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80" r:id="rId6"/>
    <p:sldId id="261" r:id="rId7"/>
    <p:sldId id="264" r:id="rId8"/>
    <p:sldId id="265" r:id="rId9"/>
    <p:sldId id="281" r:id="rId10"/>
    <p:sldId id="269" r:id="rId11"/>
    <p:sldId id="271" r:id="rId12"/>
    <p:sldId id="267" r:id="rId13"/>
    <p:sldId id="274" r:id="rId14"/>
    <p:sldId id="283" r:id="rId15"/>
    <p:sldId id="284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5" autoAdjust="0"/>
    <p:restoredTop sz="50000"/>
  </p:normalViewPr>
  <p:slideViewPr>
    <p:cSldViewPr snapToGrid="0">
      <p:cViewPr varScale="1">
        <p:scale>
          <a:sx n="53" d="100"/>
          <a:sy n="53" d="100"/>
        </p:scale>
        <p:origin x="2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EEF3A1-2AFC-4F41-B08B-27F187BED5D3}" type="datetimeFigureOut">
              <a:rPr lang="zh-TW" altLang="en-US" smtClean="0"/>
              <a:pPr/>
              <a:t>2019/5/27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7581BA8-E957-4D44-9F38-DC2B303883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55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1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www.quora.com</a:t>
            </a:r>
            <a:r>
              <a:rPr lang="en-US" altLang="zh-CN" dirty="0"/>
              <a:t>/Why-the-heck-is-tobacco-so-expensive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77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sophiaheconomics.wordpress.com</a:t>
            </a:r>
            <a:r>
              <a:rPr lang="en-US" altLang="zh-CN"/>
              <a:t>/2013/02/06/negative-externalities-of-smoking/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4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37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0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0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3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23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1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40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1352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1009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3084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30227"/>
            <a:ext cx="78867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331C-0CF1-43A4-9D4C-6CD8513E1125}" type="datetimeFigureOut">
              <a:rPr lang="en-AU" smtClean="0"/>
              <a:t>27/05/2019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416-03C0-4DB5-AB5A-91406F54D85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628649" y="1016001"/>
            <a:ext cx="7886700" cy="34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03205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27/05/2019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46366"/>
            <a:ext cx="78867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229885"/>
            <a:ext cx="78867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92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331C-0CF1-43A4-9D4C-6CD8513E1125}" type="datetimeFigureOut">
              <a:rPr lang="en-AU" smtClean="0"/>
              <a:t>27/05/2019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416-03C0-4DB5-AB5A-91406F54D85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1" y="530227"/>
            <a:ext cx="78867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628649" y="1016001"/>
            <a:ext cx="7886700" cy="34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955931" y="2963647"/>
            <a:ext cx="995016" cy="795806"/>
          </a:xfrm>
          <a:custGeom>
            <a:avLst/>
            <a:gdLst>
              <a:gd name="connsiteX0" fmla="*/ 159161 w 2652685"/>
              <a:gd name="connsiteY0" fmla="*/ 0 h 1591611"/>
              <a:gd name="connsiteX1" fmla="*/ 2493524 w 2652685"/>
              <a:gd name="connsiteY1" fmla="*/ 0 h 1591611"/>
              <a:gd name="connsiteX2" fmla="*/ 2652685 w 2652685"/>
              <a:gd name="connsiteY2" fmla="*/ 159161 h 1591611"/>
              <a:gd name="connsiteX3" fmla="*/ 2652685 w 2652685"/>
              <a:gd name="connsiteY3" fmla="*/ 1432450 h 1591611"/>
              <a:gd name="connsiteX4" fmla="*/ 2493524 w 2652685"/>
              <a:gd name="connsiteY4" fmla="*/ 1591611 h 1591611"/>
              <a:gd name="connsiteX5" fmla="*/ 159161 w 2652685"/>
              <a:gd name="connsiteY5" fmla="*/ 1591611 h 1591611"/>
              <a:gd name="connsiteX6" fmla="*/ 0 w 2652685"/>
              <a:gd name="connsiteY6" fmla="*/ 1432450 h 1591611"/>
              <a:gd name="connsiteX7" fmla="*/ 0 w 2652685"/>
              <a:gd name="connsiteY7" fmla="*/ 159161 h 1591611"/>
              <a:gd name="connsiteX8" fmla="*/ 159161 w 2652685"/>
              <a:gd name="connsiteY8" fmla="*/ 0 h 159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685" h="1591611">
                <a:moveTo>
                  <a:pt x="159161" y="0"/>
                </a:moveTo>
                <a:lnTo>
                  <a:pt x="2493524" y="0"/>
                </a:lnTo>
                <a:cubicBezTo>
                  <a:pt x="2581426" y="0"/>
                  <a:pt x="2652685" y="71259"/>
                  <a:pt x="2652685" y="159161"/>
                </a:cubicBezTo>
                <a:lnTo>
                  <a:pt x="2652685" y="1432450"/>
                </a:lnTo>
                <a:cubicBezTo>
                  <a:pt x="2652685" y="1520352"/>
                  <a:pt x="2581426" y="1591611"/>
                  <a:pt x="2493524" y="1591611"/>
                </a:cubicBezTo>
                <a:lnTo>
                  <a:pt x="159161" y="1591611"/>
                </a:lnTo>
                <a:cubicBezTo>
                  <a:pt x="71259" y="1591611"/>
                  <a:pt x="0" y="1520352"/>
                  <a:pt x="0" y="1432450"/>
                </a:cubicBezTo>
                <a:lnTo>
                  <a:pt x="0" y="159161"/>
                </a:lnTo>
                <a:cubicBezTo>
                  <a:pt x="0" y="71259"/>
                  <a:pt x="71259" y="0"/>
                  <a:pt x="1591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3378077" y="3807824"/>
            <a:ext cx="995016" cy="795806"/>
          </a:xfrm>
          <a:custGeom>
            <a:avLst/>
            <a:gdLst>
              <a:gd name="connsiteX0" fmla="*/ 159161 w 2652685"/>
              <a:gd name="connsiteY0" fmla="*/ 0 h 1591611"/>
              <a:gd name="connsiteX1" fmla="*/ 2493524 w 2652685"/>
              <a:gd name="connsiteY1" fmla="*/ 0 h 1591611"/>
              <a:gd name="connsiteX2" fmla="*/ 2652685 w 2652685"/>
              <a:gd name="connsiteY2" fmla="*/ 159161 h 1591611"/>
              <a:gd name="connsiteX3" fmla="*/ 2652685 w 2652685"/>
              <a:gd name="connsiteY3" fmla="*/ 1432450 h 1591611"/>
              <a:gd name="connsiteX4" fmla="*/ 2493524 w 2652685"/>
              <a:gd name="connsiteY4" fmla="*/ 1591611 h 1591611"/>
              <a:gd name="connsiteX5" fmla="*/ 159161 w 2652685"/>
              <a:gd name="connsiteY5" fmla="*/ 1591611 h 1591611"/>
              <a:gd name="connsiteX6" fmla="*/ 0 w 2652685"/>
              <a:gd name="connsiteY6" fmla="*/ 1432450 h 1591611"/>
              <a:gd name="connsiteX7" fmla="*/ 0 w 2652685"/>
              <a:gd name="connsiteY7" fmla="*/ 159161 h 1591611"/>
              <a:gd name="connsiteX8" fmla="*/ 159161 w 2652685"/>
              <a:gd name="connsiteY8" fmla="*/ 0 h 159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685" h="1591611">
                <a:moveTo>
                  <a:pt x="159161" y="0"/>
                </a:moveTo>
                <a:lnTo>
                  <a:pt x="2493524" y="0"/>
                </a:lnTo>
                <a:cubicBezTo>
                  <a:pt x="2581426" y="0"/>
                  <a:pt x="2652685" y="71259"/>
                  <a:pt x="2652685" y="159161"/>
                </a:cubicBezTo>
                <a:lnTo>
                  <a:pt x="2652685" y="1432450"/>
                </a:lnTo>
                <a:cubicBezTo>
                  <a:pt x="2652685" y="1520352"/>
                  <a:pt x="2581426" y="1591611"/>
                  <a:pt x="2493524" y="1591611"/>
                </a:cubicBezTo>
                <a:lnTo>
                  <a:pt x="159161" y="1591611"/>
                </a:lnTo>
                <a:cubicBezTo>
                  <a:pt x="71259" y="1591611"/>
                  <a:pt x="0" y="1520352"/>
                  <a:pt x="0" y="1432450"/>
                </a:cubicBezTo>
                <a:lnTo>
                  <a:pt x="0" y="159161"/>
                </a:lnTo>
                <a:cubicBezTo>
                  <a:pt x="0" y="71259"/>
                  <a:pt x="71259" y="0"/>
                  <a:pt x="1591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4771100" y="2125281"/>
            <a:ext cx="995016" cy="795806"/>
          </a:xfrm>
          <a:custGeom>
            <a:avLst/>
            <a:gdLst>
              <a:gd name="connsiteX0" fmla="*/ 159161 w 2652685"/>
              <a:gd name="connsiteY0" fmla="*/ 0 h 1591611"/>
              <a:gd name="connsiteX1" fmla="*/ 2493524 w 2652685"/>
              <a:gd name="connsiteY1" fmla="*/ 0 h 1591611"/>
              <a:gd name="connsiteX2" fmla="*/ 2652685 w 2652685"/>
              <a:gd name="connsiteY2" fmla="*/ 159161 h 1591611"/>
              <a:gd name="connsiteX3" fmla="*/ 2652685 w 2652685"/>
              <a:gd name="connsiteY3" fmla="*/ 1432450 h 1591611"/>
              <a:gd name="connsiteX4" fmla="*/ 2493524 w 2652685"/>
              <a:gd name="connsiteY4" fmla="*/ 1591611 h 1591611"/>
              <a:gd name="connsiteX5" fmla="*/ 159161 w 2652685"/>
              <a:gd name="connsiteY5" fmla="*/ 1591611 h 1591611"/>
              <a:gd name="connsiteX6" fmla="*/ 0 w 2652685"/>
              <a:gd name="connsiteY6" fmla="*/ 1432450 h 1591611"/>
              <a:gd name="connsiteX7" fmla="*/ 0 w 2652685"/>
              <a:gd name="connsiteY7" fmla="*/ 159161 h 1591611"/>
              <a:gd name="connsiteX8" fmla="*/ 159161 w 2652685"/>
              <a:gd name="connsiteY8" fmla="*/ 0 h 159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685" h="1591611">
                <a:moveTo>
                  <a:pt x="159161" y="0"/>
                </a:moveTo>
                <a:lnTo>
                  <a:pt x="2493524" y="0"/>
                </a:lnTo>
                <a:cubicBezTo>
                  <a:pt x="2581426" y="0"/>
                  <a:pt x="2652685" y="71259"/>
                  <a:pt x="2652685" y="159161"/>
                </a:cubicBezTo>
                <a:lnTo>
                  <a:pt x="2652685" y="1432450"/>
                </a:lnTo>
                <a:cubicBezTo>
                  <a:pt x="2652685" y="1520352"/>
                  <a:pt x="2581426" y="1591611"/>
                  <a:pt x="2493524" y="1591611"/>
                </a:cubicBezTo>
                <a:lnTo>
                  <a:pt x="159161" y="1591611"/>
                </a:lnTo>
                <a:cubicBezTo>
                  <a:pt x="71259" y="1591611"/>
                  <a:pt x="0" y="1520352"/>
                  <a:pt x="0" y="1432450"/>
                </a:cubicBezTo>
                <a:lnTo>
                  <a:pt x="0" y="159161"/>
                </a:lnTo>
                <a:cubicBezTo>
                  <a:pt x="0" y="71259"/>
                  <a:pt x="71259" y="0"/>
                  <a:pt x="1591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4771100" y="4311653"/>
            <a:ext cx="995016" cy="795806"/>
          </a:xfrm>
          <a:custGeom>
            <a:avLst/>
            <a:gdLst>
              <a:gd name="connsiteX0" fmla="*/ 159161 w 2652685"/>
              <a:gd name="connsiteY0" fmla="*/ 0 h 1591611"/>
              <a:gd name="connsiteX1" fmla="*/ 2493524 w 2652685"/>
              <a:gd name="connsiteY1" fmla="*/ 0 h 1591611"/>
              <a:gd name="connsiteX2" fmla="*/ 2652685 w 2652685"/>
              <a:gd name="connsiteY2" fmla="*/ 159161 h 1591611"/>
              <a:gd name="connsiteX3" fmla="*/ 2652685 w 2652685"/>
              <a:gd name="connsiteY3" fmla="*/ 1432450 h 1591611"/>
              <a:gd name="connsiteX4" fmla="*/ 2493524 w 2652685"/>
              <a:gd name="connsiteY4" fmla="*/ 1591611 h 1591611"/>
              <a:gd name="connsiteX5" fmla="*/ 159161 w 2652685"/>
              <a:gd name="connsiteY5" fmla="*/ 1591611 h 1591611"/>
              <a:gd name="connsiteX6" fmla="*/ 0 w 2652685"/>
              <a:gd name="connsiteY6" fmla="*/ 1432450 h 1591611"/>
              <a:gd name="connsiteX7" fmla="*/ 0 w 2652685"/>
              <a:gd name="connsiteY7" fmla="*/ 159161 h 1591611"/>
              <a:gd name="connsiteX8" fmla="*/ 159161 w 2652685"/>
              <a:gd name="connsiteY8" fmla="*/ 0 h 159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685" h="1591611">
                <a:moveTo>
                  <a:pt x="159161" y="0"/>
                </a:moveTo>
                <a:lnTo>
                  <a:pt x="2493524" y="0"/>
                </a:lnTo>
                <a:cubicBezTo>
                  <a:pt x="2581426" y="0"/>
                  <a:pt x="2652685" y="71259"/>
                  <a:pt x="2652685" y="159161"/>
                </a:cubicBezTo>
                <a:lnTo>
                  <a:pt x="2652685" y="1432450"/>
                </a:lnTo>
                <a:cubicBezTo>
                  <a:pt x="2652685" y="1520352"/>
                  <a:pt x="2581426" y="1591611"/>
                  <a:pt x="2493524" y="1591611"/>
                </a:cubicBezTo>
                <a:lnTo>
                  <a:pt x="159161" y="1591611"/>
                </a:lnTo>
                <a:cubicBezTo>
                  <a:pt x="71259" y="1591611"/>
                  <a:pt x="0" y="1520352"/>
                  <a:pt x="0" y="1432450"/>
                </a:cubicBezTo>
                <a:lnTo>
                  <a:pt x="0" y="159161"/>
                </a:lnTo>
                <a:cubicBezTo>
                  <a:pt x="0" y="71259"/>
                  <a:pt x="71259" y="0"/>
                  <a:pt x="1591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163929" y="5152924"/>
            <a:ext cx="995016" cy="795806"/>
          </a:xfrm>
          <a:custGeom>
            <a:avLst/>
            <a:gdLst>
              <a:gd name="connsiteX0" fmla="*/ 159161 w 2652685"/>
              <a:gd name="connsiteY0" fmla="*/ 0 h 1591611"/>
              <a:gd name="connsiteX1" fmla="*/ 2493523 w 2652685"/>
              <a:gd name="connsiteY1" fmla="*/ 0 h 1591611"/>
              <a:gd name="connsiteX2" fmla="*/ 2652685 w 2652685"/>
              <a:gd name="connsiteY2" fmla="*/ 159161 h 1591611"/>
              <a:gd name="connsiteX3" fmla="*/ 2652685 w 2652685"/>
              <a:gd name="connsiteY3" fmla="*/ 1432450 h 1591611"/>
              <a:gd name="connsiteX4" fmla="*/ 2493523 w 2652685"/>
              <a:gd name="connsiteY4" fmla="*/ 1591611 h 1591611"/>
              <a:gd name="connsiteX5" fmla="*/ 159161 w 2652685"/>
              <a:gd name="connsiteY5" fmla="*/ 1591611 h 1591611"/>
              <a:gd name="connsiteX6" fmla="*/ 0 w 2652685"/>
              <a:gd name="connsiteY6" fmla="*/ 1432450 h 1591611"/>
              <a:gd name="connsiteX7" fmla="*/ 0 w 2652685"/>
              <a:gd name="connsiteY7" fmla="*/ 159161 h 1591611"/>
              <a:gd name="connsiteX8" fmla="*/ 159161 w 2652685"/>
              <a:gd name="connsiteY8" fmla="*/ 0 h 159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685" h="1591611">
                <a:moveTo>
                  <a:pt x="159161" y="0"/>
                </a:moveTo>
                <a:lnTo>
                  <a:pt x="2493523" y="0"/>
                </a:lnTo>
                <a:cubicBezTo>
                  <a:pt x="2581425" y="0"/>
                  <a:pt x="2652685" y="71259"/>
                  <a:pt x="2652685" y="159161"/>
                </a:cubicBezTo>
                <a:lnTo>
                  <a:pt x="2652685" y="1432450"/>
                </a:lnTo>
                <a:cubicBezTo>
                  <a:pt x="2652685" y="1520352"/>
                  <a:pt x="2581425" y="1591611"/>
                  <a:pt x="2493523" y="1591611"/>
                </a:cubicBezTo>
                <a:lnTo>
                  <a:pt x="159161" y="1591611"/>
                </a:lnTo>
                <a:cubicBezTo>
                  <a:pt x="71259" y="1591611"/>
                  <a:pt x="0" y="1520352"/>
                  <a:pt x="0" y="1432450"/>
                </a:cubicBezTo>
                <a:lnTo>
                  <a:pt x="0" y="159161"/>
                </a:lnTo>
                <a:cubicBezTo>
                  <a:pt x="0" y="71259"/>
                  <a:pt x="71259" y="0"/>
                  <a:pt x="1591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78949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853914" y="-31592"/>
            <a:ext cx="2297992" cy="6889592"/>
          </a:xfrm>
          <a:custGeom>
            <a:avLst/>
            <a:gdLst>
              <a:gd name="connsiteX0" fmla="*/ 0 w 6126382"/>
              <a:gd name="connsiteY0" fmla="*/ 0 h 13779183"/>
              <a:gd name="connsiteX1" fmla="*/ 6126382 w 6126382"/>
              <a:gd name="connsiteY1" fmla="*/ 0 h 13779183"/>
              <a:gd name="connsiteX2" fmla="*/ 6126382 w 6126382"/>
              <a:gd name="connsiteY2" fmla="*/ 13779183 h 13779183"/>
              <a:gd name="connsiteX3" fmla="*/ 0 w 6126382"/>
              <a:gd name="connsiteY3" fmla="*/ 13779183 h 1377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382" h="13779183">
                <a:moveTo>
                  <a:pt x="0" y="0"/>
                </a:moveTo>
                <a:lnTo>
                  <a:pt x="6126382" y="0"/>
                </a:lnTo>
                <a:lnTo>
                  <a:pt x="6126382" y="13779183"/>
                </a:lnTo>
                <a:lnTo>
                  <a:pt x="0" y="1377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331C-0CF1-43A4-9D4C-6CD8513E1125}" type="datetimeFigureOut">
              <a:rPr lang="en-AU" smtClean="0"/>
              <a:t>27/05/2019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416-03C0-4DB5-AB5A-91406F54D85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1" y="530227"/>
            <a:ext cx="78867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28649" y="1016001"/>
            <a:ext cx="7886700" cy="34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034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8790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07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0595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1014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2603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6335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9732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411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8D6-7DD6-450B-A982-A612F6464953}" type="datetimeFigureOut">
              <a:rPr lang="zh-TW" altLang="en-US" smtClean="0"/>
              <a:pPr/>
              <a:t>2019/5/27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EF8B-1463-43EE-A847-820AF37FBD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1"/>
            <a:ext cx="9144000" cy="612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098" y="100737"/>
            <a:ext cx="9560265" cy="2917056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No </a:t>
            </a:r>
            <a:r>
              <a:rPr lang="en-US" sz="6000">
                <a:solidFill>
                  <a:schemeClr val="bg1"/>
                </a:solidFill>
              </a:rPr>
              <a:t>Smoking </a:t>
            </a:r>
            <a:r>
              <a:rPr lang="en-US" sz="6000" smtClean="0">
                <a:solidFill>
                  <a:schemeClr val="bg1"/>
                </a:solidFill>
              </a:rPr>
              <a:t>or </a:t>
            </a:r>
            <a:r>
              <a:rPr lang="en-US" sz="6000" dirty="0">
                <a:solidFill>
                  <a:schemeClr val="bg1"/>
                </a:solidFill>
              </a:rPr>
              <a:t>Tax </a:t>
            </a:r>
            <a:endParaRPr lang="id-ID" sz="6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-429259" y="1876426"/>
            <a:ext cx="3908492" cy="4252912"/>
            <a:chOff x="-7750175" y="2408238"/>
            <a:chExt cx="8178800" cy="88995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-5067300" y="7413626"/>
              <a:ext cx="2463800" cy="41910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-4978400" y="7477126"/>
              <a:ext cx="23749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-5321300" y="783272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-52578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-30607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-339407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-505142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-4505325" y="855027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-44418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-22447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-4019550" y="8623301"/>
              <a:ext cx="16764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4235450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-4505325" y="10145713"/>
              <a:ext cx="3171825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-4422775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-15938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-3879850" y="10218738"/>
              <a:ext cx="21558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-41592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-5724525" y="10564813"/>
              <a:ext cx="4000500" cy="419100"/>
            </a:xfrm>
            <a:prstGeom prst="rect">
              <a:avLst/>
            </a:pr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-5641975" y="10637838"/>
              <a:ext cx="1492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-4933950" y="10637838"/>
              <a:ext cx="303847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-6505575" y="10974388"/>
              <a:ext cx="5172075" cy="333375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-64008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-62134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-60261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-58420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56546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-54673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-5673725" y="8969376"/>
              <a:ext cx="2463800" cy="287338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-5610225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-5175250" y="9020176"/>
              <a:ext cx="1876425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-5403850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-5108575" y="9866313"/>
              <a:ext cx="2463800" cy="28575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-5045075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-4610100" y="9917113"/>
              <a:ext cx="1876425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-4838700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-4737100" y="8255001"/>
              <a:ext cx="2295525" cy="295275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-4737100" y="8299451"/>
              <a:ext cx="2295525" cy="206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-4505325" y="9256713"/>
              <a:ext cx="2463800" cy="609600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-4051300" y="93519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-4051300" y="95932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-2419350" y="4497388"/>
              <a:ext cx="390525" cy="528638"/>
            </a:xfrm>
            <a:custGeom>
              <a:avLst/>
              <a:gdLst>
                <a:gd name="T0" fmla="*/ 244 w 246"/>
                <a:gd name="T1" fmla="*/ 48 h 333"/>
                <a:gd name="T2" fmla="*/ 244 w 246"/>
                <a:gd name="T3" fmla="*/ 48 h 333"/>
                <a:gd name="T4" fmla="*/ 242 w 246"/>
                <a:gd name="T5" fmla="*/ 38 h 333"/>
                <a:gd name="T6" fmla="*/ 238 w 246"/>
                <a:gd name="T7" fmla="*/ 30 h 333"/>
                <a:gd name="T8" fmla="*/ 232 w 246"/>
                <a:gd name="T9" fmla="*/ 24 h 333"/>
                <a:gd name="T10" fmla="*/ 226 w 246"/>
                <a:gd name="T11" fmla="*/ 18 h 333"/>
                <a:gd name="T12" fmla="*/ 218 w 246"/>
                <a:gd name="T13" fmla="*/ 12 h 333"/>
                <a:gd name="T14" fmla="*/ 210 w 246"/>
                <a:gd name="T15" fmla="*/ 8 h 333"/>
                <a:gd name="T16" fmla="*/ 190 w 246"/>
                <a:gd name="T17" fmla="*/ 2 h 333"/>
                <a:gd name="T18" fmla="*/ 170 w 246"/>
                <a:gd name="T19" fmla="*/ 0 h 333"/>
                <a:gd name="T20" fmla="*/ 150 w 246"/>
                <a:gd name="T21" fmla="*/ 0 h 333"/>
                <a:gd name="T22" fmla="*/ 132 w 246"/>
                <a:gd name="T23" fmla="*/ 4 h 333"/>
                <a:gd name="T24" fmla="*/ 120 w 246"/>
                <a:gd name="T25" fmla="*/ 8 h 333"/>
                <a:gd name="T26" fmla="*/ 120 w 246"/>
                <a:gd name="T27" fmla="*/ 8 h 333"/>
                <a:gd name="T28" fmla="*/ 110 w 246"/>
                <a:gd name="T29" fmla="*/ 16 h 333"/>
                <a:gd name="T30" fmla="*/ 98 w 246"/>
                <a:gd name="T31" fmla="*/ 26 h 333"/>
                <a:gd name="T32" fmla="*/ 72 w 246"/>
                <a:gd name="T33" fmla="*/ 54 h 333"/>
                <a:gd name="T34" fmla="*/ 48 w 246"/>
                <a:gd name="T35" fmla="*/ 89 h 333"/>
                <a:gd name="T36" fmla="*/ 38 w 246"/>
                <a:gd name="T37" fmla="*/ 107 h 333"/>
                <a:gd name="T38" fmla="*/ 30 w 246"/>
                <a:gd name="T39" fmla="*/ 125 h 333"/>
                <a:gd name="T40" fmla="*/ 30 w 246"/>
                <a:gd name="T41" fmla="*/ 125 h 333"/>
                <a:gd name="T42" fmla="*/ 26 w 246"/>
                <a:gd name="T43" fmla="*/ 139 h 333"/>
                <a:gd name="T44" fmla="*/ 24 w 246"/>
                <a:gd name="T45" fmla="*/ 157 h 333"/>
                <a:gd name="T46" fmla="*/ 20 w 246"/>
                <a:gd name="T47" fmla="*/ 213 h 333"/>
                <a:gd name="T48" fmla="*/ 0 w 246"/>
                <a:gd name="T49" fmla="*/ 269 h 333"/>
                <a:gd name="T50" fmla="*/ 98 w 246"/>
                <a:gd name="T51" fmla="*/ 333 h 333"/>
                <a:gd name="T52" fmla="*/ 134 w 246"/>
                <a:gd name="T53" fmla="*/ 267 h 333"/>
                <a:gd name="T54" fmla="*/ 134 w 246"/>
                <a:gd name="T55" fmla="*/ 267 h 333"/>
                <a:gd name="T56" fmla="*/ 150 w 246"/>
                <a:gd name="T57" fmla="*/ 251 h 333"/>
                <a:gd name="T58" fmla="*/ 168 w 246"/>
                <a:gd name="T59" fmla="*/ 227 h 333"/>
                <a:gd name="T60" fmla="*/ 188 w 246"/>
                <a:gd name="T61" fmla="*/ 199 h 333"/>
                <a:gd name="T62" fmla="*/ 208 w 246"/>
                <a:gd name="T63" fmla="*/ 169 h 333"/>
                <a:gd name="T64" fmla="*/ 224 w 246"/>
                <a:gd name="T65" fmla="*/ 137 h 333"/>
                <a:gd name="T66" fmla="*/ 236 w 246"/>
                <a:gd name="T67" fmla="*/ 105 h 333"/>
                <a:gd name="T68" fmla="*/ 240 w 246"/>
                <a:gd name="T69" fmla="*/ 91 h 333"/>
                <a:gd name="T70" fmla="*/ 244 w 246"/>
                <a:gd name="T71" fmla="*/ 74 h 333"/>
                <a:gd name="T72" fmla="*/ 246 w 246"/>
                <a:gd name="T73" fmla="*/ 60 h 333"/>
                <a:gd name="T74" fmla="*/ 244 w 246"/>
                <a:gd name="T75" fmla="*/ 48 h 333"/>
                <a:gd name="T76" fmla="*/ 244 w 246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6" h="333">
                  <a:moveTo>
                    <a:pt x="244" y="48"/>
                  </a:moveTo>
                  <a:lnTo>
                    <a:pt x="244" y="48"/>
                  </a:lnTo>
                  <a:lnTo>
                    <a:pt x="242" y="38"/>
                  </a:lnTo>
                  <a:lnTo>
                    <a:pt x="238" y="30"/>
                  </a:lnTo>
                  <a:lnTo>
                    <a:pt x="232" y="24"/>
                  </a:lnTo>
                  <a:lnTo>
                    <a:pt x="226" y="18"/>
                  </a:lnTo>
                  <a:lnTo>
                    <a:pt x="218" y="12"/>
                  </a:lnTo>
                  <a:lnTo>
                    <a:pt x="210" y="8"/>
                  </a:lnTo>
                  <a:lnTo>
                    <a:pt x="190" y="2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32" y="4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10" y="16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8" y="89"/>
                  </a:lnTo>
                  <a:lnTo>
                    <a:pt x="38" y="107"/>
                  </a:lnTo>
                  <a:lnTo>
                    <a:pt x="30" y="125"/>
                  </a:lnTo>
                  <a:lnTo>
                    <a:pt x="30" y="125"/>
                  </a:lnTo>
                  <a:lnTo>
                    <a:pt x="26" y="139"/>
                  </a:lnTo>
                  <a:lnTo>
                    <a:pt x="24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8" y="333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50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8" y="169"/>
                  </a:lnTo>
                  <a:lnTo>
                    <a:pt x="224" y="137"/>
                  </a:lnTo>
                  <a:lnTo>
                    <a:pt x="236" y="105"/>
                  </a:lnTo>
                  <a:lnTo>
                    <a:pt x="240" y="91"/>
                  </a:lnTo>
                  <a:lnTo>
                    <a:pt x="244" y="74"/>
                  </a:lnTo>
                  <a:lnTo>
                    <a:pt x="246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-3209925" y="4914901"/>
              <a:ext cx="984250" cy="1174750"/>
            </a:xfrm>
            <a:custGeom>
              <a:avLst/>
              <a:gdLst>
                <a:gd name="T0" fmla="*/ 620 w 620"/>
                <a:gd name="T1" fmla="*/ 42 h 740"/>
                <a:gd name="T2" fmla="*/ 620 w 620"/>
                <a:gd name="T3" fmla="*/ 42 h 740"/>
                <a:gd name="T4" fmla="*/ 610 w 620"/>
                <a:gd name="T5" fmla="*/ 68 h 740"/>
                <a:gd name="T6" fmla="*/ 582 w 620"/>
                <a:gd name="T7" fmla="*/ 136 h 740"/>
                <a:gd name="T8" fmla="*/ 560 w 620"/>
                <a:gd name="T9" fmla="*/ 184 h 740"/>
                <a:gd name="T10" fmla="*/ 532 w 620"/>
                <a:gd name="T11" fmla="*/ 236 h 740"/>
                <a:gd name="T12" fmla="*/ 502 w 620"/>
                <a:gd name="T13" fmla="*/ 292 h 740"/>
                <a:gd name="T14" fmla="*/ 466 w 620"/>
                <a:gd name="T15" fmla="*/ 352 h 740"/>
                <a:gd name="T16" fmla="*/ 424 w 620"/>
                <a:gd name="T17" fmla="*/ 414 h 740"/>
                <a:gd name="T18" fmla="*/ 380 w 620"/>
                <a:gd name="T19" fmla="*/ 474 h 740"/>
                <a:gd name="T20" fmla="*/ 356 w 620"/>
                <a:gd name="T21" fmla="*/ 504 h 740"/>
                <a:gd name="T22" fmla="*/ 330 w 620"/>
                <a:gd name="T23" fmla="*/ 532 h 740"/>
                <a:gd name="T24" fmla="*/ 304 w 620"/>
                <a:gd name="T25" fmla="*/ 560 h 740"/>
                <a:gd name="T26" fmla="*/ 276 w 620"/>
                <a:gd name="T27" fmla="*/ 588 h 740"/>
                <a:gd name="T28" fmla="*/ 246 w 620"/>
                <a:gd name="T29" fmla="*/ 612 h 740"/>
                <a:gd name="T30" fmla="*/ 216 w 620"/>
                <a:gd name="T31" fmla="*/ 638 h 740"/>
                <a:gd name="T32" fmla="*/ 186 w 620"/>
                <a:gd name="T33" fmla="*/ 660 h 740"/>
                <a:gd name="T34" fmla="*/ 154 w 620"/>
                <a:gd name="T35" fmla="*/ 680 h 740"/>
                <a:gd name="T36" fmla="*/ 120 w 620"/>
                <a:gd name="T37" fmla="*/ 700 h 740"/>
                <a:gd name="T38" fmla="*/ 86 w 620"/>
                <a:gd name="T39" fmla="*/ 716 h 740"/>
                <a:gd name="T40" fmla="*/ 50 w 620"/>
                <a:gd name="T41" fmla="*/ 730 h 740"/>
                <a:gd name="T42" fmla="*/ 14 w 620"/>
                <a:gd name="T43" fmla="*/ 740 h 740"/>
                <a:gd name="T44" fmla="*/ 14 w 620"/>
                <a:gd name="T45" fmla="*/ 740 h 740"/>
                <a:gd name="T46" fmla="*/ 0 w 620"/>
                <a:gd name="T47" fmla="*/ 448 h 740"/>
                <a:gd name="T48" fmla="*/ 0 w 620"/>
                <a:gd name="T49" fmla="*/ 448 h 740"/>
                <a:gd name="T50" fmla="*/ 16 w 620"/>
                <a:gd name="T51" fmla="*/ 454 h 740"/>
                <a:gd name="T52" fmla="*/ 36 w 620"/>
                <a:gd name="T53" fmla="*/ 460 h 740"/>
                <a:gd name="T54" fmla="*/ 62 w 620"/>
                <a:gd name="T55" fmla="*/ 462 h 740"/>
                <a:gd name="T56" fmla="*/ 76 w 620"/>
                <a:gd name="T57" fmla="*/ 464 h 740"/>
                <a:gd name="T58" fmla="*/ 90 w 620"/>
                <a:gd name="T59" fmla="*/ 462 h 740"/>
                <a:gd name="T60" fmla="*/ 106 w 620"/>
                <a:gd name="T61" fmla="*/ 460 h 740"/>
                <a:gd name="T62" fmla="*/ 122 w 620"/>
                <a:gd name="T63" fmla="*/ 456 h 740"/>
                <a:gd name="T64" fmla="*/ 140 w 620"/>
                <a:gd name="T65" fmla="*/ 452 h 740"/>
                <a:gd name="T66" fmla="*/ 158 w 620"/>
                <a:gd name="T67" fmla="*/ 444 h 740"/>
                <a:gd name="T68" fmla="*/ 176 w 620"/>
                <a:gd name="T69" fmla="*/ 434 h 740"/>
                <a:gd name="T70" fmla="*/ 194 w 620"/>
                <a:gd name="T71" fmla="*/ 422 h 740"/>
                <a:gd name="T72" fmla="*/ 214 w 620"/>
                <a:gd name="T73" fmla="*/ 408 h 740"/>
                <a:gd name="T74" fmla="*/ 232 w 620"/>
                <a:gd name="T75" fmla="*/ 390 h 740"/>
                <a:gd name="T76" fmla="*/ 232 w 620"/>
                <a:gd name="T77" fmla="*/ 390 h 740"/>
                <a:gd name="T78" fmla="*/ 258 w 620"/>
                <a:gd name="T79" fmla="*/ 366 h 740"/>
                <a:gd name="T80" fmla="*/ 282 w 620"/>
                <a:gd name="T81" fmla="*/ 338 h 740"/>
                <a:gd name="T82" fmla="*/ 306 w 620"/>
                <a:gd name="T83" fmla="*/ 308 h 740"/>
                <a:gd name="T84" fmla="*/ 330 w 620"/>
                <a:gd name="T85" fmla="*/ 276 h 740"/>
                <a:gd name="T86" fmla="*/ 374 w 620"/>
                <a:gd name="T87" fmla="*/ 212 h 740"/>
                <a:gd name="T88" fmla="*/ 412 w 620"/>
                <a:gd name="T89" fmla="*/ 148 h 740"/>
                <a:gd name="T90" fmla="*/ 446 w 620"/>
                <a:gd name="T91" fmla="*/ 90 h 740"/>
                <a:gd name="T92" fmla="*/ 470 w 620"/>
                <a:gd name="T93" fmla="*/ 42 h 740"/>
                <a:gd name="T94" fmla="*/ 492 w 620"/>
                <a:gd name="T95" fmla="*/ 0 h 740"/>
                <a:gd name="T96" fmla="*/ 492 w 620"/>
                <a:gd name="T97" fmla="*/ 0 h 740"/>
                <a:gd name="T98" fmla="*/ 536 w 620"/>
                <a:gd name="T99" fmla="*/ 18 h 740"/>
                <a:gd name="T100" fmla="*/ 578 w 620"/>
                <a:gd name="T101" fmla="*/ 32 h 740"/>
                <a:gd name="T102" fmla="*/ 600 w 620"/>
                <a:gd name="T103" fmla="*/ 38 h 740"/>
                <a:gd name="T104" fmla="*/ 620 w 620"/>
                <a:gd name="T105" fmla="*/ 42 h 740"/>
                <a:gd name="T106" fmla="*/ 620 w 620"/>
                <a:gd name="T107" fmla="*/ 42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0" h="740">
                  <a:moveTo>
                    <a:pt x="620" y="42"/>
                  </a:moveTo>
                  <a:lnTo>
                    <a:pt x="620" y="42"/>
                  </a:lnTo>
                  <a:lnTo>
                    <a:pt x="610" y="68"/>
                  </a:lnTo>
                  <a:lnTo>
                    <a:pt x="582" y="136"/>
                  </a:lnTo>
                  <a:lnTo>
                    <a:pt x="560" y="184"/>
                  </a:lnTo>
                  <a:lnTo>
                    <a:pt x="532" y="236"/>
                  </a:lnTo>
                  <a:lnTo>
                    <a:pt x="502" y="292"/>
                  </a:lnTo>
                  <a:lnTo>
                    <a:pt x="466" y="352"/>
                  </a:lnTo>
                  <a:lnTo>
                    <a:pt x="424" y="414"/>
                  </a:lnTo>
                  <a:lnTo>
                    <a:pt x="380" y="474"/>
                  </a:lnTo>
                  <a:lnTo>
                    <a:pt x="356" y="504"/>
                  </a:lnTo>
                  <a:lnTo>
                    <a:pt x="330" y="532"/>
                  </a:lnTo>
                  <a:lnTo>
                    <a:pt x="304" y="560"/>
                  </a:lnTo>
                  <a:lnTo>
                    <a:pt x="276" y="588"/>
                  </a:lnTo>
                  <a:lnTo>
                    <a:pt x="246" y="612"/>
                  </a:lnTo>
                  <a:lnTo>
                    <a:pt x="216" y="638"/>
                  </a:lnTo>
                  <a:lnTo>
                    <a:pt x="186" y="660"/>
                  </a:lnTo>
                  <a:lnTo>
                    <a:pt x="154" y="680"/>
                  </a:lnTo>
                  <a:lnTo>
                    <a:pt x="120" y="700"/>
                  </a:lnTo>
                  <a:lnTo>
                    <a:pt x="86" y="716"/>
                  </a:lnTo>
                  <a:lnTo>
                    <a:pt x="50" y="730"/>
                  </a:lnTo>
                  <a:lnTo>
                    <a:pt x="14" y="740"/>
                  </a:lnTo>
                  <a:lnTo>
                    <a:pt x="14" y="740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16" y="454"/>
                  </a:lnTo>
                  <a:lnTo>
                    <a:pt x="36" y="460"/>
                  </a:lnTo>
                  <a:lnTo>
                    <a:pt x="62" y="462"/>
                  </a:lnTo>
                  <a:lnTo>
                    <a:pt x="76" y="464"/>
                  </a:lnTo>
                  <a:lnTo>
                    <a:pt x="90" y="462"/>
                  </a:lnTo>
                  <a:lnTo>
                    <a:pt x="106" y="460"/>
                  </a:lnTo>
                  <a:lnTo>
                    <a:pt x="122" y="456"/>
                  </a:lnTo>
                  <a:lnTo>
                    <a:pt x="140" y="452"/>
                  </a:lnTo>
                  <a:lnTo>
                    <a:pt x="158" y="444"/>
                  </a:lnTo>
                  <a:lnTo>
                    <a:pt x="176" y="434"/>
                  </a:lnTo>
                  <a:lnTo>
                    <a:pt x="194" y="422"/>
                  </a:lnTo>
                  <a:lnTo>
                    <a:pt x="214" y="408"/>
                  </a:lnTo>
                  <a:lnTo>
                    <a:pt x="232" y="390"/>
                  </a:lnTo>
                  <a:lnTo>
                    <a:pt x="232" y="390"/>
                  </a:lnTo>
                  <a:lnTo>
                    <a:pt x="258" y="366"/>
                  </a:lnTo>
                  <a:lnTo>
                    <a:pt x="282" y="338"/>
                  </a:lnTo>
                  <a:lnTo>
                    <a:pt x="306" y="308"/>
                  </a:lnTo>
                  <a:lnTo>
                    <a:pt x="330" y="276"/>
                  </a:lnTo>
                  <a:lnTo>
                    <a:pt x="374" y="212"/>
                  </a:lnTo>
                  <a:lnTo>
                    <a:pt x="412" y="148"/>
                  </a:lnTo>
                  <a:lnTo>
                    <a:pt x="446" y="90"/>
                  </a:lnTo>
                  <a:lnTo>
                    <a:pt x="470" y="42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536" y="18"/>
                  </a:lnTo>
                  <a:lnTo>
                    <a:pt x="578" y="32"/>
                  </a:lnTo>
                  <a:lnTo>
                    <a:pt x="600" y="38"/>
                  </a:lnTo>
                  <a:lnTo>
                    <a:pt x="620" y="42"/>
                  </a:lnTo>
                  <a:lnTo>
                    <a:pt x="620" y="4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-2692400" y="7950201"/>
              <a:ext cx="434975" cy="381000"/>
            </a:xfrm>
            <a:custGeom>
              <a:avLst/>
              <a:gdLst>
                <a:gd name="T0" fmla="*/ 100 w 274"/>
                <a:gd name="T1" fmla="*/ 24 h 240"/>
                <a:gd name="T2" fmla="*/ 100 w 274"/>
                <a:gd name="T3" fmla="*/ 24 h 240"/>
                <a:gd name="T4" fmla="*/ 98 w 274"/>
                <a:gd name="T5" fmla="*/ 26 h 240"/>
                <a:gd name="T6" fmla="*/ 94 w 274"/>
                <a:gd name="T7" fmla="*/ 28 h 240"/>
                <a:gd name="T8" fmla="*/ 92 w 274"/>
                <a:gd name="T9" fmla="*/ 34 h 240"/>
                <a:gd name="T10" fmla="*/ 94 w 274"/>
                <a:gd name="T11" fmla="*/ 46 h 240"/>
                <a:gd name="T12" fmla="*/ 94 w 274"/>
                <a:gd name="T13" fmla="*/ 46 h 240"/>
                <a:gd name="T14" fmla="*/ 116 w 274"/>
                <a:gd name="T15" fmla="*/ 54 h 240"/>
                <a:gd name="T16" fmla="*/ 136 w 274"/>
                <a:gd name="T17" fmla="*/ 62 h 240"/>
                <a:gd name="T18" fmla="*/ 158 w 274"/>
                <a:gd name="T19" fmla="*/ 74 h 240"/>
                <a:gd name="T20" fmla="*/ 180 w 274"/>
                <a:gd name="T21" fmla="*/ 88 h 240"/>
                <a:gd name="T22" fmla="*/ 180 w 274"/>
                <a:gd name="T23" fmla="*/ 88 h 240"/>
                <a:gd name="T24" fmla="*/ 206 w 274"/>
                <a:gd name="T25" fmla="*/ 106 h 240"/>
                <a:gd name="T26" fmla="*/ 226 w 274"/>
                <a:gd name="T27" fmla="*/ 124 h 240"/>
                <a:gd name="T28" fmla="*/ 244 w 274"/>
                <a:gd name="T29" fmla="*/ 144 h 240"/>
                <a:gd name="T30" fmla="*/ 258 w 274"/>
                <a:gd name="T31" fmla="*/ 164 h 240"/>
                <a:gd name="T32" fmla="*/ 268 w 274"/>
                <a:gd name="T33" fmla="*/ 182 h 240"/>
                <a:gd name="T34" fmla="*/ 272 w 274"/>
                <a:gd name="T35" fmla="*/ 198 h 240"/>
                <a:gd name="T36" fmla="*/ 274 w 274"/>
                <a:gd name="T37" fmla="*/ 206 h 240"/>
                <a:gd name="T38" fmla="*/ 274 w 274"/>
                <a:gd name="T39" fmla="*/ 214 h 240"/>
                <a:gd name="T40" fmla="*/ 272 w 274"/>
                <a:gd name="T41" fmla="*/ 220 h 240"/>
                <a:gd name="T42" fmla="*/ 268 w 274"/>
                <a:gd name="T43" fmla="*/ 226 h 240"/>
                <a:gd name="T44" fmla="*/ 268 w 274"/>
                <a:gd name="T45" fmla="*/ 226 h 240"/>
                <a:gd name="T46" fmla="*/ 264 w 274"/>
                <a:gd name="T47" fmla="*/ 230 h 240"/>
                <a:gd name="T48" fmla="*/ 258 w 274"/>
                <a:gd name="T49" fmla="*/ 234 h 240"/>
                <a:gd name="T50" fmla="*/ 252 w 274"/>
                <a:gd name="T51" fmla="*/ 238 h 240"/>
                <a:gd name="T52" fmla="*/ 244 w 274"/>
                <a:gd name="T53" fmla="*/ 240 h 240"/>
                <a:gd name="T54" fmla="*/ 228 w 274"/>
                <a:gd name="T55" fmla="*/ 240 h 240"/>
                <a:gd name="T56" fmla="*/ 206 w 274"/>
                <a:gd name="T57" fmla="*/ 238 h 240"/>
                <a:gd name="T58" fmla="*/ 184 w 274"/>
                <a:gd name="T59" fmla="*/ 232 h 240"/>
                <a:gd name="T60" fmla="*/ 160 w 274"/>
                <a:gd name="T61" fmla="*/ 222 h 240"/>
                <a:gd name="T62" fmla="*/ 134 w 274"/>
                <a:gd name="T63" fmla="*/ 210 h 240"/>
                <a:gd name="T64" fmla="*/ 108 w 274"/>
                <a:gd name="T65" fmla="*/ 194 h 240"/>
                <a:gd name="T66" fmla="*/ 108 w 274"/>
                <a:gd name="T67" fmla="*/ 194 h 240"/>
                <a:gd name="T68" fmla="*/ 82 w 274"/>
                <a:gd name="T69" fmla="*/ 174 h 240"/>
                <a:gd name="T70" fmla="*/ 58 w 274"/>
                <a:gd name="T71" fmla="*/ 152 h 240"/>
                <a:gd name="T72" fmla="*/ 44 w 274"/>
                <a:gd name="T73" fmla="*/ 164 h 240"/>
                <a:gd name="T74" fmla="*/ 0 w 274"/>
                <a:gd name="T75" fmla="*/ 134 h 240"/>
                <a:gd name="T76" fmla="*/ 0 w 274"/>
                <a:gd name="T77" fmla="*/ 134 h 240"/>
                <a:gd name="T78" fmla="*/ 0 w 274"/>
                <a:gd name="T79" fmla="*/ 114 h 240"/>
                <a:gd name="T80" fmla="*/ 4 w 274"/>
                <a:gd name="T81" fmla="*/ 72 h 240"/>
                <a:gd name="T82" fmla="*/ 8 w 274"/>
                <a:gd name="T83" fmla="*/ 48 h 240"/>
                <a:gd name="T84" fmla="*/ 12 w 274"/>
                <a:gd name="T85" fmla="*/ 26 h 240"/>
                <a:gd name="T86" fmla="*/ 18 w 274"/>
                <a:gd name="T87" fmla="*/ 10 h 240"/>
                <a:gd name="T88" fmla="*/ 22 w 274"/>
                <a:gd name="T89" fmla="*/ 4 h 240"/>
                <a:gd name="T90" fmla="*/ 28 w 274"/>
                <a:gd name="T91" fmla="*/ 0 h 240"/>
                <a:gd name="T92" fmla="*/ 100 w 274"/>
                <a:gd name="T93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4" h="240">
                  <a:moveTo>
                    <a:pt x="100" y="24"/>
                  </a:moveTo>
                  <a:lnTo>
                    <a:pt x="100" y="24"/>
                  </a:lnTo>
                  <a:lnTo>
                    <a:pt x="98" y="26"/>
                  </a:lnTo>
                  <a:lnTo>
                    <a:pt x="94" y="28"/>
                  </a:lnTo>
                  <a:lnTo>
                    <a:pt x="92" y="3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116" y="54"/>
                  </a:lnTo>
                  <a:lnTo>
                    <a:pt x="136" y="62"/>
                  </a:lnTo>
                  <a:lnTo>
                    <a:pt x="158" y="74"/>
                  </a:lnTo>
                  <a:lnTo>
                    <a:pt x="180" y="88"/>
                  </a:lnTo>
                  <a:lnTo>
                    <a:pt x="180" y="88"/>
                  </a:lnTo>
                  <a:lnTo>
                    <a:pt x="206" y="106"/>
                  </a:lnTo>
                  <a:lnTo>
                    <a:pt x="226" y="124"/>
                  </a:lnTo>
                  <a:lnTo>
                    <a:pt x="244" y="144"/>
                  </a:lnTo>
                  <a:lnTo>
                    <a:pt x="258" y="164"/>
                  </a:lnTo>
                  <a:lnTo>
                    <a:pt x="268" y="182"/>
                  </a:lnTo>
                  <a:lnTo>
                    <a:pt x="272" y="198"/>
                  </a:lnTo>
                  <a:lnTo>
                    <a:pt x="274" y="206"/>
                  </a:lnTo>
                  <a:lnTo>
                    <a:pt x="274" y="214"/>
                  </a:lnTo>
                  <a:lnTo>
                    <a:pt x="272" y="220"/>
                  </a:lnTo>
                  <a:lnTo>
                    <a:pt x="268" y="226"/>
                  </a:lnTo>
                  <a:lnTo>
                    <a:pt x="268" y="226"/>
                  </a:lnTo>
                  <a:lnTo>
                    <a:pt x="264" y="230"/>
                  </a:lnTo>
                  <a:lnTo>
                    <a:pt x="258" y="234"/>
                  </a:lnTo>
                  <a:lnTo>
                    <a:pt x="252" y="238"/>
                  </a:lnTo>
                  <a:lnTo>
                    <a:pt x="244" y="240"/>
                  </a:lnTo>
                  <a:lnTo>
                    <a:pt x="228" y="240"/>
                  </a:lnTo>
                  <a:lnTo>
                    <a:pt x="206" y="238"/>
                  </a:lnTo>
                  <a:lnTo>
                    <a:pt x="184" y="232"/>
                  </a:lnTo>
                  <a:lnTo>
                    <a:pt x="160" y="222"/>
                  </a:lnTo>
                  <a:lnTo>
                    <a:pt x="134" y="21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82" y="174"/>
                  </a:lnTo>
                  <a:lnTo>
                    <a:pt x="58" y="152"/>
                  </a:lnTo>
                  <a:lnTo>
                    <a:pt x="44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4" y="72"/>
                  </a:lnTo>
                  <a:lnTo>
                    <a:pt x="8" y="48"/>
                  </a:lnTo>
                  <a:lnTo>
                    <a:pt x="12" y="26"/>
                  </a:lnTo>
                  <a:lnTo>
                    <a:pt x="18" y="10"/>
                  </a:lnTo>
                  <a:lnTo>
                    <a:pt x="22" y="4"/>
                  </a:lnTo>
                  <a:lnTo>
                    <a:pt x="28" y="0"/>
                  </a:lnTo>
                  <a:lnTo>
                    <a:pt x="100" y="2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-3216275" y="8093076"/>
              <a:ext cx="425450" cy="400050"/>
            </a:xfrm>
            <a:custGeom>
              <a:avLst/>
              <a:gdLst>
                <a:gd name="T0" fmla="*/ 106 w 268"/>
                <a:gd name="T1" fmla="*/ 30 h 252"/>
                <a:gd name="T2" fmla="*/ 106 w 268"/>
                <a:gd name="T3" fmla="*/ 30 h 252"/>
                <a:gd name="T4" fmla="*/ 104 w 268"/>
                <a:gd name="T5" fmla="*/ 30 h 252"/>
                <a:gd name="T6" fmla="*/ 102 w 268"/>
                <a:gd name="T7" fmla="*/ 32 h 252"/>
                <a:gd name="T8" fmla="*/ 98 w 268"/>
                <a:gd name="T9" fmla="*/ 38 h 252"/>
                <a:gd name="T10" fmla="*/ 100 w 268"/>
                <a:gd name="T11" fmla="*/ 50 h 252"/>
                <a:gd name="T12" fmla="*/ 100 w 268"/>
                <a:gd name="T13" fmla="*/ 50 h 252"/>
                <a:gd name="T14" fmla="*/ 120 w 268"/>
                <a:gd name="T15" fmla="*/ 58 h 252"/>
                <a:gd name="T16" fmla="*/ 140 w 268"/>
                <a:gd name="T17" fmla="*/ 70 h 252"/>
                <a:gd name="T18" fmla="*/ 162 w 268"/>
                <a:gd name="T19" fmla="*/ 82 h 252"/>
                <a:gd name="T20" fmla="*/ 184 w 268"/>
                <a:gd name="T21" fmla="*/ 98 h 252"/>
                <a:gd name="T22" fmla="*/ 184 w 268"/>
                <a:gd name="T23" fmla="*/ 98 h 252"/>
                <a:gd name="T24" fmla="*/ 206 w 268"/>
                <a:gd name="T25" fmla="*/ 116 h 252"/>
                <a:gd name="T26" fmla="*/ 226 w 268"/>
                <a:gd name="T27" fmla="*/ 138 h 252"/>
                <a:gd name="T28" fmla="*/ 244 w 268"/>
                <a:gd name="T29" fmla="*/ 158 h 252"/>
                <a:gd name="T30" fmla="*/ 256 w 268"/>
                <a:gd name="T31" fmla="*/ 178 h 252"/>
                <a:gd name="T32" fmla="*/ 264 w 268"/>
                <a:gd name="T33" fmla="*/ 196 h 252"/>
                <a:gd name="T34" fmla="*/ 268 w 268"/>
                <a:gd name="T35" fmla="*/ 214 h 252"/>
                <a:gd name="T36" fmla="*/ 268 w 268"/>
                <a:gd name="T37" fmla="*/ 222 h 252"/>
                <a:gd name="T38" fmla="*/ 268 w 268"/>
                <a:gd name="T39" fmla="*/ 228 h 252"/>
                <a:gd name="T40" fmla="*/ 266 w 268"/>
                <a:gd name="T41" fmla="*/ 234 h 252"/>
                <a:gd name="T42" fmla="*/ 262 w 268"/>
                <a:gd name="T43" fmla="*/ 240 h 252"/>
                <a:gd name="T44" fmla="*/ 262 w 268"/>
                <a:gd name="T45" fmla="*/ 240 h 252"/>
                <a:gd name="T46" fmla="*/ 258 w 268"/>
                <a:gd name="T47" fmla="*/ 246 h 252"/>
                <a:gd name="T48" fmla="*/ 252 w 268"/>
                <a:gd name="T49" fmla="*/ 248 h 252"/>
                <a:gd name="T50" fmla="*/ 246 w 268"/>
                <a:gd name="T51" fmla="*/ 252 h 252"/>
                <a:gd name="T52" fmla="*/ 238 w 268"/>
                <a:gd name="T53" fmla="*/ 252 h 252"/>
                <a:gd name="T54" fmla="*/ 220 w 268"/>
                <a:gd name="T55" fmla="*/ 252 h 252"/>
                <a:gd name="T56" fmla="*/ 200 w 268"/>
                <a:gd name="T57" fmla="*/ 250 h 252"/>
                <a:gd name="T58" fmla="*/ 178 w 268"/>
                <a:gd name="T59" fmla="*/ 242 h 252"/>
                <a:gd name="T60" fmla="*/ 154 w 268"/>
                <a:gd name="T61" fmla="*/ 230 h 252"/>
                <a:gd name="T62" fmla="*/ 130 w 268"/>
                <a:gd name="T63" fmla="*/ 216 h 252"/>
                <a:gd name="T64" fmla="*/ 104 w 268"/>
                <a:gd name="T65" fmla="*/ 200 h 252"/>
                <a:gd name="T66" fmla="*/ 104 w 268"/>
                <a:gd name="T67" fmla="*/ 200 h 252"/>
                <a:gd name="T68" fmla="*/ 78 w 268"/>
                <a:gd name="T69" fmla="*/ 178 h 252"/>
                <a:gd name="T70" fmla="*/ 58 w 268"/>
                <a:gd name="T71" fmla="*/ 154 h 252"/>
                <a:gd name="T72" fmla="*/ 42 w 268"/>
                <a:gd name="T73" fmla="*/ 164 h 252"/>
                <a:gd name="T74" fmla="*/ 0 w 268"/>
                <a:gd name="T75" fmla="*/ 132 h 252"/>
                <a:gd name="T76" fmla="*/ 0 w 268"/>
                <a:gd name="T77" fmla="*/ 132 h 252"/>
                <a:gd name="T78" fmla="*/ 2 w 268"/>
                <a:gd name="T79" fmla="*/ 114 h 252"/>
                <a:gd name="T80" fmla="*/ 8 w 268"/>
                <a:gd name="T81" fmla="*/ 70 h 252"/>
                <a:gd name="T82" fmla="*/ 12 w 268"/>
                <a:gd name="T83" fmla="*/ 48 h 252"/>
                <a:gd name="T84" fmla="*/ 18 w 268"/>
                <a:gd name="T85" fmla="*/ 26 h 252"/>
                <a:gd name="T86" fmla="*/ 26 w 268"/>
                <a:gd name="T87" fmla="*/ 8 h 252"/>
                <a:gd name="T88" fmla="*/ 30 w 268"/>
                <a:gd name="T89" fmla="*/ 4 h 252"/>
                <a:gd name="T90" fmla="*/ 36 w 268"/>
                <a:gd name="T91" fmla="*/ 0 h 252"/>
                <a:gd name="T92" fmla="*/ 106 w 268"/>
                <a:gd name="T93" fmla="*/ 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252">
                  <a:moveTo>
                    <a:pt x="106" y="30"/>
                  </a:moveTo>
                  <a:lnTo>
                    <a:pt x="106" y="30"/>
                  </a:lnTo>
                  <a:lnTo>
                    <a:pt x="104" y="30"/>
                  </a:lnTo>
                  <a:lnTo>
                    <a:pt x="102" y="32"/>
                  </a:lnTo>
                  <a:lnTo>
                    <a:pt x="98" y="38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20" y="58"/>
                  </a:lnTo>
                  <a:lnTo>
                    <a:pt x="140" y="70"/>
                  </a:lnTo>
                  <a:lnTo>
                    <a:pt x="162" y="8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206" y="116"/>
                  </a:lnTo>
                  <a:lnTo>
                    <a:pt x="226" y="138"/>
                  </a:lnTo>
                  <a:lnTo>
                    <a:pt x="244" y="158"/>
                  </a:lnTo>
                  <a:lnTo>
                    <a:pt x="256" y="178"/>
                  </a:lnTo>
                  <a:lnTo>
                    <a:pt x="264" y="196"/>
                  </a:lnTo>
                  <a:lnTo>
                    <a:pt x="268" y="214"/>
                  </a:lnTo>
                  <a:lnTo>
                    <a:pt x="268" y="222"/>
                  </a:lnTo>
                  <a:lnTo>
                    <a:pt x="268" y="228"/>
                  </a:lnTo>
                  <a:lnTo>
                    <a:pt x="266" y="234"/>
                  </a:lnTo>
                  <a:lnTo>
                    <a:pt x="262" y="240"/>
                  </a:lnTo>
                  <a:lnTo>
                    <a:pt x="262" y="240"/>
                  </a:lnTo>
                  <a:lnTo>
                    <a:pt x="258" y="246"/>
                  </a:lnTo>
                  <a:lnTo>
                    <a:pt x="252" y="248"/>
                  </a:lnTo>
                  <a:lnTo>
                    <a:pt x="246" y="252"/>
                  </a:lnTo>
                  <a:lnTo>
                    <a:pt x="238" y="252"/>
                  </a:lnTo>
                  <a:lnTo>
                    <a:pt x="220" y="252"/>
                  </a:lnTo>
                  <a:lnTo>
                    <a:pt x="200" y="250"/>
                  </a:lnTo>
                  <a:lnTo>
                    <a:pt x="178" y="242"/>
                  </a:lnTo>
                  <a:lnTo>
                    <a:pt x="154" y="230"/>
                  </a:lnTo>
                  <a:lnTo>
                    <a:pt x="130" y="21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78" y="178"/>
                  </a:lnTo>
                  <a:lnTo>
                    <a:pt x="58" y="154"/>
                  </a:lnTo>
                  <a:lnTo>
                    <a:pt x="42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14"/>
                  </a:lnTo>
                  <a:lnTo>
                    <a:pt x="8" y="70"/>
                  </a:lnTo>
                  <a:lnTo>
                    <a:pt x="12" y="48"/>
                  </a:lnTo>
                  <a:lnTo>
                    <a:pt x="18" y="26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-4286250" y="7019926"/>
              <a:ext cx="1438275" cy="1181100"/>
            </a:xfrm>
            <a:custGeom>
              <a:avLst/>
              <a:gdLst>
                <a:gd name="T0" fmla="*/ 906 w 906"/>
                <a:gd name="T1" fmla="*/ 164 h 744"/>
                <a:gd name="T2" fmla="*/ 906 w 906"/>
                <a:gd name="T3" fmla="*/ 164 h 744"/>
                <a:gd name="T4" fmla="*/ 904 w 906"/>
                <a:gd name="T5" fmla="*/ 190 h 744"/>
                <a:gd name="T6" fmla="*/ 900 w 906"/>
                <a:gd name="T7" fmla="*/ 222 h 744"/>
                <a:gd name="T8" fmla="*/ 888 w 906"/>
                <a:gd name="T9" fmla="*/ 294 h 744"/>
                <a:gd name="T10" fmla="*/ 872 w 906"/>
                <a:gd name="T11" fmla="*/ 376 h 744"/>
                <a:gd name="T12" fmla="*/ 854 w 906"/>
                <a:gd name="T13" fmla="*/ 460 h 744"/>
                <a:gd name="T14" fmla="*/ 818 w 906"/>
                <a:gd name="T15" fmla="*/ 614 h 744"/>
                <a:gd name="T16" fmla="*/ 794 w 906"/>
                <a:gd name="T17" fmla="*/ 712 h 744"/>
                <a:gd name="T18" fmla="*/ 794 w 906"/>
                <a:gd name="T19" fmla="*/ 712 h 744"/>
                <a:gd name="T20" fmla="*/ 790 w 906"/>
                <a:gd name="T21" fmla="*/ 726 h 744"/>
                <a:gd name="T22" fmla="*/ 660 w 906"/>
                <a:gd name="T23" fmla="*/ 744 h 744"/>
                <a:gd name="T24" fmla="*/ 706 w 906"/>
                <a:gd name="T25" fmla="*/ 244 h 744"/>
                <a:gd name="T26" fmla="*/ 706 w 906"/>
                <a:gd name="T27" fmla="*/ 244 h 744"/>
                <a:gd name="T28" fmla="*/ 650 w 906"/>
                <a:gd name="T29" fmla="*/ 248 h 744"/>
                <a:gd name="T30" fmla="*/ 510 w 906"/>
                <a:gd name="T31" fmla="*/ 252 h 744"/>
                <a:gd name="T32" fmla="*/ 426 w 906"/>
                <a:gd name="T33" fmla="*/ 254 h 744"/>
                <a:gd name="T34" fmla="*/ 340 w 906"/>
                <a:gd name="T35" fmla="*/ 252 h 744"/>
                <a:gd name="T36" fmla="*/ 258 w 906"/>
                <a:gd name="T37" fmla="*/ 250 h 744"/>
                <a:gd name="T38" fmla="*/ 186 w 906"/>
                <a:gd name="T39" fmla="*/ 244 h 744"/>
                <a:gd name="T40" fmla="*/ 186 w 906"/>
                <a:gd name="T41" fmla="*/ 244 h 744"/>
                <a:gd name="T42" fmla="*/ 156 w 906"/>
                <a:gd name="T43" fmla="*/ 238 h 744"/>
                <a:gd name="T44" fmla="*/ 128 w 906"/>
                <a:gd name="T45" fmla="*/ 230 h 744"/>
                <a:gd name="T46" fmla="*/ 104 w 906"/>
                <a:gd name="T47" fmla="*/ 218 h 744"/>
                <a:gd name="T48" fmla="*/ 84 w 906"/>
                <a:gd name="T49" fmla="*/ 202 h 744"/>
                <a:gd name="T50" fmla="*/ 66 w 906"/>
                <a:gd name="T51" fmla="*/ 186 h 744"/>
                <a:gd name="T52" fmla="*/ 52 w 906"/>
                <a:gd name="T53" fmla="*/ 168 h 744"/>
                <a:gd name="T54" fmla="*/ 38 w 906"/>
                <a:gd name="T55" fmla="*/ 150 h 744"/>
                <a:gd name="T56" fmla="*/ 28 w 906"/>
                <a:gd name="T57" fmla="*/ 130 h 744"/>
                <a:gd name="T58" fmla="*/ 20 w 906"/>
                <a:gd name="T59" fmla="*/ 112 h 744"/>
                <a:gd name="T60" fmla="*/ 12 w 906"/>
                <a:gd name="T61" fmla="*/ 94 h 744"/>
                <a:gd name="T62" fmla="*/ 4 w 906"/>
                <a:gd name="T63" fmla="*/ 62 h 744"/>
                <a:gd name="T64" fmla="*/ 0 w 906"/>
                <a:gd name="T65" fmla="*/ 40 h 744"/>
                <a:gd name="T66" fmla="*/ 0 w 906"/>
                <a:gd name="T67" fmla="*/ 30 h 744"/>
                <a:gd name="T68" fmla="*/ 68 w 906"/>
                <a:gd name="T69" fmla="*/ 48 h 744"/>
                <a:gd name="T70" fmla="*/ 440 w 906"/>
                <a:gd name="T71" fmla="*/ 0 h 744"/>
                <a:gd name="T72" fmla="*/ 440 w 906"/>
                <a:gd name="T73" fmla="*/ 0 h 744"/>
                <a:gd name="T74" fmla="*/ 472 w 906"/>
                <a:gd name="T75" fmla="*/ 2 h 744"/>
                <a:gd name="T76" fmla="*/ 524 w 906"/>
                <a:gd name="T77" fmla="*/ 6 h 744"/>
                <a:gd name="T78" fmla="*/ 590 w 906"/>
                <a:gd name="T79" fmla="*/ 12 h 744"/>
                <a:gd name="T80" fmla="*/ 662 w 906"/>
                <a:gd name="T81" fmla="*/ 22 h 744"/>
                <a:gd name="T82" fmla="*/ 700 w 906"/>
                <a:gd name="T83" fmla="*/ 30 h 744"/>
                <a:gd name="T84" fmla="*/ 736 w 906"/>
                <a:gd name="T85" fmla="*/ 38 h 744"/>
                <a:gd name="T86" fmla="*/ 772 w 906"/>
                <a:gd name="T87" fmla="*/ 48 h 744"/>
                <a:gd name="T88" fmla="*/ 804 w 906"/>
                <a:gd name="T89" fmla="*/ 58 h 744"/>
                <a:gd name="T90" fmla="*/ 836 w 906"/>
                <a:gd name="T91" fmla="*/ 70 h 744"/>
                <a:gd name="T92" fmla="*/ 862 w 906"/>
                <a:gd name="T93" fmla="*/ 84 h 744"/>
                <a:gd name="T94" fmla="*/ 884 w 906"/>
                <a:gd name="T95" fmla="*/ 100 h 744"/>
                <a:gd name="T96" fmla="*/ 892 w 906"/>
                <a:gd name="T97" fmla="*/ 108 h 744"/>
                <a:gd name="T98" fmla="*/ 900 w 906"/>
                <a:gd name="T99" fmla="*/ 116 h 744"/>
                <a:gd name="T100" fmla="*/ 900 w 906"/>
                <a:gd name="T101" fmla="*/ 116 h 744"/>
                <a:gd name="T102" fmla="*/ 904 w 906"/>
                <a:gd name="T103" fmla="*/ 122 h 744"/>
                <a:gd name="T104" fmla="*/ 906 w 906"/>
                <a:gd name="T105" fmla="*/ 134 h 744"/>
                <a:gd name="T106" fmla="*/ 906 w 906"/>
                <a:gd name="T107" fmla="*/ 164 h 744"/>
                <a:gd name="T108" fmla="*/ 906 w 906"/>
                <a:gd name="T109" fmla="*/ 16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6" h="744">
                  <a:moveTo>
                    <a:pt x="906" y="164"/>
                  </a:moveTo>
                  <a:lnTo>
                    <a:pt x="906" y="164"/>
                  </a:lnTo>
                  <a:lnTo>
                    <a:pt x="904" y="190"/>
                  </a:lnTo>
                  <a:lnTo>
                    <a:pt x="900" y="222"/>
                  </a:lnTo>
                  <a:lnTo>
                    <a:pt x="888" y="294"/>
                  </a:lnTo>
                  <a:lnTo>
                    <a:pt x="872" y="376"/>
                  </a:lnTo>
                  <a:lnTo>
                    <a:pt x="854" y="460"/>
                  </a:lnTo>
                  <a:lnTo>
                    <a:pt x="818" y="614"/>
                  </a:lnTo>
                  <a:lnTo>
                    <a:pt x="794" y="712"/>
                  </a:lnTo>
                  <a:lnTo>
                    <a:pt x="794" y="712"/>
                  </a:lnTo>
                  <a:lnTo>
                    <a:pt x="790" y="726"/>
                  </a:lnTo>
                  <a:lnTo>
                    <a:pt x="660" y="744"/>
                  </a:lnTo>
                  <a:lnTo>
                    <a:pt x="706" y="244"/>
                  </a:lnTo>
                  <a:lnTo>
                    <a:pt x="706" y="244"/>
                  </a:lnTo>
                  <a:lnTo>
                    <a:pt x="650" y="248"/>
                  </a:lnTo>
                  <a:lnTo>
                    <a:pt x="510" y="252"/>
                  </a:lnTo>
                  <a:lnTo>
                    <a:pt x="426" y="254"/>
                  </a:lnTo>
                  <a:lnTo>
                    <a:pt x="340" y="252"/>
                  </a:lnTo>
                  <a:lnTo>
                    <a:pt x="258" y="250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56" y="238"/>
                  </a:lnTo>
                  <a:lnTo>
                    <a:pt x="128" y="230"/>
                  </a:lnTo>
                  <a:lnTo>
                    <a:pt x="104" y="218"/>
                  </a:lnTo>
                  <a:lnTo>
                    <a:pt x="84" y="202"/>
                  </a:lnTo>
                  <a:lnTo>
                    <a:pt x="66" y="186"/>
                  </a:lnTo>
                  <a:lnTo>
                    <a:pt x="52" y="168"/>
                  </a:lnTo>
                  <a:lnTo>
                    <a:pt x="38" y="150"/>
                  </a:lnTo>
                  <a:lnTo>
                    <a:pt x="28" y="130"/>
                  </a:lnTo>
                  <a:lnTo>
                    <a:pt x="20" y="112"/>
                  </a:lnTo>
                  <a:lnTo>
                    <a:pt x="12" y="94"/>
                  </a:lnTo>
                  <a:lnTo>
                    <a:pt x="4" y="62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68" y="48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72" y="2"/>
                  </a:lnTo>
                  <a:lnTo>
                    <a:pt x="524" y="6"/>
                  </a:lnTo>
                  <a:lnTo>
                    <a:pt x="590" y="12"/>
                  </a:lnTo>
                  <a:lnTo>
                    <a:pt x="662" y="22"/>
                  </a:lnTo>
                  <a:lnTo>
                    <a:pt x="700" y="30"/>
                  </a:lnTo>
                  <a:lnTo>
                    <a:pt x="736" y="38"/>
                  </a:lnTo>
                  <a:lnTo>
                    <a:pt x="772" y="48"/>
                  </a:lnTo>
                  <a:lnTo>
                    <a:pt x="804" y="58"/>
                  </a:lnTo>
                  <a:lnTo>
                    <a:pt x="836" y="70"/>
                  </a:lnTo>
                  <a:lnTo>
                    <a:pt x="862" y="84"/>
                  </a:lnTo>
                  <a:lnTo>
                    <a:pt x="884" y="100"/>
                  </a:lnTo>
                  <a:lnTo>
                    <a:pt x="892" y="108"/>
                  </a:lnTo>
                  <a:lnTo>
                    <a:pt x="900" y="116"/>
                  </a:lnTo>
                  <a:lnTo>
                    <a:pt x="900" y="116"/>
                  </a:lnTo>
                  <a:lnTo>
                    <a:pt x="904" y="122"/>
                  </a:lnTo>
                  <a:lnTo>
                    <a:pt x="906" y="134"/>
                  </a:lnTo>
                  <a:lnTo>
                    <a:pt x="906" y="164"/>
                  </a:lnTo>
                  <a:lnTo>
                    <a:pt x="906" y="164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-3692525" y="6902451"/>
              <a:ext cx="1381125" cy="1158875"/>
            </a:xfrm>
            <a:custGeom>
              <a:avLst/>
              <a:gdLst>
                <a:gd name="T0" fmla="*/ 868 w 870"/>
                <a:gd name="T1" fmla="*/ 102 h 730"/>
                <a:gd name="T2" fmla="*/ 868 w 870"/>
                <a:gd name="T3" fmla="*/ 102 h 730"/>
                <a:gd name="T4" fmla="*/ 864 w 870"/>
                <a:gd name="T5" fmla="*/ 94 h 730"/>
                <a:gd name="T6" fmla="*/ 856 w 870"/>
                <a:gd name="T7" fmla="*/ 86 h 730"/>
                <a:gd name="T8" fmla="*/ 846 w 870"/>
                <a:gd name="T9" fmla="*/ 78 h 730"/>
                <a:gd name="T10" fmla="*/ 834 w 870"/>
                <a:gd name="T11" fmla="*/ 70 h 730"/>
                <a:gd name="T12" fmla="*/ 806 w 870"/>
                <a:gd name="T13" fmla="*/ 56 h 730"/>
                <a:gd name="T14" fmla="*/ 772 w 870"/>
                <a:gd name="T15" fmla="*/ 44 h 730"/>
                <a:gd name="T16" fmla="*/ 732 w 870"/>
                <a:gd name="T17" fmla="*/ 34 h 730"/>
                <a:gd name="T18" fmla="*/ 686 w 870"/>
                <a:gd name="T19" fmla="*/ 24 h 730"/>
                <a:gd name="T20" fmla="*/ 638 w 870"/>
                <a:gd name="T21" fmla="*/ 16 h 730"/>
                <a:gd name="T22" fmla="*/ 588 w 870"/>
                <a:gd name="T23" fmla="*/ 10 h 730"/>
                <a:gd name="T24" fmla="*/ 538 w 870"/>
                <a:gd name="T25" fmla="*/ 6 h 730"/>
                <a:gd name="T26" fmla="*/ 486 w 870"/>
                <a:gd name="T27" fmla="*/ 2 h 730"/>
                <a:gd name="T28" fmla="*/ 436 w 870"/>
                <a:gd name="T29" fmla="*/ 0 h 730"/>
                <a:gd name="T30" fmla="*/ 388 w 870"/>
                <a:gd name="T31" fmla="*/ 0 h 730"/>
                <a:gd name="T32" fmla="*/ 342 w 870"/>
                <a:gd name="T33" fmla="*/ 0 h 730"/>
                <a:gd name="T34" fmla="*/ 300 w 870"/>
                <a:gd name="T35" fmla="*/ 2 h 730"/>
                <a:gd name="T36" fmla="*/ 264 w 870"/>
                <a:gd name="T37" fmla="*/ 6 h 730"/>
                <a:gd name="T38" fmla="*/ 232 w 870"/>
                <a:gd name="T39" fmla="*/ 12 h 730"/>
                <a:gd name="T40" fmla="*/ 0 w 870"/>
                <a:gd name="T41" fmla="*/ 38 h 730"/>
                <a:gd name="T42" fmla="*/ 0 w 870"/>
                <a:gd name="T43" fmla="*/ 38 h 730"/>
                <a:gd name="T44" fmla="*/ 4 w 870"/>
                <a:gd name="T45" fmla="*/ 46 h 730"/>
                <a:gd name="T46" fmla="*/ 12 w 870"/>
                <a:gd name="T47" fmla="*/ 66 h 730"/>
                <a:gd name="T48" fmla="*/ 30 w 870"/>
                <a:gd name="T49" fmla="*/ 94 h 730"/>
                <a:gd name="T50" fmla="*/ 42 w 870"/>
                <a:gd name="T51" fmla="*/ 110 h 730"/>
                <a:gd name="T52" fmla="*/ 54 w 870"/>
                <a:gd name="T53" fmla="*/ 128 h 730"/>
                <a:gd name="T54" fmla="*/ 70 w 870"/>
                <a:gd name="T55" fmla="*/ 144 h 730"/>
                <a:gd name="T56" fmla="*/ 88 w 870"/>
                <a:gd name="T57" fmla="*/ 162 h 730"/>
                <a:gd name="T58" fmla="*/ 106 w 870"/>
                <a:gd name="T59" fmla="*/ 178 h 730"/>
                <a:gd name="T60" fmla="*/ 128 w 870"/>
                <a:gd name="T61" fmla="*/ 192 h 730"/>
                <a:gd name="T62" fmla="*/ 152 w 870"/>
                <a:gd name="T63" fmla="*/ 206 h 730"/>
                <a:gd name="T64" fmla="*/ 178 w 870"/>
                <a:gd name="T65" fmla="*/ 216 h 730"/>
                <a:gd name="T66" fmla="*/ 208 w 870"/>
                <a:gd name="T67" fmla="*/ 226 h 730"/>
                <a:gd name="T68" fmla="*/ 238 w 870"/>
                <a:gd name="T69" fmla="*/ 230 h 730"/>
                <a:gd name="T70" fmla="*/ 238 w 870"/>
                <a:gd name="T71" fmla="*/ 230 h 730"/>
                <a:gd name="T72" fmla="*/ 306 w 870"/>
                <a:gd name="T73" fmla="*/ 236 h 730"/>
                <a:gd name="T74" fmla="*/ 380 w 870"/>
                <a:gd name="T75" fmla="*/ 240 h 730"/>
                <a:gd name="T76" fmla="*/ 452 w 870"/>
                <a:gd name="T77" fmla="*/ 240 h 730"/>
                <a:gd name="T78" fmla="*/ 522 w 870"/>
                <a:gd name="T79" fmla="*/ 238 h 730"/>
                <a:gd name="T80" fmla="*/ 632 w 870"/>
                <a:gd name="T81" fmla="*/ 234 h 730"/>
                <a:gd name="T82" fmla="*/ 676 w 870"/>
                <a:gd name="T83" fmla="*/ 230 h 730"/>
                <a:gd name="T84" fmla="*/ 630 w 870"/>
                <a:gd name="T85" fmla="*/ 730 h 730"/>
                <a:gd name="T86" fmla="*/ 758 w 870"/>
                <a:gd name="T87" fmla="*/ 712 h 730"/>
                <a:gd name="T88" fmla="*/ 758 w 870"/>
                <a:gd name="T89" fmla="*/ 712 h 730"/>
                <a:gd name="T90" fmla="*/ 778 w 870"/>
                <a:gd name="T91" fmla="*/ 622 h 730"/>
                <a:gd name="T92" fmla="*/ 820 w 870"/>
                <a:gd name="T93" fmla="*/ 420 h 730"/>
                <a:gd name="T94" fmla="*/ 840 w 870"/>
                <a:gd name="T95" fmla="*/ 310 h 730"/>
                <a:gd name="T96" fmla="*/ 858 w 870"/>
                <a:gd name="T97" fmla="*/ 212 h 730"/>
                <a:gd name="T98" fmla="*/ 868 w 870"/>
                <a:gd name="T99" fmla="*/ 138 h 730"/>
                <a:gd name="T100" fmla="*/ 870 w 870"/>
                <a:gd name="T101" fmla="*/ 114 h 730"/>
                <a:gd name="T102" fmla="*/ 868 w 870"/>
                <a:gd name="T103" fmla="*/ 102 h 730"/>
                <a:gd name="T104" fmla="*/ 868 w 870"/>
                <a:gd name="T105" fmla="*/ 10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0" h="730">
                  <a:moveTo>
                    <a:pt x="868" y="102"/>
                  </a:moveTo>
                  <a:lnTo>
                    <a:pt x="868" y="102"/>
                  </a:lnTo>
                  <a:lnTo>
                    <a:pt x="864" y="94"/>
                  </a:lnTo>
                  <a:lnTo>
                    <a:pt x="856" y="86"/>
                  </a:lnTo>
                  <a:lnTo>
                    <a:pt x="846" y="78"/>
                  </a:lnTo>
                  <a:lnTo>
                    <a:pt x="834" y="70"/>
                  </a:lnTo>
                  <a:lnTo>
                    <a:pt x="806" y="56"/>
                  </a:lnTo>
                  <a:lnTo>
                    <a:pt x="772" y="44"/>
                  </a:lnTo>
                  <a:lnTo>
                    <a:pt x="732" y="34"/>
                  </a:lnTo>
                  <a:lnTo>
                    <a:pt x="686" y="24"/>
                  </a:lnTo>
                  <a:lnTo>
                    <a:pt x="638" y="16"/>
                  </a:lnTo>
                  <a:lnTo>
                    <a:pt x="588" y="10"/>
                  </a:lnTo>
                  <a:lnTo>
                    <a:pt x="538" y="6"/>
                  </a:lnTo>
                  <a:lnTo>
                    <a:pt x="486" y="2"/>
                  </a:lnTo>
                  <a:lnTo>
                    <a:pt x="436" y="0"/>
                  </a:lnTo>
                  <a:lnTo>
                    <a:pt x="388" y="0"/>
                  </a:lnTo>
                  <a:lnTo>
                    <a:pt x="342" y="0"/>
                  </a:lnTo>
                  <a:lnTo>
                    <a:pt x="300" y="2"/>
                  </a:lnTo>
                  <a:lnTo>
                    <a:pt x="264" y="6"/>
                  </a:lnTo>
                  <a:lnTo>
                    <a:pt x="232" y="1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12" y="66"/>
                  </a:lnTo>
                  <a:lnTo>
                    <a:pt x="30" y="94"/>
                  </a:lnTo>
                  <a:lnTo>
                    <a:pt x="42" y="110"/>
                  </a:lnTo>
                  <a:lnTo>
                    <a:pt x="54" y="128"/>
                  </a:lnTo>
                  <a:lnTo>
                    <a:pt x="70" y="144"/>
                  </a:lnTo>
                  <a:lnTo>
                    <a:pt x="88" y="162"/>
                  </a:lnTo>
                  <a:lnTo>
                    <a:pt x="106" y="178"/>
                  </a:lnTo>
                  <a:lnTo>
                    <a:pt x="128" y="192"/>
                  </a:lnTo>
                  <a:lnTo>
                    <a:pt x="152" y="206"/>
                  </a:lnTo>
                  <a:lnTo>
                    <a:pt x="178" y="216"/>
                  </a:lnTo>
                  <a:lnTo>
                    <a:pt x="208" y="226"/>
                  </a:lnTo>
                  <a:lnTo>
                    <a:pt x="238" y="230"/>
                  </a:lnTo>
                  <a:lnTo>
                    <a:pt x="238" y="230"/>
                  </a:lnTo>
                  <a:lnTo>
                    <a:pt x="306" y="236"/>
                  </a:lnTo>
                  <a:lnTo>
                    <a:pt x="380" y="240"/>
                  </a:lnTo>
                  <a:lnTo>
                    <a:pt x="452" y="240"/>
                  </a:lnTo>
                  <a:lnTo>
                    <a:pt x="522" y="238"/>
                  </a:lnTo>
                  <a:lnTo>
                    <a:pt x="632" y="234"/>
                  </a:lnTo>
                  <a:lnTo>
                    <a:pt x="676" y="230"/>
                  </a:lnTo>
                  <a:lnTo>
                    <a:pt x="630" y="730"/>
                  </a:lnTo>
                  <a:lnTo>
                    <a:pt x="758" y="712"/>
                  </a:lnTo>
                  <a:lnTo>
                    <a:pt x="758" y="712"/>
                  </a:lnTo>
                  <a:lnTo>
                    <a:pt x="778" y="622"/>
                  </a:lnTo>
                  <a:lnTo>
                    <a:pt x="820" y="420"/>
                  </a:lnTo>
                  <a:lnTo>
                    <a:pt x="840" y="310"/>
                  </a:lnTo>
                  <a:lnTo>
                    <a:pt x="858" y="212"/>
                  </a:lnTo>
                  <a:lnTo>
                    <a:pt x="868" y="138"/>
                  </a:lnTo>
                  <a:lnTo>
                    <a:pt x="870" y="114"/>
                  </a:lnTo>
                  <a:lnTo>
                    <a:pt x="868" y="102"/>
                  </a:lnTo>
                  <a:lnTo>
                    <a:pt x="868" y="102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-3587750" y="6991351"/>
              <a:ext cx="758825" cy="288925"/>
            </a:xfrm>
            <a:custGeom>
              <a:avLst/>
              <a:gdLst>
                <a:gd name="T0" fmla="*/ 466 w 478"/>
                <a:gd name="T1" fmla="*/ 182 h 182"/>
                <a:gd name="T2" fmla="*/ 466 w 478"/>
                <a:gd name="T3" fmla="*/ 182 h 182"/>
                <a:gd name="T4" fmla="*/ 466 w 478"/>
                <a:gd name="T5" fmla="*/ 152 h 182"/>
                <a:gd name="T6" fmla="*/ 464 w 478"/>
                <a:gd name="T7" fmla="*/ 140 h 182"/>
                <a:gd name="T8" fmla="*/ 460 w 478"/>
                <a:gd name="T9" fmla="*/ 134 h 182"/>
                <a:gd name="T10" fmla="*/ 460 w 478"/>
                <a:gd name="T11" fmla="*/ 134 h 182"/>
                <a:gd name="T12" fmla="*/ 452 w 478"/>
                <a:gd name="T13" fmla="*/ 126 h 182"/>
                <a:gd name="T14" fmla="*/ 444 w 478"/>
                <a:gd name="T15" fmla="*/ 118 h 182"/>
                <a:gd name="T16" fmla="*/ 422 w 478"/>
                <a:gd name="T17" fmla="*/ 102 h 182"/>
                <a:gd name="T18" fmla="*/ 396 w 478"/>
                <a:gd name="T19" fmla="*/ 88 h 182"/>
                <a:gd name="T20" fmla="*/ 364 w 478"/>
                <a:gd name="T21" fmla="*/ 76 h 182"/>
                <a:gd name="T22" fmla="*/ 332 w 478"/>
                <a:gd name="T23" fmla="*/ 66 h 182"/>
                <a:gd name="T24" fmla="*/ 296 w 478"/>
                <a:gd name="T25" fmla="*/ 56 h 182"/>
                <a:gd name="T26" fmla="*/ 260 w 478"/>
                <a:gd name="T27" fmla="*/ 48 h 182"/>
                <a:gd name="T28" fmla="*/ 222 w 478"/>
                <a:gd name="T29" fmla="*/ 40 h 182"/>
                <a:gd name="T30" fmla="*/ 150 w 478"/>
                <a:gd name="T31" fmla="*/ 30 h 182"/>
                <a:gd name="T32" fmla="*/ 84 w 478"/>
                <a:gd name="T33" fmla="*/ 24 h 182"/>
                <a:gd name="T34" fmla="*/ 32 w 478"/>
                <a:gd name="T35" fmla="*/ 20 h 182"/>
                <a:gd name="T36" fmla="*/ 0 w 478"/>
                <a:gd name="T37" fmla="*/ 18 h 182"/>
                <a:gd name="T38" fmla="*/ 30 w 478"/>
                <a:gd name="T39" fmla="*/ 0 h 182"/>
                <a:gd name="T40" fmla="*/ 30 w 478"/>
                <a:gd name="T41" fmla="*/ 0 h 182"/>
                <a:gd name="T42" fmla="*/ 62 w 478"/>
                <a:gd name="T43" fmla="*/ 2 h 182"/>
                <a:gd name="T44" fmla="*/ 112 w 478"/>
                <a:gd name="T45" fmla="*/ 4 h 182"/>
                <a:gd name="T46" fmla="*/ 174 w 478"/>
                <a:gd name="T47" fmla="*/ 10 h 182"/>
                <a:gd name="T48" fmla="*/ 244 w 478"/>
                <a:gd name="T49" fmla="*/ 20 h 182"/>
                <a:gd name="T50" fmla="*/ 278 w 478"/>
                <a:gd name="T51" fmla="*/ 26 h 182"/>
                <a:gd name="T52" fmla="*/ 312 w 478"/>
                <a:gd name="T53" fmla="*/ 34 h 182"/>
                <a:gd name="T54" fmla="*/ 346 w 478"/>
                <a:gd name="T55" fmla="*/ 44 h 182"/>
                <a:gd name="T56" fmla="*/ 376 w 478"/>
                <a:gd name="T57" fmla="*/ 54 h 182"/>
                <a:gd name="T58" fmla="*/ 406 w 478"/>
                <a:gd name="T59" fmla="*/ 66 h 182"/>
                <a:gd name="T60" fmla="*/ 430 w 478"/>
                <a:gd name="T61" fmla="*/ 80 h 182"/>
                <a:gd name="T62" fmla="*/ 450 w 478"/>
                <a:gd name="T63" fmla="*/ 96 h 182"/>
                <a:gd name="T64" fmla="*/ 458 w 478"/>
                <a:gd name="T65" fmla="*/ 104 h 182"/>
                <a:gd name="T66" fmla="*/ 466 w 478"/>
                <a:gd name="T67" fmla="*/ 112 h 182"/>
                <a:gd name="T68" fmla="*/ 466 w 478"/>
                <a:gd name="T69" fmla="*/ 112 h 182"/>
                <a:gd name="T70" fmla="*/ 472 w 478"/>
                <a:gd name="T71" fmla="*/ 124 h 182"/>
                <a:gd name="T72" fmla="*/ 476 w 478"/>
                <a:gd name="T73" fmla="*/ 134 h 182"/>
                <a:gd name="T74" fmla="*/ 478 w 478"/>
                <a:gd name="T75" fmla="*/ 144 h 182"/>
                <a:gd name="T76" fmla="*/ 478 w 478"/>
                <a:gd name="T77" fmla="*/ 154 h 182"/>
                <a:gd name="T78" fmla="*/ 478 w 478"/>
                <a:gd name="T79" fmla="*/ 162 h 182"/>
                <a:gd name="T80" fmla="*/ 474 w 478"/>
                <a:gd name="T81" fmla="*/ 170 h 182"/>
                <a:gd name="T82" fmla="*/ 470 w 478"/>
                <a:gd name="T83" fmla="*/ 176 h 182"/>
                <a:gd name="T84" fmla="*/ 466 w 478"/>
                <a:gd name="T85" fmla="*/ 182 h 182"/>
                <a:gd name="T86" fmla="*/ 466 w 478"/>
                <a:gd name="T8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182">
                  <a:moveTo>
                    <a:pt x="466" y="182"/>
                  </a:moveTo>
                  <a:lnTo>
                    <a:pt x="466" y="182"/>
                  </a:lnTo>
                  <a:lnTo>
                    <a:pt x="466" y="152"/>
                  </a:lnTo>
                  <a:lnTo>
                    <a:pt x="464" y="140"/>
                  </a:lnTo>
                  <a:lnTo>
                    <a:pt x="460" y="134"/>
                  </a:lnTo>
                  <a:lnTo>
                    <a:pt x="460" y="134"/>
                  </a:lnTo>
                  <a:lnTo>
                    <a:pt x="452" y="126"/>
                  </a:lnTo>
                  <a:lnTo>
                    <a:pt x="444" y="118"/>
                  </a:lnTo>
                  <a:lnTo>
                    <a:pt x="422" y="102"/>
                  </a:lnTo>
                  <a:lnTo>
                    <a:pt x="396" y="88"/>
                  </a:lnTo>
                  <a:lnTo>
                    <a:pt x="364" y="76"/>
                  </a:lnTo>
                  <a:lnTo>
                    <a:pt x="332" y="66"/>
                  </a:lnTo>
                  <a:lnTo>
                    <a:pt x="296" y="56"/>
                  </a:lnTo>
                  <a:lnTo>
                    <a:pt x="260" y="48"/>
                  </a:lnTo>
                  <a:lnTo>
                    <a:pt x="222" y="40"/>
                  </a:lnTo>
                  <a:lnTo>
                    <a:pt x="150" y="30"/>
                  </a:lnTo>
                  <a:lnTo>
                    <a:pt x="84" y="24"/>
                  </a:lnTo>
                  <a:lnTo>
                    <a:pt x="32" y="20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62" y="2"/>
                  </a:lnTo>
                  <a:lnTo>
                    <a:pt x="112" y="4"/>
                  </a:lnTo>
                  <a:lnTo>
                    <a:pt x="174" y="10"/>
                  </a:lnTo>
                  <a:lnTo>
                    <a:pt x="244" y="20"/>
                  </a:lnTo>
                  <a:lnTo>
                    <a:pt x="278" y="26"/>
                  </a:lnTo>
                  <a:lnTo>
                    <a:pt x="312" y="34"/>
                  </a:lnTo>
                  <a:lnTo>
                    <a:pt x="346" y="44"/>
                  </a:lnTo>
                  <a:lnTo>
                    <a:pt x="376" y="54"/>
                  </a:lnTo>
                  <a:lnTo>
                    <a:pt x="406" y="66"/>
                  </a:lnTo>
                  <a:lnTo>
                    <a:pt x="430" y="80"/>
                  </a:lnTo>
                  <a:lnTo>
                    <a:pt x="450" y="96"/>
                  </a:lnTo>
                  <a:lnTo>
                    <a:pt x="458" y="104"/>
                  </a:lnTo>
                  <a:lnTo>
                    <a:pt x="466" y="112"/>
                  </a:lnTo>
                  <a:lnTo>
                    <a:pt x="466" y="112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8" y="144"/>
                  </a:lnTo>
                  <a:lnTo>
                    <a:pt x="478" y="154"/>
                  </a:lnTo>
                  <a:lnTo>
                    <a:pt x="478" y="162"/>
                  </a:lnTo>
                  <a:lnTo>
                    <a:pt x="474" y="170"/>
                  </a:lnTo>
                  <a:lnTo>
                    <a:pt x="470" y="176"/>
                  </a:lnTo>
                  <a:lnTo>
                    <a:pt x="466" y="182"/>
                  </a:lnTo>
                  <a:lnTo>
                    <a:pt x="466" y="182"/>
                  </a:lnTo>
                  <a:close/>
                </a:path>
              </a:pathLst>
            </a:custGeom>
            <a:solidFill>
              <a:srgbClr val="223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-4451350" y="5429251"/>
              <a:ext cx="1333500" cy="1822450"/>
            </a:xfrm>
            <a:custGeom>
              <a:avLst/>
              <a:gdLst>
                <a:gd name="T0" fmla="*/ 136 w 840"/>
                <a:gd name="T1" fmla="*/ 1148 h 1148"/>
                <a:gd name="T2" fmla="*/ 118 w 840"/>
                <a:gd name="T3" fmla="*/ 1126 h 1148"/>
                <a:gd name="T4" fmla="*/ 80 w 840"/>
                <a:gd name="T5" fmla="*/ 1060 h 1148"/>
                <a:gd name="T6" fmla="*/ 58 w 840"/>
                <a:gd name="T7" fmla="*/ 1006 h 1148"/>
                <a:gd name="T8" fmla="*/ 38 w 840"/>
                <a:gd name="T9" fmla="*/ 940 h 1148"/>
                <a:gd name="T10" fmla="*/ 18 w 840"/>
                <a:gd name="T11" fmla="*/ 860 h 1148"/>
                <a:gd name="T12" fmla="*/ 6 w 840"/>
                <a:gd name="T13" fmla="*/ 764 h 1148"/>
                <a:gd name="T14" fmla="*/ 2 w 840"/>
                <a:gd name="T15" fmla="*/ 704 h 1148"/>
                <a:gd name="T16" fmla="*/ 0 w 840"/>
                <a:gd name="T17" fmla="*/ 588 h 1148"/>
                <a:gd name="T18" fmla="*/ 8 w 840"/>
                <a:gd name="T19" fmla="*/ 476 h 1148"/>
                <a:gd name="T20" fmla="*/ 22 w 840"/>
                <a:gd name="T21" fmla="*/ 368 h 1148"/>
                <a:gd name="T22" fmla="*/ 40 w 840"/>
                <a:gd name="T23" fmla="*/ 268 h 1148"/>
                <a:gd name="T24" fmla="*/ 72 w 840"/>
                <a:gd name="T25" fmla="*/ 136 h 1148"/>
                <a:gd name="T26" fmla="*/ 116 w 840"/>
                <a:gd name="T27" fmla="*/ 0 h 1148"/>
                <a:gd name="T28" fmla="*/ 116 w 840"/>
                <a:gd name="T29" fmla="*/ 0 h 1148"/>
                <a:gd name="T30" fmla="*/ 116 w 840"/>
                <a:gd name="T31" fmla="*/ 0 h 1148"/>
                <a:gd name="T32" fmla="*/ 132 w 840"/>
                <a:gd name="T33" fmla="*/ 14 h 1148"/>
                <a:gd name="T34" fmla="*/ 220 w 840"/>
                <a:gd name="T35" fmla="*/ 52 h 1148"/>
                <a:gd name="T36" fmla="*/ 348 w 840"/>
                <a:gd name="T37" fmla="*/ 102 h 1148"/>
                <a:gd name="T38" fmla="*/ 422 w 840"/>
                <a:gd name="T39" fmla="*/ 122 h 1148"/>
                <a:gd name="T40" fmla="*/ 498 w 840"/>
                <a:gd name="T41" fmla="*/ 136 h 1148"/>
                <a:gd name="T42" fmla="*/ 574 w 840"/>
                <a:gd name="T43" fmla="*/ 138 h 1148"/>
                <a:gd name="T44" fmla="*/ 646 w 840"/>
                <a:gd name="T45" fmla="*/ 126 h 1148"/>
                <a:gd name="T46" fmla="*/ 646 w 840"/>
                <a:gd name="T47" fmla="*/ 126 h 1148"/>
                <a:gd name="T48" fmla="*/ 658 w 840"/>
                <a:gd name="T49" fmla="*/ 122 h 1148"/>
                <a:gd name="T50" fmla="*/ 708 w 840"/>
                <a:gd name="T51" fmla="*/ 112 h 1148"/>
                <a:gd name="T52" fmla="*/ 780 w 840"/>
                <a:gd name="T53" fmla="*/ 90 h 1148"/>
                <a:gd name="T54" fmla="*/ 782 w 840"/>
                <a:gd name="T55" fmla="*/ 124 h 1148"/>
                <a:gd name="T56" fmla="*/ 796 w 840"/>
                <a:gd name="T57" fmla="*/ 416 h 1148"/>
                <a:gd name="T58" fmla="*/ 798 w 840"/>
                <a:gd name="T59" fmla="*/ 466 h 1148"/>
                <a:gd name="T60" fmla="*/ 800 w 840"/>
                <a:gd name="T61" fmla="*/ 600 h 1148"/>
                <a:gd name="T62" fmla="*/ 806 w 840"/>
                <a:gd name="T63" fmla="*/ 746 h 1148"/>
                <a:gd name="T64" fmla="*/ 818 w 840"/>
                <a:gd name="T65" fmla="*/ 842 h 1148"/>
                <a:gd name="T66" fmla="*/ 830 w 840"/>
                <a:gd name="T67" fmla="*/ 890 h 1148"/>
                <a:gd name="T68" fmla="*/ 838 w 840"/>
                <a:gd name="T69" fmla="*/ 908 h 1148"/>
                <a:gd name="T70" fmla="*/ 836 w 840"/>
                <a:gd name="T71" fmla="*/ 920 h 1148"/>
                <a:gd name="T72" fmla="*/ 818 w 840"/>
                <a:gd name="T73" fmla="*/ 934 h 1148"/>
                <a:gd name="T74" fmla="*/ 744 w 840"/>
                <a:gd name="T75" fmla="*/ 970 h 1148"/>
                <a:gd name="T76" fmla="*/ 632 w 840"/>
                <a:gd name="T77" fmla="*/ 1008 h 1148"/>
                <a:gd name="T78" fmla="*/ 366 w 840"/>
                <a:gd name="T79" fmla="*/ 1088 h 1148"/>
                <a:gd name="T80" fmla="*/ 136 w 840"/>
                <a:gd name="T81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0" h="1148">
                  <a:moveTo>
                    <a:pt x="136" y="1148"/>
                  </a:moveTo>
                  <a:lnTo>
                    <a:pt x="136" y="1148"/>
                  </a:lnTo>
                  <a:lnTo>
                    <a:pt x="130" y="1142"/>
                  </a:lnTo>
                  <a:lnTo>
                    <a:pt x="118" y="1126"/>
                  </a:lnTo>
                  <a:lnTo>
                    <a:pt x="102" y="1100"/>
                  </a:lnTo>
                  <a:lnTo>
                    <a:pt x="80" y="1060"/>
                  </a:lnTo>
                  <a:lnTo>
                    <a:pt x="70" y="1034"/>
                  </a:lnTo>
                  <a:lnTo>
                    <a:pt x="58" y="1006"/>
                  </a:lnTo>
                  <a:lnTo>
                    <a:pt x="48" y="976"/>
                  </a:lnTo>
                  <a:lnTo>
                    <a:pt x="38" y="940"/>
                  </a:lnTo>
                  <a:lnTo>
                    <a:pt x="28" y="902"/>
                  </a:lnTo>
                  <a:lnTo>
                    <a:pt x="18" y="860"/>
                  </a:lnTo>
                  <a:lnTo>
                    <a:pt x="12" y="814"/>
                  </a:lnTo>
                  <a:lnTo>
                    <a:pt x="6" y="764"/>
                  </a:lnTo>
                  <a:lnTo>
                    <a:pt x="6" y="764"/>
                  </a:lnTo>
                  <a:lnTo>
                    <a:pt x="2" y="704"/>
                  </a:lnTo>
                  <a:lnTo>
                    <a:pt x="0" y="646"/>
                  </a:lnTo>
                  <a:lnTo>
                    <a:pt x="0" y="588"/>
                  </a:lnTo>
                  <a:lnTo>
                    <a:pt x="2" y="530"/>
                  </a:lnTo>
                  <a:lnTo>
                    <a:pt x="8" y="476"/>
                  </a:lnTo>
                  <a:lnTo>
                    <a:pt x="14" y="420"/>
                  </a:lnTo>
                  <a:lnTo>
                    <a:pt x="22" y="368"/>
                  </a:lnTo>
                  <a:lnTo>
                    <a:pt x="30" y="316"/>
                  </a:lnTo>
                  <a:lnTo>
                    <a:pt x="40" y="268"/>
                  </a:lnTo>
                  <a:lnTo>
                    <a:pt x="50" y="222"/>
                  </a:lnTo>
                  <a:lnTo>
                    <a:pt x="72" y="136"/>
                  </a:lnTo>
                  <a:lnTo>
                    <a:pt x="96" y="6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4" y="8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220" y="52"/>
                  </a:lnTo>
                  <a:lnTo>
                    <a:pt x="280" y="78"/>
                  </a:lnTo>
                  <a:lnTo>
                    <a:pt x="348" y="102"/>
                  </a:lnTo>
                  <a:lnTo>
                    <a:pt x="386" y="114"/>
                  </a:lnTo>
                  <a:lnTo>
                    <a:pt x="422" y="122"/>
                  </a:lnTo>
                  <a:lnTo>
                    <a:pt x="460" y="130"/>
                  </a:lnTo>
                  <a:lnTo>
                    <a:pt x="498" y="136"/>
                  </a:lnTo>
                  <a:lnTo>
                    <a:pt x="536" y="138"/>
                  </a:lnTo>
                  <a:lnTo>
                    <a:pt x="574" y="138"/>
                  </a:lnTo>
                  <a:lnTo>
                    <a:pt x="610" y="134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58" y="122"/>
                  </a:lnTo>
                  <a:lnTo>
                    <a:pt x="658" y="122"/>
                  </a:lnTo>
                  <a:lnTo>
                    <a:pt x="708" y="112"/>
                  </a:lnTo>
                  <a:lnTo>
                    <a:pt x="746" y="102"/>
                  </a:lnTo>
                  <a:lnTo>
                    <a:pt x="780" y="90"/>
                  </a:lnTo>
                  <a:lnTo>
                    <a:pt x="780" y="90"/>
                  </a:lnTo>
                  <a:lnTo>
                    <a:pt x="782" y="124"/>
                  </a:lnTo>
                  <a:lnTo>
                    <a:pt x="782" y="124"/>
                  </a:lnTo>
                  <a:lnTo>
                    <a:pt x="796" y="416"/>
                  </a:lnTo>
                  <a:lnTo>
                    <a:pt x="796" y="416"/>
                  </a:lnTo>
                  <a:lnTo>
                    <a:pt x="798" y="466"/>
                  </a:lnTo>
                  <a:lnTo>
                    <a:pt x="798" y="530"/>
                  </a:lnTo>
                  <a:lnTo>
                    <a:pt x="800" y="600"/>
                  </a:lnTo>
                  <a:lnTo>
                    <a:pt x="802" y="674"/>
                  </a:lnTo>
                  <a:lnTo>
                    <a:pt x="806" y="746"/>
                  </a:lnTo>
                  <a:lnTo>
                    <a:pt x="812" y="812"/>
                  </a:lnTo>
                  <a:lnTo>
                    <a:pt x="818" y="842"/>
                  </a:lnTo>
                  <a:lnTo>
                    <a:pt x="824" y="868"/>
                  </a:lnTo>
                  <a:lnTo>
                    <a:pt x="830" y="890"/>
                  </a:lnTo>
                  <a:lnTo>
                    <a:pt x="838" y="908"/>
                  </a:lnTo>
                  <a:lnTo>
                    <a:pt x="838" y="908"/>
                  </a:lnTo>
                  <a:lnTo>
                    <a:pt x="840" y="914"/>
                  </a:lnTo>
                  <a:lnTo>
                    <a:pt x="836" y="920"/>
                  </a:lnTo>
                  <a:lnTo>
                    <a:pt x="830" y="926"/>
                  </a:lnTo>
                  <a:lnTo>
                    <a:pt x="818" y="934"/>
                  </a:lnTo>
                  <a:lnTo>
                    <a:pt x="786" y="950"/>
                  </a:lnTo>
                  <a:lnTo>
                    <a:pt x="744" y="970"/>
                  </a:lnTo>
                  <a:lnTo>
                    <a:pt x="690" y="988"/>
                  </a:lnTo>
                  <a:lnTo>
                    <a:pt x="632" y="1008"/>
                  </a:lnTo>
                  <a:lnTo>
                    <a:pt x="500" y="1050"/>
                  </a:lnTo>
                  <a:lnTo>
                    <a:pt x="366" y="1088"/>
                  </a:lnTo>
                  <a:lnTo>
                    <a:pt x="250" y="1118"/>
                  </a:lnTo>
                  <a:lnTo>
                    <a:pt x="136" y="1148"/>
                  </a:lnTo>
                  <a:lnTo>
                    <a:pt x="136" y="1148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-3746500" y="5718176"/>
              <a:ext cx="508000" cy="593725"/>
            </a:xfrm>
            <a:custGeom>
              <a:avLst/>
              <a:gdLst>
                <a:gd name="T0" fmla="*/ 320 w 320"/>
                <a:gd name="T1" fmla="*/ 0 h 374"/>
                <a:gd name="T2" fmla="*/ 248 w 320"/>
                <a:gd name="T3" fmla="*/ 272 h 374"/>
                <a:gd name="T4" fmla="*/ 220 w 320"/>
                <a:gd name="T5" fmla="*/ 374 h 374"/>
                <a:gd name="T6" fmla="*/ 158 w 320"/>
                <a:gd name="T7" fmla="*/ 276 h 374"/>
                <a:gd name="T8" fmla="*/ 0 w 320"/>
                <a:gd name="T9" fmla="*/ 24 h 374"/>
                <a:gd name="T10" fmla="*/ 320 w 320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74">
                  <a:moveTo>
                    <a:pt x="320" y="0"/>
                  </a:moveTo>
                  <a:lnTo>
                    <a:pt x="248" y="272"/>
                  </a:lnTo>
                  <a:lnTo>
                    <a:pt x="220" y="374"/>
                  </a:lnTo>
                  <a:lnTo>
                    <a:pt x="158" y="276"/>
                  </a:lnTo>
                  <a:lnTo>
                    <a:pt x="0" y="2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-3559175" y="5651501"/>
              <a:ext cx="222250" cy="660400"/>
            </a:xfrm>
            <a:custGeom>
              <a:avLst/>
              <a:gdLst>
                <a:gd name="T0" fmla="*/ 90 w 140"/>
                <a:gd name="T1" fmla="*/ 146 h 416"/>
                <a:gd name="T2" fmla="*/ 130 w 140"/>
                <a:gd name="T3" fmla="*/ 314 h 416"/>
                <a:gd name="T4" fmla="*/ 102 w 140"/>
                <a:gd name="T5" fmla="*/ 416 h 416"/>
                <a:gd name="T6" fmla="*/ 40 w 140"/>
                <a:gd name="T7" fmla="*/ 318 h 416"/>
                <a:gd name="T8" fmla="*/ 64 w 140"/>
                <a:gd name="T9" fmla="*/ 146 h 416"/>
                <a:gd name="T10" fmla="*/ 64 w 140"/>
                <a:gd name="T11" fmla="*/ 146 h 416"/>
                <a:gd name="T12" fmla="*/ 48 w 140"/>
                <a:gd name="T13" fmla="*/ 132 h 416"/>
                <a:gd name="T14" fmla="*/ 30 w 140"/>
                <a:gd name="T15" fmla="*/ 112 h 416"/>
                <a:gd name="T16" fmla="*/ 0 w 140"/>
                <a:gd name="T17" fmla="*/ 78 h 416"/>
                <a:gd name="T18" fmla="*/ 0 w 140"/>
                <a:gd name="T19" fmla="*/ 78 h 416"/>
                <a:gd name="T20" fmla="*/ 24 w 140"/>
                <a:gd name="T21" fmla="*/ 52 h 416"/>
                <a:gd name="T22" fmla="*/ 24 w 140"/>
                <a:gd name="T23" fmla="*/ 52 h 416"/>
                <a:gd name="T24" fmla="*/ 60 w 140"/>
                <a:gd name="T25" fmla="*/ 16 h 416"/>
                <a:gd name="T26" fmla="*/ 80 w 140"/>
                <a:gd name="T27" fmla="*/ 0 h 416"/>
                <a:gd name="T28" fmla="*/ 80 w 140"/>
                <a:gd name="T29" fmla="*/ 0 h 416"/>
                <a:gd name="T30" fmla="*/ 140 w 140"/>
                <a:gd name="T31" fmla="*/ 74 h 416"/>
                <a:gd name="T32" fmla="*/ 140 w 140"/>
                <a:gd name="T33" fmla="*/ 74 h 416"/>
                <a:gd name="T34" fmla="*/ 116 w 140"/>
                <a:gd name="T35" fmla="*/ 114 h 416"/>
                <a:gd name="T36" fmla="*/ 102 w 140"/>
                <a:gd name="T37" fmla="*/ 132 h 416"/>
                <a:gd name="T38" fmla="*/ 90 w 140"/>
                <a:gd name="T39" fmla="*/ 146 h 416"/>
                <a:gd name="T40" fmla="*/ 90 w 140"/>
                <a:gd name="T41" fmla="*/ 14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416">
                  <a:moveTo>
                    <a:pt x="90" y="146"/>
                  </a:moveTo>
                  <a:lnTo>
                    <a:pt x="130" y="314"/>
                  </a:lnTo>
                  <a:lnTo>
                    <a:pt x="102" y="416"/>
                  </a:lnTo>
                  <a:lnTo>
                    <a:pt x="40" y="318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48" y="132"/>
                  </a:lnTo>
                  <a:lnTo>
                    <a:pt x="30" y="11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60" y="16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16" y="114"/>
                  </a:lnTo>
                  <a:lnTo>
                    <a:pt x="102" y="132"/>
                  </a:lnTo>
                  <a:lnTo>
                    <a:pt x="90" y="146"/>
                  </a:lnTo>
                  <a:lnTo>
                    <a:pt x="90" y="146"/>
                  </a:lnTo>
                  <a:close/>
                </a:path>
              </a:pathLst>
            </a:cu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-4327525" y="5429251"/>
              <a:ext cx="904875" cy="409575"/>
            </a:xfrm>
            <a:custGeom>
              <a:avLst/>
              <a:gdLst>
                <a:gd name="T0" fmla="*/ 570 w 570"/>
                <a:gd name="T1" fmla="*/ 128 h 258"/>
                <a:gd name="T2" fmla="*/ 570 w 570"/>
                <a:gd name="T3" fmla="*/ 128 h 258"/>
                <a:gd name="T4" fmla="*/ 556 w 570"/>
                <a:gd name="T5" fmla="*/ 150 h 258"/>
                <a:gd name="T6" fmla="*/ 530 w 570"/>
                <a:gd name="T7" fmla="*/ 192 h 258"/>
                <a:gd name="T8" fmla="*/ 530 w 570"/>
                <a:gd name="T9" fmla="*/ 192 h 258"/>
                <a:gd name="T10" fmla="*/ 514 w 570"/>
                <a:gd name="T11" fmla="*/ 224 h 258"/>
                <a:gd name="T12" fmla="*/ 514 w 570"/>
                <a:gd name="T13" fmla="*/ 224 h 258"/>
                <a:gd name="T14" fmla="*/ 494 w 570"/>
                <a:gd name="T15" fmla="*/ 256 h 258"/>
                <a:gd name="T16" fmla="*/ 494 w 570"/>
                <a:gd name="T17" fmla="*/ 256 h 258"/>
                <a:gd name="T18" fmla="*/ 476 w 570"/>
                <a:gd name="T19" fmla="*/ 258 h 258"/>
                <a:gd name="T20" fmla="*/ 448 w 570"/>
                <a:gd name="T21" fmla="*/ 254 h 258"/>
                <a:gd name="T22" fmla="*/ 418 w 570"/>
                <a:gd name="T23" fmla="*/ 248 h 258"/>
                <a:gd name="T24" fmla="*/ 382 w 570"/>
                <a:gd name="T25" fmla="*/ 240 h 258"/>
                <a:gd name="T26" fmla="*/ 302 w 570"/>
                <a:gd name="T27" fmla="*/ 216 h 258"/>
                <a:gd name="T28" fmla="*/ 216 w 570"/>
                <a:gd name="T29" fmla="*/ 186 h 258"/>
                <a:gd name="T30" fmla="*/ 136 w 570"/>
                <a:gd name="T31" fmla="*/ 154 h 258"/>
                <a:gd name="T32" fmla="*/ 68 w 570"/>
                <a:gd name="T33" fmla="*/ 126 h 258"/>
                <a:gd name="T34" fmla="*/ 20 w 570"/>
                <a:gd name="T35" fmla="*/ 102 h 258"/>
                <a:gd name="T36" fmla="*/ 6 w 570"/>
                <a:gd name="T37" fmla="*/ 94 h 258"/>
                <a:gd name="T38" fmla="*/ 0 w 570"/>
                <a:gd name="T39" fmla="*/ 90 h 258"/>
                <a:gd name="T40" fmla="*/ 0 w 570"/>
                <a:gd name="T41" fmla="*/ 90 h 258"/>
                <a:gd name="T42" fmla="*/ 0 w 570"/>
                <a:gd name="T43" fmla="*/ 80 h 258"/>
                <a:gd name="T44" fmla="*/ 4 w 570"/>
                <a:gd name="T45" fmla="*/ 66 h 258"/>
                <a:gd name="T46" fmla="*/ 10 w 570"/>
                <a:gd name="T47" fmla="*/ 52 h 258"/>
                <a:gd name="T48" fmla="*/ 18 w 570"/>
                <a:gd name="T49" fmla="*/ 38 h 258"/>
                <a:gd name="T50" fmla="*/ 32 w 570"/>
                <a:gd name="T51" fmla="*/ 12 h 258"/>
                <a:gd name="T52" fmla="*/ 38 w 570"/>
                <a:gd name="T53" fmla="*/ 0 h 258"/>
                <a:gd name="T54" fmla="*/ 38 w 570"/>
                <a:gd name="T55" fmla="*/ 0 h 258"/>
                <a:gd name="T56" fmla="*/ 38 w 570"/>
                <a:gd name="T57" fmla="*/ 0 h 258"/>
                <a:gd name="T58" fmla="*/ 46 w 570"/>
                <a:gd name="T59" fmla="*/ 8 h 258"/>
                <a:gd name="T60" fmla="*/ 54 w 570"/>
                <a:gd name="T61" fmla="*/ 14 h 258"/>
                <a:gd name="T62" fmla="*/ 54 w 570"/>
                <a:gd name="T63" fmla="*/ 14 h 258"/>
                <a:gd name="T64" fmla="*/ 142 w 570"/>
                <a:gd name="T65" fmla="*/ 52 h 258"/>
                <a:gd name="T66" fmla="*/ 202 w 570"/>
                <a:gd name="T67" fmla="*/ 78 h 258"/>
                <a:gd name="T68" fmla="*/ 270 w 570"/>
                <a:gd name="T69" fmla="*/ 102 h 258"/>
                <a:gd name="T70" fmla="*/ 308 w 570"/>
                <a:gd name="T71" fmla="*/ 114 h 258"/>
                <a:gd name="T72" fmla="*/ 344 w 570"/>
                <a:gd name="T73" fmla="*/ 122 h 258"/>
                <a:gd name="T74" fmla="*/ 382 w 570"/>
                <a:gd name="T75" fmla="*/ 130 h 258"/>
                <a:gd name="T76" fmla="*/ 420 w 570"/>
                <a:gd name="T77" fmla="*/ 136 h 258"/>
                <a:gd name="T78" fmla="*/ 458 w 570"/>
                <a:gd name="T79" fmla="*/ 138 h 258"/>
                <a:gd name="T80" fmla="*/ 496 w 570"/>
                <a:gd name="T81" fmla="*/ 138 h 258"/>
                <a:gd name="T82" fmla="*/ 532 w 570"/>
                <a:gd name="T83" fmla="*/ 134 h 258"/>
                <a:gd name="T84" fmla="*/ 568 w 570"/>
                <a:gd name="T85" fmla="*/ 126 h 258"/>
                <a:gd name="T86" fmla="*/ 568 w 570"/>
                <a:gd name="T87" fmla="*/ 126 h 258"/>
                <a:gd name="T88" fmla="*/ 568 w 570"/>
                <a:gd name="T89" fmla="*/ 126 h 258"/>
                <a:gd name="T90" fmla="*/ 568 w 570"/>
                <a:gd name="T91" fmla="*/ 126 h 258"/>
                <a:gd name="T92" fmla="*/ 568 w 570"/>
                <a:gd name="T93" fmla="*/ 126 h 258"/>
                <a:gd name="T94" fmla="*/ 568 w 570"/>
                <a:gd name="T95" fmla="*/ 126 h 258"/>
                <a:gd name="T96" fmla="*/ 570 w 570"/>
                <a:gd name="T97" fmla="*/ 128 h 258"/>
                <a:gd name="T98" fmla="*/ 570 w 570"/>
                <a:gd name="T99" fmla="*/ 1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0" h="258">
                  <a:moveTo>
                    <a:pt x="570" y="128"/>
                  </a:moveTo>
                  <a:lnTo>
                    <a:pt x="570" y="128"/>
                  </a:lnTo>
                  <a:lnTo>
                    <a:pt x="556" y="150"/>
                  </a:lnTo>
                  <a:lnTo>
                    <a:pt x="530" y="192"/>
                  </a:lnTo>
                  <a:lnTo>
                    <a:pt x="530" y="192"/>
                  </a:lnTo>
                  <a:lnTo>
                    <a:pt x="514" y="224"/>
                  </a:lnTo>
                  <a:lnTo>
                    <a:pt x="514" y="224"/>
                  </a:lnTo>
                  <a:lnTo>
                    <a:pt x="494" y="256"/>
                  </a:lnTo>
                  <a:lnTo>
                    <a:pt x="494" y="256"/>
                  </a:lnTo>
                  <a:lnTo>
                    <a:pt x="476" y="258"/>
                  </a:lnTo>
                  <a:lnTo>
                    <a:pt x="448" y="254"/>
                  </a:lnTo>
                  <a:lnTo>
                    <a:pt x="418" y="248"/>
                  </a:lnTo>
                  <a:lnTo>
                    <a:pt x="382" y="240"/>
                  </a:lnTo>
                  <a:lnTo>
                    <a:pt x="302" y="216"/>
                  </a:lnTo>
                  <a:lnTo>
                    <a:pt x="216" y="186"/>
                  </a:lnTo>
                  <a:lnTo>
                    <a:pt x="136" y="154"/>
                  </a:lnTo>
                  <a:lnTo>
                    <a:pt x="68" y="126"/>
                  </a:lnTo>
                  <a:lnTo>
                    <a:pt x="20" y="102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4" y="66"/>
                  </a:lnTo>
                  <a:lnTo>
                    <a:pt x="10" y="52"/>
                  </a:lnTo>
                  <a:lnTo>
                    <a:pt x="18" y="38"/>
                  </a:lnTo>
                  <a:lnTo>
                    <a:pt x="32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142" y="52"/>
                  </a:lnTo>
                  <a:lnTo>
                    <a:pt x="202" y="78"/>
                  </a:lnTo>
                  <a:lnTo>
                    <a:pt x="270" y="102"/>
                  </a:lnTo>
                  <a:lnTo>
                    <a:pt x="308" y="114"/>
                  </a:lnTo>
                  <a:lnTo>
                    <a:pt x="344" y="122"/>
                  </a:lnTo>
                  <a:lnTo>
                    <a:pt x="382" y="130"/>
                  </a:lnTo>
                  <a:lnTo>
                    <a:pt x="420" y="136"/>
                  </a:lnTo>
                  <a:lnTo>
                    <a:pt x="458" y="138"/>
                  </a:lnTo>
                  <a:lnTo>
                    <a:pt x="496" y="138"/>
                  </a:lnTo>
                  <a:lnTo>
                    <a:pt x="532" y="134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70" y="128"/>
                  </a:lnTo>
                  <a:lnTo>
                    <a:pt x="570" y="128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-3435350" y="5572126"/>
              <a:ext cx="225425" cy="231775"/>
            </a:xfrm>
            <a:custGeom>
              <a:avLst/>
              <a:gdLst>
                <a:gd name="T0" fmla="*/ 142 w 142"/>
                <a:gd name="T1" fmla="*/ 0 h 146"/>
                <a:gd name="T2" fmla="*/ 142 w 142"/>
                <a:gd name="T3" fmla="*/ 18 h 146"/>
                <a:gd name="T4" fmla="*/ 142 w 142"/>
                <a:gd name="T5" fmla="*/ 18 h 146"/>
                <a:gd name="T6" fmla="*/ 138 w 142"/>
                <a:gd name="T7" fmla="*/ 44 h 146"/>
                <a:gd name="T8" fmla="*/ 134 w 142"/>
                <a:gd name="T9" fmla="*/ 62 h 146"/>
                <a:gd name="T10" fmla="*/ 128 w 142"/>
                <a:gd name="T11" fmla="*/ 82 h 146"/>
                <a:gd name="T12" fmla="*/ 120 w 142"/>
                <a:gd name="T13" fmla="*/ 102 h 146"/>
                <a:gd name="T14" fmla="*/ 110 w 142"/>
                <a:gd name="T15" fmla="*/ 122 h 146"/>
                <a:gd name="T16" fmla="*/ 102 w 142"/>
                <a:gd name="T17" fmla="*/ 130 h 146"/>
                <a:gd name="T18" fmla="*/ 96 w 142"/>
                <a:gd name="T19" fmla="*/ 136 h 146"/>
                <a:gd name="T20" fmla="*/ 88 w 142"/>
                <a:gd name="T21" fmla="*/ 142 h 146"/>
                <a:gd name="T22" fmla="*/ 80 w 142"/>
                <a:gd name="T23" fmla="*/ 146 h 146"/>
                <a:gd name="T24" fmla="*/ 80 w 142"/>
                <a:gd name="T25" fmla="*/ 146 h 146"/>
                <a:gd name="T26" fmla="*/ 62 w 142"/>
                <a:gd name="T27" fmla="*/ 124 h 146"/>
                <a:gd name="T28" fmla="*/ 62 w 142"/>
                <a:gd name="T29" fmla="*/ 124 h 146"/>
                <a:gd name="T30" fmla="*/ 2 w 142"/>
                <a:gd name="T31" fmla="*/ 50 h 146"/>
                <a:gd name="T32" fmla="*/ 2 w 142"/>
                <a:gd name="T33" fmla="*/ 50 h 146"/>
                <a:gd name="T34" fmla="*/ 2 w 142"/>
                <a:gd name="T35" fmla="*/ 48 h 146"/>
                <a:gd name="T36" fmla="*/ 2 w 142"/>
                <a:gd name="T37" fmla="*/ 48 h 146"/>
                <a:gd name="T38" fmla="*/ 0 w 142"/>
                <a:gd name="T39" fmla="*/ 48 h 146"/>
                <a:gd name="T40" fmla="*/ 0 w 142"/>
                <a:gd name="T41" fmla="*/ 48 h 146"/>
                <a:gd name="T42" fmla="*/ 0 w 142"/>
                <a:gd name="T43" fmla="*/ 48 h 146"/>
                <a:gd name="T44" fmla="*/ 0 w 142"/>
                <a:gd name="T45" fmla="*/ 48 h 146"/>
                <a:gd name="T46" fmla="*/ 0 w 142"/>
                <a:gd name="T47" fmla="*/ 48 h 146"/>
                <a:gd name="T48" fmla="*/ 0 w 142"/>
                <a:gd name="T49" fmla="*/ 48 h 146"/>
                <a:gd name="T50" fmla="*/ 0 w 142"/>
                <a:gd name="T51" fmla="*/ 46 h 146"/>
                <a:gd name="T52" fmla="*/ 0 w 142"/>
                <a:gd name="T53" fmla="*/ 46 h 146"/>
                <a:gd name="T54" fmla="*/ 18 w 142"/>
                <a:gd name="T55" fmla="*/ 46 h 146"/>
                <a:gd name="T56" fmla="*/ 36 w 142"/>
                <a:gd name="T57" fmla="*/ 44 h 146"/>
                <a:gd name="T58" fmla="*/ 54 w 142"/>
                <a:gd name="T59" fmla="*/ 40 h 146"/>
                <a:gd name="T60" fmla="*/ 72 w 142"/>
                <a:gd name="T61" fmla="*/ 34 h 146"/>
                <a:gd name="T62" fmla="*/ 88 w 142"/>
                <a:gd name="T63" fmla="*/ 28 h 146"/>
                <a:gd name="T64" fmla="*/ 106 w 142"/>
                <a:gd name="T65" fmla="*/ 20 h 146"/>
                <a:gd name="T66" fmla="*/ 124 w 142"/>
                <a:gd name="T67" fmla="*/ 10 h 146"/>
                <a:gd name="T68" fmla="*/ 140 w 142"/>
                <a:gd name="T69" fmla="*/ 0 h 146"/>
                <a:gd name="T70" fmla="*/ 140 w 142"/>
                <a:gd name="T71" fmla="*/ 0 h 146"/>
                <a:gd name="T72" fmla="*/ 142 w 142"/>
                <a:gd name="T73" fmla="*/ 0 h 146"/>
                <a:gd name="T74" fmla="*/ 142 w 142"/>
                <a:gd name="T7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6">
                  <a:moveTo>
                    <a:pt x="142" y="0"/>
                  </a:moveTo>
                  <a:lnTo>
                    <a:pt x="142" y="18"/>
                  </a:lnTo>
                  <a:lnTo>
                    <a:pt x="142" y="18"/>
                  </a:lnTo>
                  <a:lnTo>
                    <a:pt x="138" y="44"/>
                  </a:lnTo>
                  <a:lnTo>
                    <a:pt x="134" y="62"/>
                  </a:lnTo>
                  <a:lnTo>
                    <a:pt x="128" y="82"/>
                  </a:lnTo>
                  <a:lnTo>
                    <a:pt x="120" y="102"/>
                  </a:lnTo>
                  <a:lnTo>
                    <a:pt x="110" y="122"/>
                  </a:lnTo>
                  <a:lnTo>
                    <a:pt x="102" y="130"/>
                  </a:lnTo>
                  <a:lnTo>
                    <a:pt x="96" y="136"/>
                  </a:lnTo>
                  <a:lnTo>
                    <a:pt x="88" y="14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36" y="44"/>
                  </a:lnTo>
                  <a:lnTo>
                    <a:pt x="54" y="40"/>
                  </a:lnTo>
                  <a:lnTo>
                    <a:pt x="72" y="34"/>
                  </a:lnTo>
                  <a:lnTo>
                    <a:pt x="88" y="28"/>
                  </a:lnTo>
                  <a:lnTo>
                    <a:pt x="106" y="20"/>
                  </a:lnTo>
                  <a:lnTo>
                    <a:pt x="12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-4391025" y="3944938"/>
              <a:ext cx="1225550" cy="1703388"/>
            </a:xfrm>
            <a:custGeom>
              <a:avLst/>
              <a:gdLst>
                <a:gd name="T0" fmla="*/ 664 w 772"/>
                <a:gd name="T1" fmla="*/ 719 h 1073"/>
                <a:gd name="T2" fmla="*/ 702 w 772"/>
                <a:gd name="T3" fmla="*/ 779 h 1073"/>
                <a:gd name="T4" fmla="*/ 728 w 772"/>
                <a:gd name="T5" fmla="*/ 829 h 1073"/>
                <a:gd name="T6" fmla="*/ 744 w 772"/>
                <a:gd name="T7" fmla="*/ 869 h 1073"/>
                <a:gd name="T8" fmla="*/ 752 w 772"/>
                <a:gd name="T9" fmla="*/ 903 h 1073"/>
                <a:gd name="T10" fmla="*/ 752 w 772"/>
                <a:gd name="T11" fmla="*/ 929 h 1073"/>
                <a:gd name="T12" fmla="*/ 748 w 772"/>
                <a:gd name="T13" fmla="*/ 951 h 1073"/>
                <a:gd name="T14" fmla="*/ 732 w 772"/>
                <a:gd name="T15" fmla="*/ 979 h 1073"/>
                <a:gd name="T16" fmla="*/ 732 w 772"/>
                <a:gd name="T17" fmla="*/ 979 h 1073"/>
                <a:gd name="T18" fmla="*/ 720 w 772"/>
                <a:gd name="T19" fmla="*/ 993 h 1073"/>
                <a:gd name="T20" fmla="*/ 694 w 772"/>
                <a:gd name="T21" fmla="*/ 1017 h 1073"/>
                <a:gd name="T22" fmla="*/ 650 w 772"/>
                <a:gd name="T23" fmla="*/ 1045 h 1073"/>
                <a:gd name="T24" fmla="*/ 620 w 772"/>
                <a:gd name="T25" fmla="*/ 1057 h 1073"/>
                <a:gd name="T26" fmla="*/ 608 w 772"/>
                <a:gd name="T27" fmla="*/ 1061 h 1073"/>
                <a:gd name="T28" fmla="*/ 608 w 772"/>
                <a:gd name="T29" fmla="*/ 1061 h 1073"/>
                <a:gd name="T30" fmla="*/ 536 w 772"/>
                <a:gd name="T31" fmla="*/ 1073 h 1073"/>
                <a:gd name="T32" fmla="*/ 460 w 772"/>
                <a:gd name="T33" fmla="*/ 1071 h 1073"/>
                <a:gd name="T34" fmla="*/ 384 w 772"/>
                <a:gd name="T35" fmla="*/ 1057 h 1073"/>
                <a:gd name="T36" fmla="*/ 310 w 772"/>
                <a:gd name="T37" fmla="*/ 1037 h 1073"/>
                <a:gd name="T38" fmla="*/ 182 w 772"/>
                <a:gd name="T39" fmla="*/ 987 h 1073"/>
                <a:gd name="T40" fmla="*/ 94 w 772"/>
                <a:gd name="T41" fmla="*/ 949 h 1073"/>
                <a:gd name="T42" fmla="*/ 78 w 772"/>
                <a:gd name="T43" fmla="*/ 935 h 1073"/>
                <a:gd name="T44" fmla="*/ 78 w 772"/>
                <a:gd name="T45" fmla="*/ 935 h 1073"/>
                <a:gd name="T46" fmla="*/ 78 w 772"/>
                <a:gd name="T47" fmla="*/ 935 h 1073"/>
                <a:gd name="T48" fmla="*/ 64 w 772"/>
                <a:gd name="T49" fmla="*/ 905 h 1073"/>
                <a:gd name="T50" fmla="*/ 52 w 772"/>
                <a:gd name="T51" fmla="*/ 863 h 1073"/>
                <a:gd name="T52" fmla="*/ 32 w 772"/>
                <a:gd name="T53" fmla="*/ 747 h 1073"/>
                <a:gd name="T54" fmla="*/ 18 w 772"/>
                <a:gd name="T55" fmla="*/ 607 h 1073"/>
                <a:gd name="T56" fmla="*/ 8 w 772"/>
                <a:gd name="T57" fmla="*/ 453 h 1073"/>
                <a:gd name="T58" fmla="*/ 0 w 772"/>
                <a:gd name="T59" fmla="*/ 180 h 1073"/>
                <a:gd name="T60" fmla="*/ 0 w 772"/>
                <a:gd name="T61" fmla="*/ 62 h 1073"/>
                <a:gd name="T62" fmla="*/ 6 w 772"/>
                <a:gd name="T63" fmla="*/ 46 h 1073"/>
                <a:gd name="T64" fmla="*/ 20 w 772"/>
                <a:gd name="T65" fmla="*/ 34 h 1073"/>
                <a:gd name="T66" fmla="*/ 68 w 772"/>
                <a:gd name="T67" fmla="*/ 16 h 1073"/>
                <a:gd name="T68" fmla="*/ 136 w 772"/>
                <a:gd name="T69" fmla="*/ 6 h 1073"/>
                <a:gd name="T70" fmla="*/ 214 w 772"/>
                <a:gd name="T71" fmla="*/ 0 h 1073"/>
                <a:gd name="T72" fmla="*/ 370 w 772"/>
                <a:gd name="T73" fmla="*/ 4 h 1073"/>
                <a:gd name="T74" fmla="*/ 452 w 772"/>
                <a:gd name="T75" fmla="*/ 14 h 1073"/>
                <a:gd name="T76" fmla="*/ 466 w 772"/>
                <a:gd name="T77" fmla="*/ 18 h 1073"/>
                <a:gd name="T78" fmla="*/ 486 w 772"/>
                <a:gd name="T79" fmla="*/ 32 h 1073"/>
                <a:gd name="T80" fmla="*/ 502 w 772"/>
                <a:gd name="T81" fmla="*/ 62 h 1073"/>
                <a:gd name="T82" fmla="*/ 514 w 772"/>
                <a:gd name="T83" fmla="*/ 100 h 1073"/>
                <a:gd name="T84" fmla="*/ 548 w 772"/>
                <a:gd name="T85" fmla="*/ 240 h 1073"/>
                <a:gd name="T86" fmla="*/ 568 w 772"/>
                <a:gd name="T87" fmla="*/ 300 h 1073"/>
                <a:gd name="T88" fmla="*/ 576 w 772"/>
                <a:gd name="T89" fmla="*/ 316 h 1073"/>
                <a:gd name="T90" fmla="*/ 594 w 772"/>
                <a:gd name="T91" fmla="*/ 344 h 1073"/>
                <a:gd name="T92" fmla="*/ 650 w 772"/>
                <a:gd name="T93" fmla="*/ 394 h 1073"/>
                <a:gd name="T94" fmla="*/ 708 w 772"/>
                <a:gd name="T95" fmla="*/ 447 h 1073"/>
                <a:gd name="T96" fmla="*/ 736 w 772"/>
                <a:gd name="T97" fmla="*/ 473 h 1073"/>
                <a:gd name="T98" fmla="*/ 756 w 772"/>
                <a:gd name="T99" fmla="*/ 503 h 1073"/>
                <a:gd name="T100" fmla="*/ 770 w 772"/>
                <a:gd name="T101" fmla="*/ 537 h 1073"/>
                <a:gd name="T102" fmla="*/ 772 w 772"/>
                <a:gd name="T103" fmla="*/ 555 h 1073"/>
                <a:gd name="T104" fmla="*/ 770 w 772"/>
                <a:gd name="T105" fmla="*/ 589 h 1073"/>
                <a:gd name="T106" fmla="*/ 756 w 772"/>
                <a:gd name="T107" fmla="*/ 621 h 1073"/>
                <a:gd name="T108" fmla="*/ 738 w 772"/>
                <a:gd name="T109" fmla="*/ 651 h 1073"/>
                <a:gd name="T110" fmla="*/ 704 w 772"/>
                <a:gd name="T111" fmla="*/ 687 h 1073"/>
                <a:gd name="T112" fmla="*/ 664 w 772"/>
                <a:gd name="T113" fmla="*/ 719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2" h="1073">
                  <a:moveTo>
                    <a:pt x="664" y="719"/>
                  </a:moveTo>
                  <a:lnTo>
                    <a:pt x="664" y="719"/>
                  </a:lnTo>
                  <a:lnTo>
                    <a:pt x="684" y="751"/>
                  </a:lnTo>
                  <a:lnTo>
                    <a:pt x="702" y="779"/>
                  </a:lnTo>
                  <a:lnTo>
                    <a:pt x="716" y="805"/>
                  </a:lnTo>
                  <a:lnTo>
                    <a:pt x="728" y="829"/>
                  </a:lnTo>
                  <a:lnTo>
                    <a:pt x="738" y="851"/>
                  </a:lnTo>
                  <a:lnTo>
                    <a:pt x="744" y="869"/>
                  </a:lnTo>
                  <a:lnTo>
                    <a:pt x="750" y="887"/>
                  </a:lnTo>
                  <a:lnTo>
                    <a:pt x="752" y="903"/>
                  </a:lnTo>
                  <a:lnTo>
                    <a:pt x="754" y="917"/>
                  </a:lnTo>
                  <a:lnTo>
                    <a:pt x="752" y="929"/>
                  </a:lnTo>
                  <a:lnTo>
                    <a:pt x="752" y="941"/>
                  </a:lnTo>
                  <a:lnTo>
                    <a:pt x="748" y="951"/>
                  </a:lnTo>
                  <a:lnTo>
                    <a:pt x="742" y="967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20" y="993"/>
                  </a:lnTo>
                  <a:lnTo>
                    <a:pt x="708" y="1007"/>
                  </a:lnTo>
                  <a:lnTo>
                    <a:pt x="694" y="1017"/>
                  </a:lnTo>
                  <a:lnTo>
                    <a:pt x="680" y="1027"/>
                  </a:lnTo>
                  <a:lnTo>
                    <a:pt x="650" y="1045"/>
                  </a:lnTo>
                  <a:lnTo>
                    <a:pt x="620" y="1057"/>
                  </a:lnTo>
                  <a:lnTo>
                    <a:pt x="620" y="1057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572" y="1069"/>
                  </a:lnTo>
                  <a:lnTo>
                    <a:pt x="536" y="1073"/>
                  </a:lnTo>
                  <a:lnTo>
                    <a:pt x="498" y="1073"/>
                  </a:lnTo>
                  <a:lnTo>
                    <a:pt x="460" y="1071"/>
                  </a:lnTo>
                  <a:lnTo>
                    <a:pt x="422" y="1065"/>
                  </a:lnTo>
                  <a:lnTo>
                    <a:pt x="384" y="1057"/>
                  </a:lnTo>
                  <a:lnTo>
                    <a:pt x="348" y="1049"/>
                  </a:lnTo>
                  <a:lnTo>
                    <a:pt x="310" y="1037"/>
                  </a:lnTo>
                  <a:lnTo>
                    <a:pt x="242" y="1013"/>
                  </a:lnTo>
                  <a:lnTo>
                    <a:pt x="182" y="987"/>
                  </a:lnTo>
                  <a:lnTo>
                    <a:pt x="94" y="949"/>
                  </a:lnTo>
                  <a:lnTo>
                    <a:pt x="94" y="949"/>
                  </a:lnTo>
                  <a:lnTo>
                    <a:pt x="86" y="943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0" y="921"/>
                  </a:lnTo>
                  <a:lnTo>
                    <a:pt x="64" y="905"/>
                  </a:lnTo>
                  <a:lnTo>
                    <a:pt x="58" y="885"/>
                  </a:lnTo>
                  <a:lnTo>
                    <a:pt x="52" y="863"/>
                  </a:lnTo>
                  <a:lnTo>
                    <a:pt x="40" y="809"/>
                  </a:lnTo>
                  <a:lnTo>
                    <a:pt x="32" y="747"/>
                  </a:lnTo>
                  <a:lnTo>
                    <a:pt x="24" y="679"/>
                  </a:lnTo>
                  <a:lnTo>
                    <a:pt x="18" y="607"/>
                  </a:lnTo>
                  <a:lnTo>
                    <a:pt x="12" y="531"/>
                  </a:lnTo>
                  <a:lnTo>
                    <a:pt x="8" y="453"/>
                  </a:lnTo>
                  <a:lnTo>
                    <a:pt x="2" y="306"/>
                  </a:lnTo>
                  <a:lnTo>
                    <a:pt x="0" y="18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6"/>
                  </a:lnTo>
                  <a:lnTo>
                    <a:pt x="12" y="40"/>
                  </a:lnTo>
                  <a:lnTo>
                    <a:pt x="20" y="34"/>
                  </a:lnTo>
                  <a:lnTo>
                    <a:pt x="42" y="24"/>
                  </a:lnTo>
                  <a:lnTo>
                    <a:pt x="68" y="16"/>
                  </a:lnTo>
                  <a:lnTo>
                    <a:pt x="100" y="10"/>
                  </a:lnTo>
                  <a:lnTo>
                    <a:pt x="136" y="6"/>
                  </a:lnTo>
                  <a:lnTo>
                    <a:pt x="174" y="2"/>
                  </a:lnTo>
                  <a:lnTo>
                    <a:pt x="214" y="0"/>
                  </a:lnTo>
                  <a:lnTo>
                    <a:pt x="296" y="0"/>
                  </a:lnTo>
                  <a:lnTo>
                    <a:pt x="370" y="4"/>
                  </a:lnTo>
                  <a:lnTo>
                    <a:pt x="430" y="10"/>
                  </a:lnTo>
                  <a:lnTo>
                    <a:pt x="452" y="14"/>
                  </a:lnTo>
                  <a:lnTo>
                    <a:pt x="466" y="18"/>
                  </a:lnTo>
                  <a:lnTo>
                    <a:pt x="466" y="18"/>
                  </a:lnTo>
                  <a:lnTo>
                    <a:pt x="476" y="24"/>
                  </a:lnTo>
                  <a:lnTo>
                    <a:pt x="486" y="32"/>
                  </a:lnTo>
                  <a:lnTo>
                    <a:pt x="494" y="46"/>
                  </a:lnTo>
                  <a:lnTo>
                    <a:pt x="502" y="62"/>
                  </a:lnTo>
                  <a:lnTo>
                    <a:pt x="508" y="80"/>
                  </a:lnTo>
                  <a:lnTo>
                    <a:pt x="514" y="100"/>
                  </a:lnTo>
                  <a:lnTo>
                    <a:pt x="526" y="144"/>
                  </a:lnTo>
                  <a:lnTo>
                    <a:pt x="548" y="240"/>
                  </a:lnTo>
                  <a:lnTo>
                    <a:pt x="560" y="282"/>
                  </a:lnTo>
                  <a:lnTo>
                    <a:pt x="568" y="300"/>
                  </a:lnTo>
                  <a:lnTo>
                    <a:pt x="576" y="316"/>
                  </a:lnTo>
                  <a:lnTo>
                    <a:pt x="576" y="316"/>
                  </a:lnTo>
                  <a:lnTo>
                    <a:pt x="584" y="330"/>
                  </a:lnTo>
                  <a:lnTo>
                    <a:pt x="594" y="344"/>
                  </a:lnTo>
                  <a:lnTo>
                    <a:pt x="620" y="370"/>
                  </a:lnTo>
                  <a:lnTo>
                    <a:pt x="650" y="394"/>
                  </a:lnTo>
                  <a:lnTo>
                    <a:pt x="680" y="420"/>
                  </a:lnTo>
                  <a:lnTo>
                    <a:pt x="708" y="447"/>
                  </a:lnTo>
                  <a:lnTo>
                    <a:pt x="722" y="459"/>
                  </a:lnTo>
                  <a:lnTo>
                    <a:pt x="736" y="473"/>
                  </a:lnTo>
                  <a:lnTo>
                    <a:pt x="746" y="489"/>
                  </a:lnTo>
                  <a:lnTo>
                    <a:pt x="756" y="503"/>
                  </a:lnTo>
                  <a:lnTo>
                    <a:pt x="764" y="521"/>
                  </a:lnTo>
                  <a:lnTo>
                    <a:pt x="770" y="537"/>
                  </a:lnTo>
                  <a:lnTo>
                    <a:pt x="770" y="537"/>
                  </a:lnTo>
                  <a:lnTo>
                    <a:pt x="772" y="555"/>
                  </a:lnTo>
                  <a:lnTo>
                    <a:pt x="772" y="573"/>
                  </a:lnTo>
                  <a:lnTo>
                    <a:pt x="770" y="589"/>
                  </a:lnTo>
                  <a:lnTo>
                    <a:pt x="764" y="605"/>
                  </a:lnTo>
                  <a:lnTo>
                    <a:pt x="756" y="621"/>
                  </a:lnTo>
                  <a:lnTo>
                    <a:pt x="748" y="637"/>
                  </a:lnTo>
                  <a:lnTo>
                    <a:pt x="738" y="651"/>
                  </a:lnTo>
                  <a:lnTo>
                    <a:pt x="726" y="663"/>
                  </a:lnTo>
                  <a:lnTo>
                    <a:pt x="704" y="687"/>
                  </a:lnTo>
                  <a:lnTo>
                    <a:pt x="684" y="705"/>
                  </a:lnTo>
                  <a:lnTo>
                    <a:pt x="664" y="719"/>
                  </a:lnTo>
                  <a:lnTo>
                    <a:pt x="664" y="719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-4610100" y="3725863"/>
              <a:ext cx="1196975" cy="1328738"/>
            </a:xfrm>
            <a:custGeom>
              <a:avLst/>
              <a:gdLst>
                <a:gd name="T0" fmla="*/ 262 w 754"/>
                <a:gd name="T1" fmla="*/ 629 h 837"/>
                <a:gd name="T2" fmla="*/ 256 w 754"/>
                <a:gd name="T3" fmla="*/ 621 h 837"/>
                <a:gd name="T4" fmla="*/ 234 w 754"/>
                <a:gd name="T5" fmla="*/ 595 h 837"/>
                <a:gd name="T6" fmla="*/ 210 w 754"/>
                <a:gd name="T7" fmla="*/ 585 h 837"/>
                <a:gd name="T8" fmla="*/ 198 w 754"/>
                <a:gd name="T9" fmla="*/ 587 h 837"/>
                <a:gd name="T10" fmla="*/ 192 w 754"/>
                <a:gd name="T11" fmla="*/ 589 h 837"/>
                <a:gd name="T12" fmla="*/ 182 w 754"/>
                <a:gd name="T13" fmla="*/ 601 h 837"/>
                <a:gd name="T14" fmla="*/ 172 w 754"/>
                <a:gd name="T15" fmla="*/ 617 h 837"/>
                <a:gd name="T16" fmla="*/ 168 w 754"/>
                <a:gd name="T17" fmla="*/ 637 h 837"/>
                <a:gd name="T18" fmla="*/ 168 w 754"/>
                <a:gd name="T19" fmla="*/ 663 h 837"/>
                <a:gd name="T20" fmla="*/ 174 w 754"/>
                <a:gd name="T21" fmla="*/ 691 h 837"/>
                <a:gd name="T22" fmla="*/ 188 w 754"/>
                <a:gd name="T23" fmla="*/ 721 h 837"/>
                <a:gd name="T24" fmla="*/ 208 w 754"/>
                <a:gd name="T25" fmla="*/ 753 h 837"/>
                <a:gd name="T26" fmla="*/ 222 w 754"/>
                <a:gd name="T27" fmla="*/ 769 h 837"/>
                <a:gd name="T28" fmla="*/ 242 w 754"/>
                <a:gd name="T29" fmla="*/ 797 h 837"/>
                <a:gd name="T30" fmla="*/ 246 w 754"/>
                <a:gd name="T31" fmla="*/ 817 h 837"/>
                <a:gd name="T32" fmla="*/ 238 w 754"/>
                <a:gd name="T33" fmla="*/ 829 h 837"/>
                <a:gd name="T34" fmla="*/ 222 w 754"/>
                <a:gd name="T35" fmla="*/ 835 h 837"/>
                <a:gd name="T36" fmla="*/ 184 w 754"/>
                <a:gd name="T37" fmla="*/ 837 h 837"/>
                <a:gd name="T38" fmla="*/ 164 w 754"/>
                <a:gd name="T39" fmla="*/ 835 h 837"/>
                <a:gd name="T40" fmla="*/ 126 w 754"/>
                <a:gd name="T41" fmla="*/ 759 h 837"/>
                <a:gd name="T42" fmla="*/ 70 w 754"/>
                <a:gd name="T43" fmla="*/ 631 h 837"/>
                <a:gd name="T44" fmla="*/ 34 w 754"/>
                <a:gd name="T45" fmla="*/ 528 h 837"/>
                <a:gd name="T46" fmla="*/ 8 w 754"/>
                <a:gd name="T47" fmla="*/ 422 h 837"/>
                <a:gd name="T48" fmla="*/ 0 w 754"/>
                <a:gd name="T49" fmla="*/ 346 h 837"/>
                <a:gd name="T50" fmla="*/ 2 w 754"/>
                <a:gd name="T51" fmla="*/ 298 h 837"/>
                <a:gd name="T52" fmla="*/ 10 w 754"/>
                <a:gd name="T53" fmla="*/ 254 h 837"/>
                <a:gd name="T54" fmla="*/ 26 w 754"/>
                <a:gd name="T55" fmla="*/ 216 h 837"/>
                <a:gd name="T56" fmla="*/ 38 w 754"/>
                <a:gd name="T57" fmla="*/ 200 h 837"/>
                <a:gd name="T58" fmla="*/ 70 w 754"/>
                <a:gd name="T59" fmla="*/ 164 h 837"/>
                <a:gd name="T60" fmla="*/ 112 w 754"/>
                <a:gd name="T61" fmla="*/ 132 h 837"/>
                <a:gd name="T62" fmla="*/ 160 w 754"/>
                <a:gd name="T63" fmla="*/ 102 h 837"/>
                <a:gd name="T64" fmla="*/ 216 w 754"/>
                <a:gd name="T65" fmla="*/ 76 h 837"/>
                <a:gd name="T66" fmla="*/ 336 w 754"/>
                <a:gd name="T67" fmla="*/ 34 h 837"/>
                <a:gd name="T68" fmla="*/ 460 w 754"/>
                <a:gd name="T69" fmla="*/ 8 h 837"/>
                <a:gd name="T70" fmla="*/ 548 w 754"/>
                <a:gd name="T71" fmla="*/ 0 h 837"/>
                <a:gd name="T72" fmla="*/ 602 w 754"/>
                <a:gd name="T73" fmla="*/ 2 h 837"/>
                <a:gd name="T74" fmla="*/ 650 w 754"/>
                <a:gd name="T75" fmla="*/ 8 h 837"/>
                <a:gd name="T76" fmla="*/ 692 w 754"/>
                <a:gd name="T77" fmla="*/ 20 h 837"/>
                <a:gd name="T78" fmla="*/ 724 w 754"/>
                <a:gd name="T79" fmla="*/ 38 h 837"/>
                <a:gd name="T80" fmla="*/ 744 w 754"/>
                <a:gd name="T81" fmla="*/ 62 h 837"/>
                <a:gd name="T82" fmla="*/ 754 w 754"/>
                <a:gd name="T83" fmla="*/ 94 h 837"/>
                <a:gd name="T84" fmla="*/ 754 w 754"/>
                <a:gd name="T85" fmla="*/ 110 h 837"/>
                <a:gd name="T86" fmla="*/ 740 w 754"/>
                <a:gd name="T87" fmla="*/ 178 h 837"/>
                <a:gd name="T88" fmla="*/ 718 w 754"/>
                <a:gd name="T89" fmla="*/ 232 h 837"/>
                <a:gd name="T90" fmla="*/ 690 w 754"/>
                <a:gd name="T91" fmla="*/ 272 h 837"/>
                <a:gd name="T92" fmla="*/ 656 w 754"/>
                <a:gd name="T93" fmla="*/ 300 h 837"/>
                <a:gd name="T94" fmla="*/ 616 w 754"/>
                <a:gd name="T95" fmla="*/ 316 h 837"/>
                <a:gd name="T96" fmla="*/ 574 w 754"/>
                <a:gd name="T97" fmla="*/ 322 h 837"/>
                <a:gd name="T98" fmla="*/ 528 w 754"/>
                <a:gd name="T99" fmla="*/ 318 h 837"/>
                <a:gd name="T100" fmla="*/ 484 w 754"/>
                <a:gd name="T101" fmla="*/ 304 h 837"/>
                <a:gd name="T102" fmla="*/ 406 w 754"/>
                <a:gd name="T103" fmla="*/ 270 h 837"/>
                <a:gd name="T104" fmla="*/ 352 w 754"/>
                <a:gd name="T105" fmla="*/ 248 h 837"/>
                <a:gd name="T106" fmla="*/ 312 w 754"/>
                <a:gd name="T107" fmla="*/ 240 h 837"/>
                <a:gd name="T108" fmla="*/ 280 w 754"/>
                <a:gd name="T109" fmla="*/ 246 h 837"/>
                <a:gd name="T110" fmla="*/ 274 w 754"/>
                <a:gd name="T111" fmla="*/ 248 h 837"/>
                <a:gd name="T112" fmla="*/ 258 w 754"/>
                <a:gd name="T113" fmla="*/ 258 h 837"/>
                <a:gd name="T114" fmla="*/ 238 w 754"/>
                <a:gd name="T115" fmla="*/ 276 h 837"/>
                <a:gd name="T116" fmla="*/ 222 w 754"/>
                <a:gd name="T117" fmla="*/ 308 h 837"/>
                <a:gd name="T118" fmla="*/ 214 w 754"/>
                <a:gd name="T119" fmla="*/ 354 h 837"/>
                <a:gd name="T120" fmla="*/ 222 w 754"/>
                <a:gd name="T121" fmla="*/ 418 h 837"/>
                <a:gd name="T122" fmla="*/ 250 w 754"/>
                <a:gd name="T123" fmla="*/ 506 h 837"/>
                <a:gd name="T124" fmla="*/ 304 w 754"/>
                <a:gd name="T125" fmla="*/ 61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837">
                  <a:moveTo>
                    <a:pt x="304" y="617"/>
                  </a:moveTo>
                  <a:lnTo>
                    <a:pt x="262" y="629"/>
                  </a:lnTo>
                  <a:lnTo>
                    <a:pt x="262" y="629"/>
                  </a:lnTo>
                  <a:lnTo>
                    <a:pt x="256" y="621"/>
                  </a:lnTo>
                  <a:lnTo>
                    <a:pt x="242" y="603"/>
                  </a:lnTo>
                  <a:lnTo>
                    <a:pt x="234" y="595"/>
                  </a:lnTo>
                  <a:lnTo>
                    <a:pt x="222" y="589"/>
                  </a:lnTo>
                  <a:lnTo>
                    <a:pt x="210" y="585"/>
                  </a:lnTo>
                  <a:lnTo>
                    <a:pt x="204" y="585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2" y="589"/>
                  </a:lnTo>
                  <a:lnTo>
                    <a:pt x="186" y="595"/>
                  </a:lnTo>
                  <a:lnTo>
                    <a:pt x="182" y="601"/>
                  </a:lnTo>
                  <a:lnTo>
                    <a:pt x="176" y="609"/>
                  </a:lnTo>
                  <a:lnTo>
                    <a:pt x="172" y="617"/>
                  </a:lnTo>
                  <a:lnTo>
                    <a:pt x="170" y="627"/>
                  </a:lnTo>
                  <a:lnTo>
                    <a:pt x="168" y="637"/>
                  </a:lnTo>
                  <a:lnTo>
                    <a:pt x="168" y="649"/>
                  </a:lnTo>
                  <a:lnTo>
                    <a:pt x="168" y="663"/>
                  </a:lnTo>
                  <a:lnTo>
                    <a:pt x="170" y="677"/>
                  </a:lnTo>
                  <a:lnTo>
                    <a:pt x="174" y="691"/>
                  </a:lnTo>
                  <a:lnTo>
                    <a:pt x="180" y="705"/>
                  </a:lnTo>
                  <a:lnTo>
                    <a:pt x="188" y="721"/>
                  </a:lnTo>
                  <a:lnTo>
                    <a:pt x="196" y="737"/>
                  </a:lnTo>
                  <a:lnTo>
                    <a:pt x="208" y="753"/>
                  </a:lnTo>
                  <a:lnTo>
                    <a:pt x="222" y="769"/>
                  </a:lnTo>
                  <a:lnTo>
                    <a:pt x="222" y="769"/>
                  </a:lnTo>
                  <a:lnTo>
                    <a:pt x="234" y="785"/>
                  </a:lnTo>
                  <a:lnTo>
                    <a:pt x="242" y="797"/>
                  </a:lnTo>
                  <a:lnTo>
                    <a:pt x="246" y="809"/>
                  </a:lnTo>
                  <a:lnTo>
                    <a:pt x="246" y="817"/>
                  </a:lnTo>
                  <a:lnTo>
                    <a:pt x="242" y="823"/>
                  </a:lnTo>
                  <a:lnTo>
                    <a:pt x="238" y="829"/>
                  </a:lnTo>
                  <a:lnTo>
                    <a:pt x="230" y="833"/>
                  </a:lnTo>
                  <a:lnTo>
                    <a:pt x="222" y="835"/>
                  </a:lnTo>
                  <a:lnTo>
                    <a:pt x="202" y="837"/>
                  </a:lnTo>
                  <a:lnTo>
                    <a:pt x="184" y="837"/>
                  </a:lnTo>
                  <a:lnTo>
                    <a:pt x="164" y="835"/>
                  </a:lnTo>
                  <a:lnTo>
                    <a:pt x="164" y="835"/>
                  </a:lnTo>
                  <a:lnTo>
                    <a:pt x="152" y="815"/>
                  </a:lnTo>
                  <a:lnTo>
                    <a:pt x="126" y="759"/>
                  </a:lnTo>
                  <a:lnTo>
                    <a:pt x="90" y="679"/>
                  </a:lnTo>
                  <a:lnTo>
                    <a:pt x="70" y="631"/>
                  </a:lnTo>
                  <a:lnTo>
                    <a:pt x="52" y="581"/>
                  </a:lnTo>
                  <a:lnTo>
                    <a:pt x="34" y="528"/>
                  </a:lnTo>
                  <a:lnTo>
                    <a:pt x="20" y="474"/>
                  </a:lnTo>
                  <a:lnTo>
                    <a:pt x="8" y="422"/>
                  </a:lnTo>
                  <a:lnTo>
                    <a:pt x="2" y="370"/>
                  </a:lnTo>
                  <a:lnTo>
                    <a:pt x="0" y="346"/>
                  </a:lnTo>
                  <a:lnTo>
                    <a:pt x="0" y="320"/>
                  </a:lnTo>
                  <a:lnTo>
                    <a:pt x="2" y="298"/>
                  </a:lnTo>
                  <a:lnTo>
                    <a:pt x="6" y="276"/>
                  </a:lnTo>
                  <a:lnTo>
                    <a:pt x="10" y="254"/>
                  </a:lnTo>
                  <a:lnTo>
                    <a:pt x="18" y="234"/>
                  </a:lnTo>
                  <a:lnTo>
                    <a:pt x="26" y="216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52" y="182"/>
                  </a:lnTo>
                  <a:lnTo>
                    <a:pt x="70" y="164"/>
                  </a:lnTo>
                  <a:lnTo>
                    <a:pt x="90" y="148"/>
                  </a:lnTo>
                  <a:lnTo>
                    <a:pt x="112" y="132"/>
                  </a:lnTo>
                  <a:lnTo>
                    <a:pt x="136" y="116"/>
                  </a:lnTo>
                  <a:lnTo>
                    <a:pt x="160" y="102"/>
                  </a:lnTo>
                  <a:lnTo>
                    <a:pt x="188" y="88"/>
                  </a:lnTo>
                  <a:lnTo>
                    <a:pt x="216" y="76"/>
                  </a:lnTo>
                  <a:lnTo>
                    <a:pt x="274" y="52"/>
                  </a:lnTo>
                  <a:lnTo>
                    <a:pt x="336" y="34"/>
                  </a:lnTo>
                  <a:lnTo>
                    <a:pt x="398" y="18"/>
                  </a:lnTo>
                  <a:lnTo>
                    <a:pt x="460" y="8"/>
                  </a:lnTo>
                  <a:lnTo>
                    <a:pt x="520" y="2"/>
                  </a:lnTo>
                  <a:lnTo>
                    <a:pt x="548" y="0"/>
                  </a:lnTo>
                  <a:lnTo>
                    <a:pt x="576" y="0"/>
                  </a:lnTo>
                  <a:lnTo>
                    <a:pt x="602" y="2"/>
                  </a:lnTo>
                  <a:lnTo>
                    <a:pt x="628" y="4"/>
                  </a:lnTo>
                  <a:lnTo>
                    <a:pt x="650" y="8"/>
                  </a:lnTo>
                  <a:lnTo>
                    <a:pt x="672" y="14"/>
                  </a:lnTo>
                  <a:lnTo>
                    <a:pt x="692" y="20"/>
                  </a:lnTo>
                  <a:lnTo>
                    <a:pt x="708" y="28"/>
                  </a:lnTo>
                  <a:lnTo>
                    <a:pt x="724" y="38"/>
                  </a:lnTo>
                  <a:lnTo>
                    <a:pt x="736" y="50"/>
                  </a:lnTo>
                  <a:lnTo>
                    <a:pt x="744" y="62"/>
                  </a:lnTo>
                  <a:lnTo>
                    <a:pt x="750" y="78"/>
                  </a:lnTo>
                  <a:lnTo>
                    <a:pt x="754" y="94"/>
                  </a:lnTo>
                  <a:lnTo>
                    <a:pt x="754" y="110"/>
                  </a:lnTo>
                  <a:lnTo>
                    <a:pt x="754" y="110"/>
                  </a:lnTo>
                  <a:lnTo>
                    <a:pt x="748" y="146"/>
                  </a:lnTo>
                  <a:lnTo>
                    <a:pt x="740" y="178"/>
                  </a:lnTo>
                  <a:lnTo>
                    <a:pt x="730" y="206"/>
                  </a:lnTo>
                  <a:lnTo>
                    <a:pt x="718" y="232"/>
                  </a:lnTo>
                  <a:lnTo>
                    <a:pt x="706" y="254"/>
                  </a:lnTo>
                  <a:lnTo>
                    <a:pt x="690" y="272"/>
                  </a:lnTo>
                  <a:lnTo>
                    <a:pt x="674" y="288"/>
                  </a:lnTo>
                  <a:lnTo>
                    <a:pt x="656" y="300"/>
                  </a:lnTo>
                  <a:lnTo>
                    <a:pt x="636" y="310"/>
                  </a:lnTo>
                  <a:lnTo>
                    <a:pt x="616" y="316"/>
                  </a:lnTo>
                  <a:lnTo>
                    <a:pt x="594" y="320"/>
                  </a:lnTo>
                  <a:lnTo>
                    <a:pt x="574" y="322"/>
                  </a:lnTo>
                  <a:lnTo>
                    <a:pt x="552" y="322"/>
                  </a:lnTo>
                  <a:lnTo>
                    <a:pt x="528" y="318"/>
                  </a:lnTo>
                  <a:lnTo>
                    <a:pt x="506" y="312"/>
                  </a:lnTo>
                  <a:lnTo>
                    <a:pt x="484" y="304"/>
                  </a:lnTo>
                  <a:lnTo>
                    <a:pt x="484" y="304"/>
                  </a:lnTo>
                  <a:lnTo>
                    <a:pt x="406" y="270"/>
                  </a:lnTo>
                  <a:lnTo>
                    <a:pt x="378" y="258"/>
                  </a:lnTo>
                  <a:lnTo>
                    <a:pt x="352" y="248"/>
                  </a:lnTo>
                  <a:lnTo>
                    <a:pt x="330" y="242"/>
                  </a:lnTo>
                  <a:lnTo>
                    <a:pt x="312" y="240"/>
                  </a:lnTo>
                  <a:lnTo>
                    <a:pt x="296" y="240"/>
                  </a:lnTo>
                  <a:lnTo>
                    <a:pt x="280" y="246"/>
                  </a:lnTo>
                  <a:lnTo>
                    <a:pt x="280" y="246"/>
                  </a:lnTo>
                  <a:lnTo>
                    <a:pt x="274" y="248"/>
                  </a:lnTo>
                  <a:lnTo>
                    <a:pt x="266" y="252"/>
                  </a:lnTo>
                  <a:lnTo>
                    <a:pt x="258" y="258"/>
                  </a:lnTo>
                  <a:lnTo>
                    <a:pt x="248" y="266"/>
                  </a:lnTo>
                  <a:lnTo>
                    <a:pt x="238" y="276"/>
                  </a:lnTo>
                  <a:lnTo>
                    <a:pt x="230" y="290"/>
                  </a:lnTo>
                  <a:lnTo>
                    <a:pt x="222" y="308"/>
                  </a:lnTo>
                  <a:lnTo>
                    <a:pt x="216" y="328"/>
                  </a:lnTo>
                  <a:lnTo>
                    <a:pt x="214" y="354"/>
                  </a:lnTo>
                  <a:lnTo>
                    <a:pt x="216" y="384"/>
                  </a:lnTo>
                  <a:lnTo>
                    <a:pt x="222" y="418"/>
                  </a:lnTo>
                  <a:lnTo>
                    <a:pt x="232" y="458"/>
                  </a:lnTo>
                  <a:lnTo>
                    <a:pt x="250" y="506"/>
                  </a:lnTo>
                  <a:lnTo>
                    <a:pt x="272" y="558"/>
                  </a:lnTo>
                  <a:lnTo>
                    <a:pt x="304" y="617"/>
                  </a:lnTo>
                  <a:lnTo>
                    <a:pt x="304" y="617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-3895725" y="5076826"/>
              <a:ext cx="419100" cy="206375"/>
            </a:xfrm>
            <a:custGeom>
              <a:avLst/>
              <a:gdLst>
                <a:gd name="T0" fmla="*/ 0 w 264"/>
                <a:gd name="T1" fmla="*/ 0 h 130"/>
                <a:gd name="T2" fmla="*/ 0 w 264"/>
                <a:gd name="T3" fmla="*/ 0 h 130"/>
                <a:gd name="T4" fmla="*/ 0 w 264"/>
                <a:gd name="T5" fmla="*/ 12 h 130"/>
                <a:gd name="T6" fmla="*/ 0 w 264"/>
                <a:gd name="T7" fmla="*/ 26 h 130"/>
                <a:gd name="T8" fmla="*/ 6 w 264"/>
                <a:gd name="T9" fmla="*/ 42 h 130"/>
                <a:gd name="T10" fmla="*/ 14 w 264"/>
                <a:gd name="T11" fmla="*/ 62 h 130"/>
                <a:gd name="T12" fmla="*/ 22 w 264"/>
                <a:gd name="T13" fmla="*/ 72 h 130"/>
                <a:gd name="T14" fmla="*/ 30 w 264"/>
                <a:gd name="T15" fmla="*/ 82 h 130"/>
                <a:gd name="T16" fmla="*/ 40 w 264"/>
                <a:gd name="T17" fmla="*/ 92 h 130"/>
                <a:gd name="T18" fmla="*/ 52 w 264"/>
                <a:gd name="T19" fmla="*/ 102 h 130"/>
                <a:gd name="T20" fmla="*/ 66 w 264"/>
                <a:gd name="T21" fmla="*/ 112 h 130"/>
                <a:gd name="T22" fmla="*/ 84 w 264"/>
                <a:gd name="T23" fmla="*/ 122 h 130"/>
                <a:gd name="T24" fmla="*/ 84 w 264"/>
                <a:gd name="T25" fmla="*/ 122 h 130"/>
                <a:gd name="T26" fmla="*/ 98 w 264"/>
                <a:gd name="T27" fmla="*/ 126 h 130"/>
                <a:gd name="T28" fmla="*/ 112 w 264"/>
                <a:gd name="T29" fmla="*/ 130 h 130"/>
                <a:gd name="T30" fmla="*/ 126 w 264"/>
                <a:gd name="T31" fmla="*/ 130 h 130"/>
                <a:gd name="T32" fmla="*/ 142 w 264"/>
                <a:gd name="T33" fmla="*/ 128 h 130"/>
                <a:gd name="T34" fmla="*/ 158 w 264"/>
                <a:gd name="T35" fmla="*/ 124 h 130"/>
                <a:gd name="T36" fmla="*/ 172 w 264"/>
                <a:gd name="T37" fmla="*/ 120 h 130"/>
                <a:gd name="T38" fmla="*/ 200 w 264"/>
                <a:gd name="T39" fmla="*/ 106 h 130"/>
                <a:gd name="T40" fmla="*/ 226 w 264"/>
                <a:gd name="T41" fmla="*/ 92 h 130"/>
                <a:gd name="T42" fmla="*/ 246 w 264"/>
                <a:gd name="T43" fmla="*/ 78 h 130"/>
                <a:gd name="T44" fmla="*/ 264 w 264"/>
                <a:gd name="T45" fmla="*/ 64 h 130"/>
                <a:gd name="T46" fmla="*/ 264 w 264"/>
                <a:gd name="T47" fmla="*/ 64 h 130"/>
                <a:gd name="T48" fmla="*/ 256 w 264"/>
                <a:gd name="T49" fmla="*/ 66 h 130"/>
                <a:gd name="T50" fmla="*/ 236 w 264"/>
                <a:gd name="T51" fmla="*/ 74 h 130"/>
                <a:gd name="T52" fmla="*/ 206 w 264"/>
                <a:gd name="T53" fmla="*/ 80 h 130"/>
                <a:gd name="T54" fmla="*/ 186 w 264"/>
                <a:gd name="T55" fmla="*/ 84 h 130"/>
                <a:gd name="T56" fmla="*/ 168 w 264"/>
                <a:gd name="T57" fmla="*/ 84 h 130"/>
                <a:gd name="T58" fmla="*/ 146 w 264"/>
                <a:gd name="T59" fmla="*/ 84 h 130"/>
                <a:gd name="T60" fmla="*/ 124 w 264"/>
                <a:gd name="T61" fmla="*/ 82 h 130"/>
                <a:gd name="T62" fmla="*/ 102 w 264"/>
                <a:gd name="T63" fmla="*/ 78 h 130"/>
                <a:gd name="T64" fmla="*/ 80 w 264"/>
                <a:gd name="T65" fmla="*/ 70 h 130"/>
                <a:gd name="T66" fmla="*/ 60 w 264"/>
                <a:gd name="T67" fmla="*/ 58 h 130"/>
                <a:gd name="T68" fmla="*/ 38 w 264"/>
                <a:gd name="T69" fmla="*/ 44 h 130"/>
                <a:gd name="T70" fmla="*/ 18 w 264"/>
                <a:gd name="T71" fmla="*/ 24 h 130"/>
                <a:gd name="T72" fmla="*/ 0 w 264"/>
                <a:gd name="T73" fmla="*/ 0 h 130"/>
                <a:gd name="T74" fmla="*/ 0 w 264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13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6" y="42"/>
                  </a:lnTo>
                  <a:lnTo>
                    <a:pt x="14" y="62"/>
                  </a:lnTo>
                  <a:lnTo>
                    <a:pt x="22" y="72"/>
                  </a:lnTo>
                  <a:lnTo>
                    <a:pt x="30" y="82"/>
                  </a:lnTo>
                  <a:lnTo>
                    <a:pt x="40" y="92"/>
                  </a:lnTo>
                  <a:lnTo>
                    <a:pt x="52" y="102"/>
                  </a:lnTo>
                  <a:lnTo>
                    <a:pt x="66" y="11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98" y="126"/>
                  </a:lnTo>
                  <a:lnTo>
                    <a:pt x="112" y="130"/>
                  </a:lnTo>
                  <a:lnTo>
                    <a:pt x="126" y="130"/>
                  </a:lnTo>
                  <a:lnTo>
                    <a:pt x="142" y="128"/>
                  </a:lnTo>
                  <a:lnTo>
                    <a:pt x="158" y="124"/>
                  </a:lnTo>
                  <a:lnTo>
                    <a:pt x="172" y="120"/>
                  </a:lnTo>
                  <a:lnTo>
                    <a:pt x="200" y="106"/>
                  </a:lnTo>
                  <a:lnTo>
                    <a:pt x="226" y="92"/>
                  </a:lnTo>
                  <a:lnTo>
                    <a:pt x="246" y="78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56" y="66"/>
                  </a:lnTo>
                  <a:lnTo>
                    <a:pt x="236" y="74"/>
                  </a:lnTo>
                  <a:lnTo>
                    <a:pt x="206" y="80"/>
                  </a:lnTo>
                  <a:lnTo>
                    <a:pt x="186" y="84"/>
                  </a:lnTo>
                  <a:lnTo>
                    <a:pt x="168" y="84"/>
                  </a:lnTo>
                  <a:lnTo>
                    <a:pt x="146" y="84"/>
                  </a:lnTo>
                  <a:lnTo>
                    <a:pt x="124" y="82"/>
                  </a:lnTo>
                  <a:lnTo>
                    <a:pt x="102" y="78"/>
                  </a:lnTo>
                  <a:lnTo>
                    <a:pt x="80" y="70"/>
                  </a:lnTo>
                  <a:lnTo>
                    <a:pt x="60" y="58"/>
                  </a:lnTo>
                  <a:lnTo>
                    <a:pt x="38" y="44"/>
                  </a:lnTo>
                  <a:lnTo>
                    <a:pt x="18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-3952875" y="4449763"/>
              <a:ext cx="257175" cy="136525"/>
            </a:xfrm>
            <a:custGeom>
              <a:avLst/>
              <a:gdLst>
                <a:gd name="T0" fmla="*/ 0 w 162"/>
                <a:gd name="T1" fmla="*/ 86 h 86"/>
                <a:gd name="T2" fmla="*/ 0 w 162"/>
                <a:gd name="T3" fmla="*/ 78 h 86"/>
                <a:gd name="T4" fmla="*/ 4 w 162"/>
                <a:gd name="T5" fmla="*/ 68 h 86"/>
                <a:gd name="T6" fmla="*/ 8 w 162"/>
                <a:gd name="T7" fmla="*/ 56 h 86"/>
                <a:gd name="T8" fmla="*/ 12 w 162"/>
                <a:gd name="T9" fmla="*/ 48 h 86"/>
                <a:gd name="T10" fmla="*/ 16 w 162"/>
                <a:gd name="T11" fmla="*/ 42 h 86"/>
                <a:gd name="T12" fmla="*/ 28 w 162"/>
                <a:gd name="T13" fmla="*/ 28 h 86"/>
                <a:gd name="T14" fmla="*/ 44 w 162"/>
                <a:gd name="T15" fmla="*/ 16 h 86"/>
                <a:gd name="T16" fmla="*/ 52 w 162"/>
                <a:gd name="T17" fmla="*/ 10 h 86"/>
                <a:gd name="T18" fmla="*/ 62 w 162"/>
                <a:gd name="T19" fmla="*/ 6 h 86"/>
                <a:gd name="T20" fmla="*/ 82 w 162"/>
                <a:gd name="T21" fmla="*/ 0 h 86"/>
                <a:gd name="T22" fmla="*/ 100 w 162"/>
                <a:gd name="T23" fmla="*/ 0 h 86"/>
                <a:gd name="T24" fmla="*/ 118 w 162"/>
                <a:gd name="T25" fmla="*/ 2 h 86"/>
                <a:gd name="T26" fmla="*/ 134 w 162"/>
                <a:gd name="T27" fmla="*/ 6 h 86"/>
                <a:gd name="T28" fmla="*/ 140 w 162"/>
                <a:gd name="T29" fmla="*/ 8 h 86"/>
                <a:gd name="T30" fmla="*/ 146 w 162"/>
                <a:gd name="T31" fmla="*/ 10 h 86"/>
                <a:gd name="T32" fmla="*/ 154 w 162"/>
                <a:gd name="T33" fmla="*/ 16 h 86"/>
                <a:gd name="T34" fmla="*/ 162 w 162"/>
                <a:gd name="T35" fmla="*/ 20 h 86"/>
                <a:gd name="T36" fmla="*/ 154 w 162"/>
                <a:gd name="T37" fmla="*/ 20 h 86"/>
                <a:gd name="T38" fmla="*/ 144 w 162"/>
                <a:gd name="T39" fmla="*/ 20 h 86"/>
                <a:gd name="T40" fmla="*/ 132 w 162"/>
                <a:gd name="T41" fmla="*/ 20 h 86"/>
                <a:gd name="T42" fmla="*/ 116 w 162"/>
                <a:gd name="T43" fmla="*/ 20 h 86"/>
                <a:gd name="T44" fmla="*/ 102 w 162"/>
                <a:gd name="T45" fmla="*/ 20 h 86"/>
                <a:gd name="T46" fmla="*/ 86 w 162"/>
                <a:gd name="T47" fmla="*/ 24 h 86"/>
                <a:gd name="T48" fmla="*/ 78 w 162"/>
                <a:gd name="T49" fmla="*/ 26 h 86"/>
                <a:gd name="T50" fmla="*/ 70 w 162"/>
                <a:gd name="T51" fmla="*/ 28 h 86"/>
                <a:gd name="T52" fmla="*/ 56 w 162"/>
                <a:gd name="T53" fmla="*/ 36 h 86"/>
                <a:gd name="T54" fmla="*/ 42 w 162"/>
                <a:gd name="T55" fmla="*/ 44 h 86"/>
                <a:gd name="T56" fmla="*/ 30 w 162"/>
                <a:gd name="T57" fmla="*/ 54 h 86"/>
                <a:gd name="T58" fmla="*/ 20 w 162"/>
                <a:gd name="T59" fmla="*/ 64 h 86"/>
                <a:gd name="T60" fmla="*/ 10 w 162"/>
                <a:gd name="T61" fmla="*/ 72 h 86"/>
                <a:gd name="T62" fmla="*/ 4 w 162"/>
                <a:gd name="T63" fmla="*/ 80 h 86"/>
                <a:gd name="T64" fmla="*/ 0 w 162"/>
                <a:gd name="T6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86">
                  <a:moveTo>
                    <a:pt x="0" y="86"/>
                  </a:moveTo>
                  <a:lnTo>
                    <a:pt x="0" y="8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2" y="1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72" y="4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-3873500" y="4608513"/>
              <a:ext cx="193675" cy="68263"/>
            </a:xfrm>
            <a:custGeom>
              <a:avLst/>
              <a:gdLst>
                <a:gd name="T0" fmla="*/ 0 w 122"/>
                <a:gd name="T1" fmla="*/ 14 h 43"/>
                <a:gd name="T2" fmla="*/ 2 w 122"/>
                <a:gd name="T3" fmla="*/ 19 h 43"/>
                <a:gd name="T4" fmla="*/ 8 w 122"/>
                <a:gd name="T5" fmla="*/ 25 h 43"/>
                <a:gd name="T6" fmla="*/ 16 w 122"/>
                <a:gd name="T7" fmla="*/ 31 h 43"/>
                <a:gd name="T8" fmla="*/ 20 w 122"/>
                <a:gd name="T9" fmla="*/ 33 h 43"/>
                <a:gd name="T10" fmla="*/ 24 w 122"/>
                <a:gd name="T11" fmla="*/ 37 h 43"/>
                <a:gd name="T12" fmla="*/ 36 w 122"/>
                <a:gd name="T13" fmla="*/ 41 h 43"/>
                <a:gd name="T14" fmla="*/ 50 w 122"/>
                <a:gd name="T15" fmla="*/ 43 h 43"/>
                <a:gd name="T16" fmla="*/ 64 w 122"/>
                <a:gd name="T17" fmla="*/ 43 h 43"/>
                <a:gd name="T18" fmla="*/ 78 w 122"/>
                <a:gd name="T19" fmla="*/ 39 h 43"/>
                <a:gd name="T20" fmla="*/ 90 w 122"/>
                <a:gd name="T21" fmla="*/ 35 h 43"/>
                <a:gd name="T22" fmla="*/ 100 w 122"/>
                <a:gd name="T23" fmla="*/ 27 h 43"/>
                <a:gd name="T24" fmla="*/ 108 w 122"/>
                <a:gd name="T25" fmla="*/ 19 h 43"/>
                <a:gd name="T26" fmla="*/ 112 w 122"/>
                <a:gd name="T27" fmla="*/ 14 h 43"/>
                <a:gd name="T28" fmla="*/ 114 w 122"/>
                <a:gd name="T29" fmla="*/ 12 h 43"/>
                <a:gd name="T30" fmla="*/ 118 w 122"/>
                <a:gd name="T31" fmla="*/ 6 h 43"/>
                <a:gd name="T32" fmla="*/ 122 w 122"/>
                <a:gd name="T33" fmla="*/ 0 h 43"/>
                <a:gd name="T34" fmla="*/ 116 w 122"/>
                <a:gd name="T35" fmla="*/ 2 h 43"/>
                <a:gd name="T36" fmla="*/ 110 w 122"/>
                <a:gd name="T37" fmla="*/ 6 h 43"/>
                <a:gd name="T38" fmla="*/ 102 w 122"/>
                <a:gd name="T39" fmla="*/ 10 h 43"/>
                <a:gd name="T40" fmla="*/ 94 w 122"/>
                <a:gd name="T41" fmla="*/ 17 h 43"/>
                <a:gd name="T42" fmla="*/ 84 w 122"/>
                <a:gd name="T43" fmla="*/ 21 h 43"/>
                <a:gd name="T44" fmla="*/ 74 w 122"/>
                <a:gd name="T45" fmla="*/ 25 h 43"/>
                <a:gd name="T46" fmla="*/ 68 w 122"/>
                <a:gd name="T47" fmla="*/ 25 h 43"/>
                <a:gd name="T48" fmla="*/ 62 w 122"/>
                <a:gd name="T49" fmla="*/ 27 h 43"/>
                <a:gd name="T50" fmla="*/ 50 w 122"/>
                <a:gd name="T51" fmla="*/ 27 h 43"/>
                <a:gd name="T52" fmla="*/ 40 w 122"/>
                <a:gd name="T53" fmla="*/ 27 h 43"/>
                <a:gd name="T54" fmla="*/ 28 w 122"/>
                <a:gd name="T55" fmla="*/ 25 h 43"/>
                <a:gd name="T56" fmla="*/ 20 w 122"/>
                <a:gd name="T57" fmla="*/ 21 h 43"/>
                <a:gd name="T58" fmla="*/ 12 w 122"/>
                <a:gd name="T59" fmla="*/ 19 h 43"/>
                <a:gd name="T60" fmla="*/ 4 w 122"/>
                <a:gd name="T61" fmla="*/ 17 h 43"/>
                <a:gd name="T62" fmla="*/ 0 w 122"/>
                <a:gd name="T6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43">
                  <a:moveTo>
                    <a:pt x="0" y="14"/>
                  </a:move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58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8" y="19"/>
                  </a:lnTo>
                  <a:lnTo>
                    <a:pt x="108" y="19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-2870200" y="4465638"/>
              <a:ext cx="387350" cy="528638"/>
            </a:xfrm>
            <a:custGeom>
              <a:avLst/>
              <a:gdLst>
                <a:gd name="T0" fmla="*/ 244 w 244"/>
                <a:gd name="T1" fmla="*/ 48 h 333"/>
                <a:gd name="T2" fmla="*/ 244 w 244"/>
                <a:gd name="T3" fmla="*/ 48 h 333"/>
                <a:gd name="T4" fmla="*/ 240 w 244"/>
                <a:gd name="T5" fmla="*/ 38 h 333"/>
                <a:gd name="T6" fmla="*/ 236 w 244"/>
                <a:gd name="T7" fmla="*/ 30 h 333"/>
                <a:gd name="T8" fmla="*/ 232 w 244"/>
                <a:gd name="T9" fmla="*/ 24 h 333"/>
                <a:gd name="T10" fmla="*/ 224 w 244"/>
                <a:gd name="T11" fmla="*/ 18 h 333"/>
                <a:gd name="T12" fmla="*/ 216 w 244"/>
                <a:gd name="T13" fmla="*/ 12 h 333"/>
                <a:gd name="T14" fmla="*/ 208 w 244"/>
                <a:gd name="T15" fmla="*/ 8 h 333"/>
                <a:gd name="T16" fmla="*/ 188 w 244"/>
                <a:gd name="T17" fmla="*/ 2 h 333"/>
                <a:gd name="T18" fmla="*/ 168 w 244"/>
                <a:gd name="T19" fmla="*/ 0 h 333"/>
                <a:gd name="T20" fmla="*/ 148 w 244"/>
                <a:gd name="T21" fmla="*/ 0 h 333"/>
                <a:gd name="T22" fmla="*/ 132 w 244"/>
                <a:gd name="T23" fmla="*/ 2 h 333"/>
                <a:gd name="T24" fmla="*/ 118 w 244"/>
                <a:gd name="T25" fmla="*/ 8 h 333"/>
                <a:gd name="T26" fmla="*/ 118 w 244"/>
                <a:gd name="T27" fmla="*/ 8 h 333"/>
                <a:gd name="T28" fmla="*/ 108 w 244"/>
                <a:gd name="T29" fmla="*/ 14 h 333"/>
                <a:gd name="T30" fmla="*/ 98 w 244"/>
                <a:gd name="T31" fmla="*/ 26 h 333"/>
                <a:gd name="T32" fmla="*/ 72 w 244"/>
                <a:gd name="T33" fmla="*/ 54 h 333"/>
                <a:gd name="T34" fmla="*/ 46 w 244"/>
                <a:gd name="T35" fmla="*/ 88 h 333"/>
                <a:gd name="T36" fmla="*/ 36 w 244"/>
                <a:gd name="T37" fmla="*/ 107 h 333"/>
                <a:gd name="T38" fmla="*/ 28 w 244"/>
                <a:gd name="T39" fmla="*/ 125 h 333"/>
                <a:gd name="T40" fmla="*/ 28 w 244"/>
                <a:gd name="T41" fmla="*/ 125 h 333"/>
                <a:gd name="T42" fmla="*/ 24 w 244"/>
                <a:gd name="T43" fmla="*/ 139 h 333"/>
                <a:gd name="T44" fmla="*/ 22 w 244"/>
                <a:gd name="T45" fmla="*/ 157 h 333"/>
                <a:gd name="T46" fmla="*/ 20 w 244"/>
                <a:gd name="T47" fmla="*/ 213 h 333"/>
                <a:gd name="T48" fmla="*/ 0 w 244"/>
                <a:gd name="T49" fmla="*/ 269 h 333"/>
                <a:gd name="T50" fmla="*/ 96 w 244"/>
                <a:gd name="T51" fmla="*/ 333 h 333"/>
                <a:gd name="T52" fmla="*/ 132 w 244"/>
                <a:gd name="T53" fmla="*/ 267 h 333"/>
                <a:gd name="T54" fmla="*/ 132 w 244"/>
                <a:gd name="T55" fmla="*/ 267 h 333"/>
                <a:gd name="T56" fmla="*/ 148 w 244"/>
                <a:gd name="T57" fmla="*/ 251 h 333"/>
                <a:gd name="T58" fmla="*/ 168 w 244"/>
                <a:gd name="T59" fmla="*/ 227 h 333"/>
                <a:gd name="T60" fmla="*/ 188 w 244"/>
                <a:gd name="T61" fmla="*/ 199 h 333"/>
                <a:gd name="T62" fmla="*/ 206 w 244"/>
                <a:gd name="T63" fmla="*/ 169 h 333"/>
                <a:gd name="T64" fmla="*/ 222 w 244"/>
                <a:gd name="T65" fmla="*/ 137 h 333"/>
                <a:gd name="T66" fmla="*/ 236 w 244"/>
                <a:gd name="T67" fmla="*/ 104 h 333"/>
                <a:gd name="T68" fmla="*/ 240 w 244"/>
                <a:gd name="T69" fmla="*/ 90 h 333"/>
                <a:gd name="T70" fmla="*/ 242 w 244"/>
                <a:gd name="T71" fmla="*/ 74 h 333"/>
                <a:gd name="T72" fmla="*/ 244 w 244"/>
                <a:gd name="T73" fmla="*/ 60 h 333"/>
                <a:gd name="T74" fmla="*/ 244 w 244"/>
                <a:gd name="T75" fmla="*/ 48 h 333"/>
                <a:gd name="T76" fmla="*/ 244 w 244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4" h="333">
                  <a:moveTo>
                    <a:pt x="244" y="48"/>
                  </a:moveTo>
                  <a:lnTo>
                    <a:pt x="244" y="48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6" y="12"/>
                  </a:lnTo>
                  <a:lnTo>
                    <a:pt x="208" y="8"/>
                  </a:lnTo>
                  <a:lnTo>
                    <a:pt x="188" y="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08" y="14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6" y="88"/>
                  </a:lnTo>
                  <a:lnTo>
                    <a:pt x="36" y="107"/>
                  </a:lnTo>
                  <a:lnTo>
                    <a:pt x="28" y="125"/>
                  </a:lnTo>
                  <a:lnTo>
                    <a:pt x="28" y="125"/>
                  </a:lnTo>
                  <a:lnTo>
                    <a:pt x="24" y="139"/>
                  </a:lnTo>
                  <a:lnTo>
                    <a:pt x="22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6" y="333"/>
                  </a:lnTo>
                  <a:lnTo>
                    <a:pt x="132" y="267"/>
                  </a:lnTo>
                  <a:lnTo>
                    <a:pt x="132" y="267"/>
                  </a:lnTo>
                  <a:lnTo>
                    <a:pt x="148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6" y="169"/>
                  </a:lnTo>
                  <a:lnTo>
                    <a:pt x="222" y="137"/>
                  </a:lnTo>
                  <a:lnTo>
                    <a:pt x="236" y="104"/>
                  </a:lnTo>
                  <a:lnTo>
                    <a:pt x="240" y="90"/>
                  </a:lnTo>
                  <a:lnTo>
                    <a:pt x="242" y="74"/>
                  </a:lnTo>
                  <a:lnTo>
                    <a:pt x="244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-4143375" y="4864101"/>
              <a:ext cx="1479550" cy="1282700"/>
            </a:xfrm>
            <a:custGeom>
              <a:avLst/>
              <a:gdLst>
                <a:gd name="T0" fmla="*/ 932 w 932"/>
                <a:gd name="T1" fmla="*/ 52 h 808"/>
                <a:gd name="T2" fmla="*/ 892 w 932"/>
                <a:gd name="T3" fmla="*/ 120 h 808"/>
                <a:gd name="T4" fmla="*/ 826 w 932"/>
                <a:gd name="T5" fmla="*/ 224 h 808"/>
                <a:gd name="T6" fmla="*/ 728 w 932"/>
                <a:gd name="T7" fmla="*/ 356 h 808"/>
                <a:gd name="T8" fmla="*/ 638 w 932"/>
                <a:gd name="T9" fmla="*/ 460 h 808"/>
                <a:gd name="T10" fmla="*/ 570 w 932"/>
                <a:gd name="T11" fmla="*/ 530 h 808"/>
                <a:gd name="T12" fmla="*/ 496 w 932"/>
                <a:gd name="T13" fmla="*/ 596 h 808"/>
                <a:gd name="T14" fmla="*/ 418 w 932"/>
                <a:gd name="T15" fmla="*/ 658 h 808"/>
                <a:gd name="T16" fmla="*/ 332 w 932"/>
                <a:gd name="T17" fmla="*/ 710 h 808"/>
                <a:gd name="T18" fmla="*/ 242 w 932"/>
                <a:gd name="T19" fmla="*/ 754 h 808"/>
                <a:gd name="T20" fmla="*/ 148 w 932"/>
                <a:gd name="T21" fmla="*/ 786 h 808"/>
                <a:gd name="T22" fmla="*/ 50 w 932"/>
                <a:gd name="T23" fmla="*/ 804 h 808"/>
                <a:gd name="T24" fmla="*/ 0 w 932"/>
                <a:gd name="T25" fmla="*/ 808 h 808"/>
                <a:gd name="T26" fmla="*/ 8 w 932"/>
                <a:gd name="T27" fmla="*/ 718 h 808"/>
                <a:gd name="T28" fmla="*/ 10 w 932"/>
                <a:gd name="T29" fmla="*/ 634 h 808"/>
                <a:gd name="T30" fmla="*/ 10 w 932"/>
                <a:gd name="T31" fmla="*/ 532 h 808"/>
                <a:gd name="T32" fmla="*/ 12 w 932"/>
                <a:gd name="T33" fmla="*/ 508 h 808"/>
                <a:gd name="T34" fmla="*/ 58 w 932"/>
                <a:gd name="T35" fmla="*/ 526 h 808"/>
                <a:gd name="T36" fmla="*/ 118 w 932"/>
                <a:gd name="T37" fmla="*/ 538 h 808"/>
                <a:gd name="T38" fmla="*/ 154 w 932"/>
                <a:gd name="T39" fmla="*/ 540 h 808"/>
                <a:gd name="T40" fmla="*/ 194 w 932"/>
                <a:gd name="T41" fmla="*/ 538 h 808"/>
                <a:gd name="T42" fmla="*/ 238 w 932"/>
                <a:gd name="T43" fmla="*/ 528 h 808"/>
                <a:gd name="T44" fmla="*/ 284 w 932"/>
                <a:gd name="T45" fmla="*/ 510 h 808"/>
                <a:gd name="T46" fmla="*/ 320 w 932"/>
                <a:gd name="T47" fmla="*/ 494 h 808"/>
                <a:gd name="T48" fmla="*/ 384 w 932"/>
                <a:gd name="T49" fmla="*/ 460 h 808"/>
                <a:gd name="T50" fmla="*/ 444 w 932"/>
                <a:gd name="T51" fmla="*/ 422 h 808"/>
                <a:gd name="T52" fmla="*/ 522 w 932"/>
                <a:gd name="T53" fmla="*/ 360 h 808"/>
                <a:gd name="T54" fmla="*/ 608 w 932"/>
                <a:gd name="T55" fmla="*/ 276 h 808"/>
                <a:gd name="T56" fmla="*/ 674 w 932"/>
                <a:gd name="T57" fmla="*/ 192 h 808"/>
                <a:gd name="T58" fmla="*/ 724 w 932"/>
                <a:gd name="T59" fmla="*/ 118 h 808"/>
                <a:gd name="T60" fmla="*/ 756 w 932"/>
                <a:gd name="T61" fmla="*/ 56 h 808"/>
                <a:gd name="T62" fmla="*/ 782 w 932"/>
                <a:gd name="T63" fmla="*/ 0 h 808"/>
                <a:gd name="T64" fmla="*/ 838 w 932"/>
                <a:gd name="T65" fmla="*/ 18 h 808"/>
                <a:gd name="T66" fmla="*/ 932 w 932"/>
                <a:gd name="T67" fmla="*/ 5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2" h="808">
                  <a:moveTo>
                    <a:pt x="932" y="52"/>
                  </a:moveTo>
                  <a:lnTo>
                    <a:pt x="932" y="52"/>
                  </a:lnTo>
                  <a:lnTo>
                    <a:pt x="914" y="84"/>
                  </a:lnTo>
                  <a:lnTo>
                    <a:pt x="892" y="120"/>
                  </a:lnTo>
                  <a:lnTo>
                    <a:pt x="862" y="168"/>
                  </a:lnTo>
                  <a:lnTo>
                    <a:pt x="826" y="224"/>
                  </a:lnTo>
                  <a:lnTo>
                    <a:pt x="780" y="288"/>
                  </a:lnTo>
                  <a:lnTo>
                    <a:pt x="728" y="356"/>
                  </a:lnTo>
                  <a:lnTo>
                    <a:pt x="670" y="426"/>
                  </a:lnTo>
                  <a:lnTo>
                    <a:pt x="638" y="460"/>
                  </a:lnTo>
                  <a:lnTo>
                    <a:pt x="606" y="496"/>
                  </a:lnTo>
                  <a:lnTo>
                    <a:pt x="570" y="530"/>
                  </a:lnTo>
                  <a:lnTo>
                    <a:pt x="534" y="564"/>
                  </a:lnTo>
                  <a:lnTo>
                    <a:pt x="496" y="596"/>
                  </a:lnTo>
                  <a:lnTo>
                    <a:pt x="458" y="628"/>
                  </a:lnTo>
                  <a:lnTo>
                    <a:pt x="418" y="658"/>
                  </a:lnTo>
                  <a:lnTo>
                    <a:pt x="376" y="684"/>
                  </a:lnTo>
                  <a:lnTo>
                    <a:pt x="332" y="710"/>
                  </a:lnTo>
                  <a:lnTo>
                    <a:pt x="288" y="734"/>
                  </a:lnTo>
                  <a:lnTo>
                    <a:pt x="242" y="754"/>
                  </a:lnTo>
                  <a:lnTo>
                    <a:pt x="196" y="772"/>
                  </a:lnTo>
                  <a:lnTo>
                    <a:pt x="148" y="786"/>
                  </a:lnTo>
                  <a:lnTo>
                    <a:pt x="100" y="798"/>
                  </a:lnTo>
                  <a:lnTo>
                    <a:pt x="50" y="804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" y="762"/>
                  </a:lnTo>
                  <a:lnTo>
                    <a:pt x="8" y="718"/>
                  </a:lnTo>
                  <a:lnTo>
                    <a:pt x="10" y="674"/>
                  </a:lnTo>
                  <a:lnTo>
                    <a:pt x="10" y="634"/>
                  </a:lnTo>
                  <a:lnTo>
                    <a:pt x="10" y="560"/>
                  </a:lnTo>
                  <a:lnTo>
                    <a:pt x="10" y="532"/>
                  </a:lnTo>
                  <a:lnTo>
                    <a:pt x="12" y="508"/>
                  </a:lnTo>
                  <a:lnTo>
                    <a:pt x="12" y="508"/>
                  </a:lnTo>
                  <a:lnTo>
                    <a:pt x="32" y="516"/>
                  </a:lnTo>
                  <a:lnTo>
                    <a:pt x="58" y="526"/>
                  </a:lnTo>
                  <a:lnTo>
                    <a:pt x="86" y="534"/>
                  </a:lnTo>
                  <a:lnTo>
                    <a:pt x="118" y="538"/>
                  </a:lnTo>
                  <a:lnTo>
                    <a:pt x="136" y="540"/>
                  </a:lnTo>
                  <a:lnTo>
                    <a:pt x="154" y="540"/>
                  </a:lnTo>
                  <a:lnTo>
                    <a:pt x="174" y="540"/>
                  </a:lnTo>
                  <a:lnTo>
                    <a:pt x="194" y="538"/>
                  </a:lnTo>
                  <a:lnTo>
                    <a:pt x="214" y="534"/>
                  </a:lnTo>
                  <a:lnTo>
                    <a:pt x="238" y="528"/>
                  </a:lnTo>
                  <a:lnTo>
                    <a:pt x="260" y="520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320" y="494"/>
                  </a:lnTo>
                  <a:lnTo>
                    <a:pt x="352" y="476"/>
                  </a:lnTo>
                  <a:lnTo>
                    <a:pt x="384" y="460"/>
                  </a:lnTo>
                  <a:lnTo>
                    <a:pt x="414" y="440"/>
                  </a:lnTo>
                  <a:lnTo>
                    <a:pt x="444" y="422"/>
                  </a:lnTo>
                  <a:lnTo>
                    <a:pt x="470" y="402"/>
                  </a:lnTo>
                  <a:lnTo>
                    <a:pt x="522" y="360"/>
                  </a:lnTo>
                  <a:lnTo>
                    <a:pt x="568" y="318"/>
                  </a:lnTo>
                  <a:lnTo>
                    <a:pt x="608" y="276"/>
                  </a:lnTo>
                  <a:lnTo>
                    <a:pt x="644" y="234"/>
                  </a:lnTo>
                  <a:lnTo>
                    <a:pt x="674" y="192"/>
                  </a:lnTo>
                  <a:lnTo>
                    <a:pt x="702" y="154"/>
                  </a:lnTo>
                  <a:lnTo>
                    <a:pt x="724" y="118"/>
                  </a:lnTo>
                  <a:lnTo>
                    <a:pt x="742" y="84"/>
                  </a:lnTo>
                  <a:lnTo>
                    <a:pt x="756" y="56"/>
                  </a:lnTo>
                  <a:lnTo>
                    <a:pt x="776" y="14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838" y="18"/>
                  </a:lnTo>
                  <a:lnTo>
                    <a:pt x="886" y="34"/>
                  </a:lnTo>
                  <a:lnTo>
                    <a:pt x="932" y="52"/>
                  </a:lnTo>
                  <a:lnTo>
                    <a:pt x="932" y="5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-6296025" y="2408238"/>
              <a:ext cx="1590675" cy="635000"/>
            </a:xfrm>
            <a:custGeom>
              <a:avLst/>
              <a:gdLst>
                <a:gd name="T0" fmla="*/ 924 w 1002"/>
                <a:gd name="T1" fmla="*/ 258 h 400"/>
                <a:gd name="T2" fmla="*/ 944 w 1002"/>
                <a:gd name="T3" fmla="*/ 206 h 400"/>
                <a:gd name="T4" fmla="*/ 930 w 1002"/>
                <a:gd name="T5" fmla="*/ 166 h 400"/>
                <a:gd name="T6" fmla="*/ 906 w 1002"/>
                <a:gd name="T7" fmla="*/ 154 h 400"/>
                <a:gd name="T8" fmla="*/ 860 w 1002"/>
                <a:gd name="T9" fmla="*/ 154 h 400"/>
                <a:gd name="T10" fmla="*/ 810 w 1002"/>
                <a:gd name="T11" fmla="*/ 174 h 400"/>
                <a:gd name="T12" fmla="*/ 798 w 1002"/>
                <a:gd name="T13" fmla="*/ 166 h 400"/>
                <a:gd name="T14" fmla="*/ 796 w 1002"/>
                <a:gd name="T15" fmla="*/ 116 h 400"/>
                <a:gd name="T16" fmla="*/ 774 w 1002"/>
                <a:gd name="T17" fmla="*/ 82 h 400"/>
                <a:gd name="T18" fmla="*/ 748 w 1002"/>
                <a:gd name="T19" fmla="*/ 72 h 400"/>
                <a:gd name="T20" fmla="*/ 704 w 1002"/>
                <a:gd name="T21" fmla="*/ 76 h 400"/>
                <a:gd name="T22" fmla="*/ 656 w 1002"/>
                <a:gd name="T23" fmla="*/ 102 h 400"/>
                <a:gd name="T24" fmla="*/ 630 w 1002"/>
                <a:gd name="T25" fmla="*/ 92 h 400"/>
                <a:gd name="T26" fmla="*/ 584 w 1002"/>
                <a:gd name="T27" fmla="*/ 32 h 400"/>
                <a:gd name="T28" fmla="*/ 516 w 1002"/>
                <a:gd name="T29" fmla="*/ 2 h 400"/>
                <a:gd name="T30" fmla="*/ 464 w 1002"/>
                <a:gd name="T31" fmla="*/ 2 h 400"/>
                <a:gd name="T32" fmla="*/ 398 w 1002"/>
                <a:gd name="T33" fmla="*/ 32 h 400"/>
                <a:gd name="T34" fmla="*/ 350 w 1002"/>
                <a:gd name="T35" fmla="*/ 92 h 400"/>
                <a:gd name="T36" fmla="*/ 328 w 1002"/>
                <a:gd name="T37" fmla="*/ 102 h 400"/>
                <a:gd name="T38" fmla="*/ 286 w 1002"/>
                <a:gd name="T39" fmla="*/ 70 h 400"/>
                <a:gd name="T40" fmla="*/ 244 w 1002"/>
                <a:gd name="T41" fmla="*/ 60 h 400"/>
                <a:gd name="T42" fmla="*/ 224 w 1002"/>
                <a:gd name="T43" fmla="*/ 66 h 400"/>
                <a:gd name="T44" fmla="*/ 196 w 1002"/>
                <a:gd name="T45" fmla="*/ 94 h 400"/>
                <a:gd name="T46" fmla="*/ 186 w 1002"/>
                <a:gd name="T47" fmla="*/ 152 h 400"/>
                <a:gd name="T48" fmla="*/ 196 w 1002"/>
                <a:gd name="T49" fmla="*/ 198 h 400"/>
                <a:gd name="T50" fmla="*/ 158 w 1002"/>
                <a:gd name="T51" fmla="*/ 184 h 400"/>
                <a:gd name="T52" fmla="*/ 122 w 1002"/>
                <a:gd name="T53" fmla="*/ 184 h 400"/>
                <a:gd name="T54" fmla="*/ 100 w 1002"/>
                <a:gd name="T55" fmla="*/ 192 h 400"/>
                <a:gd name="T56" fmla="*/ 76 w 1002"/>
                <a:gd name="T57" fmla="*/ 220 h 400"/>
                <a:gd name="T58" fmla="*/ 74 w 1002"/>
                <a:gd name="T59" fmla="*/ 260 h 400"/>
                <a:gd name="T60" fmla="*/ 86 w 1002"/>
                <a:gd name="T61" fmla="*/ 288 h 400"/>
                <a:gd name="T62" fmla="*/ 14 w 1002"/>
                <a:gd name="T63" fmla="*/ 314 h 400"/>
                <a:gd name="T64" fmla="*/ 0 w 1002"/>
                <a:gd name="T65" fmla="*/ 330 h 400"/>
                <a:gd name="T66" fmla="*/ 4 w 1002"/>
                <a:gd name="T67" fmla="*/ 338 h 400"/>
                <a:gd name="T68" fmla="*/ 40 w 1002"/>
                <a:gd name="T69" fmla="*/ 360 h 400"/>
                <a:gd name="T70" fmla="*/ 148 w 1002"/>
                <a:gd name="T71" fmla="*/ 382 h 400"/>
                <a:gd name="T72" fmla="*/ 402 w 1002"/>
                <a:gd name="T73" fmla="*/ 400 h 400"/>
                <a:gd name="T74" fmla="*/ 604 w 1002"/>
                <a:gd name="T75" fmla="*/ 398 h 400"/>
                <a:gd name="T76" fmla="*/ 856 w 1002"/>
                <a:gd name="T77" fmla="*/ 374 h 400"/>
                <a:gd name="T78" fmla="*/ 964 w 1002"/>
                <a:gd name="T79" fmla="*/ 348 h 400"/>
                <a:gd name="T80" fmla="*/ 1000 w 1002"/>
                <a:gd name="T81" fmla="*/ 326 h 400"/>
                <a:gd name="T82" fmla="*/ 1002 w 1002"/>
                <a:gd name="T83" fmla="*/ 320 h 400"/>
                <a:gd name="T84" fmla="*/ 988 w 1002"/>
                <a:gd name="T85" fmla="*/ 302 h 400"/>
                <a:gd name="T86" fmla="*/ 910 w 1002"/>
                <a:gd name="T87" fmla="*/ 27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2" h="400">
                  <a:moveTo>
                    <a:pt x="910" y="278"/>
                  </a:moveTo>
                  <a:lnTo>
                    <a:pt x="910" y="278"/>
                  </a:lnTo>
                  <a:lnTo>
                    <a:pt x="924" y="258"/>
                  </a:lnTo>
                  <a:lnTo>
                    <a:pt x="934" y="240"/>
                  </a:lnTo>
                  <a:lnTo>
                    <a:pt x="940" y="222"/>
                  </a:lnTo>
                  <a:lnTo>
                    <a:pt x="944" y="206"/>
                  </a:lnTo>
                  <a:lnTo>
                    <a:pt x="942" y="192"/>
                  </a:lnTo>
                  <a:lnTo>
                    <a:pt x="938" y="178"/>
                  </a:lnTo>
                  <a:lnTo>
                    <a:pt x="930" y="166"/>
                  </a:lnTo>
                  <a:lnTo>
                    <a:pt x="918" y="158"/>
                  </a:lnTo>
                  <a:lnTo>
                    <a:pt x="918" y="158"/>
                  </a:lnTo>
                  <a:lnTo>
                    <a:pt x="906" y="154"/>
                  </a:lnTo>
                  <a:lnTo>
                    <a:pt x="892" y="152"/>
                  </a:lnTo>
                  <a:lnTo>
                    <a:pt x="878" y="152"/>
                  </a:lnTo>
                  <a:lnTo>
                    <a:pt x="860" y="154"/>
                  </a:lnTo>
                  <a:lnTo>
                    <a:pt x="844" y="160"/>
                  </a:lnTo>
                  <a:lnTo>
                    <a:pt x="826" y="166"/>
                  </a:lnTo>
                  <a:lnTo>
                    <a:pt x="810" y="174"/>
                  </a:lnTo>
                  <a:lnTo>
                    <a:pt x="792" y="184"/>
                  </a:lnTo>
                  <a:lnTo>
                    <a:pt x="792" y="184"/>
                  </a:lnTo>
                  <a:lnTo>
                    <a:pt x="798" y="166"/>
                  </a:lnTo>
                  <a:lnTo>
                    <a:pt x="800" y="148"/>
                  </a:lnTo>
                  <a:lnTo>
                    <a:pt x="798" y="132"/>
                  </a:lnTo>
                  <a:lnTo>
                    <a:pt x="796" y="116"/>
                  </a:lnTo>
                  <a:lnTo>
                    <a:pt x="790" y="102"/>
                  </a:lnTo>
                  <a:lnTo>
                    <a:pt x="784" y="92"/>
                  </a:lnTo>
                  <a:lnTo>
                    <a:pt x="774" y="82"/>
                  </a:lnTo>
                  <a:lnTo>
                    <a:pt x="762" y="76"/>
                  </a:lnTo>
                  <a:lnTo>
                    <a:pt x="762" y="76"/>
                  </a:lnTo>
                  <a:lnTo>
                    <a:pt x="748" y="72"/>
                  </a:lnTo>
                  <a:lnTo>
                    <a:pt x="734" y="70"/>
                  </a:lnTo>
                  <a:lnTo>
                    <a:pt x="718" y="72"/>
                  </a:lnTo>
                  <a:lnTo>
                    <a:pt x="704" y="76"/>
                  </a:lnTo>
                  <a:lnTo>
                    <a:pt x="688" y="84"/>
                  </a:lnTo>
                  <a:lnTo>
                    <a:pt x="672" y="92"/>
                  </a:lnTo>
                  <a:lnTo>
                    <a:pt x="656" y="102"/>
                  </a:lnTo>
                  <a:lnTo>
                    <a:pt x="640" y="116"/>
                  </a:lnTo>
                  <a:lnTo>
                    <a:pt x="640" y="116"/>
                  </a:lnTo>
                  <a:lnTo>
                    <a:pt x="630" y="92"/>
                  </a:lnTo>
                  <a:lnTo>
                    <a:pt x="618" y="68"/>
                  </a:lnTo>
                  <a:lnTo>
                    <a:pt x="602" y="50"/>
                  </a:lnTo>
                  <a:lnTo>
                    <a:pt x="584" y="32"/>
                  </a:lnTo>
                  <a:lnTo>
                    <a:pt x="562" y="18"/>
                  </a:lnTo>
                  <a:lnTo>
                    <a:pt x="540" y="8"/>
                  </a:lnTo>
                  <a:lnTo>
                    <a:pt x="516" y="2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64" y="2"/>
                  </a:lnTo>
                  <a:lnTo>
                    <a:pt x="440" y="8"/>
                  </a:lnTo>
                  <a:lnTo>
                    <a:pt x="418" y="18"/>
                  </a:lnTo>
                  <a:lnTo>
                    <a:pt x="398" y="32"/>
                  </a:lnTo>
                  <a:lnTo>
                    <a:pt x="378" y="50"/>
                  </a:lnTo>
                  <a:lnTo>
                    <a:pt x="362" y="70"/>
                  </a:lnTo>
                  <a:lnTo>
                    <a:pt x="350" y="92"/>
                  </a:lnTo>
                  <a:lnTo>
                    <a:pt x="340" y="116"/>
                  </a:lnTo>
                  <a:lnTo>
                    <a:pt x="340" y="116"/>
                  </a:lnTo>
                  <a:lnTo>
                    <a:pt x="328" y="102"/>
                  </a:lnTo>
                  <a:lnTo>
                    <a:pt x="314" y="90"/>
                  </a:lnTo>
                  <a:lnTo>
                    <a:pt x="300" y="78"/>
                  </a:lnTo>
                  <a:lnTo>
                    <a:pt x="286" y="70"/>
                  </a:lnTo>
                  <a:lnTo>
                    <a:pt x="272" y="64"/>
                  </a:lnTo>
                  <a:lnTo>
                    <a:pt x="258" y="62"/>
                  </a:lnTo>
                  <a:lnTo>
                    <a:pt x="244" y="60"/>
                  </a:lnTo>
                  <a:lnTo>
                    <a:pt x="232" y="62"/>
                  </a:lnTo>
                  <a:lnTo>
                    <a:pt x="232" y="62"/>
                  </a:lnTo>
                  <a:lnTo>
                    <a:pt x="224" y="66"/>
                  </a:lnTo>
                  <a:lnTo>
                    <a:pt x="216" y="70"/>
                  </a:lnTo>
                  <a:lnTo>
                    <a:pt x="206" y="80"/>
                  </a:lnTo>
                  <a:lnTo>
                    <a:pt x="196" y="94"/>
                  </a:lnTo>
                  <a:lnTo>
                    <a:pt x="190" y="110"/>
                  </a:lnTo>
                  <a:lnTo>
                    <a:pt x="186" y="130"/>
                  </a:lnTo>
                  <a:lnTo>
                    <a:pt x="186" y="152"/>
                  </a:lnTo>
                  <a:lnTo>
                    <a:pt x="190" y="174"/>
                  </a:lnTo>
                  <a:lnTo>
                    <a:pt x="196" y="198"/>
                  </a:lnTo>
                  <a:lnTo>
                    <a:pt x="196" y="198"/>
                  </a:lnTo>
                  <a:lnTo>
                    <a:pt x="182" y="192"/>
                  </a:lnTo>
                  <a:lnTo>
                    <a:pt x="170" y="188"/>
                  </a:lnTo>
                  <a:lnTo>
                    <a:pt x="158" y="184"/>
                  </a:lnTo>
                  <a:lnTo>
                    <a:pt x="144" y="184"/>
                  </a:lnTo>
                  <a:lnTo>
                    <a:pt x="132" y="184"/>
                  </a:lnTo>
                  <a:lnTo>
                    <a:pt x="122" y="184"/>
                  </a:lnTo>
                  <a:lnTo>
                    <a:pt x="110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90" y="200"/>
                  </a:lnTo>
                  <a:lnTo>
                    <a:pt x="82" y="210"/>
                  </a:lnTo>
                  <a:lnTo>
                    <a:pt x="76" y="220"/>
                  </a:lnTo>
                  <a:lnTo>
                    <a:pt x="72" y="232"/>
                  </a:lnTo>
                  <a:lnTo>
                    <a:pt x="72" y="246"/>
                  </a:lnTo>
                  <a:lnTo>
                    <a:pt x="74" y="260"/>
                  </a:lnTo>
                  <a:lnTo>
                    <a:pt x="78" y="274"/>
                  </a:lnTo>
                  <a:lnTo>
                    <a:pt x="86" y="288"/>
                  </a:lnTo>
                  <a:lnTo>
                    <a:pt x="86" y="288"/>
                  </a:lnTo>
                  <a:lnTo>
                    <a:pt x="50" y="298"/>
                  </a:lnTo>
                  <a:lnTo>
                    <a:pt x="22" y="308"/>
                  </a:lnTo>
                  <a:lnTo>
                    <a:pt x="14" y="314"/>
                  </a:lnTo>
                  <a:lnTo>
                    <a:pt x="6" y="320"/>
                  </a:lnTo>
                  <a:lnTo>
                    <a:pt x="2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12" y="346"/>
                  </a:lnTo>
                  <a:lnTo>
                    <a:pt x="24" y="352"/>
                  </a:lnTo>
                  <a:lnTo>
                    <a:pt x="40" y="360"/>
                  </a:lnTo>
                  <a:lnTo>
                    <a:pt x="62" y="366"/>
                  </a:lnTo>
                  <a:lnTo>
                    <a:pt x="88" y="372"/>
                  </a:lnTo>
                  <a:lnTo>
                    <a:pt x="148" y="382"/>
                  </a:lnTo>
                  <a:lnTo>
                    <a:pt x="222" y="390"/>
                  </a:lnTo>
                  <a:lnTo>
                    <a:pt x="308" y="396"/>
                  </a:lnTo>
                  <a:lnTo>
                    <a:pt x="402" y="400"/>
                  </a:lnTo>
                  <a:lnTo>
                    <a:pt x="504" y="400"/>
                  </a:lnTo>
                  <a:lnTo>
                    <a:pt x="504" y="400"/>
                  </a:lnTo>
                  <a:lnTo>
                    <a:pt x="604" y="398"/>
                  </a:lnTo>
                  <a:lnTo>
                    <a:pt x="698" y="392"/>
                  </a:lnTo>
                  <a:lnTo>
                    <a:pt x="782" y="384"/>
                  </a:lnTo>
                  <a:lnTo>
                    <a:pt x="856" y="374"/>
                  </a:lnTo>
                  <a:lnTo>
                    <a:pt x="918" y="362"/>
                  </a:lnTo>
                  <a:lnTo>
                    <a:pt x="942" y="356"/>
                  </a:lnTo>
                  <a:lnTo>
                    <a:pt x="964" y="348"/>
                  </a:lnTo>
                  <a:lnTo>
                    <a:pt x="980" y="342"/>
                  </a:lnTo>
                  <a:lnTo>
                    <a:pt x="992" y="334"/>
                  </a:lnTo>
                  <a:lnTo>
                    <a:pt x="1000" y="326"/>
                  </a:lnTo>
                  <a:lnTo>
                    <a:pt x="1002" y="324"/>
                  </a:lnTo>
                  <a:lnTo>
                    <a:pt x="1002" y="320"/>
                  </a:lnTo>
                  <a:lnTo>
                    <a:pt x="1002" y="320"/>
                  </a:lnTo>
                  <a:lnTo>
                    <a:pt x="1000" y="314"/>
                  </a:lnTo>
                  <a:lnTo>
                    <a:pt x="996" y="308"/>
                  </a:lnTo>
                  <a:lnTo>
                    <a:pt x="988" y="302"/>
                  </a:lnTo>
                  <a:lnTo>
                    <a:pt x="978" y="296"/>
                  </a:lnTo>
                  <a:lnTo>
                    <a:pt x="950" y="286"/>
                  </a:lnTo>
                  <a:lnTo>
                    <a:pt x="910" y="278"/>
                  </a:lnTo>
                  <a:lnTo>
                    <a:pt x="91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-7750175" y="4510088"/>
              <a:ext cx="1939925" cy="779463"/>
            </a:xfrm>
            <a:custGeom>
              <a:avLst/>
              <a:gdLst>
                <a:gd name="T0" fmla="*/ 1126 w 1222"/>
                <a:gd name="T1" fmla="*/ 317 h 491"/>
                <a:gd name="T2" fmla="*/ 1150 w 1222"/>
                <a:gd name="T3" fmla="*/ 253 h 491"/>
                <a:gd name="T4" fmla="*/ 1144 w 1222"/>
                <a:gd name="T5" fmla="*/ 219 h 491"/>
                <a:gd name="T6" fmla="*/ 1128 w 1222"/>
                <a:gd name="T7" fmla="*/ 201 h 491"/>
                <a:gd name="T8" fmla="*/ 1104 w 1222"/>
                <a:gd name="T9" fmla="*/ 189 h 491"/>
                <a:gd name="T10" fmla="*/ 1050 w 1222"/>
                <a:gd name="T11" fmla="*/ 191 h 491"/>
                <a:gd name="T12" fmla="*/ 988 w 1222"/>
                <a:gd name="T13" fmla="*/ 215 h 491"/>
                <a:gd name="T14" fmla="*/ 972 w 1222"/>
                <a:gd name="T15" fmla="*/ 205 h 491"/>
                <a:gd name="T16" fmla="*/ 970 w 1222"/>
                <a:gd name="T17" fmla="*/ 145 h 491"/>
                <a:gd name="T18" fmla="*/ 944 w 1222"/>
                <a:gd name="T19" fmla="*/ 103 h 491"/>
                <a:gd name="T20" fmla="*/ 912 w 1222"/>
                <a:gd name="T21" fmla="*/ 91 h 491"/>
                <a:gd name="T22" fmla="*/ 858 w 1222"/>
                <a:gd name="T23" fmla="*/ 97 h 491"/>
                <a:gd name="T24" fmla="*/ 800 w 1222"/>
                <a:gd name="T25" fmla="*/ 127 h 491"/>
                <a:gd name="T26" fmla="*/ 768 w 1222"/>
                <a:gd name="T27" fmla="*/ 113 h 491"/>
                <a:gd name="T28" fmla="*/ 712 w 1222"/>
                <a:gd name="T29" fmla="*/ 40 h 491"/>
                <a:gd name="T30" fmla="*/ 672 w 1222"/>
                <a:gd name="T31" fmla="*/ 18 h 491"/>
                <a:gd name="T32" fmla="*/ 628 w 1222"/>
                <a:gd name="T33" fmla="*/ 4 h 491"/>
                <a:gd name="T34" fmla="*/ 598 w 1222"/>
                <a:gd name="T35" fmla="*/ 0 h 491"/>
                <a:gd name="T36" fmla="*/ 552 w 1222"/>
                <a:gd name="T37" fmla="*/ 6 h 491"/>
                <a:gd name="T38" fmla="*/ 510 w 1222"/>
                <a:gd name="T39" fmla="*/ 24 h 491"/>
                <a:gd name="T40" fmla="*/ 462 w 1222"/>
                <a:gd name="T41" fmla="*/ 62 h 491"/>
                <a:gd name="T42" fmla="*/ 416 w 1222"/>
                <a:gd name="T43" fmla="*/ 143 h 491"/>
                <a:gd name="T44" fmla="*/ 382 w 1222"/>
                <a:gd name="T45" fmla="*/ 111 h 491"/>
                <a:gd name="T46" fmla="*/ 330 w 1222"/>
                <a:gd name="T47" fmla="*/ 81 h 491"/>
                <a:gd name="T48" fmla="*/ 282 w 1222"/>
                <a:gd name="T49" fmla="*/ 79 h 491"/>
                <a:gd name="T50" fmla="*/ 264 w 1222"/>
                <a:gd name="T51" fmla="*/ 87 h 491"/>
                <a:gd name="T52" fmla="*/ 244 w 1222"/>
                <a:gd name="T53" fmla="*/ 107 h 491"/>
                <a:gd name="T54" fmla="*/ 228 w 1222"/>
                <a:gd name="T55" fmla="*/ 161 h 491"/>
                <a:gd name="T56" fmla="*/ 238 w 1222"/>
                <a:gd name="T57" fmla="*/ 245 h 491"/>
                <a:gd name="T58" fmla="*/ 208 w 1222"/>
                <a:gd name="T59" fmla="*/ 231 h 491"/>
                <a:gd name="T60" fmla="*/ 162 w 1222"/>
                <a:gd name="T61" fmla="*/ 225 h 491"/>
                <a:gd name="T62" fmla="*/ 122 w 1222"/>
                <a:gd name="T63" fmla="*/ 237 h 491"/>
                <a:gd name="T64" fmla="*/ 98 w 1222"/>
                <a:gd name="T65" fmla="*/ 257 h 491"/>
                <a:gd name="T66" fmla="*/ 88 w 1222"/>
                <a:gd name="T67" fmla="*/ 301 h 491"/>
                <a:gd name="T68" fmla="*/ 104 w 1222"/>
                <a:gd name="T69" fmla="*/ 353 h 491"/>
                <a:gd name="T70" fmla="*/ 42 w 1222"/>
                <a:gd name="T71" fmla="*/ 371 h 491"/>
                <a:gd name="T72" fmla="*/ 8 w 1222"/>
                <a:gd name="T73" fmla="*/ 391 h 491"/>
                <a:gd name="T74" fmla="*/ 0 w 1222"/>
                <a:gd name="T75" fmla="*/ 405 h 491"/>
                <a:gd name="T76" fmla="*/ 14 w 1222"/>
                <a:gd name="T77" fmla="*/ 425 h 491"/>
                <a:gd name="T78" fmla="*/ 76 w 1222"/>
                <a:gd name="T79" fmla="*/ 449 h 491"/>
                <a:gd name="T80" fmla="*/ 180 w 1222"/>
                <a:gd name="T81" fmla="*/ 469 h 491"/>
                <a:gd name="T82" fmla="*/ 490 w 1222"/>
                <a:gd name="T83" fmla="*/ 489 h 491"/>
                <a:gd name="T84" fmla="*/ 736 w 1222"/>
                <a:gd name="T85" fmla="*/ 487 h 491"/>
                <a:gd name="T86" fmla="*/ 1044 w 1222"/>
                <a:gd name="T87" fmla="*/ 459 h 491"/>
                <a:gd name="T88" fmla="*/ 1150 w 1222"/>
                <a:gd name="T89" fmla="*/ 437 h 491"/>
                <a:gd name="T90" fmla="*/ 1210 w 1222"/>
                <a:gd name="T91" fmla="*/ 411 h 491"/>
                <a:gd name="T92" fmla="*/ 1222 w 1222"/>
                <a:gd name="T93" fmla="*/ 391 h 491"/>
                <a:gd name="T94" fmla="*/ 1214 w 1222"/>
                <a:gd name="T95" fmla="*/ 377 h 491"/>
                <a:gd name="T96" fmla="*/ 1176 w 1222"/>
                <a:gd name="T97" fmla="*/ 357 h 491"/>
                <a:gd name="T98" fmla="*/ 1110 w 1222"/>
                <a:gd name="T99" fmla="*/ 34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91">
                  <a:moveTo>
                    <a:pt x="1110" y="341"/>
                  </a:moveTo>
                  <a:lnTo>
                    <a:pt x="1110" y="341"/>
                  </a:lnTo>
                  <a:lnTo>
                    <a:pt x="1126" y="317"/>
                  </a:lnTo>
                  <a:lnTo>
                    <a:pt x="1138" y="295"/>
                  </a:lnTo>
                  <a:lnTo>
                    <a:pt x="1146" y="275"/>
                  </a:lnTo>
                  <a:lnTo>
                    <a:pt x="1150" y="253"/>
                  </a:lnTo>
                  <a:lnTo>
                    <a:pt x="1150" y="235"/>
                  </a:lnTo>
                  <a:lnTo>
                    <a:pt x="1148" y="227"/>
                  </a:lnTo>
                  <a:lnTo>
                    <a:pt x="1144" y="219"/>
                  </a:lnTo>
                  <a:lnTo>
                    <a:pt x="1140" y="213"/>
                  </a:lnTo>
                  <a:lnTo>
                    <a:pt x="1134" y="205"/>
                  </a:lnTo>
                  <a:lnTo>
                    <a:pt x="1128" y="201"/>
                  </a:lnTo>
                  <a:lnTo>
                    <a:pt x="1120" y="195"/>
                  </a:lnTo>
                  <a:lnTo>
                    <a:pt x="1120" y="195"/>
                  </a:lnTo>
                  <a:lnTo>
                    <a:pt x="1104" y="189"/>
                  </a:lnTo>
                  <a:lnTo>
                    <a:pt x="1088" y="187"/>
                  </a:lnTo>
                  <a:lnTo>
                    <a:pt x="1070" y="187"/>
                  </a:lnTo>
                  <a:lnTo>
                    <a:pt x="1050" y="191"/>
                  </a:lnTo>
                  <a:lnTo>
                    <a:pt x="1030" y="197"/>
                  </a:lnTo>
                  <a:lnTo>
                    <a:pt x="1008" y="205"/>
                  </a:lnTo>
                  <a:lnTo>
                    <a:pt x="988" y="215"/>
                  </a:lnTo>
                  <a:lnTo>
                    <a:pt x="966" y="227"/>
                  </a:lnTo>
                  <a:lnTo>
                    <a:pt x="966" y="227"/>
                  </a:lnTo>
                  <a:lnTo>
                    <a:pt x="972" y="205"/>
                  </a:lnTo>
                  <a:lnTo>
                    <a:pt x="974" y="183"/>
                  </a:lnTo>
                  <a:lnTo>
                    <a:pt x="974" y="163"/>
                  </a:lnTo>
                  <a:lnTo>
                    <a:pt x="970" y="145"/>
                  </a:lnTo>
                  <a:lnTo>
                    <a:pt x="964" y="127"/>
                  </a:lnTo>
                  <a:lnTo>
                    <a:pt x="956" y="113"/>
                  </a:lnTo>
                  <a:lnTo>
                    <a:pt x="944" y="103"/>
                  </a:lnTo>
                  <a:lnTo>
                    <a:pt x="928" y="95"/>
                  </a:lnTo>
                  <a:lnTo>
                    <a:pt x="928" y="95"/>
                  </a:lnTo>
                  <a:lnTo>
                    <a:pt x="912" y="91"/>
                  </a:lnTo>
                  <a:lnTo>
                    <a:pt x="894" y="89"/>
                  </a:lnTo>
                  <a:lnTo>
                    <a:pt x="876" y="91"/>
                  </a:lnTo>
                  <a:lnTo>
                    <a:pt x="858" y="97"/>
                  </a:lnTo>
                  <a:lnTo>
                    <a:pt x="838" y="105"/>
                  </a:lnTo>
                  <a:lnTo>
                    <a:pt x="818" y="115"/>
                  </a:lnTo>
                  <a:lnTo>
                    <a:pt x="800" y="127"/>
                  </a:lnTo>
                  <a:lnTo>
                    <a:pt x="780" y="143"/>
                  </a:lnTo>
                  <a:lnTo>
                    <a:pt x="780" y="143"/>
                  </a:lnTo>
                  <a:lnTo>
                    <a:pt x="768" y="113"/>
                  </a:lnTo>
                  <a:lnTo>
                    <a:pt x="752" y="87"/>
                  </a:lnTo>
                  <a:lnTo>
                    <a:pt x="734" y="62"/>
                  </a:lnTo>
                  <a:lnTo>
                    <a:pt x="712" y="40"/>
                  </a:lnTo>
                  <a:lnTo>
                    <a:pt x="698" y="32"/>
                  </a:lnTo>
                  <a:lnTo>
                    <a:pt x="686" y="24"/>
                  </a:lnTo>
                  <a:lnTo>
                    <a:pt x="672" y="18"/>
                  </a:lnTo>
                  <a:lnTo>
                    <a:pt x="658" y="12"/>
                  </a:lnTo>
                  <a:lnTo>
                    <a:pt x="644" y="6"/>
                  </a:lnTo>
                  <a:lnTo>
                    <a:pt x="628" y="4"/>
                  </a:lnTo>
                  <a:lnTo>
                    <a:pt x="614" y="2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82" y="2"/>
                  </a:lnTo>
                  <a:lnTo>
                    <a:pt x="566" y="4"/>
                  </a:lnTo>
                  <a:lnTo>
                    <a:pt x="552" y="6"/>
                  </a:lnTo>
                  <a:lnTo>
                    <a:pt x="536" y="12"/>
                  </a:lnTo>
                  <a:lnTo>
                    <a:pt x="522" y="18"/>
                  </a:lnTo>
                  <a:lnTo>
                    <a:pt x="510" y="24"/>
                  </a:lnTo>
                  <a:lnTo>
                    <a:pt x="496" y="32"/>
                  </a:lnTo>
                  <a:lnTo>
                    <a:pt x="484" y="40"/>
                  </a:lnTo>
                  <a:lnTo>
                    <a:pt x="462" y="62"/>
                  </a:lnTo>
                  <a:lnTo>
                    <a:pt x="442" y="87"/>
                  </a:lnTo>
                  <a:lnTo>
                    <a:pt x="426" y="113"/>
                  </a:lnTo>
                  <a:lnTo>
                    <a:pt x="416" y="143"/>
                  </a:lnTo>
                  <a:lnTo>
                    <a:pt x="416" y="143"/>
                  </a:lnTo>
                  <a:lnTo>
                    <a:pt x="400" y="127"/>
                  </a:lnTo>
                  <a:lnTo>
                    <a:pt x="382" y="111"/>
                  </a:lnTo>
                  <a:lnTo>
                    <a:pt x="366" y="99"/>
                  </a:lnTo>
                  <a:lnTo>
                    <a:pt x="348" y="89"/>
                  </a:lnTo>
                  <a:lnTo>
                    <a:pt x="330" y="81"/>
                  </a:lnTo>
                  <a:lnTo>
                    <a:pt x="314" y="76"/>
                  </a:lnTo>
                  <a:lnTo>
                    <a:pt x="298" y="76"/>
                  </a:lnTo>
                  <a:lnTo>
                    <a:pt x="282" y="79"/>
                  </a:lnTo>
                  <a:lnTo>
                    <a:pt x="282" y="79"/>
                  </a:lnTo>
                  <a:lnTo>
                    <a:pt x="272" y="83"/>
                  </a:lnTo>
                  <a:lnTo>
                    <a:pt x="264" y="87"/>
                  </a:lnTo>
                  <a:lnTo>
                    <a:pt x="256" y="93"/>
                  </a:lnTo>
                  <a:lnTo>
                    <a:pt x="250" y="99"/>
                  </a:lnTo>
                  <a:lnTo>
                    <a:pt x="244" y="107"/>
                  </a:lnTo>
                  <a:lnTo>
                    <a:pt x="238" y="117"/>
                  </a:lnTo>
                  <a:lnTo>
                    <a:pt x="232" y="137"/>
                  </a:lnTo>
                  <a:lnTo>
                    <a:pt x="228" y="161"/>
                  </a:lnTo>
                  <a:lnTo>
                    <a:pt x="228" y="187"/>
                  </a:lnTo>
                  <a:lnTo>
                    <a:pt x="230" y="215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2" y="237"/>
                  </a:lnTo>
                  <a:lnTo>
                    <a:pt x="208" y="231"/>
                  </a:lnTo>
                  <a:lnTo>
                    <a:pt x="192" y="229"/>
                  </a:lnTo>
                  <a:lnTo>
                    <a:pt x="176" y="225"/>
                  </a:lnTo>
                  <a:lnTo>
                    <a:pt x="162" y="225"/>
                  </a:lnTo>
                  <a:lnTo>
                    <a:pt x="148" y="227"/>
                  </a:lnTo>
                  <a:lnTo>
                    <a:pt x="134" y="231"/>
                  </a:lnTo>
                  <a:lnTo>
                    <a:pt x="122" y="237"/>
                  </a:lnTo>
                  <a:lnTo>
                    <a:pt x="122" y="237"/>
                  </a:lnTo>
                  <a:lnTo>
                    <a:pt x="108" y="245"/>
                  </a:lnTo>
                  <a:lnTo>
                    <a:pt x="98" y="257"/>
                  </a:lnTo>
                  <a:lnTo>
                    <a:pt x="92" y="271"/>
                  </a:lnTo>
                  <a:lnTo>
                    <a:pt x="88" y="285"/>
                  </a:lnTo>
                  <a:lnTo>
                    <a:pt x="88" y="301"/>
                  </a:lnTo>
                  <a:lnTo>
                    <a:pt x="90" y="319"/>
                  </a:lnTo>
                  <a:lnTo>
                    <a:pt x="96" y="337"/>
                  </a:lnTo>
                  <a:lnTo>
                    <a:pt x="104" y="353"/>
                  </a:lnTo>
                  <a:lnTo>
                    <a:pt x="104" y="353"/>
                  </a:lnTo>
                  <a:lnTo>
                    <a:pt x="60" y="365"/>
                  </a:lnTo>
                  <a:lnTo>
                    <a:pt x="42" y="371"/>
                  </a:lnTo>
                  <a:lnTo>
                    <a:pt x="28" y="379"/>
                  </a:lnTo>
                  <a:lnTo>
                    <a:pt x="16" y="385"/>
                  </a:lnTo>
                  <a:lnTo>
                    <a:pt x="8" y="391"/>
                  </a:lnTo>
                  <a:lnTo>
                    <a:pt x="2" y="399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2" y="411"/>
                  </a:lnTo>
                  <a:lnTo>
                    <a:pt x="4" y="415"/>
                  </a:lnTo>
                  <a:lnTo>
                    <a:pt x="14" y="425"/>
                  </a:lnTo>
                  <a:lnTo>
                    <a:pt x="28" y="433"/>
                  </a:lnTo>
                  <a:lnTo>
                    <a:pt x="50" y="441"/>
                  </a:lnTo>
                  <a:lnTo>
                    <a:pt x="76" y="449"/>
                  </a:lnTo>
                  <a:lnTo>
                    <a:pt x="106" y="455"/>
                  </a:lnTo>
                  <a:lnTo>
                    <a:pt x="142" y="463"/>
                  </a:lnTo>
                  <a:lnTo>
                    <a:pt x="180" y="469"/>
                  </a:lnTo>
                  <a:lnTo>
                    <a:pt x="272" y="479"/>
                  </a:lnTo>
                  <a:lnTo>
                    <a:pt x="376" y="485"/>
                  </a:lnTo>
                  <a:lnTo>
                    <a:pt x="490" y="489"/>
                  </a:lnTo>
                  <a:lnTo>
                    <a:pt x="614" y="491"/>
                  </a:lnTo>
                  <a:lnTo>
                    <a:pt x="614" y="491"/>
                  </a:lnTo>
                  <a:lnTo>
                    <a:pt x="736" y="487"/>
                  </a:lnTo>
                  <a:lnTo>
                    <a:pt x="852" y="481"/>
                  </a:lnTo>
                  <a:lnTo>
                    <a:pt x="954" y="471"/>
                  </a:lnTo>
                  <a:lnTo>
                    <a:pt x="1044" y="459"/>
                  </a:lnTo>
                  <a:lnTo>
                    <a:pt x="1084" y="451"/>
                  </a:lnTo>
                  <a:lnTo>
                    <a:pt x="1120" y="443"/>
                  </a:lnTo>
                  <a:lnTo>
                    <a:pt x="1150" y="437"/>
                  </a:lnTo>
                  <a:lnTo>
                    <a:pt x="1176" y="427"/>
                  </a:lnTo>
                  <a:lnTo>
                    <a:pt x="1196" y="419"/>
                  </a:lnTo>
                  <a:lnTo>
                    <a:pt x="1210" y="411"/>
                  </a:lnTo>
                  <a:lnTo>
                    <a:pt x="1220" y="401"/>
                  </a:lnTo>
                  <a:lnTo>
                    <a:pt x="1222" y="397"/>
                  </a:lnTo>
                  <a:lnTo>
                    <a:pt x="1222" y="391"/>
                  </a:lnTo>
                  <a:lnTo>
                    <a:pt x="1222" y="391"/>
                  </a:lnTo>
                  <a:lnTo>
                    <a:pt x="1220" y="385"/>
                  </a:lnTo>
                  <a:lnTo>
                    <a:pt x="1214" y="377"/>
                  </a:lnTo>
                  <a:lnTo>
                    <a:pt x="1206" y="371"/>
                  </a:lnTo>
                  <a:lnTo>
                    <a:pt x="1192" y="365"/>
                  </a:lnTo>
                  <a:lnTo>
                    <a:pt x="1176" y="357"/>
                  </a:lnTo>
                  <a:lnTo>
                    <a:pt x="1158" y="351"/>
                  </a:lnTo>
                  <a:lnTo>
                    <a:pt x="1110" y="341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-2089150" y="2655888"/>
              <a:ext cx="1939925" cy="774700"/>
            </a:xfrm>
            <a:custGeom>
              <a:avLst/>
              <a:gdLst>
                <a:gd name="T0" fmla="*/ 1126 w 1222"/>
                <a:gd name="T1" fmla="*/ 316 h 488"/>
                <a:gd name="T2" fmla="*/ 1148 w 1222"/>
                <a:gd name="T3" fmla="*/ 252 h 488"/>
                <a:gd name="T4" fmla="*/ 1142 w 1222"/>
                <a:gd name="T5" fmla="*/ 218 h 488"/>
                <a:gd name="T6" fmla="*/ 1126 w 1222"/>
                <a:gd name="T7" fmla="*/ 198 h 488"/>
                <a:gd name="T8" fmla="*/ 1104 w 1222"/>
                <a:gd name="T9" fmla="*/ 188 h 488"/>
                <a:gd name="T10" fmla="*/ 1048 w 1222"/>
                <a:gd name="T11" fmla="*/ 188 h 488"/>
                <a:gd name="T12" fmla="*/ 986 w 1222"/>
                <a:gd name="T13" fmla="*/ 212 h 488"/>
                <a:gd name="T14" fmla="*/ 970 w 1222"/>
                <a:gd name="T15" fmla="*/ 202 h 488"/>
                <a:gd name="T16" fmla="*/ 968 w 1222"/>
                <a:gd name="T17" fmla="*/ 142 h 488"/>
                <a:gd name="T18" fmla="*/ 942 w 1222"/>
                <a:gd name="T19" fmla="*/ 100 h 488"/>
                <a:gd name="T20" fmla="*/ 910 w 1222"/>
                <a:gd name="T21" fmla="*/ 88 h 488"/>
                <a:gd name="T22" fmla="*/ 856 w 1222"/>
                <a:gd name="T23" fmla="*/ 94 h 488"/>
                <a:gd name="T24" fmla="*/ 798 w 1222"/>
                <a:gd name="T25" fmla="*/ 126 h 488"/>
                <a:gd name="T26" fmla="*/ 768 w 1222"/>
                <a:gd name="T27" fmla="*/ 112 h 488"/>
                <a:gd name="T28" fmla="*/ 710 w 1222"/>
                <a:gd name="T29" fmla="*/ 40 h 488"/>
                <a:gd name="T30" fmla="*/ 670 w 1222"/>
                <a:gd name="T31" fmla="*/ 16 h 488"/>
                <a:gd name="T32" fmla="*/ 628 w 1222"/>
                <a:gd name="T33" fmla="*/ 2 h 488"/>
                <a:gd name="T34" fmla="*/ 596 w 1222"/>
                <a:gd name="T35" fmla="*/ 0 h 488"/>
                <a:gd name="T36" fmla="*/ 550 w 1222"/>
                <a:gd name="T37" fmla="*/ 6 h 488"/>
                <a:gd name="T38" fmla="*/ 508 w 1222"/>
                <a:gd name="T39" fmla="*/ 22 h 488"/>
                <a:gd name="T40" fmla="*/ 460 w 1222"/>
                <a:gd name="T41" fmla="*/ 60 h 488"/>
                <a:gd name="T42" fmla="*/ 414 w 1222"/>
                <a:gd name="T43" fmla="*/ 142 h 488"/>
                <a:gd name="T44" fmla="*/ 380 w 1222"/>
                <a:gd name="T45" fmla="*/ 110 h 488"/>
                <a:gd name="T46" fmla="*/ 330 w 1222"/>
                <a:gd name="T47" fmla="*/ 80 h 488"/>
                <a:gd name="T48" fmla="*/ 280 w 1222"/>
                <a:gd name="T49" fmla="*/ 76 h 488"/>
                <a:gd name="T50" fmla="*/ 262 w 1222"/>
                <a:gd name="T51" fmla="*/ 84 h 488"/>
                <a:gd name="T52" fmla="*/ 242 w 1222"/>
                <a:gd name="T53" fmla="*/ 106 h 488"/>
                <a:gd name="T54" fmla="*/ 226 w 1222"/>
                <a:gd name="T55" fmla="*/ 158 h 488"/>
                <a:gd name="T56" fmla="*/ 236 w 1222"/>
                <a:gd name="T57" fmla="*/ 242 h 488"/>
                <a:gd name="T58" fmla="*/ 206 w 1222"/>
                <a:gd name="T59" fmla="*/ 230 h 488"/>
                <a:gd name="T60" fmla="*/ 160 w 1222"/>
                <a:gd name="T61" fmla="*/ 224 h 488"/>
                <a:gd name="T62" fmla="*/ 120 w 1222"/>
                <a:gd name="T63" fmla="*/ 234 h 488"/>
                <a:gd name="T64" fmla="*/ 98 w 1222"/>
                <a:gd name="T65" fmla="*/ 256 h 488"/>
                <a:gd name="T66" fmla="*/ 86 w 1222"/>
                <a:gd name="T67" fmla="*/ 300 h 488"/>
                <a:gd name="T68" fmla="*/ 102 w 1222"/>
                <a:gd name="T69" fmla="*/ 352 h 488"/>
                <a:gd name="T70" fmla="*/ 40 w 1222"/>
                <a:gd name="T71" fmla="*/ 370 h 488"/>
                <a:gd name="T72" fmla="*/ 6 w 1222"/>
                <a:gd name="T73" fmla="*/ 390 h 488"/>
                <a:gd name="T74" fmla="*/ 0 w 1222"/>
                <a:gd name="T75" fmla="*/ 404 h 488"/>
                <a:gd name="T76" fmla="*/ 12 w 1222"/>
                <a:gd name="T77" fmla="*/ 422 h 488"/>
                <a:gd name="T78" fmla="*/ 74 w 1222"/>
                <a:gd name="T79" fmla="*/ 446 h 488"/>
                <a:gd name="T80" fmla="*/ 180 w 1222"/>
                <a:gd name="T81" fmla="*/ 466 h 488"/>
                <a:gd name="T82" fmla="*/ 488 w 1222"/>
                <a:gd name="T83" fmla="*/ 488 h 488"/>
                <a:gd name="T84" fmla="*/ 734 w 1222"/>
                <a:gd name="T85" fmla="*/ 484 h 488"/>
                <a:gd name="T86" fmla="*/ 1044 w 1222"/>
                <a:gd name="T87" fmla="*/ 456 h 488"/>
                <a:gd name="T88" fmla="*/ 1148 w 1222"/>
                <a:gd name="T89" fmla="*/ 434 h 488"/>
                <a:gd name="T90" fmla="*/ 1208 w 1222"/>
                <a:gd name="T91" fmla="*/ 408 h 488"/>
                <a:gd name="T92" fmla="*/ 1222 w 1222"/>
                <a:gd name="T93" fmla="*/ 390 h 488"/>
                <a:gd name="T94" fmla="*/ 1214 w 1222"/>
                <a:gd name="T95" fmla="*/ 376 h 488"/>
                <a:gd name="T96" fmla="*/ 1176 w 1222"/>
                <a:gd name="T97" fmla="*/ 356 h 488"/>
                <a:gd name="T98" fmla="*/ 1108 w 1222"/>
                <a:gd name="T99" fmla="*/ 33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88">
                  <a:moveTo>
                    <a:pt x="1108" y="338"/>
                  </a:moveTo>
                  <a:lnTo>
                    <a:pt x="1108" y="338"/>
                  </a:lnTo>
                  <a:lnTo>
                    <a:pt x="1126" y="316"/>
                  </a:lnTo>
                  <a:lnTo>
                    <a:pt x="1138" y="294"/>
                  </a:lnTo>
                  <a:lnTo>
                    <a:pt x="1146" y="272"/>
                  </a:lnTo>
                  <a:lnTo>
                    <a:pt x="1148" y="252"/>
                  </a:lnTo>
                  <a:lnTo>
                    <a:pt x="1148" y="234"/>
                  </a:lnTo>
                  <a:lnTo>
                    <a:pt x="1146" y="224"/>
                  </a:lnTo>
                  <a:lnTo>
                    <a:pt x="1142" y="218"/>
                  </a:lnTo>
                  <a:lnTo>
                    <a:pt x="1138" y="210"/>
                  </a:lnTo>
                  <a:lnTo>
                    <a:pt x="1132" y="204"/>
                  </a:lnTo>
                  <a:lnTo>
                    <a:pt x="1126" y="198"/>
                  </a:lnTo>
                  <a:lnTo>
                    <a:pt x="1118" y="194"/>
                  </a:lnTo>
                  <a:lnTo>
                    <a:pt x="1118" y="194"/>
                  </a:lnTo>
                  <a:lnTo>
                    <a:pt x="1104" y="188"/>
                  </a:lnTo>
                  <a:lnTo>
                    <a:pt x="1086" y="186"/>
                  </a:lnTo>
                  <a:lnTo>
                    <a:pt x="1068" y="186"/>
                  </a:lnTo>
                  <a:lnTo>
                    <a:pt x="1048" y="188"/>
                  </a:lnTo>
                  <a:lnTo>
                    <a:pt x="1028" y="194"/>
                  </a:lnTo>
                  <a:lnTo>
                    <a:pt x="1006" y="202"/>
                  </a:lnTo>
                  <a:lnTo>
                    <a:pt x="986" y="212"/>
                  </a:lnTo>
                  <a:lnTo>
                    <a:pt x="964" y="226"/>
                  </a:lnTo>
                  <a:lnTo>
                    <a:pt x="964" y="226"/>
                  </a:lnTo>
                  <a:lnTo>
                    <a:pt x="970" y="202"/>
                  </a:lnTo>
                  <a:lnTo>
                    <a:pt x="972" y="180"/>
                  </a:lnTo>
                  <a:lnTo>
                    <a:pt x="972" y="160"/>
                  </a:lnTo>
                  <a:lnTo>
                    <a:pt x="968" y="142"/>
                  </a:lnTo>
                  <a:lnTo>
                    <a:pt x="962" y="126"/>
                  </a:lnTo>
                  <a:lnTo>
                    <a:pt x="954" y="112"/>
                  </a:lnTo>
                  <a:lnTo>
                    <a:pt x="942" y="100"/>
                  </a:lnTo>
                  <a:lnTo>
                    <a:pt x="926" y="92"/>
                  </a:lnTo>
                  <a:lnTo>
                    <a:pt x="926" y="92"/>
                  </a:lnTo>
                  <a:lnTo>
                    <a:pt x="910" y="88"/>
                  </a:lnTo>
                  <a:lnTo>
                    <a:pt x="894" y="86"/>
                  </a:lnTo>
                  <a:lnTo>
                    <a:pt x="874" y="88"/>
                  </a:lnTo>
                  <a:lnTo>
                    <a:pt x="856" y="94"/>
                  </a:lnTo>
                  <a:lnTo>
                    <a:pt x="836" y="102"/>
                  </a:lnTo>
                  <a:lnTo>
                    <a:pt x="816" y="112"/>
                  </a:lnTo>
                  <a:lnTo>
                    <a:pt x="798" y="126"/>
                  </a:lnTo>
                  <a:lnTo>
                    <a:pt x="778" y="142"/>
                  </a:lnTo>
                  <a:lnTo>
                    <a:pt x="778" y="142"/>
                  </a:lnTo>
                  <a:lnTo>
                    <a:pt x="768" y="112"/>
                  </a:lnTo>
                  <a:lnTo>
                    <a:pt x="752" y="84"/>
                  </a:lnTo>
                  <a:lnTo>
                    <a:pt x="732" y="60"/>
                  </a:lnTo>
                  <a:lnTo>
                    <a:pt x="710" y="40"/>
                  </a:lnTo>
                  <a:lnTo>
                    <a:pt x="698" y="30"/>
                  </a:lnTo>
                  <a:lnTo>
                    <a:pt x="684" y="22"/>
                  </a:lnTo>
                  <a:lnTo>
                    <a:pt x="670" y="16"/>
                  </a:lnTo>
                  <a:lnTo>
                    <a:pt x="656" y="10"/>
                  </a:lnTo>
                  <a:lnTo>
                    <a:pt x="642" y="6"/>
                  </a:lnTo>
                  <a:lnTo>
                    <a:pt x="628" y="2"/>
                  </a:lnTo>
                  <a:lnTo>
                    <a:pt x="612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80" y="0"/>
                  </a:lnTo>
                  <a:lnTo>
                    <a:pt x="564" y="2"/>
                  </a:lnTo>
                  <a:lnTo>
                    <a:pt x="550" y="6"/>
                  </a:lnTo>
                  <a:lnTo>
                    <a:pt x="536" y="10"/>
                  </a:lnTo>
                  <a:lnTo>
                    <a:pt x="522" y="16"/>
                  </a:lnTo>
                  <a:lnTo>
                    <a:pt x="508" y="22"/>
                  </a:lnTo>
                  <a:lnTo>
                    <a:pt x="494" y="30"/>
                  </a:lnTo>
                  <a:lnTo>
                    <a:pt x="482" y="40"/>
                  </a:lnTo>
                  <a:lnTo>
                    <a:pt x="460" y="60"/>
                  </a:lnTo>
                  <a:lnTo>
                    <a:pt x="440" y="84"/>
                  </a:lnTo>
                  <a:lnTo>
                    <a:pt x="426" y="11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398" y="124"/>
                  </a:lnTo>
                  <a:lnTo>
                    <a:pt x="380" y="110"/>
                  </a:lnTo>
                  <a:lnTo>
                    <a:pt x="364" y="96"/>
                  </a:lnTo>
                  <a:lnTo>
                    <a:pt x="346" y="86"/>
                  </a:lnTo>
                  <a:lnTo>
                    <a:pt x="330" y="80"/>
                  </a:lnTo>
                  <a:lnTo>
                    <a:pt x="312" y="76"/>
                  </a:lnTo>
                  <a:lnTo>
                    <a:pt x="296" y="74"/>
                  </a:lnTo>
                  <a:lnTo>
                    <a:pt x="280" y="76"/>
                  </a:lnTo>
                  <a:lnTo>
                    <a:pt x="280" y="76"/>
                  </a:lnTo>
                  <a:lnTo>
                    <a:pt x="270" y="80"/>
                  </a:lnTo>
                  <a:lnTo>
                    <a:pt x="262" y="84"/>
                  </a:lnTo>
                  <a:lnTo>
                    <a:pt x="256" y="90"/>
                  </a:lnTo>
                  <a:lnTo>
                    <a:pt x="248" y="98"/>
                  </a:lnTo>
                  <a:lnTo>
                    <a:pt x="242" y="106"/>
                  </a:lnTo>
                  <a:lnTo>
                    <a:pt x="238" y="114"/>
                  </a:lnTo>
                  <a:lnTo>
                    <a:pt x="230" y="134"/>
                  </a:lnTo>
                  <a:lnTo>
                    <a:pt x="226" y="158"/>
                  </a:lnTo>
                  <a:lnTo>
                    <a:pt x="226" y="184"/>
                  </a:lnTo>
                  <a:lnTo>
                    <a:pt x="230" y="212"/>
                  </a:lnTo>
                  <a:lnTo>
                    <a:pt x="236" y="242"/>
                  </a:lnTo>
                  <a:lnTo>
                    <a:pt x="236" y="242"/>
                  </a:lnTo>
                  <a:lnTo>
                    <a:pt x="222" y="236"/>
                  </a:lnTo>
                  <a:lnTo>
                    <a:pt x="206" y="230"/>
                  </a:lnTo>
                  <a:lnTo>
                    <a:pt x="190" y="226"/>
                  </a:lnTo>
                  <a:lnTo>
                    <a:pt x="174" y="224"/>
                  </a:lnTo>
                  <a:lnTo>
                    <a:pt x="160" y="224"/>
                  </a:lnTo>
                  <a:lnTo>
                    <a:pt x="146" y="226"/>
                  </a:lnTo>
                  <a:lnTo>
                    <a:pt x="132" y="228"/>
                  </a:lnTo>
                  <a:lnTo>
                    <a:pt x="120" y="234"/>
                  </a:lnTo>
                  <a:lnTo>
                    <a:pt x="120" y="234"/>
                  </a:lnTo>
                  <a:lnTo>
                    <a:pt x="106" y="244"/>
                  </a:lnTo>
                  <a:lnTo>
                    <a:pt x="98" y="256"/>
                  </a:lnTo>
                  <a:lnTo>
                    <a:pt x="90" y="268"/>
                  </a:lnTo>
                  <a:lnTo>
                    <a:pt x="86" y="284"/>
                  </a:lnTo>
                  <a:lnTo>
                    <a:pt x="86" y="300"/>
                  </a:lnTo>
                  <a:lnTo>
                    <a:pt x="88" y="316"/>
                  </a:lnTo>
                  <a:lnTo>
                    <a:pt x="94" y="33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58" y="364"/>
                  </a:lnTo>
                  <a:lnTo>
                    <a:pt x="40" y="370"/>
                  </a:lnTo>
                  <a:lnTo>
                    <a:pt x="26" y="376"/>
                  </a:lnTo>
                  <a:lnTo>
                    <a:pt x="14" y="382"/>
                  </a:lnTo>
                  <a:lnTo>
                    <a:pt x="6" y="390"/>
                  </a:lnTo>
                  <a:lnTo>
                    <a:pt x="0" y="39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08"/>
                  </a:lnTo>
                  <a:lnTo>
                    <a:pt x="2" y="412"/>
                  </a:lnTo>
                  <a:lnTo>
                    <a:pt x="12" y="422"/>
                  </a:lnTo>
                  <a:lnTo>
                    <a:pt x="28" y="430"/>
                  </a:lnTo>
                  <a:lnTo>
                    <a:pt x="48" y="438"/>
                  </a:lnTo>
                  <a:lnTo>
                    <a:pt x="74" y="446"/>
                  </a:lnTo>
                  <a:lnTo>
                    <a:pt x="104" y="454"/>
                  </a:lnTo>
                  <a:lnTo>
                    <a:pt x="140" y="460"/>
                  </a:lnTo>
                  <a:lnTo>
                    <a:pt x="180" y="466"/>
                  </a:lnTo>
                  <a:lnTo>
                    <a:pt x="270" y="476"/>
                  </a:lnTo>
                  <a:lnTo>
                    <a:pt x="374" y="484"/>
                  </a:lnTo>
                  <a:lnTo>
                    <a:pt x="488" y="488"/>
                  </a:lnTo>
                  <a:lnTo>
                    <a:pt x="612" y="488"/>
                  </a:lnTo>
                  <a:lnTo>
                    <a:pt x="612" y="488"/>
                  </a:lnTo>
                  <a:lnTo>
                    <a:pt x="734" y="484"/>
                  </a:lnTo>
                  <a:lnTo>
                    <a:pt x="850" y="478"/>
                  </a:lnTo>
                  <a:lnTo>
                    <a:pt x="954" y="468"/>
                  </a:lnTo>
                  <a:lnTo>
                    <a:pt x="1044" y="456"/>
                  </a:lnTo>
                  <a:lnTo>
                    <a:pt x="1082" y="450"/>
                  </a:lnTo>
                  <a:lnTo>
                    <a:pt x="1118" y="442"/>
                  </a:lnTo>
                  <a:lnTo>
                    <a:pt x="1148" y="434"/>
                  </a:lnTo>
                  <a:lnTo>
                    <a:pt x="1174" y="426"/>
                  </a:lnTo>
                  <a:lnTo>
                    <a:pt x="1194" y="418"/>
                  </a:lnTo>
                  <a:lnTo>
                    <a:pt x="1208" y="408"/>
                  </a:lnTo>
                  <a:lnTo>
                    <a:pt x="1218" y="398"/>
                  </a:lnTo>
                  <a:lnTo>
                    <a:pt x="1220" y="394"/>
                  </a:lnTo>
                  <a:lnTo>
                    <a:pt x="1222" y="390"/>
                  </a:lnTo>
                  <a:lnTo>
                    <a:pt x="1222" y="390"/>
                  </a:lnTo>
                  <a:lnTo>
                    <a:pt x="1220" y="382"/>
                  </a:lnTo>
                  <a:lnTo>
                    <a:pt x="1214" y="376"/>
                  </a:lnTo>
                  <a:lnTo>
                    <a:pt x="1204" y="368"/>
                  </a:lnTo>
                  <a:lnTo>
                    <a:pt x="1192" y="362"/>
                  </a:lnTo>
                  <a:lnTo>
                    <a:pt x="1176" y="356"/>
                  </a:lnTo>
                  <a:lnTo>
                    <a:pt x="1156" y="350"/>
                  </a:lnTo>
                  <a:lnTo>
                    <a:pt x="1108" y="338"/>
                  </a:lnTo>
                  <a:lnTo>
                    <a:pt x="1108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-1060450" y="5670551"/>
              <a:ext cx="1489075" cy="596900"/>
            </a:xfrm>
            <a:custGeom>
              <a:avLst/>
              <a:gdLst>
                <a:gd name="T0" fmla="*/ 866 w 938"/>
                <a:gd name="T1" fmla="*/ 242 h 376"/>
                <a:gd name="T2" fmla="*/ 884 w 938"/>
                <a:gd name="T3" fmla="*/ 194 h 376"/>
                <a:gd name="T4" fmla="*/ 872 w 938"/>
                <a:gd name="T5" fmla="*/ 156 h 376"/>
                <a:gd name="T6" fmla="*/ 848 w 938"/>
                <a:gd name="T7" fmla="*/ 144 h 376"/>
                <a:gd name="T8" fmla="*/ 806 w 938"/>
                <a:gd name="T9" fmla="*/ 146 h 376"/>
                <a:gd name="T10" fmla="*/ 758 w 938"/>
                <a:gd name="T11" fmla="*/ 164 h 376"/>
                <a:gd name="T12" fmla="*/ 746 w 938"/>
                <a:gd name="T13" fmla="*/ 156 h 376"/>
                <a:gd name="T14" fmla="*/ 746 w 938"/>
                <a:gd name="T15" fmla="*/ 110 h 376"/>
                <a:gd name="T16" fmla="*/ 724 w 938"/>
                <a:gd name="T17" fmla="*/ 78 h 376"/>
                <a:gd name="T18" fmla="*/ 700 w 938"/>
                <a:gd name="T19" fmla="*/ 68 h 376"/>
                <a:gd name="T20" fmla="*/ 658 w 938"/>
                <a:gd name="T21" fmla="*/ 72 h 376"/>
                <a:gd name="T22" fmla="*/ 614 w 938"/>
                <a:gd name="T23" fmla="*/ 98 h 376"/>
                <a:gd name="T24" fmla="*/ 590 w 938"/>
                <a:gd name="T25" fmla="*/ 86 h 376"/>
                <a:gd name="T26" fmla="*/ 546 w 938"/>
                <a:gd name="T27" fmla="*/ 30 h 376"/>
                <a:gd name="T28" fmla="*/ 482 w 938"/>
                <a:gd name="T29" fmla="*/ 2 h 376"/>
                <a:gd name="T30" fmla="*/ 434 w 938"/>
                <a:gd name="T31" fmla="*/ 2 h 376"/>
                <a:gd name="T32" fmla="*/ 372 w 938"/>
                <a:gd name="T33" fmla="*/ 32 h 376"/>
                <a:gd name="T34" fmla="*/ 328 w 938"/>
                <a:gd name="T35" fmla="*/ 86 h 376"/>
                <a:gd name="T36" fmla="*/ 306 w 938"/>
                <a:gd name="T37" fmla="*/ 96 h 376"/>
                <a:gd name="T38" fmla="*/ 268 w 938"/>
                <a:gd name="T39" fmla="*/ 66 h 376"/>
                <a:gd name="T40" fmla="*/ 228 w 938"/>
                <a:gd name="T41" fmla="*/ 58 h 376"/>
                <a:gd name="T42" fmla="*/ 202 w 938"/>
                <a:gd name="T43" fmla="*/ 66 h 376"/>
                <a:gd name="T44" fmla="*/ 178 w 938"/>
                <a:gd name="T45" fmla="*/ 104 h 376"/>
                <a:gd name="T46" fmla="*/ 178 w 938"/>
                <a:gd name="T47" fmla="*/ 164 h 376"/>
                <a:gd name="T48" fmla="*/ 172 w 938"/>
                <a:gd name="T49" fmla="*/ 182 h 376"/>
                <a:gd name="T50" fmla="*/ 136 w 938"/>
                <a:gd name="T51" fmla="*/ 172 h 376"/>
                <a:gd name="T52" fmla="*/ 102 w 938"/>
                <a:gd name="T53" fmla="*/ 176 h 376"/>
                <a:gd name="T54" fmla="*/ 84 w 938"/>
                <a:gd name="T55" fmla="*/ 188 h 376"/>
                <a:gd name="T56" fmla="*/ 68 w 938"/>
                <a:gd name="T57" fmla="*/ 218 h 376"/>
                <a:gd name="T58" fmla="*/ 74 w 938"/>
                <a:gd name="T59" fmla="*/ 256 h 376"/>
                <a:gd name="T60" fmla="*/ 46 w 938"/>
                <a:gd name="T61" fmla="*/ 280 h 376"/>
                <a:gd name="T62" fmla="*/ 6 w 938"/>
                <a:gd name="T63" fmla="*/ 300 h 376"/>
                <a:gd name="T64" fmla="*/ 0 w 938"/>
                <a:gd name="T65" fmla="*/ 310 h 376"/>
                <a:gd name="T66" fmla="*/ 22 w 938"/>
                <a:gd name="T67" fmla="*/ 332 h 376"/>
                <a:gd name="T68" fmla="*/ 82 w 938"/>
                <a:gd name="T69" fmla="*/ 348 h 376"/>
                <a:gd name="T70" fmla="*/ 288 w 938"/>
                <a:gd name="T71" fmla="*/ 372 h 376"/>
                <a:gd name="T72" fmla="*/ 470 w 938"/>
                <a:gd name="T73" fmla="*/ 376 h 376"/>
                <a:gd name="T74" fmla="*/ 734 w 938"/>
                <a:gd name="T75" fmla="*/ 360 h 376"/>
                <a:gd name="T76" fmla="*/ 882 w 938"/>
                <a:gd name="T77" fmla="*/ 334 h 376"/>
                <a:gd name="T78" fmla="*/ 930 w 938"/>
                <a:gd name="T79" fmla="*/ 314 h 376"/>
                <a:gd name="T80" fmla="*/ 938 w 938"/>
                <a:gd name="T81" fmla="*/ 300 h 376"/>
                <a:gd name="T82" fmla="*/ 926 w 938"/>
                <a:gd name="T83" fmla="*/ 284 h 376"/>
                <a:gd name="T84" fmla="*/ 852 w 938"/>
                <a:gd name="T85" fmla="*/ 26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8" h="376">
                  <a:moveTo>
                    <a:pt x="852" y="260"/>
                  </a:moveTo>
                  <a:lnTo>
                    <a:pt x="852" y="260"/>
                  </a:lnTo>
                  <a:lnTo>
                    <a:pt x="866" y="242"/>
                  </a:lnTo>
                  <a:lnTo>
                    <a:pt x="874" y="226"/>
                  </a:lnTo>
                  <a:lnTo>
                    <a:pt x="880" y="210"/>
                  </a:lnTo>
                  <a:lnTo>
                    <a:pt x="884" y="194"/>
                  </a:lnTo>
                  <a:lnTo>
                    <a:pt x="882" y="180"/>
                  </a:lnTo>
                  <a:lnTo>
                    <a:pt x="878" y="168"/>
                  </a:lnTo>
                  <a:lnTo>
                    <a:pt x="872" y="156"/>
                  </a:lnTo>
                  <a:lnTo>
                    <a:pt x="860" y="148"/>
                  </a:lnTo>
                  <a:lnTo>
                    <a:pt x="860" y="148"/>
                  </a:lnTo>
                  <a:lnTo>
                    <a:pt x="848" y="144"/>
                  </a:lnTo>
                  <a:lnTo>
                    <a:pt x="836" y="142"/>
                  </a:lnTo>
                  <a:lnTo>
                    <a:pt x="822" y="144"/>
                  </a:lnTo>
                  <a:lnTo>
                    <a:pt x="806" y="146"/>
                  </a:lnTo>
                  <a:lnTo>
                    <a:pt x="790" y="150"/>
                  </a:lnTo>
                  <a:lnTo>
                    <a:pt x="774" y="156"/>
                  </a:lnTo>
                  <a:lnTo>
                    <a:pt x="758" y="164"/>
                  </a:lnTo>
                  <a:lnTo>
                    <a:pt x="742" y="174"/>
                  </a:lnTo>
                  <a:lnTo>
                    <a:pt x="742" y="174"/>
                  </a:lnTo>
                  <a:lnTo>
                    <a:pt x="746" y="156"/>
                  </a:lnTo>
                  <a:lnTo>
                    <a:pt x="748" y="140"/>
                  </a:lnTo>
                  <a:lnTo>
                    <a:pt x="748" y="124"/>
                  </a:lnTo>
                  <a:lnTo>
                    <a:pt x="746" y="110"/>
                  </a:lnTo>
                  <a:lnTo>
                    <a:pt x="740" y="96"/>
                  </a:lnTo>
                  <a:lnTo>
                    <a:pt x="734" y="86"/>
                  </a:lnTo>
                  <a:lnTo>
                    <a:pt x="724" y="78"/>
                  </a:lnTo>
                  <a:lnTo>
                    <a:pt x="712" y="72"/>
                  </a:lnTo>
                  <a:lnTo>
                    <a:pt x="712" y="72"/>
                  </a:lnTo>
                  <a:lnTo>
                    <a:pt x="700" y="68"/>
                  </a:lnTo>
                  <a:lnTo>
                    <a:pt x="688" y="68"/>
                  </a:lnTo>
                  <a:lnTo>
                    <a:pt x="672" y="68"/>
                  </a:lnTo>
                  <a:lnTo>
                    <a:pt x="658" y="72"/>
                  </a:lnTo>
                  <a:lnTo>
                    <a:pt x="644" y="78"/>
                  </a:lnTo>
                  <a:lnTo>
                    <a:pt x="628" y="86"/>
                  </a:lnTo>
                  <a:lnTo>
                    <a:pt x="614" y="98"/>
                  </a:lnTo>
                  <a:lnTo>
                    <a:pt x="600" y="110"/>
                  </a:lnTo>
                  <a:lnTo>
                    <a:pt x="600" y="110"/>
                  </a:lnTo>
                  <a:lnTo>
                    <a:pt x="590" y="86"/>
                  </a:lnTo>
                  <a:lnTo>
                    <a:pt x="578" y="66"/>
                  </a:lnTo>
                  <a:lnTo>
                    <a:pt x="564" y="46"/>
                  </a:lnTo>
                  <a:lnTo>
                    <a:pt x="546" y="30"/>
                  </a:lnTo>
                  <a:lnTo>
                    <a:pt x="526" y="18"/>
                  </a:lnTo>
                  <a:lnTo>
                    <a:pt x="506" y="8"/>
                  </a:lnTo>
                  <a:lnTo>
                    <a:pt x="482" y="2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34" y="2"/>
                  </a:lnTo>
                  <a:lnTo>
                    <a:pt x="412" y="8"/>
                  </a:lnTo>
                  <a:lnTo>
                    <a:pt x="392" y="18"/>
                  </a:lnTo>
                  <a:lnTo>
                    <a:pt x="372" y="32"/>
                  </a:lnTo>
                  <a:lnTo>
                    <a:pt x="354" y="46"/>
                  </a:lnTo>
                  <a:lnTo>
                    <a:pt x="340" y="66"/>
                  </a:lnTo>
                  <a:lnTo>
                    <a:pt x="328" y="86"/>
                  </a:lnTo>
                  <a:lnTo>
                    <a:pt x="318" y="110"/>
                  </a:lnTo>
                  <a:lnTo>
                    <a:pt x="318" y="110"/>
                  </a:lnTo>
                  <a:lnTo>
                    <a:pt x="306" y="96"/>
                  </a:lnTo>
                  <a:lnTo>
                    <a:pt x="294" y="84"/>
                  </a:lnTo>
                  <a:lnTo>
                    <a:pt x="280" y="74"/>
                  </a:lnTo>
                  <a:lnTo>
                    <a:pt x="268" y="66"/>
                  </a:lnTo>
                  <a:lnTo>
                    <a:pt x="254" y="62"/>
                  </a:lnTo>
                  <a:lnTo>
                    <a:pt x="240" y="58"/>
                  </a:lnTo>
                  <a:lnTo>
                    <a:pt x="228" y="58"/>
                  </a:lnTo>
                  <a:lnTo>
                    <a:pt x="216" y="60"/>
                  </a:lnTo>
                  <a:lnTo>
                    <a:pt x="216" y="60"/>
                  </a:lnTo>
                  <a:lnTo>
                    <a:pt x="202" y="66"/>
                  </a:lnTo>
                  <a:lnTo>
                    <a:pt x="192" y="76"/>
                  </a:lnTo>
                  <a:lnTo>
                    <a:pt x="184" y="88"/>
                  </a:lnTo>
                  <a:lnTo>
                    <a:pt x="178" y="104"/>
                  </a:lnTo>
                  <a:lnTo>
                    <a:pt x="174" y="122"/>
                  </a:lnTo>
                  <a:lnTo>
                    <a:pt x="174" y="142"/>
                  </a:lnTo>
                  <a:lnTo>
                    <a:pt x="178" y="164"/>
                  </a:lnTo>
                  <a:lnTo>
                    <a:pt x="182" y="186"/>
                  </a:lnTo>
                  <a:lnTo>
                    <a:pt x="182" y="186"/>
                  </a:lnTo>
                  <a:lnTo>
                    <a:pt x="172" y="182"/>
                  </a:lnTo>
                  <a:lnTo>
                    <a:pt x="160" y="176"/>
                  </a:lnTo>
                  <a:lnTo>
                    <a:pt x="148" y="174"/>
                  </a:lnTo>
                  <a:lnTo>
                    <a:pt x="136" y="172"/>
                  </a:lnTo>
                  <a:lnTo>
                    <a:pt x="124" y="172"/>
                  </a:lnTo>
                  <a:lnTo>
                    <a:pt x="114" y="174"/>
                  </a:lnTo>
                  <a:lnTo>
                    <a:pt x="102" y="176"/>
                  </a:lnTo>
                  <a:lnTo>
                    <a:pt x="94" y="180"/>
                  </a:lnTo>
                  <a:lnTo>
                    <a:pt x="94" y="180"/>
                  </a:lnTo>
                  <a:lnTo>
                    <a:pt x="84" y="188"/>
                  </a:lnTo>
                  <a:lnTo>
                    <a:pt x="76" y="196"/>
                  </a:lnTo>
                  <a:lnTo>
                    <a:pt x="70" y="206"/>
                  </a:lnTo>
                  <a:lnTo>
                    <a:pt x="68" y="218"/>
                  </a:lnTo>
                  <a:lnTo>
                    <a:pt x="68" y="230"/>
                  </a:lnTo>
                  <a:lnTo>
                    <a:pt x="68" y="244"/>
                  </a:lnTo>
                  <a:lnTo>
                    <a:pt x="74" y="256"/>
                  </a:lnTo>
                  <a:lnTo>
                    <a:pt x="80" y="270"/>
                  </a:lnTo>
                  <a:lnTo>
                    <a:pt x="80" y="270"/>
                  </a:lnTo>
                  <a:lnTo>
                    <a:pt x="46" y="280"/>
                  </a:lnTo>
                  <a:lnTo>
                    <a:pt x="22" y="290"/>
                  </a:lnTo>
                  <a:lnTo>
                    <a:pt x="12" y="294"/>
                  </a:lnTo>
                  <a:lnTo>
                    <a:pt x="6" y="300"/>
                  </a:lnTo>
                  <a:lnTo>
                    <a:pt x="2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4" y="318"/>
                  </a:lnTo>
                  <a:lnTo>
                    <a:pt x="10" y="324"/>
                  </a:lnTo>
                  <a:lnTo>
                    <a:pt x="22" y="332"/>
                  </a:lnTo>
                  <a:lnTo>
                    <a:pt x="38" y="338"/>
                  </a:lnTo>
                  <a:lnTo>
                    <a:pt x="58" y="344"/>
                  </a:lnTo>
                  <a:lnTo>
                    <a:pt x="82" y="348"/>
                  </a:lnTo>
                  <a:lnTo>
                    <a:pt x="138" y="358"/>
                  </a:lnTo>
                  <a:lnTo>
                    <a:pt x="208" y="366"/>
                  </a:lnTo>
                  <a:lnTo>
                    <a:pt x="288" y="372"/>
                  </a:lnTo>
                  <a:lnTo>
                    <a:pt x="376" y="374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566" y="372"/>
                  </a:lnTo>
                  <a:lnTo>
                    <a:pt x="654" y="368"/>
                  </a:lnTo>
                  <a:lnTo>
                    <a:pt x="734" y="360"/>
                  </a:lnTo>
                  <a:lnTo>
                    <a:pt x="802" y="350"/>
                  </a:lnTo>
                  <a:lnTo>
                    <a:pt x="860" y="340"/>
                  </a:lnTo>
                  <a:lnTo>
                    <a:pt x="882" y="334"/>
                  </a:lnTo>
                  <a:lnTo>
                    <a:pt x="902" y="328"/>
                  </a:lnTo>
                  <a:lnTo>
                    <a:pt x="918" y="320"/>
                  </a:lnTo>
                  <a:lnTo>
                    <a:pt x="930" y="314"/>
                  </a:lnTo>
                  <a:lnTo>
                    <a:pt x="936" y="306"/>
                  </a:lnTo>
                  <a:lnTo>
                    <a:pt x="938" y="300"/>
                  </a:lnTo>
                  <a:lnTo>
                    <a:pt x="938" y="300"/>
                  </a:lnTo>
                  <a:lnTo>
                    <a:pt x="938" y="294"/>
                  </a:lnTo>
                  <a:lnTo>
                    <a:pt x="932" y="288"/>
                  </a:lnTo>
                  <a:lnTo>
                    <a:pt x="926" y="284"/>
                  </a:lnTo>
                  <a:lnTo>
                    <a:pt x="916" y="278"/>
                  </a:lnTo>
                  <a:lnTo>
                    <a:pt x="888" y="268"/>
                  </a:lnTo>
                  <a:lnTo>
                    <a:pt x="852" y="260"/>
                  </a:lnTo>
                  <a:lnTo>
                    <a:pt x="852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-1522412" y="4985316"/>
            <a:ext cx="12212711" cy="1217611"/>
            <a:chOff x="-33235" y="5437987"/>
            <a:chExt cx="12236597" cy="1478069"/>
          </a:xfrm>
          <a:solidFill>
            <a:schemeClr val="bg1"/>
          </a:solidFill>
        </p:grpSpPr>
        <p:sp>
          <p:nvSpPr>
            <p:cNvPr id="78" name="Rectangle 6"/>
            <p:cNvSpPr/>
            <p:nvPr/>
          </p:nvSpPr>
          <p:spPr>
            <a:xfrm>
              <a:off x="-33235" y="5437987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80" name="Rectangle 6"/>
            <p:cNvSpPr/>
            <p:nvPr/>
          </p:nvSpPr>
          <p:spPr>
            <a:xfrm flipH="1">
              <a:off x="5987043" y="5466453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3459">
            <a:off x="1931545" y="2469204"/>
            <a:ext cx="1159644" cy="7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05"/>
          <p:cNvSpPr txBox="1"/>
          <p:nvPr/>
        </p:nvSpPr>
        <p:spPr>
          <a:xfrm>
            <a:off x="268600" y="3499481"/>
            <a:ext cx="4455886" cy="8249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PART THREE</a:t>
            </a:r>
            <a:endParaRPr lang="id-ID" sz="4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Box 306"/>
          <p:cNvSpPr txBox="1"/>
          <p:nvPr/>
        </p:nvSpPr>
        <p:spPr>
          <a:xfrm>
            <a:off x="268600" y="4227732"/>
            <a:ext cx="514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Consumer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5" name="圖片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86" y="1556654"/>
            <a:ext cx="4185967" cy="35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Consumer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tobacco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15158" y="2346666"/>
            <a:ext cx="4583113" cy="4497388"/>
            <a:chOff x="12120793" y="1985963"/>
            <a:chExt cx="9166225" cy="8994776"/>
          </a:xfrm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13009793" y="7386639"/>
              <a:ext cx="2940050" cy="1762125"/>
            </a:xfrm>
            <a:custGeom>
              <a:avLst/>
              <a:gdLst>
                <a:gd name="T0" fmla="*/ 1348 w 1852"/>
                <a:gd name="T1" fmla="*/ 986 h 1110"/>
                <a:gd name="T2" fmla="*/ 1302 w 1852"/>
                <a:gd name="T3" fmla="*/ 1016 h 1110"/>
                <a:gd name="T4" fmla="*/ 1298 w 1852"/>
                <a:gd name="T5" fmla="*/ 1064 h 1110"/>
                <a:gd name="T6" fmla="*/ 1284 w 1852"/>
                <a:gd name="T7" fmla="*/ 1110 h 1110"/>
                <a:gd name="T8" fmla="*/ 1296 w 1852"/>
                <a:gd name="T9" fmla="*/ 1098 h 1110"/>
                <a:gd name="T10" fmla="*/ 1316 w 1852"/>
                <a:gd name="T11" fmla="*/ 1070 h 1110"/>
                <a:gd name="T12" fmla="*/ 1332 w 1852"/>
                <a:gd name="T13" fmla="*/ 1038 h 1110"/>
                <a:gd name="T14" fmla="*/ 1344 w 1852"/>
                <a:gd name="T15" fmla="*/ 1004 h 1110"/>
                <a:gd name="T16" fmla="*/ 1114 w 1852"/>
                <a:gd name="T17" fmla="*/ 0 h 1110"/>
                <a:gd name="T18" fmla="*/ 106 w 1852"/>
                <a:gd name="T19" fmla="*/ 0 h 1110"/>
                <a:gd name="T20" fmla="*/ 78 w 1852"/>
                <a:gd name="T21" fmla="*/ 2 h 1110"/>
                <a:gd name="T22" fmla="*/ 24 w 1852"/>
                <a:gd name="T23" fmla="*/ 14 h 1110"/>
                <a:gd name="T24" fmla="*/ 0 w 1852"/>
                <a:gd name="T25" fmla="*/ 24 h 1110"/>
                <a:gd name="T26" fmla="*/ 1054 w 1852"/>
                <a:gd name="T27" fmla="*/ 24 h 1110"/>
                <a:gd name="T28" fmla="*/ 1104 w 1852"/>
                <a:gd name="T29" fmla="*/ 30 h 1110"/>
                <a:gd name="T30" fmla="*/ 1150 w 1852"/>
                <a:gd name="T31" fmla="*/ 44 h 1110"/>
                <a:gd name="T32" fmla="*/ 1194 w 1852"/>
                <a:gd name="T33" fmla="*/ 66 h 1110"/>
                <a:gd name="T34" fmla="*/ 1230 w 1852"/>
                <a:gd name="T35" fmla="*/ 98 h 1110"/>
                <a:gd name="T36" fmla="*/ 1260 w 1852"/>
                <a:gd name="T37" fmla="*/ 134 h 1110"/>
                <a:gd name="T38" fmla="*/ 1282 w 1852"/>
                <a:gd name="T39" fmla="*/ 176 h 1110"/>
                <a:gd name="T40" fmla="*/ 1298 w 1852"/>
                <a:gd name="T41" fmla="*/ 222 h 1110"/>
                <a:gd name="T42" fmla="*/ 1302 w 1852"/>
                <a:gd name="T43" fmla="*/ 272 h 1110"/>
                <a:gd name="T44" fmla="*/ 1302 w 1852"/>
                <a:gd name="T45" fmla="*/ 736 h 1110"/>
                <a:gd name="T46" fmla="*/ 1756 w 1852"/>
                <a:gd name="T47" fmla="*/ 676 h 1110"/>
                <a:gd name="T48" fmla="*/ 1852 w 1852"/>
                <a:gd name="T49" fmla="*/ 612 h 1110"/>
                <a:gd name="T50" fmla="*/ 1352 w 1852"/>
                <a:gd name="T51" fmla="*/ 680 h 1110"/>
                <a:gd name="T52" fmla="*/ 1352 w 1852"/>
                <a:gd name="T53" fmla="*/ 236 h 1110"/>
                <a:gd name="T54" fmla="*/ 1350 w 1852"/>
                <a:gd name="T55" fmla="*/ 212 h 1110"/>
                <a:gd name="T56" fmla="*/ 1340 w 1852"/>
                <a:gd name="T57" fmla="*/ 166 h 1110"/>
                <a:gd name="T58" fmla="*/ 1322 w 1852"/>
                <a:gd name="T59" fmla="*/ 124 h 1110"/>
                <a:gd name="T60" fmla="*/ 1298 w 1852"/>
                <a:gd name="T61" fmla="*/ 86 h 1110"/>
                <a:gd name="T62" fmla="*/ 1266 w 1852"/>
                <a:gd name="T63" fmla="*/ 54 h 1110"/>
                <a:gd name="T64" fmla="*/ 1228 w 1852"/>
                <a:gd name="T65" fmla="*/ 28 h 1110"/>
                <a:gd name="T66" fmla="*/ 1184 w 1852"/>
                <a:gd name="T67" fmla="*/ 10 h 1110"/>
                <a:gd name="T68" fmla="*/ 1138 w 1852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2" h="1110">
                  <a:moveTo>
                    <a:pt x="1348" y="986"/>
                  </a:moveTo>
                  <a:lnTo>
                    <a:pt x="1348" y="986"/>
                  </a:lnTo>
                  <a:lnTo>
                    <a:pt x="1302" y="1016"/>
                  </a:lnTo>
                  <a:lnTo>
                    <a:pt x="1302" y="1016"/>
                  </a:lnTo>
                  <a:lnTo>
                    <a:pt x="1302" y="1040"/>
                  </a:lnTo>
                  <a:lnTo>
                    <a:pt x="1298" y="1064"/>
                  </a:lnTo>
                  <a:lnTo>
                    <a:pt x="1292" y="1088"/>
                  </a:lnTo>
                  <a:lnTo>
                    <a:pt x="1284" y="1110"/>
                  </a:lnTo>
                  <a:lnTo>
                    <a:pt x="1284" y="1110"/>
                  </a:lnTo>
                  <a:lnTo>
                    <a:pt x="1296" y="1098"/>
                  </a:lnTo>
                  <a:lnTo>
                    <a:pt x="1306" y="1084"/>
                  </a:lnTo>
                  <a:lnTo>
                    <a:pt x="1316" y="1070"/>
                  </a:lnTo>
                  <a:lnTo>
                    <a:pt x="1324" y="1054"/>
                  </a:lnTo>
                  <a:lnTo>
                    <a:pt x="1332" y="1038"/>
                  </a:lnTo>
                  <a:lnTo>
                    <a:pt x="1338" y="1020"/>
                  </a:lnTo>
                  <a:lnTo>
                    <a:pt x="1344" y="1004"/>
                  </a:lnTo>
                  <a:lnTo>
                    <a:pt x="1348" y="986"/>
                  </a:lnTo>
                  <a:close/>
                  <a:moveTo>
                    <a:pt x="1114" y="0"/>
                  </a:moveTo>
                  <a:lnTo>
                    <a:pt x="111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78" y="2"/>
                  </a:lnTo>
                  <a:lnTo>
                    <a:pt x="50" y="6"/>
                  </a:lnTo>
                  <a:lnTo>
                    <a:pt x="24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54" y="24"/>
                  </a:lnTo>
                  <a:lnTo>
                    <a:pt x="1054" y="24"/>
                  </a:lnTo>
                  <a:lnTo>
                    <a:pt x="1080" y="26"/>
                  </a:lnTo>
                  <a:lnTo>
                    <a:pt x="1104" y="30"/>
                  </a:lnTo>
                  <a:lnTo>
                    <a:pt x="1128" y="36"/>
                  </a:lnTo>
                  <a:lnTo>
                    <a:pt x="1150" y="44"/>
                  </a:lnTo>
                  <a:lnTo>
                    <a:pt x="1172" y="54"/>
                  </a:lnTo>
                  <a:lnTo>
                    <a:pt x="1194" y="66"/>
                  </a:lnTo>
                  <a:lnTo>
                    <a:pt x="1212" y="82"/>
                  </a:lnTo>
                  <a:lnTo>
                    <a:pt x="1230" y="98"/>
                  </a:lnTo>
                  <a:lnTo>
                    <a:pt x="1246" y="114"/>
                  </a:lnTo>
                  <a:lnTo>
                    <a:pt x="1260" y="134"/>
                  </a:lnTo>
                  <a:lnTo>
                    <a:pt x="1272" y="154"/>
                  </a:lnTo>
                  <a:lnTo>
                    <a:pt x="1282" y="176"/>
                  </a:lnTo>
                  <a:lnTo>
                    <a:pt x="1292" y="198"/>
                  </a:lnTo>
                  <a:lnTo>
                    <a:pt x="1298" y="222"/>
                  </a:lnTo>
                  <a:lnTo>
                    <a:pt x="1302" y="246"/>
                  </a:lnTo>
                  <a:lnTo>
                    <a:pt x="1302" y="272"/>
                  </a:lnTo>
                  <a:lnTo>
                    <a:pt x="1302" y="272"/>
                  </a:lnTo>
                  <a:lnTo>
                    <a:pt x="1302" y="736"/>
                  </a:lnTo>
                  <a:lnTo>
                    <a:pt x="1302" y="736"/>
                  </a:lnTo>
                  <a:lnTo>
                    <a:pt x="1756" y="676"/>
                  </a:lnTo>
                  <a:lnTo>
                    <a:pt x="1756" y="676"/>
                  </a:lnTo>
                  <a:lnTo>
                    <a:pt x="1852" y="612"/>
                  </a:lnTo>
                  <a:lnTo>
                    <a:pt x="1852" y="612"/>
                  </a:lnTo>
                  <a:lnTo>
                    <a:pt x="1352" y="680"/>
                  </a:lnTo>
                  <a:lnTo>
                    <a:pt x="1352" y="680"/>
                  </a:lnTo>
                  <a:lnTo>
                    <a:pt x="1352" y="236"/>
                  </a:lnTo>
                  <a:lnTo>
                    <a:pt x="1352" y="236"/>
                  </a:lnTo>
                  <a:lnTo>
                    <a:pt x="1350" y="212"/>
                  </a:lnTo>
                  <a:lnTo>
                    <a:pt x="1346" y="188"/>
                  </a:lnTo>
                  <a:lnTo>
                    <a:pt x="1340" y="166"/>
                  </a:lnTo>
                  <a:lnTo>
                    <a:pt x="1332" y="144"/>
                  </a:lnTo>
                  <a:lnTo>
                    <a:pt x="1322" y="124"/>
                  </a:lnTo>
                  <a:lnTo>
                    <a:pt x="1310" y="104"/>
                  </a:lnTo>
                  <a:lnTo>
                    <a:pt x="1298" y="86"/>
                  </a:lnTo>
                  <a:lnTo>
                    <a:pt x="1282" y="68"/>
                  </a:lnTo>
                  <a:lnTo>
                    <a:pt x="1266" y="54"/>
                  </a:lnTo>
                  <a:lnTo>
                    <a:pt x="1246" y="40"/>
                  </a:lnTo>
                  <a:lnTo>
                    <a:pt x="1228" y="28"/>
                  </a:lnTo>
                  <a:lnTo>
                    <a:pt x="1206" y="18"/>
                  </a:lnTo>
                  <a:lnTo>
                    <a:pt x="1184" y="10"/>
                  </a:lnTo>
                  <a:lnTo>
                    <a:pt x="1162" y="4"/>
                  </a:lnTo>
                  <a:lnTo>
                    <a:pt x="1138" y="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5048143" y="8951914"/>
              <a:ext cx="101600" cy="196850"/>
            </a:xfrm>
            <a:custGeom>
              <a:avLst/>
              <a:gdLst>
                <a:gd name="T0" fmla="*/ 64 w 64"/>
                <a:gd name="T1" fmla="*/ 0 h 124"/>
                <a:gd name="T2" fmla="*/ 64 w 64"/>
                <a:gd name="T3" fmla="*/ 0 h 124"/>
                <a:gd name="T4" fmla="*/ 18 w 64"/>
                <a:gd name="T5" fmla="*/ 30 h 124"/>
                <a:gd name="T6" fmla="*/ 18 w 64"/>
                <a:gd name="T7" fmla="*/ 30 h 124"/>
                <a:gd name="T8" fmla="*/ 18 w 64"/>
                <a:gd name="T9" fmla="*/ 54 h 124"/>
                <a:gd name="T10" fmla="*/ 14 w 64"/>
                <a:gd name="T11" fmla="*/ 78 h 124"/>
                <a:gd name="T12" fmla="*/ 8 w 64"/>
                <a:gd name="T13" fmla="*/ 102 h 124"/>
                <a:gd name="T14" fmla="*/ 0 w 64"/>
                <a:gd name="T15" fmla="*/ 124 h 124"/>
                <a:gd name="T16" fmla="*/ 0 w 64"/>
                <a:gd name="T17" fmla="*/ 124 h 124"/>
                <a:gd name="T18" fmla="*/ 12 w 64"/>
                <a:gd name="T19" fmla="*/ 112 h 124"/>
                <a:gd name="T20" fmla="*/ 22 w 64"/>
                <a:gd name="T21" fmla="*/ 98 h 124"/>
                <a:gd name="T22" fmla="*/ 32 w 64"/>
                <a:gd name="T23" fmla="*/ 84 h 124"/>
                <a:gd name="T24" fmla="*/ 40 w 64"/>
                <a:gd name="T25" fmla="*/ 68 h 124"/>
                <a:gd name="T26" fmla="*/ 48 w 64"/>
                <a:gd name="T27" fmla="*/ 52 h 124"/>
                <a:gd name="T28" fmla="*/ 54 w 64"/>
                <a:gd name="T29" fmla="*/ 34 h 124"/>
                <a:gd name="T30" fmla="*/ 60 w 64"/>
                <a:gd name="T31" fmla="*/ 18 h 124"/>
                <a:gd name="T32" fmla="*/ 64 w 64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24">
                  <a:moveTo>
                    <a:pt x="64" y="0"/>
                  </a:moveTo>
                  <a:lnTo>
                    <a:pt x="64" y="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54"/>
                  </a:lnTo>
                  <a:lnTo>
                    <a:pt x="14" y="78"/>
                  </a:lnTo>
                  <a:lnTo>
                    <a:pt x="8" y="10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2" y="112"/>
                  </a:lnTo>
                  <a:lnTo>
                    <a:pt x="22" y="98"/>
                  </a:lnTo>
                  <a:lnTo>
                    <a:pt x="32" y="84"/>
                  </a:lnTo>
                  <a:lnTo>
                    <a:pt x="40" y="68"/>
                  </a:lnTo>
                  <a:lnTo>
                    <a:pt x="48" y="52"/>
                  </a:lnTo>
                  <a:lnTo>
                    <a:pt x="54" y="34"/>
                  </a:lnTo>
                  <a:lnTo>
                    <a:pt x="60" y="18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3009793" y="7386639"/>
              <a:ext cx="2940050" cy="1168400"/>
            </a:xfrm>
            <a:custGeom>
              <a:avLst/>
              <a:gdLst>
                <a:gd name="T0" fmla="*/ 1114 w 1852"/>
                <a:gd name="T1" fmla="*/ 0 h 736"/>
                <a:gd name="T2" fmla="*/ 1114 w 1852"/>
                <a:gd name="T3" fmla="*/ 0 h 736"/>
                <a:gd name="T4" fmla="*/ 106 w 1852"/>
                <a:gd name="T5" fmla="*/ 0 h 736"/>
                <a:gd name="T6" fmla="*/ 106 w 1852"/>
                <a:gd name="T7" fmla="*/ 0 h 736"/>
                <a:gd name="T8" fmla="*/ 78 w 1852"/>
                <a:gd name="T9" fmla="*/ 2 h 736"/>
                <a:gd name="T10" fmla="*/ 50 w 1852"/>
                <a:gd name="T11" fmla="*/ 6 h 736"/>
                <a:gd name="T12" fmla="*/ 24 w 1852"/>
                <a:gd name="T13" fmla="*/ 14 h 736"/>
                <a:gd name="T14" fmla="*/ 0 w 1852"/>
                <a:gd name="T15" fmla="*/ 24 h 736"/>
                <a:gd name="T16" fmla="*/ 0 w 1852"/>
                <a:gd name="T17" fmla="*/ 24 h 736"/>
                <a:gd name="T18" fmla="*/ 1054 w 1852"/>
                <a:gd name="T19" fmla="*/ 24 h 736"/>
                <a:gd name="T20" fmla="*/ 1054 w 1852"/>
                <a:gd name="T21" fmla="*/ 24 h 736"/>
                <a:gd name="T22" fmla="*/ 1080 w 1852"/>
                <a:gd name="T23" fmla="*/ 26 h 736"/>
                <a:gd name="T24" fmla="*/ 1104 w 1852"/>
                <a:gd name="T25" fmla="*/ 30 h 736"/>
                <a:gd name="T26" fmla="*/ 1128 w 1852"/>
                <a:gd name="T27" fmla="*/ 36 h 736"/>
                <a:gd name="T28" fmla="*/ 1150 w 1852"/>
                <a:gd name="T29" fmla="*/ 44 h 736"/>
                <a:gd name="T30" fmla="*/ 1172 w 1852"/>
                <a:gd name="T31" fmla="*/ 54 h 736"/>
                <a:gd name="T32" fmla="*/ 1194 w 1852"/>
                <a:gd name="T33" fmla="*/ 66 h 736"/>
                <a:gd name="T34" fmla="*/ 1212 w 1852"/>
                <a:gd name="T35" fmla="*/ 82 h 736"/>
                <a:gd name="T36" fmla="*/ 1230 w 1852"/>
                <a:gd name="T37" fmla="*/ 98 h 736"/>
                <a:gd name="T38" fmla="*/ 1246 w 1852"/>
                <a:gd name="T39" fmla="*/ 114 h 736"/>
                <a:gd name="T40" fmla="*/ 1260 w 1852"/>
                <a:gd name="T41" fmla="*/ 134 h 736"/>
                <a:gd name="T42" fmla="*/ 1272 w 1852"/>
                <a:gd name="T43" fmla="*/ 154 h 736"/>
                <a:gd name="T44" fmla="*/ 1282 w 1852"/>
                <a:gd name="T45" fmla="*/ 176 h 736"/>
                <a:gd name="T46" fmla="*/ 1292 w 1852"/>
                <a:gd name="T47" fmla="*/ 198 h 736"/>
                <a:gd name="T48" fmla="*/ 1298 w 1852"/>
                <a:gd name="T49" fmla="*/ 222 h 736"/>
                <a:gd name="T50" fmla="*/ 1302 w 1852"/>
                <a:gd name="T51" fmla="*/ 246 h 736"/>
                <a:gd name="T52" fmla="*/ 1302 w 1852"/>
                <a:gd name="T53" fmla="*/ 272 h 736"/>
                <a:gd name="T54" fmla="*/ 1302 w 1852"/>
                <a:gd name="T55" fmla="*/ 272 h 736"/>
                <a:gd name="T56" fmla="*/ 1302 w 1852"/>
                <a:gd name="T57" fmla="*/ 736 h 736"/>
                <a:gd name="T58" fmla="*/ 1302 w 1852"/>
                <a:gd name="T59" fmla="*/ 736 h 736"/>
                <a:gd name="T60" fmla="*/ 1756 w 1852"/>
                <a:gd name="T61" fmla="*/ 676 h 736"/>
                <a:gd name="T62" fmla="*/ 1756 w 1852"/>
                <a:gd name="T63" fmla="*/ 676 h 736"/>
                <a:gd name="T64" fmla="*/ 1852 w 1852"/>
                <a:gd name="T65" fmla="*/ 612 h 736"/>
                <a:gd name="T66" fmla="*/ 1852 w 1852"/>
                <a:gd name="T67" fmla="*/ 612 h 736"/>
                <a:gd name="T68" fmla="*/ 1352 w 1852"/>
                <a:gd name="T69" fmla="*/ 680 h 736"/>
                <a:gd name="T70" fmla="*/ 1352 w 1852"/>
                <a:gd name="T71" fmla="*/ 680 h 736"/>
                <a:gd name="T72" fmla="*/ 1352 w 1852"/>
                <a:gd name="T73" fmla="*/ 236 h 736"/>
                <a:gd name="T74" fmla="*/ 1352 w 1852"/>
                <a:gd name="T75" fmla="*/ 236 h 736"/>
                <a:gd name="T76" fmla="*/ 1350 w 1852"/>
                <a:gd name="T77" fmla="*/ 212 h 736"/>
                <a:gd name="T78" fmla="*/ 1346 w 1852"/>
                <a:gd name="T79" fmla="*/ 188 h 736"/>
                <a:gd name="T80" fmla="*/ 1340 w 1852"/>
                <a:gd name="T81" fmla="*/ 166 h 736"/>
                <a:gd name="T82" fmla="*/ 1332 w 1852"/>
                <a:gd name="T83" fmla="*/ 144 h 736"/>
                <a:gd name="T84" fmla="*/ 1322 w 1852"/>
                <a:gd name="T85" fmla="*/ 124 h 736"/>
                <a:gd name="T86" fmla="*/ 1310 w 1852"/>
                <a:gd name="T87" fmla="*/ 104 h 736"/>
                <a:gd name="T88" fmla="*/ 1298 w 1852"/>
                <a:gd name="T89" fmla="*/ 86 h 736"/>
                <a:gd name="T90" fmla="*/ 1282 w 1852"/>
                <a:gd name="T91" fmla="*/ 68 h 736"/>
                <a:gd name="T92" fmla="*/ 1266 w 1852"/>
                <a:gd name="T93" fmla="*/ 54 h 736"/>
                <a:gd name="T94" fmla="*/ 1246 w 1852"/>
                <a:gd name="T95" fmla="*/ 40 h 736"/>
                <a:gd name="T96" fmla="*/ 1228 w 1852"/>
                <a:gd name="T97" fmla="*/ 28 h 736"/>
                <a:gd name="T98" fmla="*/ 1206 w 1852"/>
                <a:gd name="T99" fmla="*/ 18 h 736"/>
                <a:gd name="T100" fmla="*/ 1184 w 1852"/>
                <a:gd name="T101" fmla="*/ 10 h 736"/>
                <a:gd name="T102" fmla="*/ 1162 w 1852"/>
                <a:gd name="T103" fmla="*/ 4 h 736"/>
                <a:gd name="T104" fmla="*/ 1138 w 1852"/>
                <a:gd name="T105" fmla="*/ 0 h 736"/>
                <a:gd name="T106" fmla="*/ 1114 w 1852"/>
                <a:gd name="T10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2" h="736">
                  <a:moveTo>
                    <a:pt x="1114" y="0"/>
                  </a:moveTo>
                  <a:lnTo>
                    <a:pt x="111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78" y="2"/>
                  </a:lnTo>
                  <a:lnTo>
                    <a:pt x="50" y="6"/>
                  </a:lnTo>
                  <a:lnTo>
                    <a:pt x="24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54" y="24"/>
                  </a:lnTo>
                  <a:lnTo>
                    <a:pt x="1054" y="24"/>
                  </a:lnTo>
                  <a:lnTo>
                    <a:pt x="1080" y="26"/>
                  </a:lnTo>
                  <a:lnTo>
                    <a:pt x="1104" y="30"/>
                  </a:lnTo>
                  <a:lnTo>
                    <a:pt x="1128" y="36"/>
                  </a:lnTo>
                  <a:lnTo>
                    <a:pt x="1150" y="44"/>
                  </a:lnTo>
                  <a:lnTo>
                    <a:pt x="1172" y="54"/>
                  </a:lnTo>
                  <a:lnTo>
                    <a:pt x="1194" y="66"/>
                  </a:lnTo>
                  <a:lnTo>
                    <a:pt x="1212" y="82"/>
                  </a:lnTo>
                  <a:lnTo>
                    <a:pt x="1230" y="98"/>
                  </a:lnTo>
                  <a:lnTo>
                    <a:pt x="1246" y="114"/>
                  </a:lnTo>
                  <a:lnTo>
                    <a:pt x="1260" y="134"/>
                  </a:lnTo>
                  <a:lnTo>
                    <a:pt x="1272" y="154"/>
                  </a:lnTo>
                  <a:lnTo>
                    <a:pt x="1282" y="176"/>
                  </a:lnTo>
                  <a:lnTo>
                    <a:pt x="1292" y="198"/>
                  </a:lnTo>
                  <a:lnTo>
                    <a:pt x="1298" y="222"/>
                  </a:lnTo>
                  <a:lnTo>
                    <a:pt x="1302" y="246"/>
                  </a:lnTo>
                  <a:lnTo>
                    <a:pt x="1302" y="272"/>
                  </a:lnTo>
                  <a:lnTo>
                    <a:pt x="1302" y="272"/>
                  </a:lnTo>
                  <a:lnTo>
                    <a:pt x="1302" y="736"/>
                  </a:lnTo>
                  <a:lnTo>
                    <a:pt x="1302" y="736"/>
                  </a:lnTo>
                  <a:lnTo>
                    <a:pt x="1756" y="676"/>
                  </a:lnTo>
                  <a:lnTo>
                    <a:pt x="1756" y="676"/>
                  </a:lnTo>
                  <a:lnTo>
                    <a:pt x="1852" y="612"/>
                  </a:lnTo>
                  <a:lnTo>
                    <a:pt x="1852" y="612"/>
                  </a:lnTo>
                  <a:lnTo>
                    <a:pt x="1352" y="680"/>
                  </a:lnTo>
                  <a:lnTo>
                    <a:pt x="1352" y="680"/>
                  </a:lnTo>
                  <a:lnTo>
                    <a:pt x="1352" y="236"/>
                  </a:lnTo>
                  <a:lnTo>
                    <a:pt x="1352" y="236"/>
                  </a:lnTo>
                  <a:lnTo>
                    <a:pt x="1350" y="212"/>
                  </a:lnTo>
                  <a:lnTo>
                    <a:pt x="1346" y="188"/>
                  </a:lnTo>
                  <a:lnTo>
                    <a:pt x="1340" y="166"/>
                  </a:lnTo>
                  <a:lnTo>
                    <a:pt x="1332" y="144"/>
                  </a:lnTo>
                  <a:lnTo>
                    <a:pt x="1322" y="124"/>
                  </a:lnTo>
                  <a:lnTo>
                    <a:pt x="1310" y="104"/>
                  </a:lnTo>
                  <a:lnTo>
                    <a:pt x="1298" y="86"/>
                  </a:lnTo>
                  <a:lnTo>
                    <a:pt x="1282" y="68"/>
                  </a:lnTo>
                  <a:lnTo>
                    <a:pt x="1266" y="54"/>
                  </a:lnTo>
                  <a:lnTo>
                    <a:pt x="1246" y="40"/>
                  </a:lnTo>
                  <a:lnTo>
                    <a:pt x="1228" y="28"/>
                  </a:lnTo>
                  <a:lnTo>
                    <a:pt x="1206" y="18"/>
                  </a:lnTo>
                  <a:lnTo>
                    <a:pt x="1184" y="10"/>
                  </a:lnTo>
                  <a:lnTo>
                    <a:pt x="1162" y="4"/>
                  </a:lnTo>
                  <a:lnTo>
                    <a:pt x="1138" y="0"/>
                  </a:lnTo>
                  <a:lnTo>
                    <a:pt x="1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14876693" y="4954588"/>
              <a:ext cx="1473200" cy="2127250"/>
            </a:xfrm>
            <a:custGeom>
              <a:avLst/>
              <a:gdLst>
                <a:gd name="T0" fmla="*/ 192 w 928"/>
                <a:gd name="T1" fmla="*/ 896 h 1340"/>
                <a:gd name="T2" fmla="*/ 190 w 928"/>
                <a:gd name="T3" fmla="*/ 938 h 1340"/>
                <a:gd name="T4" fmla="*/ 178 w 928"/>
                <a:gd name="T5" fmla="*/ 980 h 1340"/>
                <a:gd name="T6" fmla="*/ 160 w 928"/>
                <a:gd name="T7" fmla="*/ 1016 h 1340"/>
                <a:gd name="T8" fmla="*/ 138 w 928"/>
                <a:gd name="T9" fmla="*/ 1050 h 1340"/>
                <a:gd name="T10" fmla="*/ 110 w 928"/>
                <a:gd name="T11" fmla="*/ 1080 h 1340"/>
                <a:gd name="T12" fmla="*/ 76 w 928"/>
                <a:gd name="T13" fmla="*/ 1106 h 1340"/>
                <a:gd name="T14" fmla="*/ 40 w 928"/>
                <a:gd name="T15" fmla="*/ 1124 h 1340"/>
                <a:gd name="T16" fmla="*/ 0 w 928"/>
                <a:gd name="T17" fmla="*/ 1136 h 1340"/>
                <a:gd name="T18" fmla="*/ 2 w 928"/>
                <a:gd name="T19" fmla="*/ 1136 h 1340"/>
                <a:gd name="T20" fmla="*/ 26 w 928"/>
                <a:gd name="T21" fmla="*/ 1136 h 1340"/>
                <a:gd name="T22" fmla="*/ 68 w 928"/>
                <a:gd name="T23" fmla="*/ 1128 h 1340"/>
                <a:gd name="T24" fmla="*/ 108 w 928"/>
                <a:gd name="T25" fmla="*/ 1112 h 1340"/>
                <a:gd name="T26" fmla="*/ 146 w 928"/>
                <a:gd name="T27" fmla="*/ 1088 h 1340"/>
                <a:gd name="T28" fmla="*/ 176 w 928"/>
                <a:gd name="T29" fmla="*/ 1060 h 1340"/>
                <a:gd name="T30" fmla="*/ 202 w 928"/>
                <a:gd name="T31" fmla="*/ 1026 h 1340"/>
                <a:gd name="T32" fmla="*/ 222 w 928"/>
                <a:gd name="T33" fmla="*/ 988 h 1340"/>
                <a:gd name="T34" fmla="*/ 234 w 928"/>
                <a:gd name="T35" fmla="*/ 946 h 1340"/>
                <a:gd name="T36" fmla="*/ 238 w 928"/>
                <a:gd name="T37" fmla="*/ 924 h 1340"/>
                <a:gd name="T38" fmla="*/ 140 w 928"/>
                <a:gd name="T39" fmla="*/ 0 h 1340"/>
                <a:gd name="T40" fmla="*/ 152 w 928"/>
                <a:gd name="T41" fmla="*/ 16 h 1340"/>
                <a:gd name="T42" fmla="*/ 172 w 928"/>
                <a:gd name="T43" fmla="*/ 52 h 1340"/>
                <a:gd name="T44" fmla="*/ 184 w 928"/>
                <a:gd name="T45" fmla="*/ 90 h 1340"/>
                <a:gd name="T46" fmla="*/ 192 w 928"/>
                <a:gd name="T47" fmla="*/ 132 h 1340"/>
                <a:gd name="T48" fmla="*/ 192 w 928"/>
                <a:gd name="T49" fmla="*/ 152 h 1340"/>
                <a:gd name="T50" fmla="*/ 192 w 928"/>
                <a:gd name="T51" fmla="*/ 616 h 1340"/>
                <a:gd name="T52" fmla="*/ 854 w 928"/>
                <a:gd name="T53" fmla="*/ 1294 h 1340"/>
                <a:gd name="T54" fmla="*/ 928 w 928"/>
                <a:gd name="T55" fmla="*/ 1340 h 1340"/>
                <a:gd name="T56" fmla="*/ 238 w 928"/>
                <a:gd name="T57" fmla="*/ 634 h 1340"/>
                <a:gd name="T58" fmla="*/ 238 w 928"/>
                <a:gd name="T59" fmla="*/ 192 h 1340"/>
                <a:gd name="T60" fmla="*/ 232 w 928"/>
                <a:gd name="T61" fmla="*/ 136 h 1340"/>
                <a:gd name="T62" fmla="*/ 212 w 928"/>
                <a:gd name="T63" fmla="*/ 82 h 1340"/>
                <a:gd name="T64" fmla="*/ 182 w 928"/>
                <a:gd name="T65" fmla="*/ 38 h 1340"/>
                <a:gd name="T66" fmla="*/ 140 w 928"/>
                <a:gd name="T6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8" h="1340">
                  <a:moveTo>
                    <a:pt x="192" y="896"/>
                  </a:moveTo>
                  <a:lnTo>
                    <a:pt x="192" y="896"/>
                  </a:lnTo>
                  <a:lnTo>
                    <a:pt x="192" y="916"/>
                  </a:lnTo>
                  <a:lnTo>
                    <a:pt x="190" y="938"/>
                  </a:lnTo>
                  <a:lnTo>
                    <a:pt x="184" y="960"/>
                  </a:lnTo>
                  <a:lnTo>
                    <a:pt x="178" y="980"/>
                  </a:lnTo>
                  <a:lnTo>
                    <a:pt x="170" y="998"/>
                  </a:lnTo>
                  <a:lnTo>
                    <a:pt x="160" y="1016"/>
                  </a:lnTo>
                  <a:lnTo>
                    <a:pt x="150" y="1034"/>
                  </a:lnTo>
                  <a:lnTo>
                    <a:pt x="138" y="1050"/>
                  </a:lnTo>
                  <a:lnTo>
                    <a:pt x="124" y="1066"/>
                  </a:lnTo>
                  <a:lnTo>
                    <a:pt x="110" y="1080"/>
                  </a:lnTo>
                  <a:lnTo>
                    <a:pt x="94" y="1094"/>
                  </a:lnTo>
                  <a:lnTo>
                    <a:pt x="76" y="1106"/>
                  </a:lnTo>
                  <a:lnTo>
                    <a:pt x="58" y="1116"/>
                  </a:lnTo>
                  <a:lnTo>
                    <a:pt x="40" y="1124"/>
                  </a:lnTo>
                  <a:lnTo>
                    <a:pt x="20" y="113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26" y="1136"/>
                  </a:lnTo>
                  <a:lnTo>
                    <a:pt x="48" y="1132"/>
                  </a:lnTo>
                  <a:lnTo>
                    <a:pt x="68" y="1128"/>
                  </a:lnTo>
                  <a:lnTo>
                    <a:pt x="90" y="1120"/>
                  </a:lnTo>
                  <a:lnTo>
                    <a:pt x="108" y="1112"/>
                  </a:lnTo>
                  <a:lnTo>
                    <a:pt x="128" y="1100"/>
                  </a:lnTo>
                  <a:lnTo>
                    <a:pt x="146" y="1088"/>
                  </a:lnTo>
                  <a:lnTo>
                    <a:pt x="162" y="1076"/>
                  </a:lnTo>
                  <a:lnTo>
                    <a:pt x="176" y="1060"/>
                  </a:lnTo>
                  <a:lnTo>
                    <a:pt x="190" y="1044"/>
                  </a:lnTo>
                  <a:lnTo>
                    <a:pt x="202" y="1026"/>
                  </a:lnTo>
                  <a:lnTo>
                    <a:pt x="214" y="1008"/>
                  </a:lnTo>
                  <a:lnTo>
                    <a:pt x="222" y="988"/>
                  </a:lnTo>
                  <a:lnTo>
                    <a:pt x="230" y="968"/>
                  </a:lnTo>
                  <a:lnTo>
                    <a:pt x="234" y="946"/>
                  </a:lnTo>
                  <a:lnTo>
                    <a:pt x="238" y="924"/>
                  </a:lnTo>
                  <a:lnTo>
                    <a:pt x="238" y="924"/>
                  </a:lnTo>
                  <a:lnTo>
                    <a:pt x="192" y="896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lnTo>
                    <a:pt x="152" y="16"/>
                  </a:lnTo>
                  <a:lnTo>
                    <a:pt x="162" y="34"/>
                  </a:lnTo>
                  <a:lnTo>
                    <a:pt x="172" y="52"/>
                  </a:lnTo>
                  <a:lnTo>
                    <a:pt x="180" y="70"/>
                  </a:lnTo>
                  <a:lnTo>
                    <a:pt x="184" y="90"/>
                  </a:lnTo>
                  <a:lnTo>
                    <a:pt x="190" y="110"/>
                  </a:lnTo>
                  <a:lnTo>
                    <a:pt x="192" y="132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192" y="616"/>
                  </a:lnTo>
                  <a:lnTo>
                    <a:pt x="192" y="616"/>
                  </a:lnTo>
                  <a:lnTo>
                    <a:pt x="854" y="1294"/>
                  </a:lnTo>
                  <a:lnTo>
                    <a:pt x="854" y="1294"/>
                  </a:lnTo>
                  <a:lnTo>
                    <a:pt x="928" y="1340"/>
                  </a:lnTo>
                  <a:lnTo>
                    <a:pt x="928" y="1340"/>
                  </a:lnTo>
                  <a:lnTo>
                    <a:pt x="238" y="634"/>
                  </a:lnTo>
                  <a:lnTo>
                    <a:pt x="238" y="634"/>
                  </a:lnTo>
                  <a:lnTo>
                    <a:pt x="238" y="192"/>
                  </a:lnTo>
                  <a:lnTo>
                    <a:pt x="238" y="192"/>
                  </a:lnTo>
                  <a:lnTo>
                    <a:pt x="236" y="164"/>
                  </a:lnTo>
                  <a:lnTo>
                    <a:pt x="232" y="136"/>
                  </a:lnTo>
                  <a:lnTo>
                    <a:pt x="224" y="108"/>
                  </a:lnTo>
                  <a:lnTo>
                    <a:pt x="212" y="82"/>
                  </a:lnTo>
                  <a:lnTo>
                    <a:pt x="198" y="60"/>
                  </a:lnTo>
                  <a:lnTo>
                    <a:pt x="182" y="38"/>
                  </a:lnTo>
                  <a:lnTo>
                    <a:pt x="162" y="1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4876693" y="6376988"/>
              <a:ext cx="377825" cy="381000"/>
            </a:xfrm>
            <a:custGeom>
              <a:avLst/>
              <a:gdLst>
                <a:gd name="T0" fmla="*/ 192 w 238"/>
                <a:gd name="T1" fmla="*/ 0 h 240"/>
                <a:gd name="T2" fmla="*/ 192 w 238"/>
                <a:gd name="T3" fmla="*/ 0 h 240"/>
                <a:gd name="T4" fmla="*/ 192 w 238"/>
                <a:gd name="T5" fmla="*/ 20 h 240"/>
                <a:gd name="T6" fmla="*/ 190 w 238"/>
                <a:gd name="T7" fmla="*/ 42 h 240"/>
                <a:gd name="T8" fmla="*/ 184 w 238"/>
                <a:gd name="T9" fmla="*/ 64 h 240"/>
                <a:gd name="T10" fmla="*/ 178 w 238"/>
                <a:gd name="T11" fmla="*/ 84 h 240"/>
                <a:gd name="T12" fmla="*/ 170 w 238"/>
                <a:gd name="T13" fmla="*/ 102 h 240"/>
                <a:gd name="T14" fmla="*/ 160 w 238"/>
                <a:gd name="T15" fmla="*/ 120 h 240"/>
                <a:gd name="T16" fmla="*/ 150 w 238"/>
                <a:gd name="T17" fmla="*/ 138 h 240"/>
                <a:gd name="T18" fmla="*/ 138 w 238"/>
                <a:gd name="T19" fmla="*/ 154 h 240"/>
                <a:gd name="T20" fmla="*/ 124 w 238"/>
                <a:gd name="T21" fmla="*/ 170 h 240"/>
                <a:gd name="T22" fmla="*/ 110 w 238"/>
                <a:gd name="T23" fmla="*/ 184 h 240"/>
                <a:gd name="T24" fmla="*/ 94 w 238"/>
                <a:gd name="T25" fmla="*/ 198 h 240"/>
                <a:gd name="T26" fmla="*/ 76 w 238"/>
                <a:gd name="T27" fmla="*/ 210 h 240"/>
                <a:gd name="T28" fmla="*/ 58 w 238"/>
                <a:gd name="T29" fmla="*/ 220 h 240"/>
                <a:gd name="T30" fmla="*/ 40 w 238"/>
                <a:gd name="T31" fmla="*/ 228 h 240"/>
                <a:gd name="T32" fmla="*/ 20 w 238"/>
                <a:gd name="T33" fmla="*/ 236 h 240"/>
                <a:gd name="T34" fmla="*/ 0 w 238"/>
                <a:gd name="T35" fmla="*/ 240 h 240"/>
                <a:gd name="T36" fmla="*/ 0 w 238"/>
                <a:gd name="T37" fmla="*/ 240 h 240"/>
                <a:gd name="T38" fmla="*/ 2 w 238"/>
                <a:gd name="T39" fmla="*/ 240 h 240"/>
                <a:gd name="T40" fmla="*/ 2 w 238"/>
                <a:gd name="T41" fmla="*/ 240 h 240"/>
                <a:gd name="T42" fmla="*/ 26 w 238"/>
                <a:gd name="T43" fmla="*/ 240 h 240"/>
                <a:gd name="T44" fmla="*/ 48 w 238"/>
                <a:gd name="T45" fmla="*/ 236 h 240"/>
                <a:gd name="T46" fmla="*/ 68 w 238"/>
                <a:gd name="T47" fmla="*/ 232 h 240"/>
                <a:gd name="T48" fmla="*/ 90 w 238"/>
                <a:gd name="T49" fmla="*/ 224 h 240"/>
                <a:gd name="T50" fmla="*/ 108 w 238"/>
                <a:gd name="T51" fmla="*/ 216 h 240"/>
                <a:gd name="T52" fmla="*/ 128 w 238"/>
                <a:gd name="T53" fmla="*/ 204 h 240"/>
                <a:gd name="T54" fmla="*/ 146 w 238"/>
                <a:gd name="T55" fmla="*/ 192 h 240"/>
                <a:gd name="T56" fmla="*/ 162 w 238"/>
                <a:gd name="T57" fmla="*/ 180 h 240"/>
                <a:gd name="T58" fmla="*/ 176 w 238"/>
                <a:gd name="T59" fmla="*/ 164 h 240"/>
                <a:gd name="T60" fmla="*/ 190 w 238"/>
                <a:gd name="T61" fmla="*/ 148 h 240"/>
                <a:gd name="T62" fmla="*/ 202 w 238"/>
                <a:gd name="T63" fmla="*/ 130 h 240"/>
                <a:gd name="T64" fmla="*/ 214 w 238"/>
                <a:gd name="T65" fmla="*/ 112 h 240"/>
                <a:gd name="T66" fmla="*/ 222 w 238"/>
                <a:gd name="T67" fmla="*/ 92 h 240"/>
                <a:gd name="T68" fmla="*/ 230 w 238"/>
                <a:gd name="T69" fmla="*/ 72 h 240"/>
                <a:gd name="T70" fmla="*/ 234 w 238"/>
                <a:gd name="T71" fmla="*/ 50 h 240"/>
                <a:gd name="T72" fmla="*/ 238 w 238"/>
                <a:gd name="T73" fmla="*/ 28 h 240"/>
                <a:gd name="T74" fmla="*/ 238 w 238"/>
                <a:gd name="T75" fmla="*/ 28 h 240"/>
                <a:gd name="T76" fmla="*/ 192 w 238"/>
                <a:gd name="T7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240">
                  <a:moveTo>
                    <a:pt x="192" y="0"/>
                  </a:moveTo>
                  <a:lnTo>
                    <a:pt x="192" y="0"/>
                  </a:lnTo>
                  <a:lnTo>
                    <a:pt x="192" y="20"/>
                  </a:lnTo>
                  <a:lnTo>
                    <a:pt x="190" y="42"/>
                  </a:lnTo>
                  <a:lnTo>
                    <a:pt x="184" y="64"/>
                  </a:lnTo>
                  <a:lnTo>
                    <a:pt x="178" y="84"/>
                  </a:lnTo>
                  <a:lnTo>
                    <a:pt x="170" y="102"/>
                  </a:lnTo>
                  <a:lnTo>
                    <a:pt x="160" y="120"/>
                  </a:lnTo>
                  <a:lnTo>
                    <a:pt x="150" y="138"/>
                  </a:lnTo>
                  <a:lnTo>
                    <a:pt x="138" y="154"/>
                  </a:lnTo>
                  <a:lnTo>
                    <a:pt x="124" y="170"/>
                  </a:lnTo>
                  <a:lnTo>
                    <a:pt x="110" y="184"/>
                  </a:lnTo>
                  <a:lnTo>
                    <a:pt x="94" y="198"/>
                  </a:lnTo>
                  <a:lnTo>
                    <a:pt x="76" y="210"/>
                  </a:lnTo>
                  <a:lnTo>
                    <a:pt x="58" y="220"/>
                  </a:lnTo>
                  <a:lnTo>
                    <a:pt x="40" y="228"/>
                  </a:lnTo>
                  <a:lnTo>
                    <a:pt x="20" y="23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6" y="240"/>
                  </a:lnTo>
                  <a:lnTo>
                    <a:pt x="48" y="236"/>
                  </a:lnTo>
                  <a:lnTo>
                    <a:pt x="68" y="232"/>
                  </a:lnTo>
                  <a:lnTo>
                    <a:pt x="90" y="224"/>
                  </a:lnTo>
                  <a:lnTo>
                    <a:pt x="108" y="216"/>
                  </a:lnTo>
                  <a:lnTo>
                    <a:pt x="128" y="204"/>
                  </a:lnTo>
                  <a:lnTo>
                    <a:pt x="146" y="192"/>
                  </a:lnTo>
                  <a:lnTo>
                    <a:pt x="162" y="180"/>
                  </a:lnTo>
                  <a:lnTo>
                    <a:pt x="176" y="164"/>
                  </a:lnTo>
                  <a:lnTo>
                    <a:pt x="190" y="148"/>
                  </a:lnTo>
                  <a:lnTo>
                    <a:pt x="202" y="130"/>
                  </a:lnTo>
                  <a:lnTo>
                    <a:pt x="214" y="112"/>
                  </a:lnTo>
                  <a:lnTo>
                    <a:pt x="222" y="92"/>
                  </a:lnTo>
                  <a:lnTo>
                    <a:pt x="230" y="72"/>
                  </a:lnTo>
                  <a:lnTo>
                    <a:pt x="234" y="50"/>
                  </a:lnTo>
                  <a:lnTo>
                    <a:pt x="238" y="28"/>
                  </a:lnTo>
                  <a:lnTo>
                    <a:pt x="238" y="2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5098943" y="4954588"/>
              <a:ext cx="1250950" cy="2127250"/>
            </a:xfrm>
            <a:custGeom>
              <a:avLst/>
              <a:gdLst>
                <a:gd name="T0" fmla="*/ 0 w 788"/>
                <a:gd name="T1" fmla="*/ 0 h 1340"/>
                <a:gd name="T2" fmla="*/ 0 w 788"/>
                <a:gd name="T3" fmla="*/ 0 h 1340"/>
                <a:gd name="T4" fmla="*/ 12 w 788"/>
                <a:gd name="T5" fmla="*/ 16 h 1340"/>
                <a:gd name="T6" fmla="*/ 22 w 788"/>
                <a:gd name="T7" fmla="*/ 34 h 1340"/>
                <a:gd name="T8" fmla="*/ 32 w 788"/>
                <a:gd name="T9" fmla="*/ 52 h 1340"/>
                <a:gd name="T10" fmla="*/ 40 w 788"/>
                <a:gd name="T11" fmla="*/ 70 h 1340"/>
                <a:gd name="T12" fmla="*/ 44 w 788"/>
                <a:gd name="T13" fmla="*/ 90 h 1340"/>
                <a:gd name="T14" fmla="*/ 50 w 788"/>
                <a:gd name="T15" fmla="*/ 110 h 1340"/>
                <a:gd name="T16" fmla="*/ 52 w 788"/>
                <a:gd name="T17" fmla="*/ 132 h 1340"/>
                <a:gd name="T18" fmla="*/ 52 w 788"/>
                <a:gd name="T19" fmla="*/ 152 h 1340"/>
                <a:gd name="T20" fmla="*/ 52 w 788"/>
                <a:gd name="T21" fmla="*/ 152 h 1340"/>
                <a:gd name="T22" fmla="*/ 52 w 788"/>
                <a:gd name="T23" fmla="*/ 616 h 1340"/>
                <a:gd name="T24" fmla="*/ 52 w 788"/>
                <a:gd name="T25" fmla="*/ 616 h 1340"/>
                <a:gd name="T26" fmla="*/ 714 w 788"/>
                <a:gd name="T27" fmla="*/ 1294 h 1340"/>
                <a:gd name="T28" fmla="*/ 714 w 788"/>
                <a:gd name="T29" fmla="*/ 1294 h 1340"/>
                <a:gd name="T30" fmla="*/ 788 w 788"/>
                <a:gd name="T31" fmla="*/ 1340 h 1340"/>
                <a:gd name="T32" fmla="*/ 788 w 788"/>
                <a:gd name="T33" fmla="*/ 1340 h 1340"/>
                <a:gd name="T34" fmla="*/ 98 w 788"/>
                <a:gd name="T35" fmla="*/ 634 h 1340"/>
                <a:gd name="T36" fmla="*/ 98 w 788"/>
                <a:gd name="T37" fmla="*/ 634 h 1340"/>
                <a:gd name="T38" fmla="*/ 98 w 788"/>
                <a:gd name="T39" fmla="*/ 192 h 1340"/>
                <a:gd name="T40" fmla="*/ 98 w 788"/>
                <a:gd name="T41" fmla="*/ 192 h 1340"/>
                <a:gd name="T42" fmla="*/ 96 w 788"/>
                <a:gd name="T43" fmla="*/ 164 h 1340"/>
                <a:gd name="T44" fmla="*/ 92 w 788"/>
                <a:gd name="T45" fmla="*/ 136 h 1340"/>
                <a:gd name="T46" fmla="*/ 84 w 788"/>
                <a:gd name="T47" fmla="*/ 108 h 1340"/>
                <a:gd name="T48" fmla="*/ 72 w 788"/>
                <a:gd name="T49" fmla="*/ 82 h 1340"/>
                <a:gd name="T50" fmla="*/ 58 w 788"/>
                <a:gd name="T51" fmla="*/ 60 h 1340"/>
                <a:gd name="T52" fmla="*/ 42 w 788"/>
                <a:gd name="T53" fmla="*/ 38 h 1340"/>
                <a:gd name="T54" fmla="*/ 22 w 788"/>
                <a:gd name="T55" fmla="*/ 18 h 1340"/>
                <a:gd name="T56" fmla="*/ 0 w 788"/>
                <a:gd name="T5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8" h="1340">
                  <a:moveTo>
                    <a:pt x="0" y="0"/>
                  </a:moveTo>
                  <a:lnTo>
                    <a:pt x="0" y="0"/>
                  </a:lnTo>
                  <a:lnTo>
                    <a:pt x="12" y="16"/>
                  </a:lnTo>
                  <a:lnTo>
                    <a:pt x="22" y="34"/>
                  </a:lnTo>
                  <a:lnTo>
                    <a:pt x="32" y="52"/>
                  </a:lnTo>
                  <a:lnTo>
                    <a:pt x="40" y="70"/>
                  </a:lnTo>
                  <a:lnTo>
                    <a:pt x="44" y="90"/>
                  </a:lnTo>
                  <a:lnTo>
                    <a:pt x="50" y="110"/>
                  </a:lnTo>
                  <a:lnTo>
                    <a:pt x="52" y="132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2" y="616"/>
                  </a:lnTo>
                  <a:lnTo>
                    <a:pt x="52" y="616"/>
                  </a:lnTo>
                  <a:lnTo>
                    <a:pt x="714" y="1294"/>
                  </a:lnTo>
                  <a:lnTo>
                    <a:pt x="714" y="1294"/>
                  </a:lnTo>
                  <a:lnTo>
                    <a:pt x="788" y="1340"/>
                  </a:lnTo>
                  <a:lnTo>
                    <a:pt x="788" y="1340"/>
                  </a:lnTo>
                  <a:lnTo>
                    <a:pt x="98" y="634"/>
                  </a:lnTo>
                  <a:lnTo>
                    <a:pt x="98" y="63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96" y="164"/>
                  </a:lnTo>
                  <a:lnTo>
                    <a:pt x="92" y="136"/>
                  </a:lnTo>
                  <a:lnTo>
                    <a:pt x="84" y="108"/>
                  </a:lnTo>
                  <a:lnTo>
                    <a:pt x="72" y="82"/>
                  </a:lnTo>
                  <a:lnTo>
                    <a:pt x="58" y="60"/>
                  </a:lnTo>
                  <a:lnTo>
                    <a:pt x="42" y="38"/>
                  </a:lnTo>
                  <a:lnTo>
                    <a:pt x="2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18"/>
            <p:cNvSpPr>
              <a:spLocks noEditPoints="1"/>
            </p:cNvSpPr>
            <p:nvPr/>
          </p:nvSpPr>
          <p:spPr bwMode="auto">
            <a:xfrm>
              <a:off x="15429143" y="4729163"/>
              <a:ext cx="2279650" cy="1466850"/>
            </a:xfrm>
            <a:custGeom>
              <a:avLst/>
              <a:gdLst>
                <a:gd name="T0" fmla="*/ 0 w 1436"/>
                <a:gd name="T1" fmla="*/ 48 h 924"/>
                <a:gd name="T2" fmla="*/ 0 w 1436"/>
                <a:gd name="T3" fmla="*/ 48 h 924"/>
                <a:gd name="T4" fmla="*/ 16 w 1436"/>
                <a:gd name="T5" fmla="*/ 74 h 924"/>
                <a:gd name="T6" fmla="*/ 34 w 1436"/>
                <a:gd name="T7" fmla="*/ 94 h 924"/>
                <a:gd name="T8" fmla="*/ 54 w 1436"/>
                <a:gd name="T9" fmla="*/ 114 h 924"/>
                <a:gd name="T10" fmla="*/ 78 w 1436"/>
                <a:gd name="T11" fmla="*/ 130 h 924"/>
                <a:gd name="T12" fmla="*/ 104 w 1436"/>
                <a:gd name="T13" fmla="*/ 144 h 924"/>
                <a:gd name="T14" fmla="*/ 130 w 1436"/>
                <a:gd name="T15" fmla="*/ 154 h 924"/>
                <a:gd name="T16" fmla="*/ 160 w 1436"/>
                <a:gd name="T17" fmla="*/ 160 h 924"/>
                <a:gd name="T18" fmla="*/ 190 w 1436"/>
                <a:gd name="T19" fmla="*/ 162 h 924"/>
                <a:gd name="T20" fmla="*/ 190 w 1436"/>
                <a:gd name="T21" fmla="*/ 162 h 924"/>
                <a:gd name="T22" fmla="*/ 752 w 1436"/>
                <a:gd name="T23" fmla="*/ 162 h 924"/>
                <a:gd name="T24" fmla="*/ 752 w 1436"/>
                <a:gd name="T25" fmla="*/ 162 h 924"/>
                <a:gd name="T26" fmla="*/ 1436 w 1436"/>
                <a:gd name="T27" fmla="*/ 924 h 924"/>
                <a:gd name="T28" fmla="*/ 1436 w 1436"/>
                <a:gd name="T29" fmla="*/ 924 h 924"/>
                <a:gd name="T30" fmla="*/ 1386 w 1436"/>
                <a:gd name="T31" fmla="*/ 826 h 924"/>
                <a:gd name="T32" fmla="*/ 1386 w 1436"/>
                <a:gd name="T33" fmla="*/ 826 h 924"/>
                <a:gd name="T34" fmla="*/ 748 w 1436"/>
                <a:gd name="T35" fmla="*/ 114 h 924"/>
                <a:gd name="T36" fmla="*/ 748 w 1436"/>
                <a:gd name="T37" fmla="*/ 114 h 924"/>
                <a:gd name="T38" fmla="*/ 158 w 1436"/>
                <a:gd name="T39" fmla="*/ 114 h 924"/>
                <a:gd name="T40" fmla="*/ 158 w 1436"/>
                <a:gd name="T41" fmla="*/ 114 h 924"/>
                <a:gd name="T42" fmla="*/ 136 w 1436"/>
                <a:gd name="T43" fmla="*/ 112 h 924"/>
                <a:gd name="T44" fmla="*/ 114 w 1436"/>
                <a:gd name="T45" fmla="*/ 108 h 924"/>
                <a:gd name="T46" fmla="*/ 92 w 1436"/>
                <a:gd name="T47" fmla="*/ 104 h 924"/>
                <a:gd name="T48" fmla="*/ 72 w 1436"/>
                <a:gd name="T49" fmla="*/ 96 h 924"/>
                <a:gd name="T50" fmla="*/ 52 w 1436"/>
                <a:gd name="T51" fmla="*/ 86 h 924"/>
                <a:gd name="T52" fmla="*/ 34 w 1436"/>
                <a:gd name="T53" fmla="*/ 76 h 924"/>
                <a:gd name="T54" fmla="*/ 16 w 1436"/>
                <a:gd name="T55" fmla="*/ 64 h 924"/>
                <a:gd name="T56" fmla="*/ 0 w 1436"/>
                <a:gd name="T57" fmla="*/ 48 h 924"/>
                <a:gd name="T58" fmla="*/ 1320 w 1436"/>
                <a:gd name="T59" fmla="*/ 0 h 924"/>
                <a:gd name="T60" fmla="*/ 1320 w 1436"/>
                <a:gd name="T61" fmla="*/ 0 h 924"/>
                <a:gd name="T62" fmla="*/ 1302 w 1436"/>
                <a:gd name="T63" fmla="*/ 24 h 924"/>
                <a:gd name="T64" fmla="*/ 1284 w 1436"/>
                <a:gd name="T65" fmla="*/ 46 h 924"/>
                <a:gd name="T66" fmla="*/ 1262 w 1436"/>
                <a:gd name="T67" fmla="*/ 66 h 924"/>
                <a:gd name="T68" fmla="*/ 1238 w 1436"/>
                <a:gd name="T69" fmla="*/ 82 h 924"/>
                <a:gd name="T70" fmla="*/ 1212 w 1436"/>
                <a:gd name="T71" fmla="*/ 96 h 924"/>
                <a:gd name="T72" fmla="*/ 1184 w 1436"/>
                <a:gd name="T73" fmla="*/ 106 h 924"/>
                <a:gd name="T74" fmla="*/ 1154 w 1436"/>
                <a:gd name="T75" fmla="*/ 112 h 924"/>
                <a:gd name="T76" fmla="*/ 1124 w 1436"/>
                <a:gd name="T77" fmla="*/ 114 h 924"/>
                <a:gd name="T78" fmla="*/ 1124 w 1436"/>
                <a:gd name="T79" fmla="*/ 114 h 924"/>
                <a:gd name="T80" fmla="*/ 1066 w 1436"/>
                <a:gd name="T81" fmla="*/ 114 h 924"/>
                <a:gd name="T82" fmla="*/ 1066 w 1436"/>
                <a:gd name="T83" fmla="*/ 114 h 924"/>
                <a:gd name="T84" fmla="*/ 1090 w 1436"/>
                <a:gd name="T85" fmla="*/ 162 h 924"/>
                <a:gd name="T86" fmla="*/ 1090 w 1436"/>
                <a:gd name="T87" fmla="*/ 162 h 924"/>
                <a:gd name="T88" fmla="*/ 1110 w 1436"/>
                <a:gd name="T89" fmla="*/ 162 h 924"/>
                <a:gd name="T90" fmla="*/ 1110 w 1436"/>
                <a:gd name="T91" fmla="*/ 162 h 924"/>
                <a:gd name="T92" fmla="*/ 1130 w 1436"/>
                <a:gd name="T93" fmla="*/ 160 h 924"/>
                <a:gd name="T94" fmla="*/ 1148 w 1436"/>
                <a:gd name="T95" fmla="*/ 158 h 924"/>
                <a:gd name="T96" fmla="*/ 1164 w 1436"/>
                <a:gd name="T97" fmla="*/ 154 h 924"/>
                <a:gd name="T98" fmla="*/ 1182 w 1436"/>
                <a:gd name="T99" fmla="*/ 150 h 924"/>
                <a:gd name="T100" fmla="*/ 1198 w 1436"/>
                <a:gd name="T101" fmla="*/ 142 h 924"/>
                <a:gd name="T102" fmla="*/ 1214 w 1436"/>
                <a:gd name="T103" fmla="*/ 134 h 924"/>
                <a:gd name="T104" fmla="*/ 1228 w 1436"/>
                <a:gd name="T105" fmla="*/ 126 h 924"/>
                <a:gd name="T106" fmla="*/ 1244 w 1436"/>
                <a:gd name="T107" fmla="*/ 116 h 924"/>
                <a:gd name="T108" fmla="*/ 1256 w 1436"/>
                <a:gd name="T109" fmla="*/ 104 h 924"/>
                <a:gd name="T110" fmla="*/ 1268 w 1436"/>
                <a:gd name="T111" fmla="*/ 92 h 924"/>
                <a:gd name="T112" fmla="*/ 1280 w 1436"/>
                <a:gd name="T113" fmla="*/ 78 h 924"/>
                <a:gd name="T114" fmla="*/ 1290 w 1436"/>
                <a:gd name="T115" fmla="*/ 64 h 924"/>
                <a:gd name="T116" fmla="*/ 1300 w 1436"/>
                <a:gd name="T117" fmla="*/ 50 h 924"/>
                <a:gd name="T118" fmla="*/ 1308 w 1436"/>
                <a:gd name="T119" fmla="*/ 34 h 924"/>
                <a:gd name="T120" fmla="*/ 1314 w 1436"/>
                <a:gd name="T121" fmla="*/ 18 h 924"/>
                <a:gd name="T122" fmla="*/ 1320 w 1436"/>
                <a:gd name="T123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6" h="924">
                  <a:moveTo>
                    <a:pt x="0" y="48"/>
                  </a:moveTo>
                  <a:lnTo>
                    <a:pt x="0" y="48"/>
                  </a:lnTo>
                  <a:lnTo>
                    <a:pt x="16" y="74"/>
                  </a:lnTo>
                  <a:lnTo>
                    <a:pt x="34" y="94"/>
                  </a:lnTo>
                  <a:lnTo>
                    <a:pt x="54" y="114"/>
                  </a:lnTo>
                  <a:lnTo>
                    <a:pt x="78" y="130"/>
                  </a:lnTo>
                  <a:lnTo>
                    <a:pt x="104" y="144"/>
                  </a:lnTo>
                  <a:lnTo>
                    <a:pt x="130" y="154"/>
                  </a:lnTo>
                  <a:lnTo>
                    <a:pt x="160" y="160"/>
                  </a:lnTo>
                  <a:lnTo>
                    <a:pt x="190" y="162"/>
                  </a:lnTo>
                  <a:lnTo>
                    <a:pt x="190" y="162"/>
                  </a:lnTo>
                  <a:lnTo>
                    <a:pt x="752" y="162"/>
                  </a:lnTo>
                  <a:lnTo>
                    <a:pt x="752" y="162"/>
                  </a:lnTo>
                  <a:lnTo>
                    <a:pt x="1436" y="924"/>
                  </a:lnTo>
                  <a:lnTo>
                    <a:pt x="1436" y="924"/>
                  </a:lnTo>
                  <a:lnTo>
                    <a:pt x="1386" y="826"/>
                  </a:lnTo>
                  <a:lnTo>
                    <a:pt x="1386" y="826"/>
                  </a:lnTo>
                  <a:lnTo>
                    <a:pt x="748" y="114"/>
                  </a:lnTo>
                  <a:lnTo>
                    <a:pt x="748" y="114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12"/>
                  </a:lnTo>
                  <a:lnTo>
                    <a:pt x="114" y="108"/>
                  </a:lnTo>
                  <a:lnTo>
                    <a:pt x="92" y="104"/>
                  </a:lnTo>
                  <a:lnTo>
                    <a:pt x="72" y="96"/>
                  </a:lnTo>
                  <a:lnTo>
                    <a:pt x="52" y="86"/>
                  </a:lnTo>
                  <a:lnTo>
                    <a:pt x="34" y="76"/>
                  </a:lnTo>
                  <a:lnTo>
                    <a:pt x="16" y="64"/>
                  </a:lnTo>
                  <a:lnTo>
                    <a:pt x="0" y="48"/>
                  </a:lnTo>
                  <a:close/>
                  <a:moveTo>
                    <a:pt x="1320" y="0"/>
                  </a:moveTo>
                  <a:lnTo>
                    <a:pt x="1320" y="0"/>
                  </a:lnTo>
                  <a:lnTo>
                    <a:pt x="1302" y="24"/>
                  </a:lnTo>
                  <a:lnTo>
                    <a:pt x="1284" y="46"/>
                  </a:lnTo>
                  <a:lnTo>
                    <a:pt x="1262" y="66"/>
                  </a:lnTo>
                  <a:lnTo>
                    <a:pt x="1238" y="82"/>
                  </a:lnTo>
                  <a:lnTo>
                    <a:pt x="1212" y="96"/>
                  </a:lnTo>
                  <a:lnTo>
                    <a:pt x="1184" y="106"/>
                  </a:lnTo>
                  <a:lnTo>
                    <a:pt x="1154" y="112"/>
                  </a:lnTo>
                  <a:lnTo>
                    <a:pt x="1124" y="114"/>
                  </a:lnTo>
                  <a:lnTo>
                    <a:pt x="1124" y="114"/>
                  </a:lnTo>
                  <a:lnTo>
                    <a:pt x="1066" y="114"/>
                  </a:lnTo>
                  <a:lnTo>
                    <a:pt x="1066" y="114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110" y="162"/>
                  </a:lnTo>
                  <a:lnTo>
                    <a:pt x="1110" y="162"/>
                  </a:lnTo>
                  <a:lnTo>
                    <a:pt x="1130" y="160"/>
                  </a:lnTo>
                  <a:lnTo>
                    <a:pt x="1148" y="158"/>
                  </a:lnTo>
                  <a:lnTo>
                    <a:pt x="1164" y="154"/>
                  </a:lnTo>
                  <a:lnTo>
                    <a:pt x="1182" y="150"/>
                  </a:lnTo>
                  <a:lnTo>
                    <a:pt x="1198" y="142"/>
                  </a:lnTo>
                  <a:lnTo>
                    <a:pt x="1214" y="134"/>
                  </a:lnTo>
                  <a:lnTo>
                    <a:pt x="1228" y="126"/>
                  </a:lnTo>
                  <a:lnTo>
                    <a:pt x="1244" y="116"/>
                  </a:lnTo>
                  <a:lnTo>
                    <a:pt x="1256" y="104"/>
                  </a:lnTo>
                  <a:lnTo>
                    <a:pt x="1268" y="92"/>
                  </a:lnTo>
                  <a:lnTo>
                    <a:pt x="1280" y="78"/>
                  </a:lnTo>
                  <a:lnTo>
                    <a:pt x="1290" y="64"/>
                  </a:lnTo>
                  <a:lnTo>
                    <a:pt x="1300" y="50"/>
                  </a:lnTo>
                  <a:lnTo>
                    <a:pt x="1308" y="34"/>
                  </a:lnTo>
                  <a:lnTo>
                    <a:pt x="1314" y="18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15429143" y="4805363"/>
              <a:ext cx="2279650" cy="1390650"/>
            </a:xfrm>
            <a:custGeom>
              <a:avLst/>
              <a:gdLst>
                <a:gd name="T0" fmla="*/ 0 w 1436"/>
                <a:gd name="T1" fmla="*/ 0 h 876"/>
                <a:gd name="T2" fmla="*/ 0 w 1436"/>
                <a:gd name="T3" fmla="*/ 0 h 876"/>
                <a:gd name="T4" fmla="*/ 16 w 1436"/>
                <a:gd name="T5" fmla="*/ 26 h 876"/>
                <a:gd name="T6" fmla="*/ 34 w 1436"/>
                <a:gd name="T7" fmla="*/ 46 h 876"/>
                <a:gd name="T8" fmla="*/ 54 w 1436"/>
                <a:gd name="T9" fmla="*/ 66 h 876"/>
                <a:gd name="T10" fmla="*/ 78 w 1436"/>
                <a:gd name="T11" fmla="*/ 82 h 876"/>
                <a:gd name="T12" fmla="*/ 104 w 1436"/>
                <a:gd name="T13" fmla="*/ 96 h 876"/>
                <a:gd name="T14" fmla="*/ 130 w 1436"/>
                <a:gd name="T15" fmla="*/ 106 h 876"/>
                <a:gd name="T16" fmla="*/ 160 w 1436"/>
                <a:gd name="T17" fmla="*/ 112 h 876"/>
                <a:gd name="T18" fmla="*/ 190 w 1436"/>
                <a:gd name="T19" fmla="*/ 114 h 876"/>
                <a:gd name="T20" fmla="*/ 190 w 1436"/>
                <a:gd name="T21" fmla="*/ 114 h 876"/>
                <a:gd name="T22" fmla="*/ 752 w 1436"/>
                <a:gd name="T23" fmla="*/ 114 h 876"/>
                <a:gd name="T24" fmla="*/ 752 w 1436"/>
                <a:gd name="T25" fmla="*/ 114 h 876"/>
                <a:gd name="T26" fmla="*/ 1436 w 1436"/>
                <a:gd name="T27" fmla="*/ 876 h 876"/>
                <a:gd name="T28" fmla="*/ 1436 w 1436"/>
                <a:gd name="T29" fmla="*/ 876 h 876"/>
                <a:gd name="T30" fmla="*/ 1386 w 1436"/>
                <a:gd name="T31" fmla="*/ 778 h 876"/>
                <a:gd name="T32" fmla="*/ 1386 w 1436"/>
                <a:gd name="T33" fmla="*/ 778 h 876"/>
                <a:gd name="T34" fmla="*/ 748 w 1436"/>
                <a:gd name="T35" fmla="*/ 66 h 876"/>
                <a:gd name="T36" fmla="*/ 748 w 1436"/>
                <a:gd name="T37" fmla="*/ 66 h 876"/>
                <a:gd name="T38" fmla="*/ 158 w 1436"/>
                <a:gd name="T39" fmla="*/ 66 h 876"/>
                <a:gd name="T40" fmla="*/ 158 w 1436"/>
                <a:gd name="T41" fmla="*/ 66 h 876"/>
                <a:gd name="T42" fmla="*/ 136 w 1436"/>
                <a:gd name="T43" fmla="*/ 64 h 876"/>
                <a:gd name="T44" fmla="*/ 114 w 1436"/>
                <a:gd name="T45" fmla="*/ 60 h 876"/>
                <a:gd name="T46" fmla="*/ 92 w 1436"/>
                <a:gd name="T47" fmla="*/ 56 h 876"/>
                <a:gd name="T48" fmla="*/ 72 w 1436"/>
                <a:gd name="T49" fmla="*/ 48 h 876"/>
                <a:gd name="T50" fmla="*/ 52 w 1436"/>
                <a:gd name="T51" fmla="*/ 38 h 876"/>
                <a:gd name="T52" fmla="*/ 34 w 1436"/>
                <a:gd name="T53" fmla="*/ 28 h 876"/>
                <a:gd name="T54" fmla="*/ 16 w 1436"/>
                <a:gd name="T55" fmla="*/ 16 h 876"/>
                <a:gd name="T56" fmla="*/ 0 w 1436"/>
                <a:gd name="T57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36" h="876">
                  <a:moveTo>
                    <a:pt x="0" y="0"/>
                  </a:moveTo>
                  <a:lnTo>
                    <a:pt x="0" y="0"/>
                  </a:lnTo>
                  <a:lnTo>
                    <a:pt x="16" y="26"/>
                  </a:lnTo>
                  <a:lnTo>
                    <a:pt x="34" y="46"/>
                  </a:lnTo>
                  <a:lnTo>
                    <a:pt x="54" y="66"/>
                  </a:lnTo>
                  <a:lnTo>
                    <a:pt x="78" y="82"/>
                  </a:lnTo>
                  <a:lnTo>
                    <a:pt x="104" y="96"/>
                  </a:lnTo>
                  <a:lnTo>
                    <a:pt x="130" y="106"/>
                  </a:lnTo>
                  <a:lnTo>
                    <a:pt x="160" y="112"/>
                  </a:lnTo>
                  <a:lnTo>
                    <a:pt x="190" y="114"/>
                  </a:lnTo>
                  <a:lnTo>
                    <a:pt x="190" y="114"/>
                  </a:lnTo>
                  <a:lnTo>
                    <a:pt x="752" y="114"/>
                  </a:lnTo>
                  <a:lnTo>
                    <a:pt x="752" y="114"/>
                  </a:lnTo>
                  <a:lnTo>
                    <a:pt x="1436" y="876"/>
                  </a:lnTo>
                  <a:lnTo>
                    <a:pt x="1436" y="876"/>
                  </a:lnTo>
                  <a:lnTo>
                    <a:pt x="1386" y="778"/>
                  </a:lnTo>
                  <a:lnTo>
                    <a:pt x="1386" y="778"/>
                  </a:lnTo>
                  <a:lnTo>
                    <a:pt x="748" y="66"/>
                  </a:lnTo>
                  <a:lnTo>
                    <a:pt x="748" y="66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36" y="64"/>
                  </a:lnTo>
                  <a:lnTo>
                    <a:pt x="114" y="60"/>
                  </a:lnTo>
                  <a:lnTo>
                    <a:pt x="92" y="56"/>
                  </a:lnTo>
                  <a:lnTo>
                    <a:pt x="72" y="48"/>
                  </a:lnTo>
                  <a:lnTo>
                    <a:pt x="52" y="38"/>
                  </a:lnTo>
                  <a:lnTo>
                    <a:pt x="34" y="28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17121418" y="4729163"/>
              <a:ext cx="403225" cy="257175"/>
            </a:xfrm>
            <a:custGeom>
              <a:avLst/>
              <a:gdLst>
                <a:gd name="T0" fmla="*/ 254 w 254"/>
                <a:gd name="T1" fmla="*/ 0 h 162"/>
                <a:gd name="T2" fmla="*/ 254 w 254"/>
                <a:gd name="T3" fmla="*/ 0 h 162"/>
                <a:gd name="T4" fmla="*/ 236 w 254"/>
                <a:gd name="T5" fmla="*/ 24 h 162"/>
                <a:gd name="T6" fmla="*/ 218 w 254"/>
                <a:gd name="T7" fmla="*/ 46 h 162"/>
                <a:gd name="T8" fmla="*/ 196 w 254"/>
                <a:gd name="T9" fmla="*/ 66 h 162"/>
                <a:gd name="T10" fmla="*/ 172 w 254"/>
                <a:gd name="T11" fmla="*/ 82 h 162"/>
                <a:gd name="T12" fmla="*/ 146 w 254"/>
                <a:gd name="T13" fmla="*/ 96 h 162"/>
                <a:gd name="T14" fmla="*/ 118 w 254"/>
                <a:gd name="T15" fmla="*/ 106 h 162"/>
                <a:gd name="T16" fmla="*/ 88 w 254"/>
                <a:gd name="T17" fmla="*/ 112 h 162"/>
                <a:gd name="T18" fmla="*/ 58 w 254"/>
                <a:gd name="T19" fmla="*/ 114 h 162"/>
                <a:gd name="T20" fmla="*/ 58 w 254"/>
                <a:gd name="T21" fmla="*/ 114 h 162"/>
                <a:gd name="T22" fmla="*/ 0 w 254"/>
                <a:gd name="T23" fmla="*/ 114 h 162"/>
                <a:gd name="T24" fmla="*/ 0 w 254"/>
                <a:gd name="T25" fmla="*/ 114 h 162"/>
                <a:gd name="T26" fmla="*/ 24 w 254"/>
                <a:gd name="T27" fmla="*/ 162 h 162"/>
                <a:gd name="T28" fmla="*/ 24 w 254"/>
                <a:gd name="T29" fmla="*/ 162 h 162"/>
                <a:gd name="T30" fmla="*/ 44 w 254"/>
                <a:gd name="T31" fmla="*/ 162 h 162"/>
                <a:gd name="T32" fmla="*/ 44 w 254"/>
                <a:gd name="T33" fmla="*/ 162 h 162"/>
                <a:gd name="T34" fmla="*/ 64 w 254"/>
                <a:gd name="T35" fmla="*/ 160 h 162"/>
                <a:gd name="T36" fmla="*/ 82 w 254"/>
                <a:gd name="T37" fmla="*/ 158 h 162"/>
                <a:gd name="T38" fmla="*/ 98 w 254"/>
                <a:gd name="T39" fmla="*/ 154 h 162"/>
                <a:gd name="T40" fmla="*/ 116 w 254"/>
                <a:gd name="T41" fmla="*/ 150 h 162"/>
                <a:gd name="T42" fmla="*/ 132 w 254"/>
                <a:gd name="T43" fmla="*/ 142 h 162"/>
                <a:gd name="T44" fmla="*/ 148 w 254"/>
                <a:gd name="T45" fmla="*/ 134 h 162"/>
                <a:gd name="T46" fmla="*/ 162 w 254"/>
                <a:gd name="T47" fmla="*/ 126 h 162"/>
                <a:gd name="T48" fmla="*/ 178 w 254"/>
                <a:gd name="T49" fmla="*/ 116 h 162"/>
                <a:gd name="T50" fmla="*/ 190 w 254"/>
                <a:gd name="T51" fmla="*/ 104 h 162"/>
                <a:gd name="T52" fmla="*/ 202 w 254"/>
                <a:gd name="T53" fmla="*/ 92 h 162"/>
                <a:gd name="T54" fmla="*/ 214 w 254"/>
                <a:gd name="T55" fmla="*/ 78 h 162"/>
                <a:gd name="T56" fmla="*/ 224 w 254"/>
                <a:gd name="T57" fmla="*/ 64 h 162"/>
                <a:gd name="T58" fmla="*/ 234 w 254"/>
                <a:gd name="T59" fmla="*/ 50 h 162"/>
                <a:gd name="T60" fmla="*/ 242 w 254"/>
                <a:gd name="T61" fmla="*/ 34 h 162"/>
                <a:gd name="T62" fmla="*/ 248 w 254"/>
                <a:gd name="T63" fmla="*/ 18 h 162"/>
                <a:gd name="T64" fmla="*/ 254 w 254"/>
                <a:gd name="T6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4" h="162">
                  <a:moveTo>
                    <a:pt x="254" y="0"/>
                  </a:moveTo>
                  <a:lnTo>
                    <a:pt x="254" y="0"/>
                  </a:lnTo>
                  <a:lnTo>
                    <a:pt x="236" y="24"/>
                  </a:lnTo>
                  <a:lnTo>
                    <a:pt x="218" y="46"/>
                  </a:lnTo>
                  <a:lnTo>
                    <a:pt x="196" y="66"/>
                  </a:lnTo>
                  <a:lnTo>
                    <a:pt x="172" y="82"/>
                  </a:lnTo>
                  <a:lnTo>
                    <a:pt x="146" y="96"/>
                  </a:lnTo>
                  <a:lnTo>
                    <a:pt x="118" y="106"/>
                  </a:lnTo>
                  <a:lnTo>
                    <a:pt x="88" y="112"/>
                  </a:lnTo>
                  <a:lnTo>
                    <a:pt x="58" y="114"/>
                  </a:lnTo>
                  <a:lnTo>
                    <a:pt x="58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64" y="160"/>
                  </a:lnTo>
                  <a:lnTo>
                    <a:pt x="82" y="158"/>
                  </a:lnTo>
                  <a:lnTo>
                    <a:pt x="98" y="154"/>
                  </a:lnTo>
                  <a:lnTo>
                    <a:pt x="116" y="150"/>
                  </a:lnTo>
                  <a:lnTo>
                    <a:pt x="132" y="142"/>
                  </a:lnTo>
                  <a:lnTo>
                    <a:pt x="148" y="134"/>
                  </a:lnTo>
                  <a:lnTo>
                    <a:pt x="162" y="126"/>
                  </a:lnTo>
                  <a:lnTo>
                    <a:pt x="178" y="116"/>
                  </a:lnTo>
                  <a:lnTo>
                    <a:pt x="190" y="104"/>
                  </a:lnTo>
                  <a:lnTo>
                    <a:pt x="202" y="92"/>
                  </a:lnTo>
                  <a:lnTo>
                    <a:pt x="214" y="78"/>
                  </a:lnTo>
                  <a:lnTo>
                    <a:pt x="224" y="64"/>
                  </a:lnTo>
                  <a:lnTo>
                    <a:pt x="234" y="50"/>
                  </a:lnTo>
                  <a:lnTo>
                    <a:pt x="242" y="34"/>
                  </a:lnTo>
                  <a:lnTo>
                    <a:pt x="248" y="18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18016768" y="3027363"/>
              <a:ext cx="2413000" cy="2730500"/>
            </a:xfrm>
            <a:custGeom>
              <a:avLst/>
              <a:gdLst>
                <a:gd name="T0" fmla="*/ 1520 w 1520"/>
                <a:gd name="T1" fmla="*/ 880 h 1720"/>
                <a:gd name="T2" fmla="*/ 1484 w 1520"/>
                <a:gd name="T3" fmla="*/ 888 h 1720"/>
                <a:gd name="T4" fmla="*/ 1446 w 1520"/>
                <a:gd name="T5" fmla="*/ 890 h 1720"/>
                <a:gd name="T6" fmla="*/ 750 w 1520"/>
                <a:gd name="T7" fmla="*/ 890 h 1720"/>
                <a:gd name="T8" fmla="*/ 720 w 1520"/>
                <a:gd name="T9" fmla="*/ 952 h 1720"/>
                <a:gd name="T10" fmla="*/ 1342 w 1520"/>
                <a:gd name="T11" fmla="*/ 952 h 1720"/>
                <a:gd name="T12" fmla="*/ 1368 w 1520"/>
                <a:gd name="T13" fmla="*/ 950 h 1720"/>
                <a:gd name="T14" fmla="*/ 1416 w 1520"/>
                <a:gd name="T15" fmla="*/ 940 h 1720"/>
                <a:gd name="T16" fmla="*/ 1462 w 1520"/>
                <a:gd name="T17" fmla="*/ 922 h 1720"/>
                <a:gd name="T18" fmla="*/ 1502 w 1520"/>
                <a:gd name="T19" fmla="*/ 896 h 1720"/>
                <a:gd name="T20" fmla="*/ 0 w 1520"/>
                <a:gd name="T21" fmla="*/ 0 h 1720"/>
                <a:gd name="T22" fmla="*/ 0 w 1520"/>
                <a:gd name="T23" fmla="*/ 698 h 1720"/>
                <a:gd name="T24" fmla="*/ 2 w 1520"/>
                <a:gd name="T25" fmla="*/ 724 h 1720"/>
                <a:gd name="T26" fmla="*/ 12 w 1520"/>
                <a:gd name="T27" fmla="*/ 774 h 1720"/>
                <a:gd name="T28" fmla="*/ 32 w 1520"/>
                <a:gd name="T29" fmla="*/ 818 h 1720"/>
                <a:gd name="T30" fmla="*/ 58 w 1520"/>
                <a:gd name="T31" fmla="*/ 860 h 1720"/>
                <a:gd name="T32" fmla="*/ 94 w 1520"/>
                <a:gd name="T33" fmla="*/ 894 h 1720"/>
                <a:gd name="T34" fmla="*/ 134 w 1520"/>
                <a:gd name="T35" fmla="*/ 922 h 1720"/>
                <a:gd name="T36" fmla="*/ 180 w 1520"/>
                <a:gd name="T37" fmla="*/ 940 h 1720"/>
                <a:gd name="T38" fmla="*/ 230 w 1520"/>
                <a:gd name="T39" fmla="*/ 950 h 1720"/>
                <a:gd name="T40" fmla="*/ 256 w 1520"/>
                <a:gd name="T41" fmla="*/ 952 h 1720"/>
                <a:gd name="T42" fmla="*/ 320 w 1520"/>
                <a:gd name="T43" fmla="*/ 952 h 1720"/>
                <a:gd name="T44" fmla="*/ 302 w 1520"/>
                <a:gd name="T45" fmla="*/ 1720 h 1720"/>
                <a:gd name="T46" fmla="*/ 356 w 1520"/>
                <a:gd name="T47" fmla="*/ 1608 h 1720"/>
                <a:gd name="T48" fmla="*/ 374 w 1520"/>
                <a:gd name="T49" fmla="*/ 890 h 1720"/>
                <a:gd name="T50" fmla="*/ 306 w 1520"/>
                <a:gd name="T51" fmla="*/ 890 h 1720"/>
                <a:gd name="T52" fmla="*/ 252 w 1520"/>
                <a:gd name="T53" fmla="*/ 886 h 1720"/>
                <a:gd name="T54" fmla="*/ 202 w 1520"/>
                <a:gd name="T55" fmla="*/ 870 h 1720"/>
                <a:gd name="T56" fmla="*/ 156 w 1520"/>
                <a:gd name="T57" fmla="*/ 844 h 1720"/>
                <a:gd name="T58" fmla="*/ 116 w 1520"/>
                <a:gd name="T59" fmla="*/ 812 h 1720"/>
                <a:gd name="T60" fmla="*/ 84 w 1520"/>
                <a:gd name="T61" fmla="*/ 772 h 1720"/>
                <a:gd name="T62" fmla="*/ 60 w 1520"/>
                <a:gd name="T63" fmla="*/ 728 h 1720"/>
                <a:gd name="T64" fmla="*/ 44 w 1520"/>
                <a:gd name="T65" fmla="*/ 678 h 1720"/>
                <a:gd name="T66" fmla="*/ 38 w 1520"/>
                <a:gd name="T67" fmla="*/ 624 h 1720"/>
                <a:gd name="T68" fmla="*/ 38 w 1520"/>
                <a:gd name="T69" fmla="*/ 12 h 1720"/>
                <a:gd name="T70" fmla="*/ 20 w 1520"/>
                <a:gd name="T71" fmla="*/ 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0" h="1720">
                  <a:moveTo>
                    <a:pt x="1520" y="880"/>
                  </a:moveTo>
                  <a:lnTo>
                    <a:pt x="1520" y="880"/>
                  </a:lnTo>
                  <a:lnTo>
                    <a:pt x="1502" y="884"/>
                  </a:lnTo>
                  <a:lnTo>
                    <a:pt x="1484" y="888"/>
                  </a:lnTo>
                  <a:lnTo>
                    <a:pt x="1464" y="890"/>
                  </a:lnTo>
                  <a:lnTo>
                    <a:pt x="1446" y="890"/>
                  </a:lnTo>
                  <a:lnTo>
                    <a:pt x="1446" y="890"/>
                  </a:lnTo>
                  <a:lnTo>
                    <a:pt x="750" y="890"/>
                  </a:lnTo>
                  <a:lnTo>
                    <a:pt x="750" y="890"/>
                  </a:lnTo>
                  <a:lnTo>
                    <a:pt x="720" y="952"/>
                  </a:lnTo>
                  <a:lnTo>
                    <a:pt x="720" y="952"/>
                  </a:lnTo>
                  <a:lnTo>
                    <a:pt x="1342" y="952"/>
                  </a:lnTo>
                  <a:lnTo>
                    <a:pt x="1342" y="952"/>
                  </a:lnTo>
                  <a:lnTo>
                    <a:pt x="1368" y="950"/>
                  </a:lnTo>
                  <a:lnTo>
                    <a:pt x="1392" y="946"/>
                  </a:lnTo>
                  <a:lnTo>
                    <a:pt x="1416" y="940"/>
                  </a:lnTo>
                  <a:lnTo>
                    <a:pt x="1440" y="932"/>
                  </a:lnTo>
                  <a:lnTo>
                    <a:pt x="1462" y="922"/>
                  </a:lnTo>
                  <a:lnTo>
                    <a:pt x="1482" y="910"/>
                  </a:lnTo>
                  <a:lnTo>
                    <a:pt x="1502" y="896"/>
                  </a:lnTo>
                  <a:lnTo>
                    <a:pt x="1520" y="88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98"/>
                  </a:lnTo>
                  <a:lnTo>
                    <a:pt x="0" y="698"/>
                  </a:lnTo>
                  <a:lnTo>
                    <a:pt x="2" y="724"/>
                  </a:lnTo>
                  <a:lnTo>
                    <a:pt x="6" y="748"/>
                  </a:lnTo>
                  <a:lnTo>
                    <a:pt x="12" y="774"/>
                  </a:lnTo>
                  <a:lnTo>
                    <a:pt x="20" y="796"/>
                  </a:lnTo>
                  <a:lnTo>
                    <a:pt x="32" y="818"/>
                  </a:lnTo>
                  <a:lnTo>
                    <a:pt x="44" y="840"/>
                  </a:lnTo>
                  <a:lnTo>
                    <a:pt x="58" y="860"/>
                  </a:lnTo>
                  <a:lnTo>
                    <a:pt x="76" y="878"/>
                  </a:lnTo>
                  <a:lnTo>
                    <a:pt x="94" y="894"/>
                  </a:lnTo>
                  <a:lnTo>
                    <a:pt x="112" y="908"/>
                  </a:lnTo>
                  <a:lnTo>
                    <a:pt x="134" y="922"/>
                  </a:lnTo>
                  <a:lnTo>
                    <a:pt x="156" y="932"/>
                  </a:lnTo>
                  <a:lnTo>
                    <a:pt x="180" y="940"/>
                  </a:lnTo>
                  <a:lnTo>
                    <a:pt x="204" y="946"/>
                  </a:lnTo>
                  <a:lnTo>
                    <a:pt x="230" y="950"/>
                  </a:lnTo>
                  <a:lnTo>
                    <a:pt x="256" y="952"/>
                  </a:lnTo>
                  <a:lnTo>
                    <a:pt x="256" y="952"/>
                  </a:lnTo>
                  <a:lnTo>
                    <a:pt x="320" y="952"/>
                  </a:lnTo>
                  <a:lnTo>
                    <a:pt x="320" y="952"/>
                  </a:lnTo>
                  <a:lnTo>
                    <a:pt x="302" y="1720"/>
                  </a:lnTo>
                  <a:lnTo>
                    <a:pt x="302" y="1720"/>
                  </a:lnTo>
                  <a:lnTo>
                    <a:pt x="356" y="1608"/>
                  </a:lnTo>
                  <a:lnTo>
                    <a:pt x="356" y="1608"/>
                  </a:lnTo>
                  <a:lnTo>
                    <a:pt x="374" y="890"/>
                  </a:lnTo>
                  <a:lnTo>
                    <a:pt x="374" y="890"/>
                  </a:lnTo>
                  <a:lnTo>
                    <a:pt x="306" y="890"/>
                  </a:lnTo>
                  <a:lnTo>
                    <a:pt x="306" y="890"/>
                  </a:lnTo>
                  <a:lnTo>
                    <a:pt x="278" y="890"/>
                  </a:lnTo>
                  <a:lnTo>
                    <a:pt x="252" y="886"/>
                  </a:lnTo>
                  <a:lnTo>
                    <a:pt x="226" y="878"/>
                  </a:lnTo>
                  <a:lnTo>
                    <a:pt x="202" y="870"/>
                  </a:lnTo>
                  <a:lnTo>
                    <a:pt x="178" y="858"/>
                  </a:lnTo>
                  <a:lnTo>
                    <a:pt x="156" y="844"/>
                  </a:lnTo>
                  <a:lnTo>
                    <a:pt x="136" y="830"/>
                  </a:lnTo>
                  <a:lnTo>
                    <a:pt x="116" y="812"/>
                  </a:lnTo>
                  <a:lnTo>
                    <a:pt x="100" y="794"/>
                  </a:lnTo>
                  <a:lnTo>
                    <a:pt x="84" y="772"/>
                  </a:lnTo>
                  <a:lnTo>
                    <a:pt x="70" y="750"/>
                  </a:lnTo>
                  <a:lnTo>
                    <a:pt x="60" y="728"/>
                  </a:lnTo>
                  <a:lnTo>
                    <a:pt x="50" y="702"/>
                  </a:lnTo>
                  <a:lnTo>
                    <a:pt x="44" y="678"/>
                  </a:lnTo>
                  <a:lnTo>
                    <a:pt x="40" y="650"/>
                  </a:lnTo>
                  <a:lnTo>
                    <a:pt x="38" y="624"/>
                  </a:lnTo>
                  <a:lnTo>
                    <a:pt x="38" y="624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2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9159768" y="4424363"/>
              <a:ext cx="1270000" cy="114300"/>
            </a:xfrm>
            <a:custGeom>
              <a:avLst/>
              <a:gdLst>
                <a:gd name="T0" fmla="*/ 800 w 800"/>
                <a:gd name="T1" fmla="*/ 0 h 72"/>
                <a:gd name="T2" fmla="*/ 800 w 800"/>
                <a:gd name="T3" fmla="*/ 0 h 72"/>
                <a:gd name="T4" fmla="*/ 782 w 800"/>
                <a:gd name="T5" fmla="*/ 4 h 72"/>
                <a:gd name="T6" fmla="*/ 764 w 800"/>
                <a:gd name="T7" fmla="*/ 8 h 72"/>
                <a:gd name="T8" fmla="*/ 744 w 800"/>
                <a:gd name="T9" fmla="*/ 10 h 72"/>
                <a:gd name="T10" fmla="*/ 726 w 800"/>
                <a:gd name="T11" fmla="*/ 10 h 72"/>
                <a:gd name="T12" fmla="*/ 726 w 800"/>
                <a:gd name="T13" fmla="*/ 10 h 72"/>
                <a:gd name="T14" fmla="*/ 30 w 800"/>
                <a:gd name="T15" fmla="*/ 10 h 72"/>
                <a:gd name="T16" fmla="*/ 30 w 800"/>
                <a:gd name="T17" fmla="*/ 10 h 72"/>
                <a:gd name="T18" fmla="*/ 0 w 800"/>
                <a:gd name="T19" fmla="*/ 72 h 72"/>
                <a:gd name="T20" fmla="*/ 0 w 800"/>
                <a:gd name="T21" fmla="*/ 72 h 72"/>
                <a:gd name="T22" fmla="*/ 622 w 800"/>
                <a:gd name="T23" fmla="*/ 72 h 72"/>
                <a:gd name="T24" fmla="*/ 622 w 800"/>
                <a:gd name="T25" fmla="*/ 72 h 72"/>
                <a:gd name="T26" fmla="*/ 648 w 800"/>
                <a:gd name="T27" fmla="*/ 70 h 72"/>
                <a:gd name="T28" fmla="*/ 672 w 800"/>
                <a:gd name="T29" fmla="*/ 66 h 72"/>
                <a:gd name="T30" fmla="*/ 696 w 800"/>
                <a:gd name="T31" fmla="*/ 60 h 72"/>
                <a:gd name="T32" fmla="*/ 720 w 800"/>
                <a:gd name="T33" fmla="*/ 52 h 72"/>
                <a:gd name="T34" fmla="*/ 742 w 800"/>
                <a:gd name="T35" fmla="*/ 42 h 72"/>
                <a:gd name="T36" fmla="*/ 762 w 800"/>
                <a:gd name="T37" fmla="*/ 30 h 72"/>
                <a:gd name="T38" fmla="*/ 782 w 800"/>
                <a:gd name="T39" fmla="*/ 16 h 72"/>
                <a:gd name="T40" fmla="*/ 800 w 800"/>
                <a:gd name="T4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0" h="72">
                  <a:moveTo>
                    <a:pt x="800" y="0"/>
                  </a:moveTo>
                  <a:lnTo>
                    <a:pt x="800" y="0"/>
                  </a:lnTo>
                  <a:lnTo>
                    <a:pt x="782" y="4"/>
                  </a:lnTo>
                  <a:lnTo>
                    <a:pt x="764" y="8"/>
                  </a:lnTo>
                  <a:lnTo>
                    <a:pt x="744" y="10"/>
                  </a:lnTo>
                  <a:lnTo>
                    <a:pt x="726" y="10"/>
                  </a:lnTo>
                  <a:lnTo>
                    <a:pt x="726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622" y="72"/>
                  </a:lnTo>
                  <a:lnTo>
                    <a:pt x="622" y="72"/>
                  </a:lnTo>
                  <a:lnTo>
                    <a:pt x="648" y="70"/>
                  </a:lnTo>
                  <a:lnTo>
                    <a:pt x="672" y="66"/>
                  </a:lnTo>
                  <a:lnTo>
                    <a:pt x="696" y="60"/>
                  </a:lnTo>
                  <a:lnTo>
                    <a:pt x="720" y="52"/>
                  </a:lnTo>
                  <a:lnTo>
                    <a:pt x="742" y="42"/>
                  </a:lnTo>
                  <a:lnTo>
                    <a:pt x="762" y="30"/>
                  </a:lnTo>
                  <a:lnTo>
                    <a:pt x="782" y="16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18016768" y="3027363"/>
              <a:ext cx="593725" cy="2730500"/>
            </a:xfrm>
            <a:custGeom>
              <a:avLst/>
              <a:gdLst>
                <a:gd name="T0" fmla="*/ 0 w 374"/>
                <a:gd name="T1" fmla="*/ 0 h 1720"/>
                <a:gd name="T2" fmla="*/ 0 w 374"/>
                <a:gd name="T3" fmla="*/ 0 h 1720"/>
                <a:gd name="T4" fmla="*/ 0 w 374"/>
                <a:gd name="T5" fmla="*/ 698 h 1720"/>
                <a:gd name="T6" fmla="*/ 0 w 374"/>
                <a:gd name="T7" fmla="*/ 698 h 1720"/>
                <a:gd name="T8" fmla="*/ 2 w 374"/>
                <a:gd name="T9" fmla="*/ 724 h 1720"/>
                <a:gd name="T10" fmla="*/ 6 w 374"/>
                <a:gd name="T11" fmla="*/ 748 h 1720"/>
                <a:gd name="T12" fmla="*/ 12 w 374"/>
                <a:gd name="T13" fmla="*/ 774 h 1720"/>
                <a:gd name="T14" fmla="*/ 20 w 374"/>
                <a:gd name="T15" fmla="*/ 796 h 1720"/>
                <a:gd name="T16" fmla="*/ 32 w 374"/>
                <a:gd name="T17" fmla="*/ 818 h 1720"/>
                <a:gd name="T18" fmla="*/ 44 w 374"/>
                <a:gd name="T19" fmla="*/ 840 h 1720"/>
                <a:gd name="T20" fmla="*/ 58 w 374"/>
                <a:gd name="T21" fmla="*/ 860 h 1720"/>
                <a:gd name="T22" fmla="*/ 76 w 374"/>
                <a:gd name="T23" fmla="*/ 878 h 1720"/>
                <a:gd name="T24" fmla="*/ 94 w 374"/>
                <a:gd name="T25" fmla="*/ 894 h 1720"/>
                <a:gd name="T26" fmla="*/ 112 w 374"/>
                <a:gd name="T27" fmla="*/ 908 h 1720"/>
                <a:gd name="T28" fmla="*/ 134 w 374"/>
                <a:gd name="T29" fmla="*/ 922 h 1720"/>
                <a:gd name="T30" fmla="*/ 156 w 374"/>
                <a:gd name="T31" fmla="*/ 932 h 1720"/>
                <a:gd name="T32" fmla="*/ 180 w 374"/>
                <a:gd name="T33" fmla="*/ 940 h 1720"/>
                <a:gd name="T34" fmla="*/ 204 w 374"/>
                <a:gd name="T35" fmla="*/ 946 h 1720"/>
                <a:gd name="T36" fmla="*/ 230 w 374"/>
                <a:gd name="T37" fmla="*/ 950 h 1720"/>
                <a:gd name="T38" fmla="*/ 256 w 374"/>
                <a:gd name="T39" fmla="*/ 952 h 1720"/>
                <a:gd name="T40" fmla="*/ 256 w 374"/>
                <a:gd name="T41" fmla="*/ 952 h 1720"/>
                <a:gd name="T42" fmla="*/ 320 w 374"/>
                <a:gd name="T43" fmla="*/ 952 h 1720"/>
                <a:gd name="T44" fmla="*/ 320 w 374"/>
                <a:gd name="T45" fmla="*/ 952 h 1720"/>
                <a:gd name="T46" fmla="*/ 302 w 374"/>
                <a:gd name="T47" fmla="*/ 1720 h 1720"/>
                <a:gd name="T48" fmla="*/ 302 w 374"/>
                <a:gd name="T49" fmla="*/ 1720 h 1720"/>
                <a:gd name="T50" fmla="*/ 356 w 374"/>
                <a:gd name="T51" fmla="*/ 1608 h 1720"/>
                <a:gd name="T52" fmla="*/ 356 w 374"/>
                <a:gd name="T53" fmla="*/ 1608 h 1720"/>
                <a:gd name="T54" fmla="*/ 374 w 374"/>
                <a:gd name="T55" fmla="*/ 890 h 1720"/>
                <a:gd name="T56" fmla="*/ 374 w 374"/>
                <a:gd name="T57" fmla="*/ 890 h 1720"/>
                <a:gd name="T58" fmla="*/ 306 w 374"/>
                <a:gd name="T59" fmla="*/ 890 h 1720"/>
                <a:gd name="T60" fmla="*/ 306 w 374"/>
                <a:gd name="T61" fmla="*/ 890 h 1720"/>
                <a:gd name="T62" fmla="*/ 278 w 374"/>
                <a:gd name="T63" fmla="*/ 890 h 1720"/>
                <a:gd name="T64" fmla="*/ 252 w 374"/>
                <a:gd name="T65" fmla="*/ 886 h 1720"/>
                <a:gd name="T66" fmla="*/ 226 w 374"/>
                <a:gd name="T67" fmla="*/ 878 h 1720"/>
                <a:gd name="T68" fmla="*/ 202 w 374"/>
                <a:gd name="T69" fmla="*/ 870 h 1720"/>
                <a:gd name="T70" fmla="*/ 178 w 374"/>
                <a:gd name="T71" fmla="*/ 858 h 1720"/>
                <a:gd name="T72" fmla="*/ 156 w 374"/>
                <a:gd name="T73" fmla="*/ 844 h 1720"/>
                <a:gd name="T74" fmla="*/ 136 w 374"/>
                <a:gd name="T75" fmla="*/ 830 h 1720"/>
                <a:gd name="T76" fmla="*/ 116 w 374"/>
                <a:gd name="T77" fmla="*/ 812 h 1720"/>
                <a:gd name="T78" fmla="*/ 100 w 374"/>
                <a:gd name="T79" fmla="*/ 794 h 1720"/>
                <a:gd name="T80" fmla="*/ 84 w 374"/>
                <a:gd name="T81" fmla="*/ 772 h 1720"/>
                <a:gd name="T82" fmla="*/ 70 w 374"/>
                <a:gd name="T83" fmla="*/ 750 h 1720"/>
                <a:gd name="T84" fmla="*/ 60 w 374"/>
                <a:gd name="T85" fmla="*/ 728 h 1720"/>
                <a:gd name="T86" fmla="*/ 50 w 374"/>
                <a:gd name="T87" fmla="*/ 702 h 1720"/>
                <a:gd name="T88" fmla="*/ 44 w 374"/>
                <a:gd name="T89" fmla="*/ 678 h 1720"/>
                <a:gd name="T90" fmla="*/ 40 w 374"/>
                <a:gd name="T91" fmla="*/ 650 h 1720"/>
                <a:gd name="T92" fmla="*/ 38 w 374"/>
                <a:gd name="T93" fmla="*/ 624 h 1720"/>
                <a:gd name="T94" fmla="*/ 38 w 374"/>
                <a:gd name="T95" fmla="*/ 624 h 1720"/>
                <a:gd name="T96" fmla="*/ 38 w 374"/>
                <a:gd name="T97" fmla="*/ 12 h 1720"/>
                <a:gd name="T98" fmla="*/ 38 w 374"/>
                <a:gd name="T99" fmla="*/ 12 h 1720"/>
                <a:gd name="T100" fmla="*/ 20 w 374"/>
                <a:gd name="T101" fmla="*/ 6 h 1720"/>
                <a:gd name="T102" fmla="*/ 0 w 374"/>
                <a:gd name="T103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4" h="1720">
                  <a:moveTo>
                    <a:pt x="0" y="0"/>
                  </a:moveTo>
                  <a:lnTo>
                    <a:pt x="0" y="0"/>
                  </a:lnTo>
                  <a:lnTo>
                    <a:pt x="0" y="698"/>
                  </a:lnTo>
                  <a:lnTo>
                    <a:pt x="0" y="698"/>
                  </a:lnTo>
                  <a:lnTo>
                    <a:pt x="2" y="724"/>
                  </a:lnTo>
                  <a:lnTo>
                    <a:pt x="6" y="748"/>
                  </a:lnTo>
                  <a:lnTo>
                    <a:pt x="12" y="774"/>
                  </a:lnTo>
                  <a:lnTo>
                    <a:pt x="20" y="796"/>
                  </a:lnTo>
                  <a:lnTo>
                    <a:pt x="32" y="818"/>
                  </a:lnTo>
                  <a:lnTo>
                    <a:pt x="44" y="840"/>
                  </a:lnTo>
                  <a:lnTo>
                    <a:pt x="58" y="860"/>
                  </a:lnTo>
                  <a:lnTo>
                    <a:pt x="76" y="878"/>
                  </a:lnTo>
                  <a:lnTo>
                    <a:pt x="94" y="894"/>
                  </a:lnTo>
                  <a:lnTo>
                    <a:pt x="112" y="908"/>
                  </a:lnTo>
                  <a:lnTo>
                    <a:pt x="134" y="922"/>
                  </a:lnTo>
                  <a:lnTo>
                    <a:pt x="156" y="932"/>
                  </a:lnTo>
                  <a:lnTo>
                    <a:pt x="180" y="940"/>
                  </a:lnTo>
                  <a:lnTo>
                    <a:pt x="204" y="946"/>
                  </a:lnTo>
                  <a:lnTo>
                    <a:pt x="230" y="950"/>
                  </a:lnTo>
                  <a:lnTo>
                    <a:pt x="256" y="952"/>
                  </a:lnTo>
                  <a:lnTo>
                    <a:pt x="256" y="952"/>
                  </a:lnTo>
                  <a:lnTo>
                    <a:pt x="320" y="952"/>
                  </a:lnTo>
                  <a:lnTo>
                    <a:pt x="320" y="952"/>
                  </a:lnTo>
                  <a:lnTo>
                    <a:pt x="302" y="1720"/>
                  </a:lnTo>
                  <a:lnTo>
                    <a:pt x="302" y="1720"/>
                  </a:lnTo>
                  <a:lnTo>
                    <a:pt x="356" y="1608"/>
                  </a:lnTo>
                  <a:lnTo>
                    <a:pt x="356" y="1608"/>
                  </a:lnTo>
                  <a:lnTo>
                    <a:pt x="374" y="890"/>
                  </a:lnTo>
                  <a:lnTo>
                    <a:pt x="374" y="890"/>
                  </a:lnTo>
                  <a:lnTo>
                    <a:pt x="306" y="890"/>
                  </a:lnTo>
                  <a:lnTo>
                    <a:pt x="306" y="890"/>
                  </a:lnTo>
                  <a:lnTo>
                    <a:pt x="278" y="890"/>
                  </a:lnTo>
                  <a:lnTo>
                    <a:pt x="252" y="886"/>
                  </a:lnTo>
                  <a:lnTo>
                    <a:pt x="226" y="878"/>
                  </a:lnTo>
                  <a:lnTo>
                    <a:pt x="202" y="870"/>
                  </a:lnTo>
                  <a:lnTo>
                    <a:pt x="178" y="858"/>
                  </a:lnTo>
                  <a:lnTo>
                    <a:pt x="156" y="844"/>
                  </a:lnTo>
                  <a:lnTo>
                    <a:pt x="136" y="830"/>
                  </a:lnTo>
                  <a:lnTo>
                    <a:pt x="116" y="812"/>
                  </a:lnTo>
                  <a:lnTo>
                    <a:pt x="100" y="794"/>
                  </a:lnTo>
                  <a:lnTo>
                    <a:pt x="84" y="772"/>
                  </a:lnTo>
                  <a:lnTo>
                    <a:pt x="70" y="750"/>
                  </a:lnTo>
                  <a:lnTo>
                    <a:pt x="60" y="728"/>
                  </a:lnTo>
                  <a:lnTo>
                    <a:pt x="50" y="702"/>
                  </a:lnTo>
                  <a:lnTo>
                    <a:pt x="44" y="678"/>
                  </a:lnTo>
                  <a:lnTo>
                    <a:pt x="40" y="650"/>
                  </a:lnTo>
                  <a:lnTo>
                    <a:pt x="38" y="624"/>
                  </a:lnTo>
                  <a:lnTo>
                    <a:pt x="38" y="624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90"/>
            <p:cNvSpPr>
              <a:spLocks/>
            </p:cNvSpPr>
            <p:nvPr/>
          </p:nvSpPr>
          <p:spPr bwMode="auto">
            <a:xfrm>
              <a:off x="12609743" y="7424739"/>
              <a:ext cx="3298825" cy="1968500"/>
            </a:xfrm>
            <a:custGeom>
              <a:avLst/>
              <a:gdLst>
                <a:gd name="T0" fmla="*/ 0 w 2078"/>
                <a:gd name="T1" fmla="*/ 992 h 1240"/>
                <a:gd name="T2" fmla="*/ 0 w 2078"/>
                <a:gd name="T3" fmla="*/ 248 h 1240"/>
                <a:gd name="T4" fmla="*/ 6 w 2078"/>
                <a:gd name="T5" fmla="*/ 198 h 1240"/>
                <a:gd name="T6" fmla="*/ 20 w 2078"/>
                <a:gd name="T7" fmla="*/ 152 h 1240"/>
                <a:gd name="T8" fmla="*/ 42 w 2078"/>
                <a:gd name="T9" fmla="*/ 110 h 1240"/>
                <a:gd name="T10" fmla="*/ 74 w 2078"/>
                <a:gd name="T11" fmla="*/ 74 h 1240"/>
                <a:gd name="T12" fmla="*/ 110 w 2078"/>
                <a:gd name="T13" fmla="*/ 42 h 1240"/>
                <a:gd name="T14" fmla="*/ 152 w 2078"/>
                <a:gd name="T15" fmla="*/ 20 h 1240"/>
                <a:gd name="T16" fmla="*/ 198 w 2078"/>
                <a:gd name="T17" fmla="*/ 6 h 1240"/>
                <a:gd name="T18" fmla="*/ 248 w 2078"/>
                <a:gd name="T19" fmla="*/ 0 h 1240"/>
                <a:gd name="T20" fmla="*/ 1306 w 2078"/>
                <a:gd name="T21" fmla="*/ 0 h 1240"/>
                <a:gd name="T22" fmla="*/ 1332 w 2078"/>
                <a:gd name="T23" fmla="*/ 2 h 1240"/>
                <a:gd name="T24" fmla="*/ 1380 w 2078"/>
                <a:gd name="T25" fmla="*/ 12 h 1240"/>
                <a:gd name="T26" fmla="*/ 1424 w 2078"/>
                <a:gd name="T27" fmla="*/ 30 h 1240"/>
                <a:gd name="T28" fmla="*/ 1464 w 2078"/>
                <a:gd name="T29" fmla="*/ 58 h 1240"/>
                <a:gd name="T30" fmla="*/ 1498 w 2078"/>
                <a:gd name="T31" fmla="*/ 90 h 1240"/>
                <a:gd name="T32" fmla="*/ 1524 w 2078"/>
                <a:gd name="T33" fmla="*/ 130 h 1240"/>
                <a:gd name="T34" fmla="*/ 1544 w 2078"/>
                <a:gd name="T35" fmla="*/ 174 h 1240"/>
                <a:gd name="T36" fmla="*/ 1554 w 2078"/>
                <a:gd name="T37" fmla="*/ 222 h 1240"/>
                <a:gd name="T38" fmla="*/ 1554 w 2078"/>
                <a:gd name="T39" fmla="*/ 248 h 1240"/>
                <a:gd name="T40" fmla="*/ 1554 w 2078"/>
                <a:gd name="T41" fmla="*/ 712 h 1240"/>
                <a:gd name="T42" fmla="*/ 2078 w 2078"/>
                <a:gd name="T43" fmla="*/ 642 h 1240"/>
                <a:gd name="T44" fmla="*/ 1554 w 2078"/>
                <a:gd name="T45" fmla="*/ 992 h 1240"/>
                <a:gd name="T46" fmla="*/ 1550 w 2078"/>
                <a:gd name="T47" fmla="*/ 1042 h 1240"/>
                <a:gd name="T48" fmla="*/ 1534 w 2078"/>
                <a:gd name="T49" fmla="*/ 1088 h 1240"/>
                <a:gd name="T50" fmla="*/ 1512 w 2078"/>
                <a:gd name="T51" fmla="*/ 1130 h 1240"/>
                <a:gd name="T52" fmla="*/ 1482 w 2078"/>
                <a:gd name="T53" fmla="*/ 1166 h 1240"/>
                <a:gd name="T54" fmla="*/ 1446 w 2078"/>
                <a:gd name="T55" fmla="*/ 1198 h 1240"/>
                <a:gd name="T56" fmla="*/ 1402 w 2078"/>
                <a:gd name="T57" fmla="*/ 1220 h 1240"/>
                <a:gd name="T58" fmla="*/ 1356 w 2078"/>
                <a:gd name="T59" fmla="*/ 1234 h 1240"/>
                <a:gd name="T60" fmla="*/ 1306 w 2078"/>
                <a:gd name="T61" fmla="*/ 1240 h 1240"/>
                <a:gd name="T62" fmla="*/ 248 w 2078"/>
                <a:gd name="T63" fmla="*/ 1240 h 1240"/>
                <a:gd name="T64" fmla="*/ 222 w 2078"/>
                <a:gd name="T65" fmla="*/ 1238 h 1240"/>
                <a:gd name="T66" fmla="*/ 174 w 2078"/>
                <a:gd name="T67" fmla="*/ 1228 h 1240"/>
                <a:gd name="T68" fmla="*/ 130 w 2078"/>
                <a:gd name="T69" fmla="*/ 1210 h 1240"/>
                <a:gd name="T70" fmla="*/ 90 w 2078"/>
                <a:gd name="T71" fmla="*/ 1182 h 1240"/>
                <a:gd name="T72" fmla="*/ 58 w 2078"/>
                <a:gd name="T73" fmla="*/ 1150 h 1240"/>
                <a:gd name="T74" fmla="*/ 30 w 2078"/>
                <a:gd name="T75" fmla="*/ 1110 h 1240"/>
                <a:gd name="T76" fmla="*/ 12 w 2078"/>
                <a:gd name="T77" fmla="*/ 1066 h 1240"/>
                <a:gd name="T78" fmla="*/ 2 w 2078"/>
                <a:gd name="T79" fmla="*/ 1016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78" h="1240">
                  <a:moveTo>
                    <a:pt x="0" y="992"/>
                  </a:moveTo>
                  <a:lnTo>
                    <a:pt x="0" y="99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" y="222"/>
                  </a:lnTo>
                  <a:lnTo>
                    <a:pt x="6" y="198"/>
                  </a:lnTo>
                  <a:lnTo>
                    <a:pt x="12" y="174"/>
                  </a:lnTo>
                  <a:lnTo>
                    <a:pt x="20" y="152"/>
                  </a:lnTo>
                  <a:lnTo>
                    <a:pt x="30" y="130"/>
                  </a:lnTo>
                  <a:lnTo>
                    <a:pt x="42" y="110"/>
                  </a:lnTo>
                  <a:lnTo>
                    <a:pt x="58" y="90"/>
                  </a:lnTo>
                  <a:lnTo>
                    <a:pt x="74" y="74"/>
                  </a:lnTo>
                  <a:lnTo>
                    <a:pt x="90" y="58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4" y="12"/>
                  </a:lnTo>
                  <a:lnTo>
                    <a:pt x="198" y="6"/>
                  </a:lnTo>
                  <a:lnTo>
                    <a:pt x="222" y="2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32" y="2"/>
                  </a:lnTo>
                  <a:lnTo>
                    <a:pt x="1356" y="6"/>
                  </a:lnTo>
                  <a:lnTo>
                    <a:pt x="1380" y="12"/>
                  </a:lnTo>
                  <a:lnTo>
                    <a:pt x="1402" y="20"/>
                  </a:lnTo>
                  <a:lnTo>
                    <a:pt x="1424" y="30"/>
                  </a:lnTo>
                  <a:lnTo>
                    <a:pt x="1446" y="42"/>
                  </a:lnTo>
                  <a:lnTo>
                    <a:pt x="1464" y="58"/>
                  </a:lnTo>
                  <a:lnTo>
                    <a:pt x="1482" y="74"/>
                  </a:lnTo>
                  <a:lnTo>
                    <a:pt x="1498" y="90"/>
                  </a:lnTo>
                  <a:lnTo>
                    <a:pt x="1512" y="110"/>
                  </a:lnTo>
                  <a:lnTo>
                    <a:pt x="1524" y="130"/>
                  </a:lnTo>
                  <a:lnTo>
                    <a:pt x="1534" y="152"/>
                  </a:lnTo>
                  <a:lnTo>
                    <a:pt x="1544" y="174"/>
                  </a:lnTo>
                  <a:lnTo>
                    <a:pt x="1550" y="198"/>
                  </a:lnTo>
                  <a:lnTo>
                    <a:pt x="1554" y="222"/>
                  </a:lnTo>
                  <a:lnTo>
                    <a:pt x="1554" y="248"/>
                  </a:lnTo>
                  <a:lnTo>
                    <a:pt x="1554" y="248"/>
                  </a:lnTo>
                  <a:lnTo>
                    <a:pt x="1554" y="712"/>
                  </a:lnTo>
                  <a:lnTo>
                    <a:pt x="1554" y="712"/>
                  </a:lnTo>
                  <a:lnTo>
                    <a:pt x="2078" y="642"/>
                  </a:lnTo>
                  <a:lnTo>
                    <a:pt x="2078" y="642"/>
                  </a:lnTo>
                  <a:lnTo>
                    <a:pt x="1554" y="992"/>
                  </a:lnTo>
                  <a:lnTo>
                    <a:pt x="1554" y="992"/>
                  </a:lnTo>
                  <a:lnTo>
                    <a:pt x="1554" y="1016"/>
                  </a:lnTo>
                  <a:lnTo>
                    <a:pt x="1550" y="1042"/>
                  </a:lnTo>
                  <a:lnTo>
                    <a:pt x="1544" y="1066"/>
                  </a:lnTo>
                  <a:lnTo>
                    <a:pt x="1534" y="1088"/>
                  </a:lnTo>
                  <a:lnTo>
                    <a:pt x="1524" y="1110"/>
                  </a:lnTo>
                  <a:lnTo>
                    <a:pt x="1512" y="1130"/>
                  </a:lnTo>
                  <a:lnTo>
                    <a:pt x="1498" y="1150"/>
                  </a:lnTo>
                  <a:lnTo>
                    <a:pt x="1482" y="1166"/>
                  </a:lnTo>
                  <a:lnTo>
                    <a:pt x="1464" y="1182"/>
                  </a:lnTo>
                  <a:lnTo>
                    <a:pt x="1446" y="1198"/>
                  </a:lnTo>
                  <a:lnTo>
                    <a:pt x="1424" y="1210"/>
                  </a:lnTo>
                  <a:lnTo>
                    <a:pt x="1402" y="1220"/>
                  </a:lnTo>
                  <a:lnTo>
                    <a:pt x="1380" y="1228"/>
                  </a:lnTo>
                  <a:lnTo>
                    <a:pt x="1356" y="1234"/>
                  </a:lnTo>
                  <a:lnTo>
                    <a:pt x="1332" y="1238"/>
                  </a:lnTo>
                  <a:lnTo>
                    <a:pt x="1306" y="1240"/>
                  </a:lnTo>
                  <a:lnTo>
                    <a:pt x="1306" y="1240"/>
                  </a:lnTo>
                  <a:lnTo>
                    <a:pt x="248" y="1240"/>
                  </a:lnTo>
                  <a:lnTo>
                    <a:pt x="248" y="1240"/>
                  </a:lnTo>
                  <a:lnTo>
                    <a:pt x="222" y="1238"/>
                  </a:lnTo>
                  <a:lnTo>
                    <a:pt x="198" y="1234"/>
                  </a:lnTo>
                  <a:lnTo>
                    <a:pt x="174" y="1228"/>
                  </a:lnTo>
                  <a:lnTo>
                    <a:pt x="152" y="1220"/>
                  </a:lnTo>
                  <a:lnTo>
                    <a:pt x="130" y="1210"/>
                  </a:lnTo>
                  <a:lnTo>
                    <a:pt x="110" y="1198"/>
                  </a:lnTo>
                  <a:lnTo>
                    <a:pt x="90" y="1182"/>
                  </a:lnTo>
                  <a:lnTo>
                    <a:pt x="74" y="1166"/>
                  </a:lnTo>
                  <a:lnTo>
                    <a:pt x="58" y="1150"/>
                  </a:lnTo>
                  <a:lnTo>
                    <a:pt x="42" y="1130"/>
                  </a:lnTo>
                  <a:lnTo>
                    <a:pt x="30" y="1110"/>
                  </a:lnTo>
                  <a:lnTo>
                    <a:pt x="20" y="1088"/>
                  </a:lnTo>
                  <a:lnTo>
                    <a:pt x="12" y="1066"/>
                  </a:lnTo>
                  <a:lnTo>
                    <a:pt x="6" y="1042"/>
                  </a:lnTo>
                  <a:lnTo>
                    <a:pt x="2" y="1016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91"/>
            <p:cNvSpPr>
              <a:spLocks/>
            </p:cNvSpPr>
            <p:nvPr/>
          </p:nvSpPr>
          <p:spPr bwMode="auto">
            <a:xfrm>
              <a:off x="12609743" y="7424739"/>
              <a:ext cx="3298825" cy="1968500"/>
            </a:xfrm>
            <a:custGeom>
              <a:avLst/>
              <a:gdLst>
                <a:gd name="T0" fmla="*/ 0 w 2078"/>
                <a:gd name="T1" fmla="*/ 992 h 1240"/>
                <a:gd name="T2" fmla="*/ 0 w 2078"/>
                <a:gd name="T3" fmla="*/ 248 h 1240"/>
                <a:gd name="T4" fmla="*/ 6 w 2078"/>
                <a:gd name="T5" fmla="*/ 198 h 1240"/>
                <a:gd name="T6" fmla="*/ 20 w 2078"/>
                <a:gd name="T7" fmla="*/ 152 h 1240"/>
                <a:gd name="T8" fmla="*/ 42 w 2078"/>
                <a:gd name="T9" fmla="*/ 110 h 1240"/>
                <a:gd name="T10" fmla="*/ 74 w 2078"/>
                <a:gd name="T11" fmla="*/ 74 h 1240"/>
                <a:gd name="T12" fmla="*/ 110 w 2078"/>
                <a:gd name="T13" fmla="*/ 42 h 1240"/>
                <a:gd name="T14" fmla="*/ 152 w 2078"/>
                <a:gd name="T15" fmla="*/ 20 h 1240"/>
                <a:gd name="T16" fmla="*/ 198 w 2078"/>
                <a:gd name="T17" fmla="*/ 6 h 1240"/>
                <a:gd name="T18" fmla="*/ 248 w 2078"/>
                <a:gd name="T19" fmla="*/ 0 h 1240"/>
                <a:gd name="T20" fmla="*/ 1306 w 2078"/>
                <a:gd name="T21" fmla="*/ 0 h 1240"/>
                <a:gd name="T22" fmla="*/ 1332 w 2078"/>
                <a:gd name="T23" fmla="*/ 2 h 1240"/>
                <a:gd name="T24" fmla="*/ 1380 w 2078"/>
                <a:gd name="T25" fmla="*/ 12 h 1240"/>
                <a:gd name="T26" fmla="*/ 1424 w 2078"/>
                <a:gd name="T27" fmla="*/ 30 h 1240"/>
                <a:gd name="T28" fmla="*/ 1464 w 2078"/>
                <a:gd name="T29" fmla="*/ 58 h 1240"/>
                <a:gd name="T30" fmla="*/ 1498 w 2078"/>
                <a:gd name="T31" fmla="*/ 90 h 1240"/>
                <a:gd name="T32" fmla="*/ 1524 w 2078"/>
                <a:gd name="T33" fmla="*/ 130 h 1240"/>
                <a:gd name="T34" fmla="*/ 1544 w 2078"/>
                <a:gd name="T35" fmla="*/ 174 h 1240"/>
                <a:gd name="T36" fmla="*/ 1554 w 2078"/>
                <a:gd name="T37" fmla="*/ 222 h 1240"/>
                <a:gd name="T38" fmla="*/ 1554 w 2078"/>
                <a:gd name="T39" fmla="*/ 248 h 1240"/>
                <a:gd name="T40" fmla="*/ 1554 w 2078"/>
                <a:gd name="T41" fmla="*/ 712 h 1240"/>
                <a:gd name="T42" fmla="*/ 2078 w 2078"/>
                <a:gd name="T43" fmla="*/ 642 h 1240"/>
                <a:gd name="T44" fmla="*/ 1554 w 2078"/>
                <a:gd name="T45" fmla="*/ 992 h 1240"/>
                <a:gd name="T46" fmla="*/ 1550 w 2078"/>
                <a:gd name="T47" fmla="*/ 1042 h 1240"/>
                <a:gd name="T48" fmla="*/ 1534 w 2078"/>
                <a:gd name="T49" fmla="*/ 1088 h 1240"/>
                <a:gd name="T50" fmla="*/ 1512 w 2078"/>
                <a:gd name="T51" fmla="*/ 1130 h 1240"/>
                <a:gd name="T52" fmla="*/ 1482 w 2078"/>
                <a:gd name="T53" fmla="*/ 1166 h 1240"/>
                <a:gd name="T54" fmla="*/ 1446 w 2078"/>
                <a:gd name="T55" fmla="*/ 1198 h 1240"/>
                <a:gd name="T56" fmla="*/ 1402 w 2078"/>
                <a:gd name="T57" fmla="*/ 1220 h 1240"/>
                <a:gd name="T58" fmla="*/ 1356 w 2078"/>
                <a:gd name="T59" fmla="*/ 1234 h 1240"/>
                <a:gd name="T60" fmla="*/ 1306 w 2078"/>
                <a:gd name="T61" fmla="*/ 1240 h 1240"/>
                <a:gd name="T62" fmla="*/ 248 w 2078"/>
                <a:gd name="T63" fmla="*/ 1240 h 1240"/>
                <a:gd name="T64" fmla="*/ 222 w 2078"/>
                <a:gd name="T65" fmla="*/ 1238 h 1240"/>
                <a:gd name="T66" fmla="*/ 174 w 2078"/>
                <a:gd name="T67" fmla="*/ 1228 h 1240"/>
                <a:gd name="T68" fmla="*/ 130 w 2078"/>
                <a:gd name="T69" fmla="*/ 1210 h 1240"/>
                <a:gd name="T70" fmla="*/ 90 w 2078"/>
                <a:gd name="T71" fmla="*/ 1182 h 1240"/>
                <a:gd name="T72" fmla="*/ 58 w 2078"/>
                <a:gd name="T73" fmla="*/ 1150 h 1240"/>
                <a:gd name="T74" fmla="*/ 30 w 2078"/>
                <a:gd name="T75" fmla="*/ 1110 h 1240"/>
                <a:gd name="T76" fmla="*/ 12 w 2078"/>
                <a:gd name="T77" fmla="*/ 1066 h 1240"/>
                <a:gd name="T78" fmla="*/ 2 w 2078"/>
                <a:gd name="T79" fmla="*/ 1016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78" h="1240">
                  <a:moveTo>
                    <a:pt x="0" y="992"/>
                  </a:moveTo>
                  <a:lnTo>
                    <a:pt x="0" y="99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" y="222"/>
                  </a:lnTo>
                  <a:lnTo>
                    <a:pt x="6" y="198"/>
                  </a:lnTo>
                  <a:lnTo>
                    <a:pt x="12" y="174"/>
                  </a:lnTo>
                  <a:lnTo>
                    <a:pt x="20" y="152"/>
                  </a:lnTo>
                  <a:lnTo>
                    <a:pt x="30" y="130"/>
                  </a:lnTo>
                  <a:lnTo>
                    <a:pt x="42" y="110"/>
                  </a:lnTo>
                  <a:lnTo>
                    <a:pt x="58" y="90"/>
                  </a:lnTo>
                  <a:lnTo>
                    <a:pt x="74" y="74"/>
                  </a:lnTo>
                  <a:lnTo>
                    <a:pt x="90" y="58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4" y="12"/>
                  </a:lnTo>
                  <a:lnTo>
                    <a:pt x="198" y="6"/>
                  </a:lnTo>
                  <a:lnTo>
                    <a:pt x="222" y="2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32" y="2"/>
                  </a:lnTo>
                  <a:lnTo>
                    <a:pt x="1356" y="6"/>
                  </a:lnTo>
                  <a:lnTo>
                    <a:pt x="1380" y="12"/>
                  </a:lnTo>
                  <a:lnTo>
                    <a:pt x="1402" y="20"/>
                  </a:lnTo>
                  <a:lnTo>
                    <a:pt x="1424" y="30"/>
                  </a:lnTo>
                  <a:lnTo>
                    <a:pt x="1446" y="42"/>
                  </a:lnTo>
                  <a:lnTo>
                    <a:pt x="1464" y="58"/>
                  </a:lnTo>
                  <a:lnTo>
                    <a:pt x="1482" y="74"/>
                  </a:lnTo>
                  <a:lnTo>
                    <a:pt x="1498" y="90"/>
                  </a:lnTo>
                  <a:lnTo>
                    <a:pt x="1512" y="110"/>
                  </a:lnTo>
                  <a:lnTo>
                    <a:pt x="1524" y="130"/>
                  </a:lnTo>
                  <a:lnTo>
                    <a:pt x="1534" y="152"/>
                  </a:lnTo>
                  <a:lnTo>
                    <a:pt x="1544" y="174"/>
                  </a:lnTo>
                  <a:lnTo>
                    <a:pt x="1550" y="198"/>
                  </a:lnTo>
                  <a:lnTo>
                    <a:pt x="1554" y="222"/>
                  </a:lnTo>
                  <a:lnTo>
                    <a:pt x="1554" y="248"/>
                  </a:lnTo>
                  <a:lnTo>
                    <a:pt x="1554" y="248"/>
                  </a:lnTo>
                  <a:lnTo>
                    <a:pt x="1554" y="712"/>
                  </a:lnTo>
                  <a:lnTo>
                    <a:pt x="1554" y="712"/>
                  </a:lnTo>
                  <a:lnTo>
                    <a:pt x="2078" y="642"/>
                  </a:lnTo>
                  <a:lnTo>
                    <a:pt x="2078" y="642"/>
                  </a:lnTo>
                  <a:lnTo>
                    <a:pt x="1554" y="992"/>
                  </a:lnTo>
                  <a:lnTo>
                    <a:pt x="1554" y="992"/>
                  </a:lnTo>
                  <a:lnTo>
                    <a:pt x="1554" y="1016"/>
                  </a:lnTo>
                  <a:lnTo>
                    <a:pt x="1550" y="1042"/>
                  </a:lnTo>
                  <a:lnTo>
                    <a:pt x="1544" y="1066"/>
                  </a:lnTo>
                  <a:lnTo>
                    <a:pt x="1534" y="1088"/>
                  </a:lnTo>
                  <a:lnTo>
                    <a:pt x="1524" y="1110"/>
                  </a:lnTo>
                  <a:lnTo>
                    <a:pt x="1512" y="1130"/>
                  </a:lnTo>
                  <a:lnTo>
                    <a:pt x="1498" y="1150"/>
                  </a:lnTo>
                  <a:lnTo>
                    <a:pt x="1482" y="1166"/>
                  </a:lnTo>
                  <a:lnTo>
                    <a:pt x="1464" y="1182"/>
                  </a:lnTo>
                  <a:lnTo>
                    <a:pt x="1446" y="1198"/>
                  </a:lnTo>
                  <a:lnTo>
                    <a:pt x="1424" y="1210"/>
                  </a:lnTo>
                  <a:lnTo>
                    <a:pt x="1402" y="1220"/>
                  </a:lnTo>
                  <a:lnTo>
                    <a:pt x="1380" y="1228"/>
                  </a:lnTo>
                  <a:lnTo>
                    <a:pt x="1356" y="1234"/>
                  </a:lnTo>
                  <a:lnTo>
                    <a:pt x="1332" y="1238"/>
                  </a:lnTo>
                  <a:lnTo>
                    <a:pt x="1306" y="1240"/>
                  </a:lnTo>
                  <a:lnTo>
                    <a:pt x="1306" y="1240"/>
                  </a:lnTo>
                  <a:lnTo>
                    <a:pt x="248" y="1240"/>
                  </a:lnTo>
                  <a:lnTo>
                    <a:pt x="248" y="1240"/>
                  </a:lnTo>
                  <a:lnTo>
                    <a:pt x="222" y="1238"/>
                  </a:lnTo>
                  <a:lnTo>
                    <a:pt x="198" y="1234"/>
                  </a:lnTo>
                  <a:lnTo>
                    <a:pt x="174" y="1228"/>
                  </a:lnTo>
                  <a:lnTo>
                    <a:pt x="152" y="1220"/>
                  </a:lnTo>
                  <a:lnTo>
                    <a:pt x="130" y="1210"/>
                  </a:lnTo>
                  <a:lnTo>
                    <a:pt x="110" y="1198"/>
                  </a:lnTo>
                  <a:lnTo>
                    <a:pt x="90" y="1182"/>
                  </a:lnTo>
                  <a:lnTo>
                    <a:pt x="74" y="1166"/>
                  </a:lnTo>
                  <a:lnTo>
                    <a:pt x="58" y="1150"/>
                  </a:lnTo>
                  <a:lnTo>
                    <a:pt x="42" y="1130"/>
                  </a:lnTo>
                  <a:lnTo>
                    <a:pt x="30" y="1110"/>
                  </a:lnTo>
                  <a:lnTo>
                    <a:pt x="20" y="1088"/>
                  </a:lnTo>
                  <a:lnTo>
                    <a:pt x="12" y="1066"/>
                  </a:lnTo>
                  <a:lnTo>
                    <a:pt x="6" y="1042"/>
                  </a:lnTo>
                  <a:lnTo>
                    <a:pt x="2" y="1016"/>
                  </a:lnTo>
                  <a:lnTo>
                    <a:pt x="0" y="9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92"/>
            <p:cNvSpPr>
              <a:spLocks/>
            </p:cNvSpPr>
            <p:nvPr/>
          </p:nvSpPr>
          <p:spPr bwMode="auto">
            <a:xfrm>
              <a:off x="12717693" y="4802188"/>
              <a:ext cx="3609975" cy="2305050"/>
            </a:xfrm>
            <a:custGeom>
              <a:avLst/>
              <a:gdLst>
                <a:gd name="T0" fmla="*/ 0 w 2274"/>
                <a:gd name="T1" fmla="*/ 992 h 1452"/>
                <a:gd name="T2" fmla="*/ 0 w 2274"/>
                <a:gd name="T3" fmla="*/ 248 h 1452"/>
                <a:gd name="T4" fmla="*/ 6 w 2274"/>
                <a:gd name="T5" fmla="*/ 198 h 1452"/>
                <a:gd name="T6" fmla="*/ 20 w 2274"/>
                <a:gd name="T7" fmla="*/ 152 h 1452"/>
                <a:gd name="T8" fmla="*/ 42 w 2274"/>
                <a:gd name="T9" fmla="*/ 110 h 1452"/>
                <a:gd name="T10" fmla="*/ 72 w 2274"/>
                <a:gd name="T11" fmla="*/ 74 h 1452"/>
                <a:gd name="T12" fmla="*/ 110 w 2274"/>
                <a:gd name="T13" fmla="*/ 44 h 1452"/>
                <a:gd name="T14" fmla="*/ 152 w 2274"/>
                <a:gd name="T15" fmla="*/ 20 h 1452"/>
                <a:gd name="T16" fmla="*/ 198 w 2274"/>
                <a:gd name="T17" fmla="*/ 6 h 1452"/>
                <a:gd name="T18" fmla="*/ 248 w 2274"/>
                <a:gd name="T19" fmla="*/ 0 h 1452"/>
                <a:gd name="T20" fmla="*/ 1306 w 2274"/>
                <a:gd name="T21" fmla="*/ 0 h 1452"/>
                <a:gd name="T22" fmla="*/ 1330 w 2274"/>
                <a:gd name="T23" fmla="*/ 2 h 1452"/>
                <a:gd name="T24" fmla="*/ 1378 w 2274"/>
                <a:gd name="T25" fmla="*/ 12 h 1452"/>
                <a:gd name="T26" fmla="*/ 1424 w 2274"/>
                <a:gd name="T27" fmla="*/ 30 h 1452"/>
                <a:gd name="T28" fmla="*/ 1462 w 2274"/>
                <a:gd name="T29" fmla="*/ 58 h 1452"/>
                <a:gd name="T30" fmla="*/ 1496 w 2274"/>
                <a:gd name="T31" fmla="*/ 90 h 1452"/>
                <a:gd name="T32" fmla="*/ 1522 w 2274"/>
                <a:gd name="T33" fmla="*/ 130 h 1452"/>
                <a:gd name="T34" fmla="*/ 1542 w 2274"/>
                <a:gd name="T35" fmla="*/ 174 h 1452"/>
                <a:gd name="T36" fmla="*/ 1552 w 2274"/>
                <a:gd name="T37" fmla="*/ 224 h 1452"/>
                <a:gd name="T38" fmla="*/ 1552 w 2274"/>
                <a:gd name="T39" fmla="*/ 248 h 1452"/>
                <a:gd name="T40" fmla="*/ 1552 w 2274"/>
                <a:gd name="T41" fmla="*/ 712 h 1452"/>
                <a:gd name="T42" fmla="*/ 2274 w 2274"/>
                <a:gd name="T43" fmla="*/ 1452 h 1452"/>
                <a:gd name="T44" fmla="*/ 1552 w 2274"/>
                <a:gd name="T45" fmla="*/ 992 h 1452"/>
                <a:gd name="T46" fmla="*/ 1548 w 2274"/>
                <a:gd name="T47" fmla="*/ 1040 h 1452"/>
                <a:gd name="T48" fmla="*/ 1534 w 2274"/>
                <a:gd name="T49" fmla="*/ 1088 h 1452"/>
                <a:gd name="T50" fmla="*/ 1510 w 2274"/>
                <a:gd name="T51" fmla="*/ 1130 h 1452"/>
                <a:gd name="T52" fmla="*/ 1480 w 2274"/>
                <a:gd name="T53" fmla="*/ 1166 h 1452"/>
                <a:gd name="T54" fmla="*/ 1444 w 2274"/>
                <a:gd name="T55" fmla="*/ 1196 h 1452"/>
                <a:gd name="T56" fmla="*/ 1402 w 2274"/>
                <a:gd name="T57" fmla="*/ 1220 h 1452"/>
                <a:gd name="T58" fmla="*/ 1356 w 2274"/>
                <a:gd name="T59" fmla="*/ 1234 h 1452"/>
                <a:gd name="T60" fmla="*/ 1306 w 2274"/>
                <a:gd name="T61" fmla="*/ 1238 h 1452"/>
                <a:gd name="T62" fmla="*/ 248 w 2274"/>
                <a:gd name="T63" fmla="*/ 1238 h 1452"/>
                <a:gd name="T64" fmla="*/ 222 w 2274"/>
                <a:gd name="T65" fmla="*/ 1238 h 1452"/>
                <a:gd name="T66" fmla="*/ 174 w 2274"/>
                <a:gd name="T67" fmla="*/ 1228 h 1452"/>
                <a:gd name="T68" fmla="*/ 130 w 2274"/>
                <a:gd name="T69" fmla="*/ 1208 h 1452"/>
                <a:gd name="T70" fmla="*/ 90 w 2274"/>
                <a:gd name="T71" fmla="*/ 1182 h 1452"/>
                <a:gd name="T72" fmla="*/ 56 w 2274"/>
                <a:gd name="T73" fmla="*/ 1148 h 1452"/>
                <a:gd name="T74" fmla="*/ 30 w 2274"/>
                <a:gd name="T75" fmla="*/ 1110 h 1452"/>
                <a:gd name="T76" fmla="*/ 12 w 2274"/>
                <a:gd name="T77" fmla="*/ 1064 h 1452"/>
                <a:gd name="T78" fmla="*/ 2 w 2274"/>
                <a:gd name="T79" fmla="*/ 101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74" h="1452">
                  <a:moveTo>
                    <a:pt x="0" y="992"/>
                  </a:moveTo>
                  <a:lnTo>
                    <a:pt x="0" y="99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" y="224"/>
                  </a:lnTo>
                  <a:lnTo>
                    <a:pt x="6" y="198"/>
                  </a:lnTo>
                  <a:lnTo>
                    <a:pt x="12" y="174"/>
                  </a:lnTo>
                  <a:lnTo>
                    <a:pt x="20" y="152"/>
                  </a:lnTo>
                  <a:lnTo>
                    <a:pt x="30" y="130"/>
                  </a:lnTo>
                  <a:lnTo>
                    <a:pt x="42" y="110"/>
                  </a:lnTo>
                  <a:lnTo>
                    <a:pt x="56" y="90"/>
                  </a:lnTo>
                  <a:lnTo>
                    <a:pt x="72" y="74"/>
                  </a:lnTo>
                  <a:lnTo>
                    <a:pt x="90" y="58"/>
                  </a:lnTo>
                  <a:lnTo>
                    <a:pt x="110" y="44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4" y="12"/>
                  </a:lnTo>
                  <a:lnTo>
                    <a:pt x="198" y="6"/>
                  </a:lnTo>
                  <a:lnTo>
                    <a:pt x="222" y="2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30" y="2"/>
                  </a:lnTo>
                  <a:lnTo>
                    <a:pt x="1356" y="6"/>
                  </a:lnTo>
                  <a:lnTo>
                    <a:pt x="1378" y="12"/>
                  </a:lnTo>
                  <a:lnTo>
                    <a:pt x="1402" y="20"/>
                  </a:lnTo>
                  <a:lnTo>
                    <a:pt x="1424" y="30"/>
                  </a:lnTo>
                  <a:lnTo>
                    <a:pt x="1444" y="44"/>
                  </a:lnTo>
                  <a:lnTo>
                    <a:pt x="1462" y="58"/>
                  </a:lnTo>
                  <a:lnTo>
                    <a:pt x="1480" y="74"/>
                  </a:lnTo>
                  <a:lnTo>
                    <a:pt x="1496" y="90"/>
                  </a:lnTo>
                  <a:lnTo>
                    <a:pt x="1510" y="110"/>
                  </a:lnTo>
                  <a:lnTo>
                    <a:pt x="1522" y="130"/>
                  </a:lnTo>
                  <a:lnTo>
                    <a:pt x="1534" y="152"/>
                  </a:lnTo>
                  <a:lnTo>
                    <a:pt x="1542" y="174"/>
                  </a:lnTo>
                  <a:lnTo>
                    <a:pt x="1548" y="198"/>
                  </a:lnTo>
                  <a:lnTo>
                    <a:pt x="1552" y="224"/>
                  </a:lnTo>
                  <a:lnTo>
                    <a:pt x="1552" y="248"/>
                  </a:lnTo>
                  <a:lnTo>
                    <a:pt x="1552" y="248"/>
                  </a:lnTo>
                  <a:lnTo>
                    <a:pt x="1552" y="712"/>
                  </a:lnTo>
                  <a:lnTo>
                    <a:pt x="1552" y="712"/>
                  </a:lnTo>
                  <a:lnTo>
                    <a:pt x="2274" y="1452"/>
                  </a:lnTo>
                  <a:lnTo>
                    <a:pt x="2274" y="1452"/>
                  </a:lnTo>
                  <a:lnTo>
                    <a:pt x="1552" y="992"/>
                  </a:lnTo>
                  <a:lnTo>
                    <a:pt x="1552" y="992"/>
                  </a:lnTo>
                  <a:lnTo>
                    <a:pt x="1552" y="1016"/>
                  </a:lnTo>
                  <a:lnTo>
                    <a:pt x="1548" y="1040"/>
                  </a:lnTo>
                  <a:lnTo>
                    <a:pt x="1542" y="1064"/>
                  </a:lnTo>
                  <a:lnTo>
                    <a:pt x="1534" y="1088"/>
                  </a:lnTo>
                  <a:lnTo>
                    <a:pt x="1522" y="1110"/>
                  </a:lnTo>
                  <a:lnTo>
                    <a:pt x="1510" y="1130"/>
                  </a:lnTo>
                  <a:lnTo>
                    <a:pt x="1496" y="1148"/>
                  </a:lnTo>
                  <a:lnTo>
                    <a:pt x="1480" y="1166"/>
                  </a:lnTo>
                  <a:lnTo>
                    <a:pt x="1462" y="1182"/>
                  </a:lnTo>
                  <a:lnTo>
                    <a:pt x="1444" y="1196"/>
                  </a:lnTo>
                  <a:lnTo>
                    <a:pt x="1424" y="1208"/>
                  </a:lnTo>
                  <a:lnTo>
                    <a:pt x="1402" y="1220"/>
                  </a:lnTo>
                  <a:lnTo>
                    <a:pt x="1378" y="1228"/>
                  </a:lnTo>
                  <a:lnTo>
                    <a:pt x="1356" y="1234"/>
                  </a:lnTo>
                  <a:lnTo>
                    <a:pt x="1330" y="1238"/>
                  </a:lnTo>
                  <a:lnTo>
                    <a:pt x="1306" y="1238"/>
                  </a:lnTo>
                  <a:lnTo>
                    <a:pt x="1306" y="1238"/>
                  </a:lnTo>
                  <a:lnTo>
                    <a:pt x="248" y="1238"/>
                  </a:lnTo>
                  <a:lnTo>
                    <a:pt x="248" y="1238"/>
                  </a:lnTo>
                  <a:lnTo>
                    <a:pt x="222" y="1238"/>
                  </a:lnTo>
                  <a:lnTo>
                    <a:pt x="198" y="1234"/>
                  </a:lnTo>
                  <a:lnTo>
                    <a:pt x="174" y="1228"/>
                  </a:lnTo>
                  <a:lnTo>
                    <a:pt x="152" y="1220"/>
                  </a:lnTo>
                  <a:lnTo>
                    <a:pt x="130" y="1208"/>
                  </a:lnTo>
                  <a:lnTo>
                    <a:pt x="110" y="1196"/>
                  </a:lnTo>
                  <a:lnTo>
                    <a:pt x="90" y="1182"/>
                  </a:lnTo>
                  <a:lnTo>
                    <a:pt x="72" y="1166"/>
                  </a:lnTo>
                  <a:lnTo>
                    <a:pt x="56" y="1148"/>
                  </a:lnTo>
                  <a:lnTo>
                    <a:pt x="42" y="1130"/>
                  </a:lnTo>
                  <a:lnTo>
                    <a:pt x="30" y="1110"/>
                  </a:lnTo>
                  <a:lnTo>
                    <a:pt x="20" y="1088"/>
                  </a:lnTo>
                  <a:lnTo>
                    <a:pt x="12" y="1064"/>
                  </a:lnTo>
                  <a:lnTo>
                    <a:pt x="6" y="1040"/>
                  </a:lnTo>
                  <a:lnTo>
                    <a:pt x="2" y="1016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93"/>
            <p:cNvSpPr>
              <a:spLocks/>
            </p:cNvSpPr>
            <p:nvPr/>
          </p:nvSpPr>
          <p:spPr bwMode="auto">
            <a:xfrm>
              <a:off x="12717693" y="4802188"/>
              <a:ext cx="3609975" cy="2305050"/>
            </a:xfrm>
            <a:custGeom>
              <a:avLst/>
              <a:gdLst>
                <a:gd name="T0" fmla="*/ 0 w 2274"/>
                <a:gd name="T1" fmla="*/ 992 h 1452"/>
                <a:gd name="T2" fmla="*/ 0 w 2274"/>
                <a:gd name="T3" fmla="*/ 248 h 1452"/>
                <a:gd name="T4" fmla="*/ 6 w 2274"/>
                <a:gd name="T5" fmla="*/ 198 h 1452"/>
                <a:gd name="T6" fmla="*/ 20 w 2274"/>
                <a:gd name="T7" fmla="*/ 152 h 1452"/>
                <a:gd name="T8" fmla="*/ 42 w 2274"/>
                <a:gd name="T9" fmla="*/ 110 h 1452"/>
                <a:gd name="T10" fmla="*/ 72 w 2274"/>
                <a:gd name="T11" fmla="*/ 74 h 1452"/>
                <a:gd name="T12" fmla="*/ 110 w 2274"/>
                <a:gd name="T13" fmla="*/ 44 h 1452"/>
                <a:gd name="T14" fmla="*/ 152 w 2274"/>
                <a:gd name="T15" fmla="*/ 20 h 1452"/>
                <a:gd name="T16" fmla="*/ 198 w 2274"/>
                <a:gd name="T17" fmla="*/ 6 h 1452"/>
                <a:gd name="T18" fmla="*/ 248 w 2274"/>
                <a:gd name="T19" fmla="*/ 0 h 1452"/>
                <a:gd name="T20" fmla="*/ 1306 w 2274"/>
                <a:gd name="T21" fmla="*/ 0 h 1452"/>
                <a:gd name="T22" fmla="*/ 1330 w 2274"/>
                <a:gd name="T23" fmla="*/ 2 h 1452"/>
                <a:gd name="T24" fmla="*/ 1378 w 2274"/>
                <a:gd name="T25" fmla="*/ 12 h 1452"/>
                <a:gd name="T26" fmla="*/ 1424 w 2274"/>
                <a:gd name="T27" fmla="*/ 30 h 1452"/>
                <a:gd name="T28" fmla="*/ 1462 w 2274"/>
                <a:gd name="T29" fmla="*/ 58 h 1452"/>
                <a:gd name="T30" fmla="*/ 1496 w 2274"/>
                <a:gd name="T31" fmla="*/ 90 h 1452"/>
                <a:gd name="T32" fmla="*/ 1522 w 2274"/>
                <a:gd name="T33" fmla="*/ 130 h 1452"/>
                <a:gd name="T34" fmla="*/ 1542 w 2274"/>
                <a:gd name="T35" fmla="*/ 174 h 1452"/>
                <a:gd name="T36" fmla="*/ 1552 w 2274"/>
                <a:gd name="T37" fmla="*/ 224 h 1452"/>
                <a:gd name="T38" fmla="*/ 1552 w 2274"/>
                <a:gd name="T39" fmla="*/ 248 h 1452"/>
                <a:gd name="T40" fmla="*/ 1552 w 2274"/>
                <a:gd name="T41" fmla="*/ 712 h 1452"/>
                <a:gd name="T42" fmla="*/ 2274 w 2274"/>
                <a:gd name="T43" fmla="*/ 1452 h 1452"/>
                <a:gd name="T44" fmla="*/ 1552 w 2274"/>
                <a:gd name="T45" fmla="*/ 992 h 1452"/>
                <a:gd name="T46" fmla="*/ 1548 w 2274"/>
                <a:gd name="T47" fmla="*/ 1040 h 1452"/>
                <a:gd name="T48" fmla="*/ 1534 w 2274"/>
                <a:gd name="T49" fmla="*/ 1088 h 1452"/>
                <a:gd name="T50" fmla="*/ 1510 w 2274"/>
                <a:gd name="T51" fmla="*/ 1130 h 1452"/>
                <a:gd name="T52" fmla="*/ 1480 w 2274"/>
                <a:gd name="T53" fmla="*/ 1166 h 1452"/>
                <a:gd name="T54" fmla="*/ 1444 w 2274"/>
                <a:gd name="T55" fmla="*/ 1196 h 1452"/>
                <a:gd name="T56" fmla="*/ 1402 w 2274"/>
                <a:gd name="T57" fmla="*/ 1220 h 1452"/>
                <a:gd name="T58" fmla="*/ 1356 w 2274"/>
                <a:gd name="T59" fmla="*/ 1234 h 1452"/>
                <a:gd name="T60" fmla="*/ 1306 w 2274"/>
                <a:gd name="T61" fmla="*/ 1238 h 1452"/>
                <a:gd name="T62" fmla="*/ 248 w 2274"/>
                <a:gd name="T63" fmla="*/ 1238 h 1452"/>
                <a:gd name="T64" fmla="*/ 222 w 2274"/>
                <a:gd name="T65" fmla="*/ 1238 h 1452"/>
                <a:gd name="T66" fmla="*/ 174 w 2274"/>
                <a:gd name="T67" fmla="*/ 1228 h 1452"/>
                <a:gd name="T68" fmla="*/ 130 w 2274"/>
                <a:gd name="T69" fmla="*/ 1208 h 1452"/>
                <a:gd name="T70" fmla="*/ 90 w 2274"/>
                <a:gd name="T71" fmla="*/ 1182 h 1452"/>
                <a:gd name="T72" fmla="*/ 56 w 2274"/>
                <a:gd name="T73" fmla="*/ 1148 h 1452"/>
                <a:gd name="T74" fmla="*/ 30 w 2274"/>
                <a:gd name="T75" fmla="*/ 1110 h 1452"/>
                <a:gd name="T76" fmla="*/ 12 w 2274"/>
                <a:gd name="T77" fmla="*/ 1064 h 1452"/>
                <a:gd name="T78" fmla="*/ 2 w 2274"/>
                <a:gd name="T79" fmla="*/ 101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74" h="1452">
                  <a:moveTo>
                    <a:pt x="0" y="992"/>
                  </a:moveTo>
                  <a:lnTo>
                    <a:pt x="0" y="99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" y="224"/>
                  </a:lnTo>
                  <a:lnTo>
                    <a:pt x="6" y="198"/>
                  </a:lnTo>
                  <a:lnTo>
                    <a:pt x="12" y="174"/>
                  </a:lnTo>
                  <a:lnTo>
                    <a:pt x="20" y="152"/>
                  </a:lnTo>
                  <a:lnTo>
                    <a:pt x="30" y="130"/>
                  </a:lnTo>
                  <a:lnTo>
                    <a:pt x="42" y="110"/>
                  </a:lnTo>
                  <a:lnTo>
                    <a:pt x="56" y="90"/>
                  </a:lnTo>
                  <a:lnTo>
                    <a:pt x="72" y="74"/>
                  </a:lnTo>
                  <a:lnTo>
                    <a:pt x="90" y="58"/>
                  </a:lnTo>
                  <a:lnTo>
                    <a:pt x="110" y="44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4" y="12"/>
                  </a:lnTo>
                  <a:lnTo>
                    <a:pt x="198" y="6"/>
                  </a:lnTo>
                  <a:lnTo>
                    <a:pt x="222" y="2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30" y="2"/>
                  </a:lnTo>
                  <a:lnTo>
                    <a:pt x="1356" y="6"/>
                  </a:lnTo>
                  <a:lnTo>
                    <a:pt x="1378" y="12"/>
                  </a:lnTo>
                  <a:lnTo>
                    <a:pt x="1402" y="20"/>
                  </a:lnTo>
                  <a:lnTo>
                    <a:pt x="1424" y="30"/>
                  </a:lnTo>
                  <a:lnTo>
                    <a:pt x="1444" y="44"/>
                  </a:lnTo>
                  <a:lnTo>
                    <a:pt x="1462" y="58"/>
                  </a:lnTo>
                  <a:lnTo>
                    <a:pt x="1480" y="74"/>
                  </a:lnTo>
                  <a:lnTo>
                    <a:pt x="1496" y="90"/>
                  </a:lnTo>
                  <a:lnTo>
                    <a:pt x="1510" y="110"/>
                  </a:lnTo>
                  <a:lnTo>
                    <a:pt x="1522" y="130"/>
                  </a:lnTo>
                  <a:lnTo>
                    <a:pt x="1534" y="152"/>
                  </a:lnTo>
                  <a:lnTo>
                    <a:pt x="1542" y="174"/>
                  </a:lnTo>
                  <a:lnTo>
                    <a:pt x="1548" y="198"/>
                  </a:lnTo>
                  <a:lnTo>
                    <a:pt x="1552" y="224"/>
                  </a:lnTo>
                  <a:lnTo>
                    <a:pt x="1552" y="248"/>
                  </a:lnTo>
                  <a:lnTo>
                    <a:pt x="1552" y="248"/>
                  </a:lnTo>
                  <a:lnTo>
                    <a:pt x="1552" y="712"/>
                  </a:lnTo>
                  <a:lnTo>
                    <a:pt x="1552" y="712"/>
                  </a:lnTo>
                  <a:lnTo>
                    <a:pt x="2274" y="1452"/>
                  </a:lnTo>
                  <a:lnTo>
                    <a:pt x="2274" y="1452"/>
                  </a:lnTo>
                  <a:lnTo>
                    <a:pt x="1552" y="992"/>
                  </a:lnTo>
                  <a:lnTo>
                    <a:pt x="1552" y="992"/>
                  </a:lnTo>
                  <a:lnTo>
                    <a:pt x="1552" y="1016"/>
                  </a:lnTo>
                  <a:lnTo>
                    <a:pt x="1548" y="1040"/>
                  </a:lnTo>
                  <a:lnTo>
                    <a:pt x="1542" y="1064"/>
                  </a:lnTo>
                  <a:lnTo>
                    <a:pt x="1534" y="1088"/>
                  </a:lnTo>
                  <a:lnTo>
                    <a:pt x="1522" y="1110"/>
                  </a:lnTo>
                  <a:lnTo>
                    <a:pt x="1510" y="1130"/>
                  </a:lnTo>
                  <a:lnTo>
                    <a:pt x="1496" y="1148"/>
                  </a:lnTo>
                  <a:lnTo>
                    <a:pt x="1480" y="1166"/>
                  </a:lnTo>
                  <a:lnTo>
                    <a:pt x="1462" y="1182"/>
                  </a:lnTo>
                  <a:lnTo>
                    <a:pt x="1444" y="1196"/>
                  </a:lnTo>
                  <a:lnTo>
                    <a:pt x="1424" y="1208"/>
                  </a:lnTo>
                  <a:lnTo>
                    <a:pt x="1402" y="1220"/>
                  </a:lnTo>
                  <a:lnTo>
                    <a:pt x="1378" y="1228"/>
                  </a:lnTo>
                  <a:lnTo>
                    <a:pt x="1356" y="1234"/>
                  </a:lnTo>
                  <a:lnTo>
                    <a:pt x="1330" y="1238"/>
                  </a:lnTo>
                  <a:lnTo>
                    <a:pt x="1306" y="1238"/>
                  </a:lnTo>
                  <a:lnTo>
                    <a:pt x="1306" y="1238"/>
                  </a:lnTo>
                  <a:lnTo>
                    <a:pt x="248" y="1238"/>
                  </a:lnTo>
                  <a:lnTo>
                    <a:pt x="248" y="1238"/>
                  </a:lnTo>
                  <a:lnTo>
                    <a:pt x="222" y="1238"/>
                  </a:lnTo>
                  <a:lnTo>
                    <a:pt x="198" y="1234"/>
                  </a:lnTo>
                  <a:lnTo>
                    <a:pt x="174" y="1228"/>
                  </a:lnTo>
                  <a:lnTo>
                    <a:pt x="152" y="1220"/>
                  </a:lnTo>
                  <a:lnTo>
                    <a:pt x="130" y="1208"/>
                  </a:lnTo>
                  <a:lnTo>
                    <a:pt x="110" y="1196"/>
                  </a:lnTo>
                  <a:lnTo>
                    <a:pt x="90" y="1182"/>
                  </a:lnTo>
                  <a:lnTo>
                    <a:pt x="72" y="1166"/>
                  </a:lnTo>
                  <a:lnTo>
                    <a:pt x="56" y="1148"/>
                  </a:lnTo>
                  <a:lnTo>
                    <a:pt x="42" y="1130"/>
                  </a:lnTo>
                  <a:lnTo>
                    <a:pt x="30" y="1110"/>
                  </a:lnTo>
                  <a:lnTo>
                    <a:pt x="20" y="1088"/>
                  </a:lnTo>
                  <a:lnTo>
                    <a:pt x="12" y="1064"/>
                  </a:lnTo>
                  <a:lnTo>
                    <a:pt x="6" y="1040"/>
                  </a:lnTo>
                  <a:lnTo>
                    <a:pt x="2" y="1016"/>
                  </a:lnTo>
                  <a:lnTo>
                    <a:pt x="0" y="9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94"/>
            <p:cNvSpPr>
              <a:spLocks/>
            </p:cNvSpPr>
            <p:nvPr/>
          </p:nvSpPr>
          <p:spPr bwMode="auto">
            <a:xfrm>
              <a:off x="15321193" y="3113088"/>
              <a:ext cx="2432050" cy="3063875"/>
            </a:xfrm>
            <a:custGeom>
              <a:avLst/>
              <a:gdLst>
                <a:gd name="T0" fmla="*/ 0 w 1532"/>
                <a:gd name="T1" fmla="*/ 906 h 1930"/>
                <a:gd name="T2" fmla="*/ 0 w 1532"/>
                <a:gd name="T3" fmla="*/ 228 h 1930"/>
                <a:gd name="T4" fmla="*/ 4 w 1532"/>
                <a:gd name="T5" fmla="*/ 182 h 1930"/>
                <a:gd name="T6" fmla="*/ 18 w 1532"/>
                <a:gd name="T7" fmla="*/ 140 h 1930"/>
                <a:gd name="T8" fmla="*/ 38 w 1532"/>
                <a:gd name="T9" fmla="*/ 100 h 1930"/>
                <a:gd name="T10" fmla="*/ 66 w 1532"/>
                <a:gd name="T11" fmla="*/ 68 h 1930"/>
                <a:gd name="T12" fmla="*/ 100 w 1532"/>
                <a:gd name="T13" fmla="*/ 40 h 1930"/>
                <a:gd name="T14" fmla="*/ 138 w 1532"/>
                <a:gd name="T15" fmla="*/ 18 h 1930"/>
                <a:gd name="T16" fmla="*/ 180 w 1532"/>
                <a:gd name="T17" fmla="*/ 6 h 1930"/>
                <a:gd name="T18" fmla="*/ 226 w 1532"/>
                <a:gd name="T19" fmla="*/ 0 h 1930"/>
                <a:gd name="T20" fmla="*/ 1192 w 1532"/>
                <a:gd name="T21" fmla="*/ 0 h 1930"/>
                <a:gd name="T22" fmla="*/ 1214 w 1532"/>
                <a:gd name="T23" fmla="*/ 2 h 1930"/>
                <a:gd name="T24" fmla="*/ 1258 w 1532"/>
                <a:gd name="T25" fmla="*/ 12 h 1930"/>
                <a:gd name="T26" fmla="*/ 1300 w 1532"/>
                <a:gd name="T27" fmla="*/ 28 h 1930"/>
                <a:gd name="T28" fmla="*/ 1336 w 1532"/>
                <a:gd name="T29" fmla="*/ 52 h 1930"/>
                <a:gd name="T30" fmla="*/ 1366 w 1532"/>
                <a:gd name="T31" fmla="*/ 84 h 1930"/>
                <a:gd name="T32" fmla="*/ 1390 w 1532"/>
                <a:gd name="T33" fmla="*/ 120 h 1930"/>
                <a:gd name="T34" fmla="*/ 1408 w 1532"/>
                <a:gd name="T35" fmla="*/ 160 h 1930"/>
                <a:gd name="T36" fmla="*/ 1416 w 1532"/>
                <a:gd name="T37" fmla="*/ 204 h 1930"/>
                <a:gd name="T38" fmla="*/ 1418 w 1532"/>
                <a:gd name="T39" fmla="*/ 228 h 1930"/>
                <a:gd name="T40" fmla="*/ 1418 w 1532"/>
                <a:gd name="T41" fmla="*/ 906 h 1930"/>
                <a:gd name="T42" fmla="*/ 1412 w 1532"/>
                <a:gd name="T43" fmla="*/ 950 h 1930"/>
                <a:gd name="T44" fmla="*/ 1400 w 1532"/>
                <a:gd name="T45" fmla="*/ 994 h 1930"/>
                <a:gd name="T46" fmla="*/ 1378 w 1532"/>
                <a:gd name="T47" fmla="*/ 1032 h 1930"/>
                <a:gd name="T48" fmla="*/ 1352 w 1532"/>
                <a:gd name="T49" fmla="*/ 1066 h 1930"/>
                <a:gd name="T50" fmla="*/ 1318 w 1532"/>
                <a:gd name="T51" fmla="*/ 1092 h 1930"/>
                <a:gd name="T52" fmla="*/ 1280 w 1532"/>
                <a:gd name="T53" fmla="*/ 1114 h 1930"/>
                <a:gd name="T54" fmla="*/ 1238 w 1532"/>
                <a:gd name="T55" fmla="*/ 1126 h 1930"/>
                <a:gd name="T56" fmla="*/ 1192 w 1532"/>
                <a:gd name="T57" fmla="*/ 1132 h 1930"/>
                <a:gd name="T58" fmla="*/ 1134 w 1532"/>
                <a:gd name="T59" fmla="*/ 1132 h 1930"/>
                <a:gd name="T60" fmla="*/ 1532 w 1532"/>
                <a:gd name="T61" fmla="*/ 1930 h 1930"/>
                <a:gd name="T62" fmla="*/ 816 w 1532"/>
                <a:gd name="T63" fmla="*/ 1132 h 1930"/>
                <a:gd name="T64" fmla="*/ 226 w 1532"/>
                <a:gd name="T65" fmla="*/ 1132 h 1930"/>
                <a:gd name="T66" fmla="*/ 202 w 1532"/>
                <a:gd name="T67" fmla="*/ 1130 h 1930"/>
                <a:gd name="T68" fmla="*/ 158 w 1532"/>
                <a:gd name="T69" fmla="*/ 1122 h 1930"/>
                <a:gd name="T70" fmla="*/ 118 w 1532"/>
                <a:gd name="T71" fmla="*/ 1104 h 1930"/>
                <a:gd name="T72" fmla="*/ 82 w 1532"/>
                <a:gd name="T73" fmla="*/ 1080 h 1930"/>
                <a:gd name="T74" fmla="*/ 52 w 1532"/>
                <a:gd name="T75" fmla="*/ 1050 h 1930"/>
                <a:gd name="T76" fmla="*/ 28 w 1532"/>
                <a:gd name="T77" fmla="*/ 1014 h 1930"/>
                <a:gd name="T78" fmla="*/ 10 w 1532"/>
                <a:gd name="T79" fmla="*/ 972 h 1930"/>
                <a:gd name="T80" fmla="*/ 2 w 1532"/>
                <a:gd name="T81" fmla="*/ 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2" h="1930">
                  <a:moveTo>
                    <a:pt x="0" y="906"/>
                  </a:moveTo>
                  <a:lnTo>
                    <a:pt x="0" y="90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04"/>
                  </a:lnTo>
                  <a:lnTo>
                    <a:pt x="4" y="182"/>
                  </a:lnTo>
                  <a:lnTo>
                    <a:pt x="10" y="160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8" y="100"/>
                  </a:lnTo>
                  <a:lnTo>
                    <a:pt x="52" y="84"/>
                  </a:lnTo>
                  <a:lnTo>
                    <a:pt x="66" y="68"/>
                  </a:lnTo>
                  <a:lnTo>
                    <a:pt x="82" y="52"/>
                  </a:lnTo>
                  <a:lnTo>
                    <a:pt x="100" y="40"/>
                  </a:lnTo>
                  <a:lnTo>
                    <a:pt x="118" y="28"/>
                  </a:lnTo>
                  <a:lnTo>
                    <a:pt x="138" y="18"/>
                  </a:lnTo>
                  <a:lnTo>
                    <a:pt x="158" y="12"/>
                  </a:lnTo>
                  <a:lnTo>
                    <a:pt x="180" y="6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214" y="2"/>
                  </a:lnTo>
                  <a:lnTo>
                    <a:pt x="1238" y="6"/>
                  </a:lnTo>
                  <a:lnTo>
                    <a:pt x="1258" y="12"/>
                  </a:lnTo>
                  <a:lnTo>
                    <a:pt x="1280" y="18"/>
                  </a:lnTo>
                  <a:lnTo>
                    <a:pt x="1300" y="28"/>
                  </a:lnTo>
                  <a:lnTo>
                    <a:pt x="1318" y="40"/>
                  </a:lnTo>
                  <a:lnTo>
                    <a:pt x="1336" y="52"/>
                  </a:lnTo>
                  <a:lnTo>
                    <a:pt x="1352" y="68"/>
                  </a:lnTo>
                  <a:lnTo>
                    <a:pt x="1366" y="84"/>
                  </a:lnTo>
                  <a:lnTo>
                    <a:pt x="1378" y="100"/>
                  </a:lnTo>
                  <a:lnTo>
                    <a:pt x="1390" y="120"/>
                  </a:lnTo>
                  <a:lnTo>
                    <a:pt x="1400" y="140"/>
                  </a:lnTo>
                  <a:lnTo>
                    <a:pt x="1408" y="160"/>
                  </a:lnTo>
                  <a:lnTo>
                    <a:pt x="1412" y="182"/>
                  </a:lnTo>
                  <a:lnTo>
                    <a:pt x="1416" y="204"/>
                  </a:lnTo>
                  <a:lnTo>
                    <a:pt x="1418" y="228"/>
                  </a:lnTo>
                  <a:lnTo>
                    <a:pt x="1418" y="228"/>
                  </a:lnTo>
                  <a:lnTo>
                    <a:pt x="1418" y="906"/>
                  </a:lnTo>
                  <a:lnTo>
                    <a:pt x="1418" y="906"/>
                  </a:lnTo>
                  <a:lnTo>
                    <a:pt x="1416" y="928"/>
                  </a:lnTo>
                  <a:lnTo>
                    <a:pt x="1412" y="950"/>
                  </a:lnTo>
                  <a:lnTo>
                    <a:pt x="1408" y="972"/>
                  </a:lnTo>
                  <a:lnTo>
                    <a:pt x="1400" y="994"/>
                  </a:lnTo>
                  <a:lnTo>
                    <a:pt x="1390" y="1014"/>
                  </a:lnTo>
                  <a:lnTo>
                    <a:pt x="1378" y="1032"/>
                  </a:lnTo>
                  <a:lnTo>
                    <a:pt x="1366" y="1050"/>
                  </a:lnTo>
                  <a:lnTo>
                    <a:pt x="1352" y="1066"/>
                  </a:lnTo>
                  <a:lnTo>
                    <a:pt x="1336" y="1080"/>
                  </a:lnTo>
                  <a:lnTo>
                    <a:pt x="1318" y="1092"/>
                  </a:lnTo>
                  <a:lnTo>
                    <a:pt x="1300" y="1104"/>
                  </a:lnTo>
                  <a:lnTo>
                    <a:pt x="1280" y="1114"/>
                  </a:lnTo>
                  <a:lnTo>
                    <a:pt x="1258" y="1122"/>
                  </a:lnTo>
                  <a:lnTo>
                    <a:pt x="1238" y="1126"/>
                  </a:lnTo>
                  <a:lnTo>
                    <a:pt x="1214" y="1130"/>
                  </a:lnTo>
                  <a:lnTo>
                    <a:pt x="1192" y="1132"/>
                  </a:lnTo>
                  <a:lnTo>
                    <a:pt x="1192" y="1132"/>
                  </a:lnTo>
                  <a:lnTo>
                    <a:pt x="1134" y="1132"/>
                  </a:lnTo>
                  <a:lnTo>
                    <a:pt x="1134" y="1132"/>
                  </a:lnTo>
                  <a:lnTo>
                    <a:pt x="1532" y="1930"/>
                  </a:lnTo>
                  <a:lnTo>
                    <a:pt x="1532" y="1930"/>
                  </a:lnTo>
                  <a:lnTo>
                    <a:pt x="816" y="1132"/>
                  </a:lnTo>
                  <a:lnTo>
                    <a:pt x="816" y="1132"/>
                  </a:lnTo>
                  <a:lnTo>
                    <a:pt x="226" y="1132"/>
                  </a:lnTo>
                  <a:lnTo>
                    <a:pt x="226" y="1132"/>
                  </a:lnTo>
                  <a:lnTo>
                    <a:pt x="202" y="1130"/>
                  </a:lnTo>
                  <a:lnTo>
                    <a:pt x="180" y="1126"/>
                  </a:lnTo>
                  <a:lnTo>
                    <a:pt x="158" y="1122"/>
                  </a:lnTo>
                  <a:lnTo>
                    <a:pt x="138" y="1114"/>
                  </a:lnTo>
                  <a:lnTo>
                    <a:pt x="118" y="1104"/>
                  </a:lnTo>
                  <a:lnTo>
                    <a:pt x="100" y="1092"/>
                  </a:lnTo>
                  <a:lnTo>
                    <a:pt x="82" y="1080"/>
                  </a:lnTo>
                  <a:lnTo>
                    <a:pt x="66" y="1066"/>
                  </a:lnTo>
                  <a:lnTo>
                    <a:pt x="52" y="1050"/>
                  </a:lnTo>
                  <a:lnTo>
                    <a:pt x="38" y="1032"/>
                  </a:lnTo>
                  <a:lnTo>
                    <a:pt x="28" y="1014"/>
                  </a:lnTo>
                  <a:lnTo>
                    <a:pt x="18" y="994"/>
                  </a:lnTo>
                  <a:lnTo>
                    <a:pt x="10" y="972"/>
                  </a:lnTo>
                  <a:lnTo>
                    <a:pt x="4" y="950"/>
                  </a:lnTo>
                  <a:lnTo>
                    <a:pt x="2" y="928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95"/>
            <p:cNvSpPr>
              <a:spLocks/>
            </p:cNvSpPr>
            <p:nvPr/>
          </p:nvSpPr>
          <p:spPr bwMode="auto">
            <a:xfrm>
              <a:off x="15321193" y="3113088"/>
              <a:ext cx="2432050" cy="3063875"/>
            </a:xfrm>
            <a:custGeom>
              <a:avLst/>
              <a:gdLst>
                <a:gd name="T0" fmla="*/ 0 w 1532"/>
                <a:gd name="T1" fmla="*/ 906 h 1930"/>
                <a:gd name="T2" fmla="*/ 0 w 1532"/>
                <a:gd name="T3" fmla="*/ 228 h 1930"/>
                <a:gd name="T4" fmla="*/ 4 w 1532"/>
                <a:gd name="T5" fmla="*/ 182 h 1930"/>
                <a:gd name="T6" fmla="*/ 18 w 1532"/>
                <a:gd name="T7" fmla="*/ 140 h 1930"/>
                <a:gd name="T8" fmla="*/ 38 w 1532"/>
                <a:gd name="T9" fmla="*/ 100 h 1930"/>
                <a:gd name="T10" fmla="*/ 66 w 1532"/>
                <a:gd name="T11" fmla="*/ 68 h 1930"/>
                <a:gd name="T12" fmla="*/ 100 w 1532"/>
                <a:gd name="T13" fmla="*/ 40 h 1930"/>
                <a:gd name="T14" fmla="*/ 138 w 1532"/>
                <a:gd name="T15" fmla="*/ 18 h 1930"/>
                <a:gd name="T16" fmla="*/ 180 w 1532"/>
                <a:gd name="T17" fmla="*/ 6 h 1930"/>
                <a:gd name="T18" fmla="*/ 226 w 1532"/>
                <a:gd name="T19" fmla="*/ 0 h 1930"/>
                <a:gd name="T20" fmla="*/ 1192 w 1532"/>
                <a:gd name="T21" fmla="*/ 0 h 1930"/>
                <a:gd name="T22" fmla="*/ 1214 w 1532"/>
                <a:gd name="T23" fmla="*/ 2 h 1930"/>
                <a:gd name="T24" fmla="*/ 1258 w 1532"/>
                <a:gd name="T25" fmla="*/ 12 h 1930"/>
                <a:gd name="T26" fmla="*/ 1300 w 1532"/>
                <a:gd name="T27" fmla="*/ 28 h 1930"/>
                <a:gd name="T28" fmla="*/ 1336 w 1532"/>
                <a:gd name="T29" fmla="*/ 52 h 1930"/>
                <a:gd name="T30" fmla="*/ 1366 w 1532"/>
                <a:gd name="T31" fmla="*/ 84 h 1930"/>
                <a:gd name="T32" fmla="*/ 1390 w 1532"/>
                <a:gd name="T33" fmla="*/ 120 h 1930"/>
                <a:gd name="T34" fmla="*/ 1408 w 1532"/>
                <a:gd name="T35" fmla="*/ 160 h 1930"/>
                <a:gd name="T36" fmla="*/ 1416 w 1532"/>
                <a:gd name="T37" fmla="*/ 204 h 1930"/>
                <a:gd name="T38" fmla="*/ 1418 w 1532"/>
                <a:gd name="T39" fmla="*/ 228 h 1930"/>
                <a:gd name="T40" fmla="*/ 1418 w 1532"/>
                <a:gd name="T41" fmla="*/ 906 h 1930"/>
                <a:gd name="T42" fmla="*/ 1412 w 1532"/>
                <a:gd name="T43" fmla="*/ 950 h 1930"/>
                <a:gd name="T44" fmla="*/ 1400 w 1532"/>
                <a:gd name="T45" fmla="*/ 994 h 1930"/>
                <a:gd name="T46" fmla="*/ 1378 w 1532"/>
                <a:gd name="T47" fmla="*/ 1032 h 1930"/>
                <a:gd name="T48" fmla="*/ 1352 w 1532"/>
                <a:gd name="T49" fmla="*/ 1066 h 1930"/>
                <a:gd name="T50" fmla="*/ 1318 w 1532"/>
                <a:gd name="T51" fmla="*/ 1092 h 1930"/>
                <a:gd name="T52" fmla="*/ 1280 w 1532"/>
                <a:gd name="T53" fmla="*/ 1114 h 1930"/>
                <a:gd name="T54" fmla="*/ 1238 w 1532"/>
                <a:gd name="T55" fmla="*/ 1126 h 1930"/>
                <a:gd name="T56" fmla="*/ 1192 w 1532"/>
                <a:gd name="T57" fmla="*/ 1132 h 1930"/>
                <a:gd name="T58" fmla="*/ 1134 w 1532"/>
                <a:gd name="T59" fmla="*/ 1132 h 1930"/>
                <a:gd name="T60" fmla="*/ 1532 w 1532"/>
                <a:gd name="T61" fmla="*/ 1930 h 1930"/>
                <a:gd name="T62" fmla="*/ 816 w 1532"/>
                <a:gd name="T63" fmla="*/ 1132 h 1930"/>
                <a:gd name="T64" fmla="*/ 226 w 1532"/>
                <a:gd name="T65" fmla="*/ 1132 h 1930"/>
                <a:gd name="T66" fmla="*/ 202 w 1532"/>
                <a:gd name="T67" fmla="*/ 1130 h 1930"/>
                <a:gd name="T68" fmla="*/ 158 w 1532"/>
                <a:gd name="T69" fmla="*/ 1122 h 1930"/>
                <a:gd name="T70" fmla="*/ 118 w 1532"/>
                <a:gd name="T71" fmla="*/ 1104 h 1930"/>
                <a:gd name="T72" fmla="*/ 82 w 1532"/>
                <a:gd name="T73" fmla="*/ 1080 h 1930"/>
                <a:gd name="T74" fmla="*/ 52 w 1532"/>
                <a:gd name="T75" fmla="*/ 1050 h 1930"/>
                <a:gd name="T76" fmla="*/ 28 w 1532"/>
                <a:gd name="T77" fmla="*/ 1014 h 1930"/>
                <a:gd name="T78" fmla="*/ 10 w 1532"/>
                <a:gd name="T79" fmla="*/ 972 h 1930"/>
                <a:gd name="T80" fmla="*/ 2 w 1532"/>
                <a:gd name="T81" fmla="*/ 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2" h="1930">
                  <a:moveTo>
                    <a:pt x="0" y="906"/>
                  </a:moveTo>
                  <a:lnTo>
                    <a:pt x="0" y="90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04"/>
                  </a:lnTo>
                  <a:lnTo>
                    <a:pt x="4" y="182"/>
                  </a:lnTo>
                  <a:lnTo>
                    <a:pt x="10" y="160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8" y="100"/>
                  </a:lnTo>
                  <a:lnTo>
                    <a:pt x="52" y="84"/>
                  </a:lnTo>
                  <a:lnTo>
                    <a:pt x="66" y="68"/>
                  </a:lnTo>
                  <a:lnTo>
                    <a:pt x="82" y="52"/>
                  </a:lnTo>
                  <a:lnTo>
                    <a:pt x="100" y="40"/>
                  </a:lnTo>
                  <a:lnTo>
                    <a:pt x="118" y="28"/>
                  </a:lnTo>
                  <a:lnTo>
                    <a:pt x="138" y="18"/>
                  </a:lnTo>
                  <a:lnTo>
                    <a:pt x="158" y="12"/>
                  </a:lnTo>
                  <a:lnTo>
                    <a:pt x="180" y="6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214" y="2"/>
                  </a:lnTo>
                  <a:lnTo>
                    <a:pt x="1238" y="6"/>
                  </a:lnTo>
                  <a:lnTo>
                    <a:pt x="1258" y="12"/>
                  </a:lnTo>
                  <a:lnTo>
                    <a:pt x="1280" y="18"/>
                  </a:lnTo>
                  <a:lnTo>
                    <a:pt x="1300" y="28"/>
                  </a:lnTo>
                  <a:lnTo>
                    <a:pt x="1318" y="40"/>
                  </a:lnTo>
                  <a:lnTo>
                    <a:pt x="1336" y="52"/>
                  </a:lnTo>
                  <a:lnTo>
                    <a:pt x="1352" y="68"/>
                  </a:lnTo>
                  <a:lnTo>
                    <a:pt x="1366" y="84"/>
                  </a:lnTo>
                  <a:lnTo>
                    <a:pt x="1378" y="100"/>
                  </a:lnTo>
                  <a:lnTo>
                    <a:pt x="1390" y="120"/>
                  </a:lnTo>
                  <a:lnTo>
                    <a:pt x="1400" y="140"/>
                  </a:lnTo>
                  <a:lnTo>
                    <a:pt x="1408" y="160"/>
                  </a:lnTo>
                  <a:lnTo>
                    <a:pt x="1412" y="182"/>
                  </a:lnTo>
                  <a:lnTo>
                    <a:pt x="1416" y="204"/>
                  </a:lnTo>
                  <a:lnTo>
                    <a:pt x="1418" y="228"/>
                  </a:lnTo>
                  <a:lnTo>
                    <a:pt x="1418" y="228"/>
                  </a:lnTo>
                  <a:lnTo>
                    <a:pt x="1418" y="906"/>
                  </a:lnTo>
                  <a:lnTo>
                    <a:pt x="1418" y="906"/>
                  </a:lnTo>
                  <a:lnTo>
                    <a:pt x="1416" y="928"/>
                  </a:lnTo>
                  <a:lnTo>
                    <a:pt x="1412" y="950"/>
                  </a:lnTo>
                  <a:lnTo>
                    <a:pt x="1408" y="972"/>
                  </a:lnTo>
                  <a:lnTo>
                    <a:pt x="1400" y="994"/>
                  </a:lnTo>
                  <a:lnTo>
                    <a:pt x="1390" y="1014"/>
                  </a:lnTo>
                  <a:lnTo>
                    <a:pt x="1378" y="1032"/>
                  </a:lnTo>
                  <a:lnTo>
                    <a:pt x="1366" y="1050"/>
                  </a:lnTo>
                  <a:lnTo>
                    <a:pt x="1352" y="1066"/>
                  </a:lnTo>
                  <a:lnTo>
                    <a:pt x="1336" y="1080"/>
                  </a:lnTo>
                  <a:lnTo>
                    <a:pt x="1318" y="1092"/>
                  </a:lnTo>
                  <a:lnTo>
                    <a:pt x="1300" y="1104"/>
                  </a:lnTo>
                  <a:lnTo>
                    <a:pt x="1280" y="1114"/>
                  </a:lnTo>
                  <a:lnTo>
                    <a:pt x="1258" y="1122"/>
                  </a:lnTo>
                  <a:lnTo>
                    <a:pt x="1238" y="1126"/>
                  </a:lnTo>
                  <a:lnTo>
                    <a:pt x="1214" y="1130"/>
                  </a:lnTo>
                  <a:lnTo>
                    <a:pt x="1192" y="1132"/>
                  </a:lnTo>
                  <a:lnTo>
                    <a:pt x="1192" y="1132"/>
                  </a:lnTo>
                  <a:lnTo>
                    <a:pt x="1134" y="1132"/>
                  </a:lnTo>
                  <a:lnTo>
                    <a:pt x="1134" y="1132"/>
                  </a:lnTo>
                  <a:lnTo>
                    <a:pt x="1532" y="1930"/>
                  </a:lnTo>
                  <a:lnTo>
                    <a:pt x="1532" y="1930"/>
                  </a:lnTo>
                  <a:lnTo>
                    <a:pt x="816" y="1132"/>
                  </a:lnTo>
                  <a:lnTo>
                    <a:pt x="816" y="1132"/>
                  </a:lnTo>
                  <a:lnTo>
                    <a:pt x="226" y="1132"/>
                  </a:lnTo>
                  <a:lnTo>
                    <a:pt x="226" y="1132"/>
                  </a:lnTo>
                  <a:lnTo>
                    <a:pt x="202" y="1130"/>
                  </a:lnTo>
                  <a:lnTo>
                    <a:pt x="180" y="1126"/>
                  </a:lnTo>
                  <a:lnTo>
                    <a:pt x="158" y="1122"/>
                  </a:lnTo>
                  <a:lnTo>
                    <a:pt x="138" y="1114"/>
                  </a:lnTo>
                  <a:lnTo>
                    <a:pt x="118" y="1104"/>
                  </a:lnTo>
                  <a:lnTo>
                    <a:pt x="100" y="1092"/>
                  </a:lnTo>
                  <a:lnTo>
                    <a:pt x="82" y="1080"/>
                  </a:lnTo>
                  <a:lnTo>
                    <a:pt x="66" y="1066"/>
                  </a:lnTo>
                  <a:lnTo>
                    <a:pt x="52" y="1050"/>
                  </a:lnTo>
                  <a:lnTo>
                    <a:pt x="38" y="1032"/>
                  </a:lnTo>
                  <a:lnTo>
                    <a:pt x="28" y="1014"/>
                  </a:lnTo>
                  <a:lnTo>
                    <a:pt x="18" y="994"/>
                  </a:lnTo>
                  <a:lnTo>
                    <a:pt x="10" y="972"/>
                  </a:lnTo>
                  <a:lnTo>
                    <a:pt x="4" y="950"/>
                  </a:lnTo>
                  <a:lnTo>
                    <a:pt x="2" y="928"/>
                  </a:lnTo>
                  <a:lnTo>
                    <a:pt x="0" y="9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96"/>
            <p:cNvSpPr>
              <a:spLocks/>
            </p:cNvSpPr>
            <p:nvPr/>
          </p:nvSpPr>
          <p:spPr bwMode="auto">
            <a:xfrm>
              <a:off x="18077093" y="2322513"/>
              <a:ext cx="2657475" cy="3394075"/>
            </a:xfrm>
            <a:custGeom>
              <a:avLst/>
              <a:gdLst>
                <a:gd name="T0" fmla="*/ 0 w 1674"/>
                <a:gd name="T1" fmla="*/ 1068 h 2138"/>
                <a:gd name="T2" fmla="*/ 0 w 1674"/>
                <a:gd name="T3" fmla="*/ 268 h 2138"/>
                <a:gd name="T4" fmla="*/ 6 w 1674"/>
                <a:gd name="T5" fmla="*/ 214 h 2138"/>
                <a:gd name="T6" fmla="*/ 22 w 1674"/>
                <a:gd name="T7" fmla="*/ 164 h 2138"/>
                <a:gd name="T8" fmla="*/ 46 w 1674"/>
                <a:gd name="T9" fmla="*/ 118 h 2138"/>
                <a:gd name="T10" fmla="*/ 78 w 1674"/>
                <a:gd name="T11" fmla="*/ 78 h 2138"/>
                <a:gd name="T12" fmla="*/ 118 w 1674"/>
                <a:gd name="T13" fmla="*/ 46 h 2138"/>
                <a:gd name="T14" fmla="*/ 164 w 1674"/>
                <a:gd name="T15" fmla="*/ 22 h 2138"/>
                <a:gd name="T16" fmla="*/ 214 w 1674"/>
                <a:gd name="T17" fmla="*/ 6 h 2138"/>
                <a:gd name="T18" fmla="*/ 268 w 1674"/>
                <a:gd name="T19" fmla="*/ 0 h 2138"/>
                <a:gd name="T20" fmla="*/ 1408 w 1674"/>
                <a:gd name="T21" fmla="*/ 0 h 2138"/>
                <a:gd name="T22" fmla="*/ 1434 w 1674"/>
                <a:gd name="T23" fmla="*/ 2 h 2138"/>
                <a:gd name="T24" fmla="*/ 1486 w 1674"/>
                <a:gd name="T25" fmla="*/ 12 h 2138"/>
                <a:gd name="T26" fmla="*/ 1534 w 1674"/>
                <a:gd name="T27" fmla="*/ 32 h 2138"/>
                <a:gd name="T28" fmla="*/ 1576 w 1674"/>
                <a:gd name="T29" fmla="*/ 62 h 2138"/>
                <a:gd name="T30" fmla="*/ 1612 w 1674"/>
                <a:gd name="T31" fmla="*/ 98 h 2138"/>
                <a:gd name="T32" fmla="*/ 1642 w 1674"/>
                <a:gd name="T33" fmla="*/ 140 h 2138"/>
                <a:gd name="T34" fmla="*/ 1662 w 1674"/>
                <a:gd name="T35" fmla="*/ 188 h 2138"/>
                <a:gd name="T36" fmla="*/ 1672 w 1674"/>
                <a:gd name="T37" fmla="*/ 240 h 2138"/>
                <a:gd name="T38" fmla="*/ 1674 w 1674"/>
                <a:gd name="T39" fmla="*/ 268 h 2138"/>
                <a:gd name="T40" fmla="*/ 1674 w 1674"/>
                <a:gd name="T41" fmla="*/ 1068 h 2138"/>
                <a:gd name="T42" fmla="*/ 1668 w 1674"/>
                <a:gd name="T43" fmla="*/ 1122 h 2138"/>
                <a:gd name="T44" fmla="*/ 1652 w 1674"/>
                <a:gd name="T45" fmla="*/ 1172 h 2138"/>
                <a:gd name="T46" fmla="*/ 1628 w 1674"/>
                <a:gd name="T47" fmla="*/ 1216 h 2138"/>
                <a:gd name="T48" fmla="*/ 1596 w 1674"/>
                <a:gd name="T49" fmla="*/ 1256 h 2138"/>
                <a:gd name="T50" fmla="*/ 1556 w 1674"/>
                <a:gd name="T51" fmla="*/ 1288 h 2138"/>
                <a:gd name="T52" fmla="*/ 1510 w 1674"/>
                <a:gd name="T53" fmla="*/ 1314 h 2138"/>
                <a:gd name="T54" fmla="*/ 1460 w 1674"/>
                <a:gd name="T55" fmla="*/ 1330 h 2138"/>
                <a:gd name="T56" fmla="*/ 1408 w 1674"/>
                <a:gd name="T57" fmla="*/ 1334 h 2138"/>
                <a:gd name="T58" fmla="*/ 712 w 1674"/>
                <a:gd name="T59" fmla="*/ 1334 h 2138"/>
                <a:gd name="T60" fmla="*/ 316 w 1674"/>
                <a:gd name="T61" fmla="*/ 2138 h 2138"/>
                <a:gd name="T62" fmla="*/ 336 w 1674"/>
                <a:gd name="T63" fmla="*/ 1334 h 2138"/>
                <a:gd name="T64" fmla="*/ 268 w 1674"/>
                <a:gd name="T65" fmla="*/ 1334 h 2138"/>
                <a:gd name="T66" fmla="*/ 240 w 1674"/>
                <a:gd name="T67" fmla="*/ 1334 h 2138"/>
                <a:gd name="T68" fmla="*/ 188 w 1674"/>
                <a:gd name="T69" fmla="*/ 1322 h 2138"/>
                <a:gd name="T70" fmla="*/ 140 w 1674"/>
                <a:gd name="T71" fmla="*/ 1302 h 2138"/>
                <a:gd name="T72" fmla="*/ 98 w 1674"/>
                <a:gd name="T73" fmla="*/ 1274 h 2138"/>
                <a:gd name="T74" fmla="*/ 62 w 1674"/>
                <a:gd name="T75" fmla="*/ 1238 h 2138"/>
                <a:gd name="T76" fmla="*/ 32 w 1674"/>
                <a:gd name="T77" fmla="*/ 1194 h 2138"/>
                <a:gd name="T78" fmla="*/ 12 w 1674"/>
                <a:gd name="T79" fmla="*/ 1146 h 2138"/>
                <a:gd name="T80" fmla="*/ 2 w 1674"/>
                <a:gd name="T81" fmla="*/ 1094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4" h="2138">
                  <a:moveTo>
                    <a:pt x="0" y="1068"/>
                  </a:moveTo>
                  <a:lnTo>
                    <a:pt x="0" y="1068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40"/>
                  </a:lnTo>
                  <a:lnTo>
                    <a:pt x="6" y="214"/>
                  </a:lnTo>
                  <a:lnTo>
                    <a:pt x="12" y="188"/>
                  </a:lnTo>
                  <a:lnTo>
                    <a:pt x="22" y="164"/>
                  </a:lnTo>
                  <a:lnTo>
                    <a:pt x="32" y="140"/>
                  </a:lnTo>
                  <a:lnTo>
                    <a:pt x="46" y="118"/>
                  </a:lnTo>
                  <a:lnTo>
                    <a:pt x="62" y="98"/>
                  </a:lnTo>
                  <a:lnTo>
                    <a:pt x="78" y="78"/>
                  </a:lnTo>
                  <a:lnTo>
                    <a:pt x="98" y="62"/>
                  </a:lnTo>
                  <a:lnTo>
                    <a:pt x="118" y="46"/>
                  </a:lnTo>
                  <a:lnTo>
                    <a:pt x="140" y="32"/>
                  </a:lnTo>
                  <a:lnTo>
                    <a:pt x="164" y="22"/>
                  </a:lnTo>
                  <a:lnTo>
                    <a:pt x="188" y="12"/>
                  </a:lnTo>
                  <a:lnTo>
                    <a:pt x="214" y="6"/>
                  </a:lnTo>
                  <a:lnTo>
                    <a:pt x="240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1408" y="0"/>
                  </a:lnTo>
                  <a:lnTo>
                    <a:pt x="1408" y="0"/>
                  </a:lnTo>
                  <a:lnTo>
                    <a:pt x="1434" y="2"/>
                  </a:lnTo>
                  <a:lnTo>
                    <a:pt x="1460" y="6"/>
                  </a:lnTo>
                  <a:lnTo>
                    <a:pt x="1486" y="12"/>
                  </a:lnTo>
                  <a:lnTo>
                    <a:pt x="1510" y="22"/>
                  </a:lnTo>
                  <a:lnTo>
                    <a:pt x="1534" y="32"/>
                  </a:lnTo>
                  <a:lnTo>
                    <a:pt x="1556" y="46"/>
                  </a:lnTo>
                  <a:lnTo>
                    <a:pt x="1576" y="62"/>
                  </a:lnTo>
                  <a:lnTo>
                    <a:pt x="1596" y="78"/>
                  </a:lnTo>
                  <a:lnTo>
                    <a:pt x="1612" y="98"/>
                  </a:lnTo>
                  <a:lnTo>
                    <a:pt x="1628" y="118"/>
                  </a:lnTo>
                  <a:lnTo>
                    <a:pt x="1642" y="140"/>
                  </a:lnTo>
                  <a:lnTo>
                    <a:pt x="1652" y="164"/>
                  </a:lnTo>
                  <a:lnTo>
                    <a:pt x="1662" y="188"/>
                  </a:lnTo>
                  <a:lnTo>
                    <a:pt x="1668" y="214"/>
                  </a:lnTo>
                  <a:lnTo>
                    <a:pt x="1672" y="240"/>
                  </a:lnTo>
                  <a:lnTo>
                    <a:pt x="1674" y="268"/>
                  </a:lnTo>
                  <a:lnTo>
                    <a:pt x="1674" y="268"/>
                  </a:lnTo>
                  <a:lnTo>
                    <a:pt x="1674" y="1068"/>
                  </a:lnTo>
                  <a:lnTo>
                    <a:pt x="1674" y="1068"/>
                  </a:lnTo>
                  <a:lnTo>
                    <a:pt x="1672" y="1094"/>
                  </a:lnTo>
                  <a:lnTo>
                    <a:pt x="1668" y="1122"/>
                  </a:lnTo>
                  <a:lnTo>
                    <a:pt x="1662" y="1146"/>
                  </a:lnTo>
                  <a:lnTo>
                    <a:pt x="1652" y="1172"/>
                  </a:lnTo>
                  <a:lnTo>
                    <a:pt x="1642" y="1194"/>
                  </a:lnTo>
                  <a:lnTo>
                    <a:pt x="1628" y="1216"/>
                  </a:lnTo>
                  <a:lnTo>
                    <a:pt x="1612" y="1238"/>
                  </a:lnTo>
                  <a:lnTo>
                    <a:pt x="1596" y="1256"/>
                  </a:lnTo>
                  <a:lnTo>
                    <a:pt x="1576" y="1274"/>
                  </a:lnTo>
                  <a:lnTo>
                    <a:pt x="1556" y="1288"/>
                  </a:lnTo>
                  <a:lnTo>
                    <a:pt x="1534" y="1302"/>
                  </a:lnTo>
                  <a:lnTo>
                    <a:pt x="1510" y="1314"/>
                  </a:lnTo>
                  <a:lnTo>
                    <a:pt x="1486" y="1322"/>
                  </a:lnTo>
                  <a:lnTo>
                    <a:pt x="1460" y="1330"/>
                  </a:lnTo>
                  <a:lnTo>
                    <a:pt x="1434" y="1334"/>
                  </a:lnTo>
                  <a:lnTo>
                    <a:pt x="1408" y="1334"/>
                  </a:lnTo>
                  <a:lnTo>
                    <a:pt x="1408" y="1334"/>
                  </a:lnTo>
                  <a:lnTo>
                    <a:pt x="712" y="1334"/>
                  </a:lnTo>
                  <a:lnTo>
                    <a:pt x="712" y="1334"/>
                  </a:lnTo>
                  <a:lnTo>
                    <a:pt x="316" y="2138"/>
                  </a:lnTo>
                  <a:lnTo>
                    <a:pt x="316" y="2138"/>
                  </a:lnTo>
                  <a:lnTo>
                    <a:pt x="336" y="1334"/>
                  </a:lnTo>
                  <a:lnTo>
                    <a:pt x="336" y="1334"/>
                  </a:lnTo>
                  <a:lnTo>
                    <a:pt x="268" y="1334"/>
                  </a:lnTo>
                  <a:lnTo>
                    <a:pt x="268" y="1334"/>
                  </a:lnTo>
                  <a:lnTo>
                    <a:pt x="240" y="1334"/>
                  </a:lnTo>
                  <a:lnTo>
                    <a:pt x="214" y="1330"/>
                  </a:lnTo>
                  <a:lnTo>
                    <a:pt x="188" y="1322"/>
                  </a:lnTo>
                  <a:lnTo>
                    <a:pt x="164" y="1314"/>
                  </a:lnTo>
                  <a:lnTo>
                    <a:pt x="140" y="1302"/>
                  </a:lnTo>
                  <a:lnTo>
                    <a:pt x="118" y="1288"/>
                  </a:lnTo>
                  <a:lnTo>
                    <a:pt x="98" y="1274"/>
                  </a:lnTo>
                  <a:lnTo>
                    <a:pt x="78" y="1256"/>
                  </a:lnTo>
                  <a:lnTo>
                    <a:pt x="62" y="1238"/>
                  </a:lnTo>
                  <a:lnTo>
                    <a:pt x="46" y="1216"/>
                  </a:lnTo>
                  <a:lnTo>
                    <a:pt x="32" y="1194"/>
                  </a:lnTo>
                  <a:lnTo>
                    <a:pt x="22" y="1172"/>
                  </a:lnTo>
                  <a:lnTo>
                    <a:pt x="12" y="1146"/>
                  </a:lnTo>
                  <a:lnTo>
                    <a:pt x="6" y="1122"/>
                  </a:lnTo>
                  <a:lnTo>
                    <a:pt x="2" y="1094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97"/>
            <p:cNvSpPr>
              <a:spLocks/>
            </p:cNvSpPr>
            <p:nvPr/>
          </p:nvSpPr>
          <p:spPr bwMode="auto">
            <a:xfrm>
              <a:off x="18077093" y="2322513"/>
              <a:ext cx="2657475" cy="3394075"/>
            </a:xfrm>
            <a:custGeom>
              <a:avLst/>
              <a:gdLst>
                <a:gd name="T0" fmla="*/ 0 w 1674"/>
                <a:gd name="T1" fmla="*/ 1068 h 2138"/>
                <a:gd name="T2" fmla="*/ 0 w 1674"/>
                <a:gd name="T3" fmla="*/ 268 h 2138"/>
                <a:gd name="T4" fmla="*/ 6 w 1674"/>
                <a:gd name="T5" fmla="*/ 214 h 2138"/>
                <a:gd name="T6" fmla="*/ 22 w 1674"/>
                <a:gd name="T7" fmla="*/ 164 h 2138"/>
                <a:gd name="T8" fmla="*/ 46 w 1674"/>
                <a:gd name="T9" fmla="*/ 118 h 2138"/>
                <a:gd name="T10" fmla="*/ 78 w 1674"/>
                <a:gd name="T11" fmla="*/ 78 h 2138"/>
                <a:gd name="T12" fmla="*/ 118 w 1674"/>
                <a:gd name="T13" fmla="*/ 46 h 2138"/>
                <a:gd name="T14" fmla="*/ 164 w 1674"/>
                <a:gd name="T15" fmla="*/ 22 h 2138"/>
                <a:gd name="T16" fmla="*/ 214 w 1674"/>
                <a:gd name="T17" fmla="*/ 6 h 2138"/>
                <a:gd name="T18" fmla="*/ 268 w 1674"/>
                <a:gd name="T19" fmla="*/ 0 h 2138"/>
                <a:gd name="T20" fmla="*/ 1408 w 1674"/>
                <a:gd name="T21" fmla="*/ 0 h 2138"/>
                <a:gd name="T22" fmla="*/ 1434 w 1674"/>
                <a:gd name="T23" fmla="*/ 2 h 2138"/>
                <a:gd name="T24" fmla="*/ 1486 w 1674"/>
                <a:gd name="T25" fmla="*/ 12 h 2138"/>
                <a:gd name="T26" fmla="*/ 1534 w 1674"/>
                <a:gd name="T27" fmla="*/ 32 h 2138"/>
                <a:gd name="T28" fmla="*/ 1576 w 1674"/>
                <a:gd name="T29" fmla="*/ 62 h 2138"/>
                <a:gd name="T30" fmla="*/ 1612 w 1674"/>
                <a:gd name="T31" fmla="*/ 98 h 2138"/>
                <a:gd name="T32" fmla="*/ 1642 w 1674"/>
                <a:gd name="T33" fmla="*/ 140 h 2138"/>
                <a:gd name="T34" fmla="*/ 1662 w 1674"/>
                <a:gd name="T35" fmla="*/ 188 h 2138"/>
                <a:gd name="T36" fmla="*/ 1672 w 1674"/>
                <a:gd name="T37" fmla="*/ 240 h 2138"/>
                <a:gd name="T38" fmla="*/ 1674 w 1674"/>
                <a:gd name="T39" fmla="*/ 268 h 2138"/>
                <a:gd name="T40" fmla="*/ 1674 w 1674"/>
                <a:gd name="T41" fmla="*/ 1068 h 2138"/>
                <a:gd name="T42" fmla="*/ 1668 w 1674"/>
                <a:gd name="T43" fmla="*/ 1122 h 2138"/>
                <a:gd name="T44" fmla="*/ 1652 w 1674"/>
                <a:gd name="T45" fmla="*/ 1172 h 2138"/>
                <a:gd name="T46" fmla="*/ 1628 w 1674"/>
                <a:gd name="T47" fmla="*/ 1216 h 2138"/>
                <a:gd name="T48" fmla="*/ 1596 w 1674"/>
                <a:gd name="T49" fmla="*/ 1256 h 2138"/>
                <a:gd name="T50" fmla="*/ 1556 w 1674"/>
                <a:gd name="T51" fmla="*/ 1288 h 2138"/>
                <a:gd name="T52" fmla="*/ 1510 w 1674"/>
                <a:gd name="T53" fmla="*/ 1314 h 2138"/>
                <a:gd name="T54" fmla="*/ 1460 w 1674"/>
                <a:gd name="T55" fmla="*/ 1330 h 2138"/>
                <a:gd name="T56" fmla="*/ 1408 w 1674"/>
                <a:gd name="T57" fmla="*/ 1334 h 2138"/>
                <a:gd name="T58" fmla="*/ 712 w 1674"/>
                <a:gd name="T59" fmla="*/ 1334 h 2138"/>
                <a:gd name="T60" fmla="*/ 316 w 1674"/>
                <a:gd name="T61" fmla="*/ 2138 h 2138"/>
                <a:gd name="T62" fmla="*/ 336 w 1674"/>
                <a:gd name="T63" fmla="*/ 1334 h 2138"/>
                <a:gd name="T64" fmla="*/ 268 w 1674"/>
                <a:gd name="T65" fmla="*/ 1334 h 2138"/>
                <a:gd name="T66" fmla="*/ 240 w 1674"/>
                <a:gd name="T67" fmla="*/ 1334 h 2138"/>
                <a:gd name="T68" fmla="*/ 188 w 1674"/>
                <a:gd name="T69" fmla="*/ 1322 h 2138"/>
                <a:gd name="T70" fmla="*/ 140 w 1674"/>
                <a:gd name="T71" fmla="*/ 1302 h 2138"/>
                <a:gd name="T72" fmla="*/ 98 w 1674"/>
                <a:gd name="T73" fmla="*/ 1274 h 2138"/>
                <a:gd name="T74" fmla="*/ 62 w 1674"/>
                <a:gd name="T75" fmla="*/ 1238 h 2138"/>
                <a:gd name="T76" fmla="*/ 32 w 1674"/>
                <a:gd name="T77" fmla="*/ 1194 h 2138"/>
                <a:gd name="T78" fmla="*/ 12 w 1674"/>
                <a:gd name="T79" fmla="*/ 1146 h 2138"/>
                <a:gd name="T80" fmla="*/ 2 w 1674"/>
                <a:gd name="T81" fmla="*/ 1094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4" h="2138">
                  <a:moveTo>
                    <a:pt x="0" y="1068"/>
                  </a:moveTo>
                  <a:lnTo>
                    <a:pt x="0" y="1068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2" y="240"/>
                  </a:lnTo>
                  <a:lnTo>
                    <a:pt x="6" y="214"/>
                  </a:lnTo>
                  <a:lnTo>
                    <a:pt x="12" y="188"/>
                  </a:lnTo>
                  <a:lnTo>
                    <a:pt x="22" y="164"/>
                  </a:lnTo>
                  <a:lnTo>
                    <a:pt x="32" y="140"/>
                  </a:lnTo>
                  <a:lnTo>
                    <a:pt x="46" y="118"/>
                  </a:lnTo>
                  <a:lnTo>
                    <a:pt x="62" y="98"/>
                  </a:lnTo>
                  <a:lnTo>
                    <a:pt x="78" y="78"/>
                  </a:lnTo>
                  <a:lnTo>
                    <a:pt x="98" y="62"/>
                  </a:lnTo>
                  <a:lnTo>
                    <a:pt x="118" y="46"/>
                  </a:lnTo>
                  <a:lnTo>
                    <a:pt x="140" y="32"/>
                  </a:lnTo>
                  <a:lnTo>
                    <a:pt x="164" y="22"/>
                  </a:lnTo>
                  <a:lnTo>
                    <a:pt x="188" y="12"/>
                  </a:lnTo>
                  <a:lnTo>
                    <a:pt x="214" y="6"/>
                  </a:lnTo>
                  <a:lnTo>
                    <a:pt x="240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1408" y="0"/>
                  </a:lnTo>
                  <a:lnTo>
                    <a:pt x="1408" y="0"/>
                  </a:lnTo>
                  <a:lnTo>
                    <a:pt x="1434" y="2"/>
                  </a:lnTo>
                  <a:lnTo>
                    <a:pt x="1460" y="6"/>
                  </a:lnTo>
                  <a:lnTo>
                    <a:pt x="1486" y="12"/>
                  </a:lnTo>
                  <a:lnTo>
                    <a:pt x="1510" y="22"/>
                  </a:lnTo>
                  <a:lnTo>
                    <a:pt x="1534" y="32"/>
                  </a:lnTo>
                  <a:lnTo>
                    <a:pt x="1556" y="46"/>
                  </a:lnTo>
                  <a:lnTo>
                    <a:pt x="1576" y="62"/>
                  </a:lnTo>
                  <a:lnTo>
                    <a:pt x="1596" y="78"/>
                  </a:lnTo>
                  <a:lnTo>
                    <a:pt x="1612" y="98"/>
                  </a:lnTo>
                  <a:lnTo>
                    <a:pt x="1628" y="118"/>
                  </a:lnTo>
                  <a:lnTo>
                    <a:pt x="1642" y="140"/>
                  </a:lnTo>
                  <a:lnTo>
                    <a:pt x="1652" y="164"/>
                  </a:lnTo>
                  <a:lnTo>
                    <a:pt x="1662" y="188"/>
                  </a:lnTo>
                  <a:lnTo>
                    <a:pt x="1668" y="214"/>
                  </a:lnTo>
                  <a:lnTo>
                    <a:pt x="1672" y="240"/>
                  </a:lnTo>
                  <a:lnTo>
                    <a:pt x="1674" y="268"/>
                  </a:lnTo>
                  <a:lnTo>
                    <a:pt x="1674" y="268"/>
                  </a:lnTo>
                  <a:lnTo>
                    <a:pt x="1674" y="1068"/>
                  </a:lnTo>
                  <a:lnTo>
                    <a:pt x="1674" y="1068"/>
                  </a:lnTo>
                  <a:lnTo>
                    <a:pt x="1672" y="1094"/>
                  </a:lnTo>
                  <a:lnTo>
                    <a:pt x="1668" y="1122"/>
                  </a:lnTo>
                  <a:lnTo>
                    <a:pt x="1662" y="1146"/>
                  </a:lnTo>
                  <a:lnTo>
                    <a:pt x="1652" y="1172"/>
                  </a:lnTo>
                  <a:lnTo>
                    <a:pt x="1642" y="1194"/>
                  </a:lnTo>
                  <a:lnTo>
                    <a:pt x="1628" y="1216"/>
                  </a:lnTo>
                  <a:lnTo>
                    <a:pt x="1612" y="1238"/>
                  </a:lnTo>
                  <a:lnTo>
                    <a:pt x="1596" y="1256"/>
                  </a:lnTo>
                  <a:lnTo>
                    <a:pt x="1576" y="1274"/>
                  </a:lnTo>
                  <a:lnTo>
                    <a:pt x="1556" y="1288"/>
                  </a:lnTo>
                  <a:lnTo>
                    <a:pt x="1534" y="1302"/>
                  </a:lnTo>
                  <a:lnTo>
                    <a:pt x="1510" y="1314"/>
                  </a:lnTo>
                  <a:lnTo>
                    <a:pt x="1486" y="1322"/>
                  </a:lnTo>
                  <a:lnTo>
                    <a:pt x="1460" y="1330"/>
                  </a:lnTo>
                  <a:lnTo>
                    <a:pt x="1434" y="1334"/>
                  </a:lnTo>
                  <a:lnTo>
                    <a:pt x="1408" y="1334"/>
                  </a:lnTo>
                  <a:lnTo>
                    <a:pt x="1408" y="1334"/>
                  </a:lnTo>
                  <a:lnTo>
                    <a:pt x="712" y="1334"/>
                  </a:lnTo>
                  <a:lnTo>
                    <a:pt x="712" y="1334"/>
                  </a:lnTo>
                  <a:lnTo>
                    <a:pt x="316" y="2138"/>
                  </a:lnTo>
                  <a:lnTo>
                    <a:pt x="316" y="2138"/>
                  </a:lnTo>
                  <a:lnTo>
                    <a:pt x="336" y="1334"/>
                  </a:lnTo>
                  <a:lnTo>
                    <a:pt x="336" y="1334"/>
                  </a:lnTo>
                  <a:lnTo>
                    <a:pt x="268" y="1334"/>
                  </a:lnTo>
                  <a:lnTo>
                    <a:pt x="268" y="1334"/>
                  </a:lnTo>
                  <a:lnTo>
                    <a:pt x="240" y="1334"/>
                  </a:lnTo>
                  <a:lnTo>
                    <a:pt x="214" y="1330"/>
                  </a:lnTo>
                  <a:lnTo>
                    <a:pt x="188" y="1322"/>
                  </a:lnTo>
                  <a:lnTo>
                    <a:pt x="164" y="1314"/>
                  </a:lnTo>
                  <a:lnTo>
                    <a:pt x="140" y="1302"/>
                  </a:lnTo>
                  <a:lnTo>
                    <a:pt x="118" y="1288"/>
                  </a:lnTo>
                  <a:lnTo>
                    <a:pt x="98" y="1274"/>
                  </a:lnTo>
                  <a:lnTo>
                    <a:pt x="78" y="1256"/>
                  </a:lnTo>
                  <a:lnTo>
                    <a:pt x="62" y="1238"/>
                  </a:lnTo>
                  <a:lnTo>
                    <a:pt x="46" y="1216"/>
                  </a:lnTo>
                  <a:lnTo>
                    <a:pt x="32" y="1194"/>
                  </a:lnTo>
                  <a:lnTo>
                    <a:pt x="22" y="1172"/>
                  </a:lnTo>
                  <a:lnTo>
                    <a:pt x="12" y="1146"/>
                  </a:lnTo>
                  <a:lnTo>
                    <a:pt x="6" y="1122"/>
                  </a:lnTo>
                  <a:lnTo>
                    <a:pt x="2" y="1094"/>
                  </a:lnTo>
                  <a:lnTo>
                    <a:pt x="0" y="1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17670693" y="2030413"/>
              <a:ext cx="974725" cy="996950"/>
            </a:xfrm>
            <a:custGeom>
              <a:avLst/>
              <a:gdLst>
                <a:gd name="T0" fmla="*/ 324 w 614"/>
                <a:gd name="T1" fmla="*/ 0 h 628"/>
                <a:gd name="T2" fmla="*/ 258 w 614"/>
                <a:gd name="T3" fmla="*/ 8 h 628"/>
                <a:gd name="T4" fmla="*/ 198 w 614"/>
                <a:gd name="T5" fmla="*/ 26 h 628"/>
                <a:gd name="T6" fmla="*/ 144 w 614"/>
                <a:gd name="T7" fmla="*/ 56 h 628"/>
                <a:gd name="T8" fmla="*/ 96 w 614"/>
                <a:gd name="T9" fmla="*/ 96 h 628"/>
                <a:gd name="T10" fmla="*/ 56 w 614"/>
                <a:gd name="T11" fmla="*/ 144 h 628"/>
                <a:gd name="T12" fmla="*/ 26 w 614"/>
                <a:gd name="T13" fmla="*/ 198 h 628"/>
                <a:gd name="T14" fmla="*/ 8 w 614"/>
                <a:gd name="T15" fmla="*/ 258 h 628"/>
                <a:gd name="T16" fmla="*/ 0 w 614"/>
                <a:gd name="T17" fmla="*/ 324 h 628"/>
                <a:gd name="T18" fmla="*/ 2 w 614"/>
                <a:gd name="T19" fmla="*/ 350 h 628"/>
                <a:gd name="T20" fmla="*/ 10 w 614"/>
                <a:gd name="T21" fmla="*/ 400 h 628"/>
                <a:gd name="T22" fmla="*/ 26 w 614"/>
                <a:gd name="T23" fmla="*/ 448 h 628"/>
                <a:gd name="T24" fmla="*/ 48 w 614"/>
                <a:gd name="T25" fmla="*/ 492 h 628"/>
                <a:gd name="T26" fmla="*/ 78 w 614"/>
                <a:gd name="T27" fmla="*/ 532 h 628"/>
                <a:gd name="T28" fmla="*/ 112 w 614"/>
                <a:gd name="T29" fmla="*/ 568 h 628"/>
                <a:gd name="T30" fmla="*/ 152 w 614"/>
                <a:gd name="T31" fmla="*/ 596 h 628"/>
                <a:gd name="T32" fmla="*/ 196 w 614"/>
                <a:gd name="T33" fmla="*/ 620 h 628"/>
                <a:gd name="T34" fmla="*/ 218 w 614"/>
                <a:gd name="T35" fmla="*/ 628 h 628"/>
                <a:gd name="T36" fmla="*/ 218 w 614"/>
                <a:gd name="T37" fmla="*/ 562 h 628"/>
                <a:gd name="T38" fmla="*/ 222 w 614"/>
                <a:gd name="T39" fmla="*/ 524 h 628"/>
                <a:gd name="T40" fmla="*/ 228 w 614"/>
                <a:gd name="T41" fmla="*/ 490 h 628"/>
                <a:gd name="T42" fmla="*/ 242 w 614"/>
                <a:gd name="T43" fmla="*/ 456 h 628"/>
                <a:gd name="T44" fmla="*/ 258 w 614"/>
                <a:gd name="T45" fmla="*/ 426 h 628"/>
                <a:gd name="T46" fmla="*/ 262 w 614"/>
                <a:gd name="T47" fmla="*/ 400 h 628"/>
                <a:gd name="T48" fmla="*/ 276 w 614"/>
                <a:gd name="T49" fmla="*/ 354 h 628"/>
                <a:gd name="T50" fmla="*/ 298 w 614"/>
                <a:gd name="T51" fmla="*/ 310 h 628"/>
                <a:gd name="T52" fmla="*/ 326 w 614"/>
                <a:gd name="T53" fmla="*/ 272 h 628"/>
                <a:gd name="T54" fmla="*/ 362 w 614"/>
                <a:gd name="T55" fmla="*/ 238 h 628"/>
                <a:gd name="T56" fmla="*/ 402 w 614"/>
                <a:gd name="T57" fmla="*/ 214 h 628"/>
                <a:gd name="T58" fmla="*/ 448 w 614"/>
                <a:gd name="T59" fmla="*/ 196 h 628"/>
                <a:gd name="T60" fmla="*/ 498 w 614"/>
                <a:gd name="T61" fmla="*/ 186 h 628"/>
                <a:gd name="T62" fmla="*/ 524 w 614"/>
                <a:gd name="T63" fmla="*/ 184 h 628"/>
                <a:gd name="T64" fmla="*/ 614 w 614"/>
                <a:gd name="T65" fmla="*/ 184 h 628"/>
                <a:gd name="T66" fmla="*/ 592 w 614"/>
                <a:gd name="T67" fmla="*/ 146 h 628"/>
                <a:gd name="T68" fmla="*/ 564 w 614"/>
                <a:gd name="T69" fmla="*/ 110 h 628"/>
                <a:gd name="T70" fmla="*/ 532 w 614"/>
                <a:gd name="T71" fmla="*/ 78 h 628"/>
                <a:gd name="T72" fmla="*/ 498 w 614"/>
                <a:gd name="T73" fmla="*/ 52 h 628"/>
                <a:gd name="T74" fmla="*/ 458 w 614"/>
                <a:gd name="T75" fmla="*/ 30 h 628"/>
                <a:gd name="T76" fmla="*/ 416 w 614"/>
                <a:gd name="T77" fmla="*/ 14 h 628"/>
                <a:gd name="T78" fmla="*/ 370 w 614"/>
                <a:gd name="T79" fmla="*/ 4 h 628"/>
                <a:gd name="T80" fmla="*/ 324 w 614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28">
                  <a:moveTo>
                    <a:pt x="324" y="0"/>
                  </a:moveTo>
                  <a:lnTo>
                    <a:pt x="324" y="0"/>
                  </a:lnTo>
                  <a:lnTo>
                    <a:pt x="290" y="2"/>
                  </a:lnTo>
                  <a:lnTo>
                    <a:pt x="258" y="8"/>
                  </a:lnTo>
                  <a:lnTo>
                    <a:pt x="228" y="16"/>
                  </a:lnTo>
                  <a:lnTo>
                    <a:pt x="198" y="26"/>
                  </a:lnTo>
                  <a:lnTo>
                    <a:pt x="170" y="40"/>
                  </a:lnTo>
                  <a:lnTo>
                    <a:pt x="144" y="56"/>
                  </a:lnTo>
                  <a:lnTo>
                    <a:pt x="118" y="74"/>
                  </a:lnTo>
                  <a:lnTo>
                    <a:pt x="96" y="96"/>
                  </a:lnTo>
                  <a:lnTo>
                    <a:pt x="74" y="118"/>
                  </a:lnTo>
                  <a:lnTo>
                    <a:pt x="56" y="144"/>
                  </a:lnTo>
                  <a:lnTo>
                    <a:pt x="40" y="170"/>
                  </a:lnTo>
                  <a:lnTo>
                    <a:pt x="26" y="198"/>
                  </a:lnTo>
                  <a:lnTo>
                    <a:pt x="16" y="228"/>
                  </a:lnTo>
                  <a:lnTo>
                    <a:pt x="8" y="258"/>
                  </a:lnTo>
                  <a:lnTo>
                    <a:pt x="2" y="290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0"/>
                  </a:lnTo>
                  <a:lnTo>
                    <a:pt x="4" y="376"/>
                  </a:lnTo>
                  <a:lnTo>
                    <a:pt x="10" y="400"/>
                  </a:lnTo>
                  <a:lnTo>
                    <a:pt x="16" y="424"/>
                  </a:lnTo>
                  <a:lnTo>
                    <a:pt x="26" y="448"/>
                  </a:lnTo>
                  <a:lnTo>
                    <a:pt x="36" y="470"/>
                  </a:lnTo>
                  <a:lnTo>
                    <a:pt x="48" y="492"/>
                  </a:lnTo>
                  <a:lnTo>
                    <a:pt x="62" y="512"/>
                  </a:lnTo>
                  <a:lnTo>
                    <a:pt x="78" y="532"/>
                  </a:lnTo>
                  <a:lnTo>
                    <a:pt x="94" y="550"/>
                  </a:lnTo>
                  <a:lnTo>
                    <a:pt x="112" y="568"/>
                  </a:lnTo>
                  <a:lnTo>
                    <a:pt x="132" y="582"/>
                  </a:lnTo>
                  <a:lnTo>
                    <a:pt x="152" y="596"/>
                  </a:lnTo>
                  <a:lnTo>
                    <a:pt x="172" y="608"/>
                  </a:lnTo>
                  <a:lnTo>
                    <a:pt x="196" y="620"/>
                  </a:lnTo>
                  <a:lnTo>
                    <a:pt x="218" y="628"/>
                  </a:lnTo>
                  <a:lnTo>
                    <a:pt x="218" y="628"/>
                  </a:lnTo>
                  <a:lnTo>
                    <a:pt x="218" y="562"/>
                  </a:lnTo>
                  <a:lnTo>
                    <a:pt x="218" y="562"/>
                  </a:lnTo>
                  <a:lnTo>
                    <a:pt x="220" y="544"/>
                  </a:lnTo>
                  <a:lnTo>
                    <a:pt x="222" y="524"/>
                  </a:lnTo>
                  <a:lnTo>
                    <a:pt x="224" y="508"/>
                  </a:lnTo>
                  <a:lnTo>
                    <a:pt x="228" y="490"/>
                  </a:lnTo>
                  <a:lnTo>
                    <a:pt x="234" y="472"/>
                  </a:lnTo>
                  <a:lnTo>
                    <a:pt x="242" y="456"/>
                  </a:lnTo>
                  <a:lnTo>
                    <a:pt x="248" y="440"/>
                  </a:lnTo>
                  <a:lnTo>
                    <a:pt x="258" y="426"/>
                  </a:lnTo>
                  <a:lnTo>
                    <a:pt x="258" y="426"/>
                  </a:lnTo>
                  <a:lnTo>
                    <a:pt x="262" y="400"/>
                  </a:lnTo>
                  <a:lnTo>
                    <a:pt x="268" y="376"/>
                  </a:lnTo>
                  <a:lnTo>
                    <a:pt x="276" y="354"/>
                  </a:lnTo>
                  <a:lnTo>
                    <a:pt x="286" y="330"/>
                  </a:lnTo>
                  <a:lnTo>
                    <a:pt x="298" y="310"/>
                  </a:lnTo>
                  <a:lnTo>
                    <a:pt x="310" y="290"/>
                  </a:lnTo>
                  <a:lnTo>
                    <a:pt x="326" y="272"/>
                  </a:lnTo>
                  <a:lnTo>
                    <a:pt x="344" y="254"/>
                  </a:lnTo>
                  <a:lnTo>
                    <a:pt x="362" y="238"/>
                  </a:lnTo>
                  <a:lnTo>
                    <a:pt x="382" y="226"/>
                  </a:lnTo>
                  <a:lnTo>
                    <a:pt x="402" y="214"/>
                  </a:lnTo>
                  <a:lnTo>
                    <a:pt x="426" y="204"/>
                  </a:lnTo>
                  <a:lnTo>
                    <a:pt x="448" y="196"/>
                  </a:lnTo>
                  <a:lnTo>
                    <a:pt x="472" y="190"/>
                  </a:lnTo>
                  <a:lnTo>
                    <a:pt x="498" y="186"/>
                  </a:lnTo>
                  <a:lnTo>
                    <a:pt x="524" y="184"/>
                  </a:lnTo>
                  <a:lnTo>
                    <a:pt x="524" y="184"/>
                  </a:lnTo>
                  <a:lnTo>
                    <a:pt x="614" y="184"/>
                  </a:lnTo>
                  <a:lnTo>
                    <a:pt x="614" y="184"/>
                  </a:lnTo>
                  <a:lnTo>
                    <a:pt x="604" y="164"/>
                  </a:lnTo>
                  <a:lnTo>
                    <a:pt x="592" y="146"/>
                  </a:lnTo>
                  <a:lnTo>
                    <a:pt x="578" y="128"/>
                  </a:lnTo>
                  <a:lnTo>
                    <a:pt x="564" y="110"/>
                  </a:lnTo>
                  <a:lnTo>
                    <a:pt x="550" y="94"/>
                  </a:lnTo>
                  <a:lnTo>
                    <a:pt x="532" y="78"/>
                  </a:lnTo>
                  <a:lnTo>
                    <a:pt x="516" y="64"/>
                  </a:lnTo>
                  <a:lnTo>
                    <a:pt x="498" y="52"/>
                  </a:lnTo>
                  <a:lnTo>
                    <a:pt x="478" y="40"/>
                  </a:lnTo>
                  <a:lnTo>
                    <a:pt x="458" y="30"/>
                  </a:lnTo>
                  <a:lnTo>
                    <a:pt x="436" y="22"/>
                  </a:lnTo>
                  <a:lnTo>
                    <a:pt x="416" y="14"/>
                  </a:lnTo>
                  <a:lnTo>
                    <a:pt x="394" y="8"/>
                  </a:lnTo>
                  <a:lnTo>
                    <a:pt x="370" y="4"/>
                  </a:lnTo>
                  <a:lnTo>
                    <a:pt x="346" y="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9"/>
            <p:cNvSpPr>
              <a:spLocks/>
            </p:cNvSpPr>
            <p:nvPr/>
          </p:nvSpPr>
          <p:spPr bwMode="auto">
            <a:xfrm>
              <a:off x="17670693" y="2030413"/>
              <a:ext cx="974725" cy="996950"/>
            </a:xfrm>
            <a:custGeom>
              <a:avLst/>
              <a:gdLst>
                <a:gd name="T0" fmla="*/ 324 w 614"/>
                <a:gd name="T1" fmla="*/ 0 h 628"/>
                <a:gd name="T2" fmla="*/ 258 w 614"/>
                <a:gd name="T3" fmla="*/ 8 h 628"/>
                <a:gd name="T4" fmla="*/ 198 w 614"/>
                <a:gd name="T5" fmla="*/ 26 h 628"/>
                <a:gd name="T6" fmla="*/ 144 w 614"/>
                <a:gd name="T7" fmla="*/ 56 h 628"/>
                <a:gd name="T8" fmla="*/ 96 w 614"/>
                <a:gd name="T9" fmla="*/ 96 h 628"/>
                <a:gd name="T10" fmla="*/ 56 w 614"/>
                <a:gd name="T11" fmla="*/ 144 h 628"/>
                <a:gd name="T12" fmla="*/ 26 w 614"/>
                <a:gd name="T13" fmla="*/ 198 h 628"/>
                <a:gd name="T14" fmla="*/ 8 w 614"/>
                <a:gd name="T15" fmla="*/ 258 h 628"/>
                <a:gd name="T16" fmla="*/ 0 w 614"/>
                <a:gd name="T17" fmla="*/ 324 h 628"/>
                <a:gd name="T18" fmla="*/ 2 w 614"/>
                <a:gd name="T19" fmla="*/ 350 h 628"/>
                <a:gd name="T20" fmla="*/ 10 w 614"/>
                <a:gd name="T21" fmla="*/ 400 h 628"/>
                <a:gd name="T22" fmla="*/ 26 w 614"/>
                <a:gd name="T23" fmla="*/ 448 h 628"/>
                <a:gd name="T24" fmla="*/ 48 w 614"/>
                <a:gd name="T25" fmla="*/ 492 h 628"/>
                <a:gd name="T26" fmla="*/ 78 w 614"/>
                <a:gd name="T27" fmla="*/ 532 h 628"/>
                <a:gd name="T28" fmla="*/ 112 w 614"/>
                <a:gd name="T29" fmla="*/ 568 h 628"/>
                <a:gd name="T30" fmla="*/ 152 w 614"/>
                <a:gd name="T31" fmla="*/ 596 h 628"/>
                <a:gd name="T32" fmla="*/ 196 w 614"/>
                <a:gd name="T33" fmla="*/ 620 h 628"/>
                <a:gd name="T34" fmla="*/ 218 w 614"/>
                <a:gd name="T35" fmla="*/ 628 h 628"/>
                <a:gd name="T36" fmla="*/ 218 w 614"/>
                <a:gd name="T37" fmla="*/ 562 h 628"/>
                <a:gd name="T38" fmla="*/ 222 w 614"/>
                <a:gd name="T39" fmla="*/ 524 h 628"/>
                <a:gd name="T40" fmla="*/ 228 w 614"/>
                <a:gd name="T41" fmla="*/ 490 h 628"/>
                <a:gd name="T42" fmla="*/ 242 w 614"/>
                <a:gd name="T43" fmla="*/ 456 h 628"/>
                <a:gd name="T44" fmla="*/ 258 w 614"/>
                <a:gd name="T45" fmla="*/ 426 h 628"/>
                <a:gd name="T46" fmla="*/ 262 w 614"/>
                <a:gd name="T47" fmla="*/ 400 h 628"/>
                <a:gd name="T48" fmla="*/ 276 w 614"/>
                <a:gd name="T49" fmla="*/ 354 h 628"/>
                <a:gd name="T50" fmla="*/ 298 w 614"/>
                <a:gd name="T51" fmla="*/ 310 h 628"/>
                <a:gd name="T52" fmla="*/ 326 w 614"/>
                <a:gd name="T53" fmla="*/ 272 h 628"/>
                <a:gd name="T54" fmla="*/ 362 w 614"/>
                <a:gd name="T55" fmla="*/ 238 h 628"/>
                <a:gd name="T56" fmla="*/ 402 w 614"/>
                <a:gd name="T57" fmla="*/ 214 h 628"/>
                <a:gd name="T58" fmla="*/ 448 w 614"/>
                <a:gd name="T59" fmla="*/ 196 h 628"/>
                <a:gd name="T60" fmla="*/ 498 w 614"/>
                <a:gd name="T61" fmla="*/ 186 h 628"/>
                <a:gd name="T62" fmla="*/ 524 w 614"/>
                <a:gd name="T63" fmla="*/ 184 h 628"/>
                <a:gd name="T64" fmla="*/ 614 w 614"/>
                <a:gd name="T65" fmla="*/ 184 h 628"/>
                <a:gd name="T66" fmla="*/ 592 w 614"/>
                <a:gd name="T67" fmla="*/ 146 h 628"/>
                <a:gd name="T68" fmla="*/ 564 w 614"/>
                <a:gd name="T69" fmla="*/ 110 h 628"/>
                <a:gd name="T70" fmla="*/ 532 w 614"/>
                <a:gd name="T71" fmla="*/ 78 h 628"/>
                <a:gd name="T72" fmla="*/ 498 w 614"/>
                <a:gd name="T73" fmla="*/ 52 h 628"/>
                <a:gd name="T74" fmla="*/ 458 w 614"/>
                <a:gd name="T75" fmla="*/ 30 h 628"/>
                <a:gd name="T76" fmla="*/ 416 w 614"/>
                <a:gd name="T77" fmla="*/ 14 h 628"/>
                <a:gd name="T78" fmla="*/ 370 w 614"/>
                <a:gd name="T79" fmla="*/ 4 h 628"/>
                <a:gd name="T80" fmla="*/ 324 w 614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28">
                  <a:moveTo>
                    <a:pt x="324" y="0"/>
                  </a:moveTo>
                  <a:lnTo>
                    <a:pt x="324" y="0"/>
                  </a:lnTo>
                  <a:lnTo>
                    <a:pt x="290" y="2"/>
                  </a:lnTo>
                  <a:lnTo>
                    <a:pt x="258" y="8"/>
                  </a:lnTo>
                  <a:lnTo>
                    <a:pt x="228" y="16"/>
                  </a:lnTo>
                  <a:lnTo>
                    <a:pt x="198" y="26"/>
                  </a:lnTo>
                  <a:lnTo>
                    <a:pt x="170" y="40"/>
                  </a:lnTo>
                  <a:lnTo>
                    <a:pt x="144" y="56"/>
                  </a:lnTo>
                  <a:lnTo>
                    <a:pt x="118" y="74"/>
                  </a:lnTo>
                  <a:lnTo>
                    <a:pt x="96" y="96"/>
                  </a:lnTo>
                  <a:lnTo>
                    <a:pt x="74" y="118"/>
                  </a:lnTo>
                  <a:lnTo>
                    <a:pt x="56" y="144"/>
                  </a:lnTo>
                  <a:lnTo>
                    <a:pt x="40" y="170"/>
                  </a:lnTo>
                  <a:lnTo>
                    <a:pt x="26" y="198"/>
                  </a:lnTo>
                  <a:lnTo>
                    <a:pt x="16" y="228"/>
                  </a:lnTo>
                  <a:lnTo>
                    <a:pt x="8" y="258"/>
                  </a:lnTo>
                  <a:lnTo>
                    <a:pt x="2" y="290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0"/>
                  </a:lnTo>
                  <a:lnTo>
                    <a:pt x="4" y="376"/>
                  </a:lnTo>
                  <a:lnTo>
                    <a:pt x="10" y="400"/>
                  </a:lnTo>
                  <a:lnTo>
                    <a:pt x="16" y="424"/>
                  </a:lnTo>
                  <a:lnTo>
                    <a:pt x="26" y="448"/>
                  </a:lnTo>
                  <a:lnTo>
                    <a:pt x="36" y="470"/>
                  </a:lnTo>
                  <a:lnTo>
                    <a:pt x="48" y="492"/>
                  </a:lnTo>
                  <a:lnTo>
                    <a:pt x="62" y="512"/>
                  </a:lnTo>
                  <a:lnTo>
                    <a:pt x="78" y="532"/>
                  </a:lnTo>
                  <a:lnTo>
                    <a:pt x="94" y="550"/>
                  </a:lnTo>
                  <a:lnTo>
                    <a:pt x="112" y="568"/>
                  </a:lnTo>
                  <a:lnTo>
                    <a:pt x="132" y="582"/>
                  </a:lnTo>
                  <a:lnTo>
                    <a:pt x="152" y="596"/>
                  </a:lnTo>
                  <a:lnTo>
                    <a:pt x="172" y="608"/>
                  </a:lnTo>
                  <a:lnTo>
                    <a:pt x="196" y="620"/>
                  </a:lnTo>
                  <a:lnTo>
                    <a:pt x="218" y="628"/>
                  </a:lnTo>
                  <a:lnTo>
                    <a:pt x="218" y="628"/>
                  </a:lnTo>
                  <a:lnTo>
                    <a:pt x="218" y="562"/>
                  </a:lnTo>
                  <a:lnTo>
                    <a:pt x="218" y="562"/>
                  </a:lnTo>
                  <a:lnTo>
                    <a:pt x="220" y="544"/>
                  </a:lnTo>
                  <a:lnTo>
                    <a:pt x="222" y="524"/>
                  </a:lnTo>
                  <a:lnTo>
                    <a:pt x="224" y="508"/>
                  </a:lnTo>
                  <a:lnTo>
                    <a:pt x="228" y="490"/>
                  </a:lnTo>
                  <a:lnTo>
                    <a:pt x="234" y="472"/>
                  </a:lnTo>
                  <a:lnTo>
                    <a:pt x="242" y="456"/>
                  </a:lnTo>
                  <a:lnTo>
                    <a:pt x="248" y="440"/>
                  </a:lnTo>
                  <a:lnTo>
                    <a:pt x="258" y="426"/>
                  </a:lnTo>
                  <a:lnTo>
                    <a:pt x="258" y="426"/>
                  </a:lnTo>
                  <a:lnTo>
                    <a:pt x="262" y="400"/>
                  </a:lnTo>
                  <a:lnTo>
                    <a:pt x="268" y="376"/>
                  </a:lnTo>
                  <a:lnTo>
                    <a:pt x="276" y="354"/>
                  </a:lnTo>
                  <a:lnTo>
                    <a:pt x="286" y="330"/>
                  </a:lnTo>
                  <a:lnTo>
                    <a:pt x="298" y="310"/>
                  </a:lnTo>
                  <a:lnTo>
                    <a:pt x="310" y="290"/>
                  </a:lnTo>
                  <a:lnTo>
                    <a:pt x="326" y="272"/>
                  </a:lnTo>
                  <a:lnTo>
                    <a:pt x="344" y="254"/>
                  </a:lnTo>
                  <a:lnTo>
                    <a:pt x="362" y="238"/>
                  </a:lnTo>
                  <a:lnTo>
                    <a:pt x="382" y="226"/>
                  </a:lnTo>
                  <a:lnTo>
                    <a:pt x="402" y="214"/>
                  </a:lnTo>
                  <a:lnTo>
                    <a:pt x="426" y="204"/>
                  </a:lnTo>
                  <a:lnTo>
                    <a:pt x="448" y="196"/>
                  </a:lnTo>
                  <a:lnTo>
                    <a:pt x="472" y="190"/>
                  </a:lnTo>
                  <a:lnTo>
                    <a:pt x="498" y="186"/>
                  </a:lnTo>
                  <a:lnTo>
                    <a:pt x="524" y="184"/>
                  </a:lnTo>
                  <a:lnTo>
                    <a:pt x="524" y="184"/>
                  </a:lnTo>
                  <a:lnTo>
                    <a:pt x="614" y="184"/>
                  </a:lnTo>
                  <a:lnTo>
                    <a:pt x="614" y="184"/>
                  </a:lnTo>
                  <a:lnTo>
                    <a:pt x="604" y="164"/>
                  </a:lnTo>
                  <a:lnTo>
                    <a:pt x="592" y="146"/>
                  </a:lnTo>
                  <a:lnTo>
                    <a:pt x="578" y="128"/>
                  </a:lnTo>
                  <a:lnTo>
                    <a:pt x="564" y="110"/>
                  </a:lnTo>
                  <a:lnTo>
                    <a:pt x="550" y="94"/>
                  </a:lnTo>
                  <a:lnTo>
                    <a:pt x="532" y="78"/>
                  </a:lnTo>
                  <a:lnTo>
                    <a:pt x="516" y="64"/>
                  </a:lnTo>
                  <a:lnTo>
                    <a:pt x="498" y="52"/>
                  </a:lnTo>
                  <a:lnTo>
                    <a:pt x="478" y="40"/>
                  </a:lnTo>
                  <a:lnTo>
                    <a:pt x="458" y="30"/>
                  </a:lnTo>
                  <a:lnTo>
                    <a:pt x="436" y="22"/>
                  </a:lnTo>
                  <a:lnTo>
                    <a:pt x="416" y="14"/>
                  </a:lnTo>
                  <a:lnTo>
                    <a:pt x="394" y="8"/>
                  </a:lnTo>
                  <a:lnTo>
                    <a:pt x="370" y="4"/>
                  </a:lnTo>
                  <a:lnTo>
                    <a:pt x="346" y="2"/>
                  </a:lnTo>
                  <a:lnTo>
                    <a:pt x="3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0"/>
            <p:cNvSpPr>
              <a:spLocks/>
            </p:cNvSpPr>
            <p:nvPr/>
          </p:nvSpPr>
          <p:spPr bwMode="auto">
            <a:xfrm>
              <a:off x="18016768" y="2706688"/>
              <a:ext cx="63500" cy="339725"/>
            </a:xfrm>
            <a:custGeom>
              <a:avLst/>
              <a:gdLst>
                <a:gd name="T0" fmla="*/ 40 w 40"/>
                <a:gd name="T1" fmla="*/ 0 h 214"/>
                <a:gd name="T2" fmla="*/ 40 w 40"/>
                <a:gd name="T3" fmla="*/ 0 h 214"/>
                <a:gd name="T4" fmla="*/ 30 w 40"/>
                <a:gd name="T5" fmla="*/ 14 h 214"/>
                <a:gd name="T6" fmla="*/ 24 w 40"/>
                <a:gd name="T7" fmla="*/ 30 h 214"/>
                <a:gd name="T8" fmla="*/ 16 w 40"/>
                <a:gd name="T9" fmla="*/ 46 h 214"/>
                <a:gd name="T10" fmla="*/ 10 w 40"/>
                <a:gd name="T11" fmla="*/ 64 h 214"/>
                <a:gd name="T12" fmla="*/ 6 w 40"/>
                <a:gd name="T13" fmla="*/ 82 h 214"/>
                <a:gd name="T14" fmla="*/ 4 w 40"/>
                <a:gd name="T15" fmla="*/ 98 h 214"/>
                <a:gd name="T16" fmla="*/ 2 w 40"/>
                <a:gd name="T17" fmla="*/ 118 h 214"/>
                <a:gd name="T18" fmla="*/ 0 w 40"/>
                <a:gd name="T19" fmla="*/ 136 h 214"/>
                <a:gd name="T20" fmla="*/ 0 w 40"/>
                <a:gd name="T21" fmla="*/ 136 h 214"/>
                <a:gd name="T22" fmla="*/ 0 w 40"/>
                <a:gd name="T23" fmla="*/ 202 h 214"/>
                <a:gd name="T24" fmla="*/ 0 w 40"/>
                <a:gd name="T25" fmla="*/ 202 h 214"/>
                <a:gd name="T26" fmla="*/ 20 w 40"/>
                <a:gd name="T27" fmla="*/ 208 h 214"/>
                <a:gd name="T28" fmla="*/ 38 w 40"/>
                <a:gd name="T29" fmla="*/ 214 h 214"/>
                <a:gd name="T30" fmla="*/ 38 w 40"/>
                <a:gd name="T31" fmla="*/ 214 h 214"/>
                <a:gd name="T32" fmla="*/ 38 w 40"/>
                <a:gd name="T33" fmla="*/ 26 h 214"/>
                <a:gd name="T34" fmla="*/ 38 w 40"/>
                <a:gd name="T35" fmla="*/ 26 h 214"/>
                <a:gd name="T36" fmla="*/ 40 w 40"/>
                <a:gd name="T3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14">
                  <a:moveTo>
                    <a:pt x="40" y="0"/>
                  </a:moveTo>
                  <a:lnTo>
                    <a:pt x="40" y="0"/>
                  </a:lnTo>
                  <a:lnTo>
                    <a:pt x="30" y="14"/>
                  </a:lnTo>
                  <a:lnTo>
                    <a:pt x="24" y="30"/>
                  </a:lnTo>
                  <a:lnTo>
                    <a:pt x="16" y="46"/>
                  </a:lnTo>
                  <a:lnTo>
                    <a:pt x="10" y="64"/>
                  </a:lnTo>
                  <a:lnTo>
                    <a:pt x="6" y="82"/>
                  </a:lnTo>
                  <a:lnTo>
                    <a:pt x="4" y="98"/>
                  </a:lnTo>
                  <a:lnTo>
                    <a:pt x="2" y="11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0" y="208"/>
                  </a:lnTo>
                  <a:lnTo>
                    <a:pt x="38" y="214"/>
                  </a:lnTo>
                  <a:lnTo>
                    <a:pt x="38" y="214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01"/>
            <p:cNvSpPr>
              <a:spLocks/>
            </p:cNvSpPr>
            <p:nvPr/>
          </p:nvSpPr>
          <p:spPr bwMode="auto">
            <a:xfrm>
              <a:off x="18016768" y="2706688"/>
              <a:ext cx="63500" cy="339725"/>
            </a:xfrm>
            <a:custGeom>
              <a:avLst/>
              <a:gdLst>
                <a:gd name="T0" fmla="*/ 40 w 40"/>
                <a:gd name="T1" fmla="*/ 0 h 214"/>
                <a:gd name="T2" fmla="*/ 40 w 40"/>
                <a:gd name="T3" fmla="*/ 0 h 214"/>
                <a:gd name="T4" fmla="*/ 30 w 40"/>
                <a:gd name="T5" fmla="*/ 14 h 214"/>
                <a:gd name="T6" fmla="*/ 24 w 40"/>
                <a:gd name="T7" fmla="*/ 30 h 214"/>
                <a:gd name="T8" fmla="*/ 16 w 40"/>
                <a:gd name="T9" fmla="*/ 46 h 214"/>
                <a:gd name="T10" fmla="*/ 10 w 40"/>
                <a:gd name="T11" fmla="*/ 64 h 214"/>
                <a:gd name="T12" fmla="*/ 6 w 40"/>
                <a:gd name="T13" fmla="*/ 82 h 214"/>
                <a:gd name="T14" fmla="*/ 4 w 40"/>
                <a:gd name="T15" fmla="*/ 98 h 214"/>
                <a:gd name="T16" fmla="*/ 2 w 40"/>
                <a:gd name="T17" fmla="*/ 118 h 214"/>
                <a:gd name="T18" fmla="*/ 0 w 40"/>
                <a:gd name="T19" fmla="*/ 136 h 214"/>
                <a:gd name="T20" fmla="*/ 0 w 40"/>
                <a:gd name="T21" fmla="*/ 136 h 214"/>
                <a:gd name="T22" fmla="*/ 0 w 40"/>
                <a:gd name="T23" fmla="*/ 202 h 214"/>
                <a:gd name="T24" fmla="*/ 0 w 40"/>
                <a:gd name="T25" fmla="*/ 202 h 214"/>
                <a:gd name="T26" fmla="*/ 20 w 40"/>
                <a:gd name="T27" fmla="*/ 208 h 214"/>
                <a:gd name="T28" fmla="*/ 38 w 40"/>
                <a:gd name="T29" fmla="*/ 214 h 214"/>
                <a:gd name="T30" fmla="*/ 38 w 40"/>
                <a:gd name="T31" fmla="*/ 214 h 214"/>
                <a:gd name="T32" fmla="*/ 38 w 40"/>
                <a:gd name="T33" fmla="*/ 26 h 214"/>
                <a:gd name="T34" fmla="*/ 38 w 40"/>
                <a:gd name="T35" fmla="*/ 26 h 214"/>
                <a:gd name="T36" fmla="*/ 40 w 40"/>
                <a:gd name="T3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14">
                  <a:moveTo>
                    <a:pt x="40" y="0"/>
                  </a:moveTo>
                  <a:lnTo>
                    <a:pt x="40" y="0"/>
                  </a:lnTo>
                  <a:lnTo>
                    <a:pt x="30" y="14"/>
                  </a:lnTo>
                  <a:lnTo>
                    <a:pt x="24" y="30"/>
                  </a:lnTo>
                  <a:lnTo>
                    <a:pt x="16" y="46"/>
                  </a:lnTo>
                  <a:lnTo>
                    <a:pt x="10" y="64"/>
                  </a:lnTo>
                  <a:lnTo>
                    <a:pt x="6" y="82"/>
                  </a:lnTo>
                  <a:lnTo>
                    <a:pt x="4" y="98"/>
                  </a:lnTo>
                  <a:lnTo>
                    <a:pt x="2" y="11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0" y="208"/>
                  </a:lnTo>
                  <a:lnTo>
                    <a:pt x="38" y="214"/>
                  </a:lnTo>
                  <a:lnTo>
                    <a:pt x="38" y="214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02"/>
            <p:cNvSpPr>
              <a:spLocks/>
            </p:cNvSpPr>
            <p:nvPr/>
          </p:nvSpPr>
          <p:spPr bwMode="auto">
            <a:xfrm>
              <a:off x="18077093" y="2322513"/>
              <a:ext cx="619125" cy="733425"/>
            </a:xfrm>
            <a:custGeom>
              <a:avLst/>
              <a:gdLst>
                <a:gd name="T0" fmla="*/ 358 w 390"/>
                <a:gd name="T1" fmla="*/ 0 h 462"/>
                <a:gd name="T2" fmla="*/ 358 w 390"/>
                <a:gd name="T3" fmla="*/ 0 h 462"/>
                <a:gd name="T4" fmla="*/ 268 w 390"/>
                <a:gd name="T5" fmla="*/ 0 h 462"/>
                <a:gd name="T6" fmla="*/ 268 w 390"/>
                <a:gd name="T7" fmla="*/ 0 h 462"/>
                <a:gd name="T8" fmla="*/ 242 w 390"/>
                <a:gd name="T9" fmla="*/ 2 h 462"/>
                <a:gd name="T10" fmla="*/ 216 w 390"/>
                <a:gd name="T11" fmla="*/ 6 h 462"/>
                <a:gd name="T12" fmla="*/ 192 w 390"/>
                <a:gd name="T13" fmla="*/ 12 h 462"/>
                <a:gd name="T14" fmla="*/ 170 w 390"/>
                <a:gd name="T15" fmla="*/ 20 h 462"/>
                <a:gd name="T16" fmla="*/ 146 w 390"/>
                <a:gd name="T17" fmla="*/ 30 h 462"/>
                <a:gd name="T18" fmla="*/ 126 w 390"/>
                <a:gd name="T19" fmla="*/ 42 h 462"/>
                <a:gd name="T20" fmla="*/ 106 w 390"/>
                <a:gd name="T21" fmla="*/ 54 h 462"/>
                <a:gd name="T22" fmla="*/ 88 w 390"/>
                <a:gd name="T23" fmla="*/ 70 h 462"/>
                <a:gd name="T24" fmla="*/ 70 w 390"/>
                <a:gd name="T25" fmla="*/ 88 h 462"/>
                <a:gd name="T26" fmla="*/ 54 w 390"/>
                <a:gd name="T27" fmla="*/ 106 h 462"/>
                <a:gd name="T28" fmla="*/ 42 w 390"/>
                <a:gd name="T29" fmla="*/ 126 h 462"/>
                <a:gd name="T30" fmla="*/ 30 w 390"/>
                <a:gd name="T31" fmla="*/ 146 h 462"/>
                <a:gd name="T32" fmla="*/ 20 w 390"/>
                <a:gd name="T33" fmla="*/ 170 h 462"/>
                <a:gd name="T34" fmla="*/ 12 w 390"/>
                <a:gd name="T35" fmla="*/ 192 h 462"/>
                <a:gd name="T36" fmla="*/ 6 w 390"/>
                <a:gd name="T37" fmla="*/ 216 h 462"/>
                <a:gd name="T38" fmla="*/ 2 w 390"/>
                <a:gd name="T39" fmla="*/ 242 h 462"/>
                <a:gd name="T40" fmla="*/ 2 w 390"/>
                <a:gd name="T41" fmla="*/ 242 h 462"/>
                <a:gd name="T42" fmla="*/ 0 w 390"/>
                <a:gd name="T43" fmla="*/ 268 h 462"/>
                <a:gd name="T44" fmla="*/ 0 w 390"/>
                <a:gd name="T45" fmla="*/ 268 h 462"/>
                <a:gd name="T46" fmla="*/ 0 w 390"/>
                <a:gd name="T47" fmla="*/ 456 h 462"/>
                <a:gd name="T48" fmla="*/ 0 w 390"/>
                <a:gd name="T49" fmla="*/ 456 h 462"/>
                <a:gd name="T50" fmla="*/ 34 w 390"/>
                <a:gd name="T51" fmla="*/ 460 h 462"/>
                <a:gd name="T52" fmla="*/ 68 w 390"/>
                <a:gd name="T53" fmla="*/ 462 h 462"/>
                <a:gd name="T54" fmla="*/ 68 w 390"/>
                <a:gd name="T55" fmla="*/ 462 h 462"/>
                <a:gd name="T56" fmla="*/ 100 w 390"/>
                <a:gd name="T57" fmla="*/ 460 h 462"/>
                <a:gd name="T58" fmla="*/ 132 w 390"/>
                <a:gd name="T59" fmla="*/ 456 h 462"/>
                <a:gd name="T60" fmla="*/ 162 w 390"/>
                <a:gd name="T61" fmla="*/ 448 h 462"/>
                <a:gd name="T62" fmla="*/ 192 w 390"/>
                <a:gd name="T63" fmla="*/ 436 h 462"/>
                <a:gd name="T64" fmla="*/ 220 w 390"/>
                <a:gd name="T65" fmla="*/ 424 h 462"/>
                <a:gd name="T66" fmla="*/ 248 w 390"/>
                <a:gd name="T67" fmla="*/ 406 h 462"/>
                <a:gd name="T68" fmla="*/ 272 w 390"/>
                <a:gd name="T69" fmla="*/ 388 h 462"/>
                <a:gd name="T70" fmla="*/ 296 w 390"/>
                <a:gd name="T71" fmla="*/ 368 h 462"/>
                <a:gd name="T72" fmla="*/ 316 w 390"/>
                <a:gd name="T73" fmla="*/ 344 h 462"/>
                <a:gd name="T74" fmla="*/ 334 w 390"/>
                <a:gd name="T75" fmla="*/ 320 h 462"/>
                <a:gd name="T76" fmla="*/ 350 w 390"/>
                <a:gd name="T77" fmla="*/ 294 h 462"/>
                <a:gd name="T78" fmla="*/ 364 w 390"/>
                <a:gd name="T79" fmla="*/ 264 h 462"/>
                <a:gd name="T80" fmla="*/ 376 w 390"/>
                <a:gd name="T81" fmla="*/ 236 h 462"/>
                <a:gd name="T82" fmla="*/ 384 w 390"/>
                <a:gd name="T83" fmla="*/ 204 h 462"/>
                <a:gd name="T84" fmla="*/ 388 w 390"/>
                <a:gd name="T85" fmla="*/ 172 h 462"/>
                <a:gd name="T86" fmla="*/ 390 w 390"/>
                <a:gd name="T87" fmla="*/ 140 h 462"/>
                <a:gd name="T88" fmla="*/ 390 w 390"/>
                <a:gd name="T89" fmla="*/ 140 h 462"/>
                <a:gd name="T90" fmla="*/ 388 w 390"/>
                <a:gd name="T91" fmla="*/ 102 h 462"/>
                <a:gd name="T92" fmla="*/ 382 w 390"/>
                <a:gd name="T93" fmla="*/ 68 h 462"/>
                <a:gd name="T94" fmla="*/ 372 w 390"/>
                <a:gd name="T95" fmla="*/ 32 h 462"/>
                <a:gd name="T96" fmla="*/ 358 w 390"/>
                <a:gd name="T9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462">
                  <a:moveTo>
                    <a:pt x="358" y="0"/>
                  </a:moveTo>
                  <a:lnTo>
                    <a:pt x="3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42" y="2"/>
                  </a:lnTo>
                  <a:lnTo>
                    <a:pt x="216" y="6"/>
                  </a:lnTo>
                  <a:lnTo>
                    <a:pt x="192" y="12"/>
                  </a:lnTo>
                  <a:lnTo>
                    <a:pt x="170" y="20"/>
                  </a:lnTo>
                  <a:lnTo>
                    <a:pt x="146" y="30"/>
                  </a:lnTo>
                  <a:lnTo>
                    <a:pt x="126" y="42"/>
                  </a:lnTo>
                  <a:lnTo>
                    <a:pt x="106" y="54"/>
                  </a:lnTo>
                  <a:lnTo>
                    <a:pt x="88" y="70"/>
                  </a:lnTo>
                  <a:lnTo>
                    <a:pt x="70" y="88"/>
                  </a:lnTo>
                  <a:lnTo>
                    <a:pt x="54" y="106"/>
                  </a:lnTo>
                  <a:lnTo>
                    <a:pt x="42" y="126"/>
                  </a:lnTo>
                  <a:lnTo>
                    <a:pt x="30" y="146"/>
                  </a:lnTo>
                  <a:lnTo>
                    <a:pt x="20" y="170"/>
                  </a:lnTo>
                  <a:lnTo>
                    <a:pt x="12" y="192"/>
                  </a:lnTo>
                  <a:lnTo>
                    <a:pt x="6" y="216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34" y="460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100" y="460"/>
                  </a:lnTo>
                  <a:lnTo>
                    <a:pt x="132" y="456"/>
                  </a:lnTo>
                  <a:lnTo>
                    <a:pt x="162" y="448"/>
                  </a:lnTo>
                  <a:lnTo>
                    <a:pt x="192" y="436"/>
                  </a:lnTo>
                  <a:lnTo>
                    <a:pt x="220" y="424"/>
                  </a:lnTo>
                  <a:lnTo>
                    <a:pt x="248" y="406"/>
                  </a:lnTo>
                  <a:lnTo>
                    <a:pt x="272" y="388"/>
                  </a:lnTo>
                  <a:lnTo>
                    <a:pt x="296" y="368"/>
                  </a:lnTo>
                  <a:lnTo>
                    <a:pt x="316" y="344"/>
                  </a:lnTo>
                  <a:lnTo>
                    <a:pt x="334" y="320"/>
                  </a:lnTo>
                  <a:lnTo>
                    <a:pt x="350" y="294"/>
                  </a:lnTo>
                  <a:lnTo>
                    <a:pt x="364" y="264"/>
                  </a:lnTo>
                  <a:lnTo>
                    <a:pt x="376" y="236"/>
                  </a:lnTo>
                  <a:lnTo>
                    <a:pt x="384" y="204"/>
                  </a:lnTo>
                  <a:lnTo>
                    <a:pt x="388" y="172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8" y="102"/>
                  </a:lnTo>
                  <a:lnTo>
                    <a:pt x="382" y="68"/>
                  </a:lnTo>
                  <a:lnTo>
                    <a:pt x="372" y="3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F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03"/>
            <p:cNvSpPr>
              <a:spLocks/>
            </p:cNvSpPr>
            <p:nvPr/>
          </p:nvSpPr>
          <p:spPr bwMode="auto">
            <a:xfrm>
              <a:off x="18077093" y="2322513"/>
              <a:ext cx="619125" cy="733425"/>
            </a:xfrm>
            <a:custGeom>
              <a:avLst/>
              <a:gdLst>
                <a:gd name="T0" fmla="*/ 358 w 390"/>
                <a:gd name="T1" fmla="*/ 0 h 462"/>
                <a:gd name="T2" fmla="*/ 358 w 390"/>
                <a:gd name="T3" fmla="*/ 0 h 462"/>
                <a:gd name="T4" fmla="*/ 268 w 390"/>
                <a:gd name="T5" fmla="*/ 0 h 462"/>
                <a:gd name="T6" fmla="*/ 268 w 390"/>
                <a:gd name="T7" fmla="*/ 0 h 462"/>
                <a:gd name="T8" fmla="*/ 242 w 390"/>
                <a:gd name="T9" fmla="*/ 2 h 462"/>
                <a:gd name="T10" fmla="*/ 216 w 390"/>
                <a:gd name="T11" fmla="*/ 6 h 462"/>
                <a:gd name="T12" fmla="*/ 192 w 390"/>
                <a:gd name="T13" fmla="*/ 12 h 462"/>
                <a:gd name="T14" fmla="*/ 170 w 390"/>
                <a:gd name="T15" fmla="*/ 20 h 462"/>
                <a:gd name="T16" fmla="*/ 146 w 390"/>
                <a:gd name="T17" fmla="*/ 30 h 462"/>
                <a:gd name="T18" fmla="*/ 126 w 390"/>
                <a:gd name="T19" fmla="*/ 42 h 462"/>
                <a:gd name="T20" fmla="*/ 106 w 390"/>
                <a:gd name="T21" fmla="*/ 54 h 462"/>
                <a:gd name="T22" fmla="*/ 88 w 390"/>
                <a:gd name="T23" fmla="*/ 70 h 462"/>
                <a:gd name="T24" fmla="*/ 70 w 390"/>
                <a:gd name="T25" fmla="*/ 88 h 462"/>
                <a:gd name="T26" fmla="*/ 54 w 390"/>
                <a:gd name="T27" fmla="*/ 106 h 462"/>
                <a:gd name="T28" fmla="*/ 42 w 390"/>
                <a:gd name="T29" fmla="*/ 126 h 462"/>
                <a:gd name="T30" fmla="*/ 30 w 390"/>
                <a:gd name="T31" fmla="*/ 146 h 462"/>
                <a:gd name="T32" fmla="*/ 20 w 390"/>
                <a:gd name="T33" fmla="*/ 170 h 462"/>
                <a:gd name="T34" fmla="*/ 12 w 390"/>
                <a:gd name="T35" fmla="*/ 192 h 462"/>
                <a:gd name="T36" fmla="*/ 6 w 390"/>
                <a:gd name="T37" fmla="*/ 216 h 462"/>
                <a:gd name="T38" fmla="*/ 2 w 390"/>
                <a:gd name="T39" fmla="*/ 242 h 462"/>
                <a:gd name="T40" fmla="*/ 2 w 390"/>
                <a:gd name="T41" fmla="*/ 242 h 462"/>
                <a:gd name="T42" fmla="*/ 0 w 390"/>
                <a:gd name="T43" fmla="*/ 268 h 462"/>
                <a:gd name="T44" fmla="*/ 0 w 390"/>
                <a:gd name="T45" fmla="*/ 268 h 462"/>
                <a:gd name="T46" fmla="*/ 0 w 390"/>
                <a:gd name="T47" fmla="*/ 456 h 462"/>
                <a:gd name="T48" fmla="*/ 0 w 390"/>
                <a:gd name="T49" fmla="*/ 456 h 462"/>
                <a:gd name="T50" fmla="*/ 34 w 390"/>
                <a:gd name="T51" fmla="*/ 460 h 462"/>
                <a:gd name="T52" fmla="*/ 68 w 390"/>
                <a:gd name="T53" fmla="*/ 462 h 462"/>
                <a:gd name="T54" fmla="*/ 68 w 390"/>
                <a:gd name="T55" fmla="*/ 462 h 462"/>
                <a:gd name="T56" fmla="*/ 100 w 390"/>
                <a:gd name="T57" fmla="*/ 460 h 462"/>
                <a:gd name="T58" fmla="*/ 132 w 390"/>
                <a:gd name="T59" fmla="*/ 456 h 462"/>
                <a:gd name="T60" fmla="*/ 162 w 390"/>
                <a:gd name="T61" fmla="*/ 448 h 462"/>
                <a:gd name="T62" fmla="*/ 192 w 390"/>
                <a:gd name="T63" fmla="*/ 436 h 462"/>
                <a:gd name="T64" fmla="*/ 220 w 390"/>
                <a:gd name="T65" fmla="*/ 424 h 462"/>
                <a:gd name="T66" fmla="*/ 248 w 390"/>
                <a:gd name="T67" fmla="*/ 406 h 462"/>
                <a:gd name="T68" fmla="*/ 272 w 390"/>
                <a:gd name="T69" fmla="*/ 388 h 462"/>
                <a:gd name="T70" fmla="*/ 296 w 390"/>
                <a:gd name="T71" fmla="*/ 368 h 462"/>
                <a:gd name="T72" fmla="*/ 316 w 390"/>
                <a:gd name="T73" fmla="*/ 344 h 462"/>
                <a:gd name="T74" fmla="*/ 334 w 390"/>
                <a:gd name="T75" fmla="*/ 320 h 462"/>
                <a:gd name="T76" fmla="*/ 350 w 390"/>
                <a:gd name="T77" fmla="*/ 294 h 462"/>
                <a:gd name="T78" fmla="*/ 364 w 390"/>
                <a:gd name="T79" fmla="*/ 264 h 462"/>
                <a:gd name="T80" fmla="*/ 376 w 390"/>
                <a:gd name="T81" fmla="*/ 236 h 462"/>
                <a:gd name="T82" fmla="*/ 384 w 390"/>
                <a:gd name="T83" fmla="*/ 204 h 462"/>
                <a:gd name="T84" fmla="*/ 388 w 390"/>
                <a:gd name="T85" fmla="*/ 172 h 462"/>
                <a:gd name="T86" fmla="*/ 390 w 390"/>
                <a:gd name="T87" fmla="*/ 140 h 462"/>
                <a:gd name="T88" fmla="*/ 390 w 390"/>
                <a:gd name="T89" fmla="*/ 140 h 462"/>
                <a:gd name="T90" fmla="*/ 388 w 390"/>
                <a:gd name="T91" fmla="*/ 102 h 462"/>
                <a:gd name="T92" fmla="*/ 382 w 390"/>
                <a:gd name="T93" fmla="*/ 68 h 462"/>
                <a:gd name="T94" fmla="*/ 372 w 390"/>
                <a:gd name="T95" fmla="*/ 32 h 462"/>
                <a:gd name="T96" fmla="*/ 358 w 390"/>
                <a:gd name="T9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462">
                  <a:moveTo>
                    <a:pt x="358" y="0"/>
                  </a:moveTo>
                  <a:lnTo>
                    <a:pt x="3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42" y="2"/>
                  </a:lnTo>
                  <a:lnTo>
                    <a:pt x="216" y="6"/>
                  </a:lnTo>
                  <a:lnTo>
                    <a:pt x="192" y="12"/>
                  </a:lnTo>
                  <a:lnTo>
                    <a:pt x="170" y="20"/>
                  </a:lnTo>
                  <a:lnTo>
                    <a:pt x="146" y="30"/>
                  </a:lnTo>
                  <a:lnTo>
                    <a:pt x="126" y="42"/>
                  </a:lnTo>
                  <a:lnTo>
                    <a:pt x="106" y="54"/>
                  </a:lnTo>
                  <a:lnTo>
                    <a:pt x="88" y="70"/>
                  </a:lnTo>
                  <a:lnTo>
                    <a:pt x="70" y="88"/>
                  </a:lnTo>
                  <a:lnTo>
                    <a:pt x="54" y="106"/>
                  </a:lnTo>
                  <a:lnTo>
                    <a:pt x="42" y="126"/>
                  </a:lnTo>
                  <a:lnTo>
                    <a:pt x="30" y="146"/>
                  </a:lnTo>
                  <a:lnTo>
                    <a:pt x="20" y="170"/>
                  </a:lnTo>
                  <a:lnTo>
                    <a:pt x="12" y="192"/>
                  </a:lnTo>
                  <a:lnTo>
                    <a:pt x="6" y="216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34" y="460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100" y="460"/>
                  </a:lnTo>
                  <a:lnTo>
                    <a:pt x="132" y="456"/>
                  </a:lnTo>
                  <a:lnTo>
                    <a:pt x="162" y="448"/>
                  </a:lnTo>
                  <a:lnTo>
                    <a:pt x="192" y="436"/>
                  </a:lnTo>
                  <a:lnTo>
                    <a:pt x="220" y="424"/>
                  </a:lnTo>
                  <a:lnTo>
                    <a:pt x="248" y="406"/>
                  </a:lnTo>
                  <a:lnTo>
                    <a:pt x="272" y="388"/>
                  </a:lnTo>
                  <a:lnTo>
                    <a:pt x="296" y="368"/>
                  </a:lnTo>
                  <a:lnTo>
                    <a:pt x="316" y="344"/>
                  </a:lnTo>
                  <a:lnTo>
                    <a:pt x="334" y="320"/>
                  </a:lnTo>
                  <a:lnTo>
                    <a:pt x="350" y="294"/>
                  </a:lnTo>
                  <a:lnTo>
                    <a:pt x="364" y="264"/>
                  </a:lnTo>
                  <a:lnTo>
                    <a:pt x="376" y="236"/>
                  </a:lnTo>
                  <a:lnTo>
                    <a:pt x="384" y="204"/>
                  </a:lnTo>
                  <a:lnTo>
                    <a:pt x="388" y="172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8" y="102"/>
                  </a:lnTo>
                  <a:lnTo>
                    <a:pt x="382" y="68"/>
                  </a:lnTo>
                  <a:lnTo>
                    <a:pt x="372" y="32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204"/>
            <p:cNvSpPr>
              <a:spLocks/>
            </p:cNvSpPr>
            <p:nvPr/>
          </p:nvSpPr>
          <p:spPr bwMode="auto">
            <a:xfrm>
              <a:off x="14822718" y="2846388"/>
              <a:ext cx="965200" cy="1022350"/>
            </a:xfrm>
            <a:custGeom>
              <a:avLst/>
              <a:gdLst>
                <a:gd name="T0" fmla="*/ 324 w 608"/>
                <a:gd name="T1" fmla="*/ 0 h 644"/>
                <a:gd name="T2" fmla="*/ 258 w 608"/>
                <a:gd name="T3" fmla="*/ 6 h 644"/>
                <a:gd name="T4" fmla="*/ 198 w 608"/>
                <a:gd name="T5" fmla="*/ 24 h 644"/>
                <a:gd name="T6" fmla="*/ 144 w 608"/>
                <a:gd name="T7" fmla="*/ 54 h 644"/>
                <a:gd name="T8" fmla="*/ 96 w 608"/>
                <a:gd name="T9" fmla="*/ 94 h 644"/>
                <a:gd name="T10" fmla="*/ 56 w 608"/>
                <a:gd name="T11" fmla="*/ 142 h 644"/>
                <a:gd name="T12" fmla="*/ 26 w 608"/>
                <a:gd name="T13" fmla="*/ 196 h 644"/>
                <a:gd name="T14" fmla="*/ 8 w 608"/>
                <a:gd name="T15" fmla="*/ 258 h 644"/>
                <a:gd name="T16" fmla="*/ 0 w 608"/>
                <a:gd name="T17" fmla="*/ 322 h 644"/>
                <a:gd name="T18" fmla="*/ 2 w 608"/>
                <a:gd name="T19" fmla="*/ 354 h 644"/>
                <a:gd name="T20" fmla="*/ 14 w 608"/>
                <a:gd name="T21" fmla="*/ 416 h 644"/>
                <a:gd name="T22" fmla="*/ 38 w 608"/>
                <a:gd name="T23" fmla="*/ 474 h 644"/>
                <a:gd name="T24" fmla="*/ 72 w 608"/>
                <a:gd name="T25" fmla="*/ 524 h 644"/>
                <a:gd name="T26" fmla="*/ 114 w 608"/>
                <a:gd name="T27" fmla="*/ 568 h 644"/>
                <a:gd name="T28" fmla="*/ 164 w 608"/>
                <a:gd name="T29" fmla="*/ 602 h 644"/>
                <a:gd name="T30" fmla="*/ 220 w 608"/>
                <a:gd name="T31" fmla="*/ 628 h 644"/>
                <a:gd name="T32" fmla="*/ 282 w 608"/>
                <a:gd name="T33" fmla="*/ 642 h 644"/>
                <a:gd name="T34" fmla="*/ 314 w 608"/>
                <a:gd name="T35" fmla="*/ 644 h 644"/>
                <a:gd name="T36" fmla="*/ 314 w 608"/>
                <a:gd name="T37" fmla="*/ 396 h 644"/>
                <a:gd name="T38" fmla="*/ 318 w 608"/>
                <a:gd name="T39" fmla="*/ 350 h 644"/>
                <a:gd name="T40" fmla="*/ 332 w 608"/>
                <a:gd name="T41" fmla="*/ 308 h 644"/>
                <a:gd name="T42" fmla="*/ 352 w 608"/>
                <a:gd name="T43" fmla="*/ 268 h 644"/>
                <a:gd name="T44" fmla="*/ 380 w 608"/>
                <a:gd name="T45" fmla="*/ 236 h 644"/>
                <a:gd name="T46" fmla="*/ 414 w 608"/>
                <a:gd name="T47" fmla="*/ 208 h 644"/>
                <a:gd name="T48" fmla="*/ 452 w 608"/>
                <a:gd name="T49" fmla="*/ 186 h 644"/>
                <a:gd name="T50" fmla="*/ 494 w 608"/>
                <a:gd name="T51" fmla="*/ 174 h 644"/>
                <a:gd name="T52" fmla="*/ 540 w 608"/>
                <a:gd name="T53" fmla="*/ 168 h 644"/>
                <a:gd name="T54" fmla="*/ 608 w 608"/>
                <a:gd name="T55" fmla="*/ 168 h 644"/>
                <a:gd name="T56" fmla="*/ 596 w 608"/>
                <a:gd name="T57" fmla="*/ 150 h 644"/>
                <a:gd name="T58" fmla="*/ 572 w 608"/>
                <a:gd name="T59" fmla="*/ 116 h 644"/>
                <a:gd name="T60" fmla="*/ 542 w 608"/>
                <a:gd name="T61" fmla="*/ 84 h 644"/>
                <a:gd name="T62" fmla="*/ 508 w 608"/>
                <a:gd name="T63" fmla="*/ 58 h 644"/>
                <a:gd name="T64" fmla="*/ 472 w 608"/>
                <a:gd name="T65" fmla="*/ 36 h 644"/>
                <a:gd name="T66" fmla="*/ 432 w 608"/>
                <a:gd name="T67" fmla="*/ 18 h 644"/>
                <a:gd name="T68" fmla="*/ 390 w 608"/>
                <a:gd name="T69" fmla="*/ 6 h 644"/>
                <a:gd name="T70" fmla="*/ 346 w 608"/>
                <a:gd name="T7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8" h="644">
                  <a:moveTo>
                    <a:pt x="324" y="0"/>
                  </a:moveTo>
                  <a:lnTo>
                    <a:pt x="324" y="0"/>
                  </a:lnTo>
                  <a:lnTo>
                    <a:pt x="290" y="0"/>
                  </a:lnTo>
                  <a:lnTo>
                    <a:pt x="258" y="6"/>
                  </a:lnTo>
                  <a:lnTo>
                    <a:pt x="228" y="14"/>
                  </a:lnTo>
                  <a:lnTo>
                    <a:pt x="198" y="24"/>
                  </a:lnTo>
                  <a:lnTo>
                    <a:pt x="170" y="38"/>
                  </a:lnTo>
                  <a:lnTo>
                    <a:pt x="144" y="54"/>
                  </a:lnTo>
                  <a:lnTo>
                    <a:pt x="118" y="74"/>
                  </a:lnTo>
                  <a:lnTo>
                    <a:pt x="96" y="94"/>
                  </a:lnTo>
                  <a:lnTo>
                    <a:pt x="74" y="116"/>
                  </a:lnTo>
                  <a:lnTo>
                    <a:pt x="56" y="142"/>
                  </a:lnTo>
                  <a:lnTo>
                    <a:pt x="40" y="168"/>
                  </a:lnTo>
                  <a:lnTo>
                    <a:pt x="26" y="196"/>
                  </a:lnTo>
                  <a:lnTo>
                    <a:pt x="16" y="226"/>
                  </a:lnTo>
                  <a:lnTo>
                    <a:pt x="8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4"/>
                  </a:lnTo>
                  <a:lnTo>
                    <a:pt x="6" y="386"/>
                  </a:lnTo>
                  <a:lnTo>
                    <a:pt x="14" y="416"/>
                  </a:lnTo>
                  <a:lnTo>
                    <a:pt x="26" y="446"/>
                  </a:lnTo>
                  <a:lnTo>
                    <a:pt x="38" y="474"/>
                  </a:lnTo>
                  <a:lnTo>
                    <a:pt x="54" y="500"/>
                  </a:lnTo>
                  <a:lnTo>
                    <a:pt x="72" y="524"/>
                  </a:lnTo>
                  <a:lnTo>
                    <a:pt x="92" y="546"/>
                  </a:lnTo>
                  <a:lnTo>
                    <a:pt x="114" y="568"/>
                  </a:lnTo>
                  <a:lnTo>
                    <a:pt x="138" y="586"/>
                  </a:lnTo>
                  <a:lnTo>
                    <a:pt x="164" y="602"/>
                  </a:lnTo>
                  <a:lnTo>
                    <a:pt x="192" y="616"/>
                  </a:lnTo>
                  <a:lnTo>
                    <a:pt x="220" y="628"/>
                  </a:lnTo>
                  <a:lnTo>
                    <a:pt x="250" y="636"/>
                  </a:lnTo>
                  <a:lnTo>
                    <a:pt x="282" y="642"/>
                  </a:lnTo>
                  <a:lnTo>
                    <a:pt x="314" y="644"/>
                  </a:lnTo>
                  <a:lnTo>
                    <a:pt x="314" y="644"/>
                  </a:lnTo>
                  <a:lnTo>
                    <a:pt x="314" y="396"/>
                  </a:lnTo>
                  <a:lnTo>
                    <a:pt x="314" y="396"/>
                  </a:lnTo>
                  <a:lnTo>
                    <a:pt x="316" y="372"/>
                  </a:lnTo>
                  <a:lnTo>
                    <a:pt x="318" y="350"/>
                  </a:lnTo>
                  <a:lnTo>
                    <a:pt x="324" y="328"/>
                  </a:lnTo>
                  <a:lnTo>
                    <a:pt x="332" y="308"/>
                  </a:lnTo>
                  <a:lnTo>
                    <a:pt x="342" y="288"/>
                  </a:lnTo>
                  <a:lnTo>
                    <a:pt x="352" y="268"/>
                  </a:lnTo>
                  <a:lnTo>
                    <a:pt x="366" y="252"/>
                  </a:lnTo>
                  <a:lnTo>
                    <a:pt x="380" y="236"/>
                  </a:lnTo>
                  <a:lnTo>
                    <a:pt x="396" y="220"/>
                  </a:lnTo>
                  <a:lnTo>
                    <a:pt x="414" y="208"/>
                  </a:lnTo>
                  <a:lnTo>
                    <a:pt x="432" y="196"/>
                  </a:lnTo>
                  <a:lnTo>
                    <a:pt x="452" y="186"/>
                  </a:lnTo>
                  <a:lnTo>
                    <a:pt x="472" y="180"/>
                  </a:lnTo>
                  <a:lnTo>
                    <a:pt x="494" y="174"/>
                  </a:lnTo>
                  <a:lnTo>
                    <a:pt x="516" y="170"/>
                  </a:lnTo>
                  <a:lnTo>
                    <a:pt x="540" y="168"/>
                  </a:lnTo>
                  <a:lnTo>
                    <a:pt x="540" y="168"/>
                  </a:lnTo>
                  <a:lnTo>
                    <a:pt x="608" y="168"/>
                  </a:lnTo>
                  <a:lnTo>
                    <a:pt x="608" y="168"/>
                  </a:lnTo>
                  <a:lnTo>
                    <a:pt x="596" y="150"/>
                  </a:lnTo>
                  <a:lnTo>
                    <a:pt x="584" y="132"/>
                  </a:lnTo>
                  <a:lnTo>
                    <a:pt x="572" y="116"/>
                  </a:lnTo>
                  <a:lnTo>
                    <a:pt x="558" y="100"/>
                  </a:lnTo>
                  <a:lnTo>
                    <a:pt x="542" y="84"/>
                  </a:lnTo>
                  <a:lnTo>
                    <a:pt x="526" y="70"/>
                  </a:lnTo>
                  <a:lnTo>
                    <a:pt x="508" y="58"/>
                  </a:lnTo>
                  <a:lnTo>
                    <a:pt x="490" y="46"/>
                  </a:lnTo>
                  <a:lnTo>
                    <a:pt x="472" y="36"/>
                  </a:lnTo>
                  <a:lnTo>
                    <a:pt x="452" y="26"/>
                  </a:lnTo>
                  <a:lnTo>
                    <a:pt x="432" y="18"/>
                  </a:lnTo>
                  <a:lnTo>
                    <a:pt x="412" y="12"/>
                  </a:lnTo>
                  <a:lnTo>
                    <a:pt x="390" y="6"/>
                  </a:lnTo>
                  <a:lnTo>
                    <a:pt x="368" y="2"/>
                  </a:lnTo>
                  <a:lnTo>
                    <a:pt x="346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4822718" y="2846388"/>
              <a:ext cx="965200" cy="1022350"/>
            </a:xfrm>
            <a:custGeom>
              <a:avLst/>
              <a:gdLst>
                <a:gd name="T0" fmla="*/ 324 w 608"/>
                <a:gd name="T1" fmla="*/ 0 h 644"/>
                <a:gd name="T2" fmla="*/ 258 w 608"/>
                <a:gd name="T3" fmla="*/ 6 h 644"/>
                <a:gd name="T4" fmla="*/ 198 w 608"/>
                <a:gd name="T5" fmla="*/ 24 h 644"/>
                <a:gd name="T6" fmla="*/ 144 w 608"/>
                <a:gd name="T7" fmla="*/ 54 h 644"/>
                <a:gd name="T8" fmla="*/ 96 w 608"/>
                <a:gd name="T9" fmla="*/ 94 h 644"/>
                <a:gd name="T10" fmla="*/ 56 w 608"/>
                <a:gd name="T11" fmla="*/ 142 h 644"/>
                <a:gd name="T12" fmla="*/ 26 w 608"/>
                <a:gd name="T13" fmla="*/ 196 h 644"/>
                <a:gd name="T14" fmla="*/ 8 w 608"/>
                <a:gd name="T15" fmla="*/ 258 h 644"/>
                <a:gd name="T16" fmla="*/ 0 w 608"/>
                <a:gd name="T17" fmla="*/ 322 h 644"/>
                <a:gd name="T18" fmla="*/ 2 w 608"/>
                <a:gd name="T19" fmla="*/ 354 h 644"/>
                <a:gd name="T20" fmla="*/ 14 w 608"/>
                <a:gd name="T21" fmla="*/ 416 h 644"/>
                <a:gd name="T22" fmla="*/ 38 w 608"/>
                <a:gd name="T23" fmla="*/ 474 h 644"/>
                <a:gd name="T24" fmla="*/ 72 w 608"/>
                <a:gd name="T25" fmla="*/ 524 h 644"/>
                <a:gd name="T26" fmla="*/ 114 w 608"/>
                <a:gd name="T27" fmla="*/ 568 h 644"/>
                <a:gd name="T28" fmla="*/ 164 w 608"/>
                <a:gd name="T29" fmla="*/ 602 h 644"/>
                <a:gd name="T30" fmla="*/ 220 w 608"/>
                <a:gd name="T31" fmla="*/ 628 h 644"/>
                <a:gd name="T32" fmla="*/ 282 w 608"/>
                <a:gd name="T33" fmla="*/ 642 h 644"/>
                <a:gd name="T34" fmla="*/ 314 w 608"/>
                <a:gd name="T35" fmla="*/ 644 h 644"/>
                <a:gd name="T36" fmla="*/ 314 w 608"/>
                <a:gd name="T37" fmla="*/ 396 h 644"/>
                <a:gd name="T38" fmla="*/ 318 w 608"/>
                <a:gd name="T39" fmla="*/ 350 h 644"/>
                <a:gd name="T40" fmla="*/ 332 w 608"/>
                <a:gd name="T41" fmla="*/ 308 h 644"/>
                <a:gd name="T42" fmla="*/ 352 w 608"/>
                <a:gd name="T43" fmla="*/ 268 h 644"/>
                <a:gd name="T44" fmla="*/ 380 w 608"/>
                <a:gd name="T45" fmla="*/ 236 h 644"/>
                <a:gd name="T46" fmla="*/ 414 w 608"/>
                <a:gd name="T47" fmla="*/ 208 h 644"/>
                <a:gd name="T48" fmla="*/ 452 w 608"/>
                <a:gd name="T49" fmla="*/ 186 h 644"/>
                <a:gd name="T50" fmla="*/ 494 w 608"/>
                <a:gd name="T51" fmla="*/ 174 h 644"/>
                <a:gd name="T52" fmla="*/ 540 w 608"/>
                <a:gd name="T53" fmla="*/ 168 h 644"/>
                <a:gd name="T54" fmla="*/ 608 w 608"/>
                <a:gd name="T55" fmla="*/ 168 h 644"/>
                <a:gd name="T56" fmla="*/ 596 w 608"/>
                <a:gd name="T57" fmla="*/ 150 h 644"/>
                <a:gd name="T58" fmla="*/ 572 w 608"/>
                <a:gd name="T59" fmla="*/ 116 h 644"/>
                <a:gd name="T60" fmla="*/ 542 w 608"/>
                <a:gd name="T61" fmla="*/ 84 h 644"/>
                <a:gd name="T62" fmla="*/ 508 w 608"/>
                <a:gd name="T63" fmla="*/ 58 h 644"/>
                <a:gd name="T64" fmla="*/ 472 w 608"/>
                <a:gd name="T65" fmla="*/ 36 h 644"/>
                <a:gd name="T66" fmla="*/ 432 w 608"/>
                <a:gd name="T67" fmla="*/ 18 h 644"/>
                <a:gd name="T68" fmla="*/ 390 w 608"/>
                <a:gd name="T69" fmla="*/ 6 h 644"/>
                <a:gd name="T70" fmla="*/ 346 w 608"/>
                <a:gd name="T7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8" h="644">
                  <a:moveTo>
                    <a:pt x="324" y="0"/>
                  </a:moveTo>
                  <a:lnTo>
                    <a:pt x="324" y="0"/>
                  </a:lnTo>
                  <a:lnTo>
                    <a:pt x="290" y="0"/>
                  </a:lnTo>
                  <a:lnTo>
                    <a:pt x="258" y="6"/>
                  </a:lnTo>
                  <a:lnTo>
                    <a:pt x="228" y="14"/>
                  </a:lnTo>
                  <a:lnTo>
                    <a:pt x="198" y="24"/>
                  </a:lnTo>
                  <a:lnTo>
                    <a:pt x="170" y="38"/>
                  </a:lnTo>
                  <a:lnTo>
                    <a:pt x="144" y="54"/>
                  </a:lnTo>
                  <a:lnTo>
                    <a:pt x="118" y="74"/>
                  </a:lnTo>
                  <a:lnTo>
                    <a:pt x="96" y="94"/>
                  </a:lnTo>
                  <a:lnTo>
                    <a:pt x="74" y="116"/>
                  </a:lnTo>
                  <a:lnTo>
                    <a:pt x="56" y="142"/>
                  </a:lnTo>
                  <a:lnTo>
                    <a:pt x="40" y="168"/>
                  </a:lnTo>
                  <a:lnTo>
                    <a:pt x="26" y="196"/>
                  </a:lnTo>
                  <a:lnTo>
                    <a:pt x="16" y="226"/>
                  </a:lnTo>
                  <a:lnTo>
                    <a:pt x="8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4"/>
                  </a:lnTo>
                  <a:lnTo>
                    <a:pt x="6" y="386"/>
                  </a:lnTo>
                  <a:lnTo>
                    <a:pt x="14" y="416"/>
                  </a:lnTo>
                  <a:lnTo>
                    <a:pt x="26" y="446"/>
                  </a:lnTo>
                  <a:lnTo>
                    <a:pt x="38" y="474"/>
                  </a:lnTo>
                  <a:lnTo>
                    <a:pt x="54" y="500"/>
                  </a:lnTo>
                  <a:lnTo>
                    <a:pt x="72" y="524"/>
                  </a:lnTo>
                  <a:lnTo>
                    <a:pt x="92" y="546"/>
                  </a:lnTo>
                  <a:lnTo>
                    <a:pt x="114" y="568"/>
                  </a:lnTo>
                  <a:lnTo>
                    <a:pt x="138" y="586"/>
                  </a:lnTo>
                  <a:lnTo>
                    <a:pt x="164" y="602"/>
                  </a:lnTo>
                  <a:lnTo>
                    <a:pt x="192" y="616"/>
                  </a:lnTo>
                  <a:lnTo>
                    <a:pt x="220" y="628"/>
                  </a:lnTo>
                  <a:lnTo>
                    <a:pt x="250" y="636"/>
                  </a:lnTo>
                  <a:lnTo>
                    <a:pt x="282" y="642"/>
                  </a:lnTo>
                  <a:lnTo>
                    <a:pt x="314" y="644"/>
                  </a:lnTo>
                  <a:lnTo>
                    <a:pt x="314" y="644"/>
                  </a:lnTo>
                  <a:lnTo>
                    <a:pt x="314" y="396"/>
                  </a:lnTo>
                  <a:lnTo>
                    <a:pt x="314" y="396"/>
                  </a:lnTo>
                  <a:lnTo>
                    <a:pt x="316" y="372"/>
                  </a:lnTo>
                  <a:lnTo>
                    <a:pt x="318" y="350"/>
                  </a:lnTo>
                  <a:lnTo>
                    <a:pt x="324" y="328"/>
                  </a:lnTo>
                  <a:lnTo>
                    <a:pt x="332" y="308"/>
                  </a:lnTo>
                  <a:lnTo>
                    <a:pt x="342" y="288"/>
                  </a:lnTo>
                  <a:lnTo>
                    <a:pt x="352" y="268"/>
                  </a:lnTo>
                  <a:lnTo>
                    <a:pt x="366" y="252"/>
                  </a:lnTo>
                  <a:lnTo>
                    <a:pt x="380" y="236"/>
                  </a:lnTo>
                  <a:lnTo>
                    <a:pt x="396" y="220"/>
                  </a:lnTo>
                  <a:lnTo>
                    <a:pt x="414" y="208"/>
                  </a:lnTo>
                  <a:lnTo>
                    <a:pt x="432" y="196"/>
                  </a:lnTo>
                  <a:lnTo>
                    <a:pt x="452" y="186"/>
                  </a:lnTo>
                  <a:lnTo>
                    <a:pt x="472" y="180"/>
                  </a:lnTo>
                  <a:lnTo>
                    <a:pt x="494" y="174"/>
                  </a:lnTo>
                  <a:lnTo>
                    <a:pt x="516" y="170"/>
                  </a:lnTo>
                  <a:lnTo>
                    <a:pt x="540" y="168"/>
                  </a:lnTo>
                  <a:lnTo>
                    <a:pt x="540" y="168"/>
                  </a:lnTo>
                  <a:lnTo>
                    <a:pt x="608" y="168"/>
                  </a:lnTo>
                  <a:lnTo>
                    <a:pt x="608" y="168"/>
                  </a:lnTo>
                  <a:lnTo>
                    <a:pt x="596" y="150"/>
                  </a:lnTo>
                  <a:lnTo>
                    <a:pt x="584" y="132"/>
                  </a:lnTo>
                  <a:lnTo>
                    <a:pt x="572" y="116"/>
                  </a:lnTo>
                  <a:lnTo>
                    <a:pt x="558" y="100"/>
                  </a:lnTo>
                  <a:lnTo>
                    <a:pt x="542" y="84"/>
                  </a:lnTo>
                  <a:lnTo>
                    <a:pt x="526" y="70"/>
                  </a:lnTo>
                  <a:lnTo>
                    <a:pt x="508" y="58"/>
                  </a:lnTo>
                  <a:lnTo>
                    <a:pt x="490" y="46"/>
                  </a:lnTo>
                  <a:lnTo>
                    <a:pt x="472" y="36"/>
                  </a:lnTo>
                  <a:lnTo>
                    <a:pt x="452" y="26"/>
                  </a:lnTo>
                  <a:lnTo>
                    <a:pt x="432" y="18"/>
                  </a:lnTo>
                  <a:lnTo>
                    <a:pt x="412" y="12"/>
                  </a:lnTo>
                  <a:lnTo>
                    <a:pt x="390" y="6"/>
                  </a:lnTo>
                  <a:lnTo>
                    <a:pt x="368" y="2"/>
                  </a:lnTo>
                  <a:lnTo>
                    <a:pt x="346" y="0"/>
                  </a:lnTo>
                  <a:lnTo>
                    <a:pt x="3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5321193" y="3113088"/>
              <a:ext cx="527050" cy="755650"/>
            </a:xfrm>
            <a:custGeom>
              <a:avLst/>
              <a:gdLst>
                <a:gd name="T0" fmla="*/ 294 w 332"/>
                <a:gd name="T1" fmla="*/ 0 h 476"/>
                <a:gd name="T2" fmla="*/ 294 w 332"/>
                <a:gd name="T3" fmla="*/ 0 h 476"/>
                <a:gd name="T4" fmla="*/ 226 w 332"/>
                <a:gd name="T5" fmla="*/ 0 h 476"/>
                <a:gd name="T6" fmla="*/ 226 w 332"/>
                <a:gd name="T7" fmla="*/ 0 h 476"/>
                <a:gd name="T8" fmla="*/ 202 w 332"/>
                <a:gd name="T9" fmla="*/ 2 h 476"/>
                <a:gd name="T10" fmla="*/ 180 w 332"/>
                <a:gd name="T11" fmla="*/ 6 h 476"/>
                <a:gd name="T12" fmla="*/ 158 w 332"/>
                <a:gd name="T13" fmla="*/ 12 h 476"/>
                <a:gd name="T14" fmla="*/ 138 w 332"/>
                <a:gd name="T15" fmla="*/ 18 h 476"/>
                <a:gd name="T16" fmla="*/ 118 w 332"/>
                <a:gd name="T17" fmla="*/ 28 h 476"/>
                <a:gd name="T18" fmla="*/ 100 w 332"/>
                <a:gd name="T19" fmla="*/ 40 h 476"/>
                <a:gd name="T20" fmla="*/ 82 w 332"/>
                <a:gd name="T21" fmla="*/ 52 h 476"/>
                <a:gd name="T22" fmla="*/ 66 w 332"/>
                <a:gd name="T23" fmla="*/ 68 h 476"/>
                <a:gd name="T24" fmla="*/ 52 w 332"/>
                <a:gd name="T25" fmla="*/ 84 h 476"/>
                <a:gd name="T26" fmla="*/ 38 w 332"/>
                <a:gd name="T27" fmla="*/ 100 h 476"/>
                <a:gd name="T28" fmla="*/ 28 w 332"/>
                <a:gd name="T29" fmla="*/ 120 h 476"/>
                <a:gd name="T30" fmla="*/ 18 w 332"/>
                <a:gd name="T31" fmla="*/ 140 h 476"/>
                <a:gd name="T32" fmla="*/ 10 w 332"/>
                <a:gd name="T33" fmla="*/ 160 h 476"/>
                <a:gd name="T34" fmla="*/ 4 w 332"/>
                <a:gd name="T35" fmla="*/ 182 h 476"/>
                <a:gd name="T36" fmla="*/ 2 w 332"/>
                <a:gd name="T37" fmla="*/ 204 h 476"/>
                <a:gd name="T38" fmla="*/ 0 w 332"/>
                <a:gd name="T39" fmla="*/ 228 h 476"/>
                <a:gd name="T40" fmla="*/ 0 w 332"/>
                <a:gd name="T41" fmla="*/ 228 h 476"/>
                <a:gd name="T42" fmla="*/ 0 w 332"/>
                <a:gd name="T43" fmla="*/ 476 h 476"/>
                <a:gd name="T44" fmla="*/ 0 w 332"/>
                <a:gd name="T45" fmla="*/ 476 h 476"/>
                <a:gd name="T46" fmla="*/ 10 w 332"/>
                <a:gd name="T47" fmla="*/ 476 h 476"/>
                <a:gd name="T48" fmla="*/ 10 w 332"/>
                <a:gd name="T49" fmla="*/ 476 h 476"/>
                <a:gd name="T50" fmla="*/ 42 w 332"/>
                <a:gd name="T51" fmla="*/ 474 h 476"/>
                <a:gd name="T52" fmla="*/ 74 w 332"/>
                <a:gd name="T53" fmla="*/ 470 h 476"/>
                <a:gd name="T54" fmla="*/ 106 w 332"/>
                <a:gd name="T55" fmla="*/ 462 h 476"/>
                <a:gd name="T56" fmla="*/ 134 w 332"/>
                <a:gd name="T57" fmla="*/ 452 h 476"/>
                <a:gd name="T58" fmla="*/ 162 w 332"/>
                <a:gd name="T59" fmla="*/ 438 h 476"/>
                <a:gd name="T60" fmla="*/ 190 w 332"/>
                <a:gd name="T61" fmla="*/ 422 h 476"/>
                <a:gd name="T62" fmla="*/ 214 w 332"/>
                <a:gd name="T63" fmla="*/ 402 h 476"/>
                <a:gd name="T64" fmla="*/ 238 w 332"/>
                <a:gd name="T65" fmla="*/ 382 h 476"/>
                <a:gd name="T66" fmla="*/ 258 w 332"/>
                <a:gd name="T67" fmla="*/ 358 h 476"/>
                <a:gd name="T68" fmla="*/ 276 w 332"/>
                <a:gd name="T69" fmla="*/ 334 h 476"/>
                <a:gd name="T70" fmla="*/ 292 w 332"/>
                <a:gd name="T71" fmla="*/ 308 h 476"/>
                <a:gd name="T72" fmla="*/ 306 w 332"/>
                <a:gd name="T73" fmla="*/ 280 h 476"/>
                <a:gd name="T74" fmla="*/ 318 w 332"/>
                <a:gd name="T75" fmla="*/ 250 h 476"/>
                <a:gd name="T76" fmla="*/ 326 w 332"/>
                <a:gd name="T77" fmla="*/ 218 h 476"/>
                <a:gd name="T78" fmla="*/ 330 w 332"/>
                <a:gd name="T79" fmla="*/ 186 h 476"/>
                <a:gd name="T80" fmla="*/ 332 w 332"/>
                <a:gd name="T81" fmla="*/ 154 h 476"/>
                <a:gd name="T82" fmla="*/ 332 w 332"/>
                <a:gd name="T83" fmla="*/ 154 h 476"/>
                <a:gd name="T84" fmla="*/ 332 w 332"/>
                <a:gd name="T85" fmla="*/ 134 h 476"/>
                <a:gd name="T86" fmla="*/ 330 w 332"/>
                <a:gd name="T87" fmla="*/ 114 h 476"/>
                <a:gd name="T88" fmla="*/ 326 w 332"/>
                <a:gd name="T89" fmla="*/ 94 h 476"/>
                <a:gd name="T90" fmla="*/ 322 w 332"/>
                <a:gd name="T91" fmla="*/ 74 h 476"/>
                <a:gd name="T92" fmla="*/ 316 w 332"/>
                <a:gd name="T93" fmla="*/ 54 h 476"/>
                <a:gd name="T94" fmla="*/ 310 w 332"/>
                <a:gd name="T95" fmla="*/ 36 h 476"/>
                <a:gd name="T96" fmla="*/ 294 w 332"/>
                <a:gd name="T9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76">
                  <a:moveTo>
                    <a:pt x="294" y="0"/>
                  </a:moveTo>
                  <a:lnTo>
                    <a:pt x="294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2" y="2"/>
                  </a:lnTo>
                  <a:lnTo>
                    <a:pt x="180" y="6"/>
                  </a:lnTo>
                  <a:lnTo>
                    <a:pt x="158" y="12"/>
                  </a:lnTo>
                  <a:lnTo>
                    <a:pt x="138" y="18"/>
                  </a:lnTo>
                  <a:lnTo>
                    <a:pt x="118" y="28"/>
                  </a:lnTo>
                  <a:lnTo>
                    <a:pt x="100" y="40"/>
                  </a:lnTo>
                  <a:lnTo>
                    <a:pt x="82" y="52"/>
                  </a:lnTo>
                  <a:lnTo>
                    <a:pt x="66" y="68"/>
                  </a:lnTo>
                  <a:lnTo>
                    <a:pt x="52" y="84"/>
                  </a:lnTo>
                  <a:lnTo>
                    <a:pt x="38" y="100"/>
                  </a:lnTo>
                  <a:lnTo>
                    <a:pt x="28" y="120"/>
                  </a:lnTo>
                  <a:lnTo>
                    <a:pt x="18" y="140"/>
                  </a:lnTo>
                  <a:lnTo>
                    <a:pt x="10" y="160"/>
                  </a:lnTo>
                  <a:lnTo>
                    <a:pt x="4" y="182"/>
                  </a:lnTo>
                  <a:lnTo>
                    <a:pt x="2" y="204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42" y="474"/>
                  </a:lnTo>
                  <a:lnTo>
                    <a:pt x="74" y="470"/>
                  </a:lnTo>
                  <a:lnTo>
                    <a:pt x="106" y="462"/>
                  </a:lnTo>
                  <a:lnTo>
                    <a:pt x="134" y="452"/>
                  </a:lnTo>
                  <a:lnTo>
                    <a:pt x="162" y="438"/>
                  </a:lnTo>
                  <a:lnTo>
                    <a:pt x="190" y="422"/>
                  </a:lnTo>
                  <a:lnTo>
                    <a:pt x="214" y="402"/>
                  </a:lnTo>
                  <a:lnTo>
                    <a:pt x="238" y="382"/>
                  </a:lnTo>
                  <a:lnTo>
                    <a:pt x="258" y="358"/>
                  </a:lnTo>
                  <a:lnTo>
                    <a:pt x="276" y="334"/>
                  </a:lnTo>
                  <a:lnTo>
                    <a:pt x="292" y="308"/>
                  </a:lnTo>
                  <a:lnTo>
                    <a:pt x="306" y="280"/>
                  </a:lnTo>
                  <a:lnTo>
                    <a:pt x="318" y="250"/>
                  </a:lnTo>
                  <a:lnTo>
                    <a:pt x="326" y="218"/>
                  </a:lnTo>
                  <a:lnTo>
                    <a:pt x="330" y="186"/>
                  </a:lnTo>
                  <a:lnTo>
                    <a:pt x="332" y="154"/>
                  </a:lnTo>
                  <a:lnTo>
                    <a:pt x="332" y="154"/>
                  </a:lnTo>
                  <a:lnTo>
                    <a:pt x="332" y="134"/>
                  </a:lnTo>
                  <a:lnTo>
                    <a:pt x="330" y="114"/>
                  </a:lnTo>
                  <a:lnTo>
                    <a:pt x="326" y="94"/>
                  </a:lnTo>
                  <a:lnTo>
                    <a:pt x="322" y="74"/>
                  </a:lnTo>
                  <a:lnTo>
                    <a:pt x="316" y="54"/>
                  </a:lnTo>
                  <a:lnTo>
                    <a:pt x="310" y="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F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208"/>
            <p:cNvSpPr>
              <a:spLocks/>
            </p:cNvSpPr>
            <p:nvPr/>
          </p:nvSpPr>
          <p:spPr bwMode="auto">
            <a:xfrm>
              <a:off x="15321193" y="3113088"/>
              <a:ext cx="527050" cy="755650"/>
            </a:xfrm>
            <a:custGeom>
              <a:avLst/>
              <a:gdLst>
                <a:gd name="T0" fmla="*/ 294 w 332"/>
                <a:gd name="T1" fmla="*/ 0 h 476"/>
                <a:gd name="T2" fmla="*/ 294 w 332"/>
                <a:gd name="T3" fmla="*/ 0 h 476"/>
                <a:gd name="T4" fmla="*/ 226 w 332"/>
                <a:gd name="T5" fmla="*/ 0 h 476"/>
                <a:gd name="T6" fmla="*/ 226 w 332"/>
                <a:gd name="T7" fmla="*/ 0 h 476"/>
                <a:gd name="T8" fmla="*/ 202 w 332"/>
                <a:gd name="T9" fmla="*/ 2 h 476"/>
                <a:gd name="T10" fmla="*/ 180 w 332"/>
                <a:gd name="T11" fmla="*/ 6 h 476"/>
                <a:gd name="T12" fmla="*/ 158 w 332"/>
                <a:gd name="T13" fmla="*/ 12 h 476"/>
                <a:gd name="T14" fmla="*/ 138 w 332"/>
                <a:gd name="T15" fmla="*/ 18 h 476"/>
                <a:gd name="T16" fmla="*/ 118 w 332"/>
                <a:gd name="T17" fmla="*/ 28 h 476"/>
                <a:gd name="T18" fmla="*/ 100 w 332"/>
                <a:gd name="T19" fmla="*/ 40 h 476"/>
                <a:gd name="T20" fmla="*/ 82 w 332"/>
                <a:gd name="T21" fmla="*/ 52 h 476"/>
                <a:gd name="T22" fmla="*/ 66 w 332"/>
                <a:gd name="T23" fmla="*/ 68 h 476"/>
                <a:gd name="T24" fmla="*/ 52 w 332"/>
                <a:gd name="T25" fmla="*/ 84 h 476"/>
                <a:gd name="T26" fmla="*/ 38 w 332"/>
                <a:gd name="T27" fmla="*/ 100 h 476"/>
                <a:gd name="T28" fmla="*/ 28 w 332"/>
                <a:gd name="T29" fmla="*/ 120 h 476"/>
                <a:gd name="T30" fmla="*/ 18 w 332"/>
                <a:gd name="T31" fmla="*/ 140 h 476"/>
                <a:gd name="T32" fmla="*/ 10 w 332"/>
                <a:gd name="T33" fmla="*/ 160 h 476"/>
                <a:gd name="T34" fmla="*/ 4 w 332"/>
                <a:gd name="T35" fmla="*/ 182 h 476"/>
                <a:gd name="T36" fmla="*/ 2 w 332"/>
                <a:gd name="T37" fmla="*/ 204 h 476"/>
                <a:gd name="T38" fmla="*/ 0 w 332"/>
                <a:gd name="T39" fmla="*/ 228 h 476"/>
                <a:gd name="T40" fmla="*/ 0 w 332"/>
                <a:gd name="T41" fmla="*/ 228 h 476"/>
                <a:gd name="T42" fmla="*/ 0 w 332"/>
                <a:gd name="T43" fmla="*/ 476 h 476"/>
                <a:gd name="T44" fmla="*/ 0 w 332"/>
                <a:gd name="T45" fmla="*/ 476 h 476"/>
                <a:gd name="T46" fmla="*/ 10 w 332"/>
                <a:gd name="T47" fmla="*/ 476 h 476"/>
                <a:gd name="T48" fmla="*/ 10 w 332"/>
                <a:gd name="T49" fmla="*/ 476 h 476"/>
                <a:gd name="T50" fmla="*/ 42 w 332"/>
                <a:gd name="T51" fmla="*/ 474 h 476"/>
                <a:gd name="T52" fmla="*/ 74 w 332"/>
                <a:gd name="T53" fmla="*/ 470 h 476"/>
                <a:gd name="T54" fmla="*/ 106 w 332"/>
                <a:gd name="T55" fmla="*/ 462 h 476"/>
                <a:gd name="T56" fmla="*/ 134 w 332"/>
                <a:gd name="T57" fmla="*/ 452 h 476"/>
                <a:gd name="T58" fmla="*/ 162 w 332"/>
                <a:gd name="T59" fmla="*/ 438 h 476"/>
                <a:gd name="T60" fmla="*/ 190 w 332"/>
                <a:gd name="T61" fmla="*/ 422 h 476"/>
                <a:gd name="T62" fmla="*/ 214 w 332"/>
                <a:gd name="T63" fmla="*/ 402 h 476"/>
                <a:gd name="T64" fmla="*/ 238 w 332"/>
                <a:gd name="T65" fmla="*/ 382 h 476"/>
                <a:gd name="T66" fmla="*/ 258 w 332"/>
                <a:gd name="T67" fmla="*/ 358 h 476"/>
                <a:gd name="T68" fmla="*/ 276 w 332"/>
                <a:gd name="T69" fmla="*/ 334 h 476"/>
                <a:gd name="T70" fmla="*/ 292 w 332"/>
                <a:gd name="T71" fmla="*/ 308 h 476"/>
                <a:gd name="T72" fmla="*/ 306 w 332"/>
                <a:gd name="T73" fmla="*/ 280 h 476"/>
                <a:gd name="T74" fmla="*/ 318 w 332"/>
                <a:gd name="T75" fmla="*/ 250 h 476"/>
                <a:gd name="T76" fmla="*/ 326 w 332"/>
                <a:gd name="T77" fmla="*/ 218 h 476"/>
                <a:gd name="T78" fmla="*/ 330 w 332"/>
                <a:gd name="T79" fmla="*/ 186 h 476"/>
                <a:gd name="T80" fmla="*/ 332 w 332"/>
                <a:gd name="T81" fmla="*/ 154 h 476"/>
                <a:gd name="T82" fmla="*/ 332 w 332"/>
                <a:gd name="T83" fmla="*/ 154 h 476"/>
                <a:gd name="T84" fmla="*/ 332 w 332"/>
                <a:gd name="T85" fmla="*/ 134 h 476"/>
                <a:gd name="T86" fmla="*/ 330 w 332"/>
                <a:gd name="T87" fmla="*/ 114 h 476"/>
                <a:gd name="T88" fmla="*/ 326 w 332"/>
                <a:gd name="T89" fmla="*/ 94 h 476"/>
                <a:gd name="T90" fmla="*/ 322 w 332"/>
                <a:gd name="T91" fmla="*/ 74 h 476"/>
                <a:gd name="T92" fmla="*/ 316 w 332"/>
                <a:gd name="T93" fmla="*/ 54 h 476"/>
                <a:gd name="T94" fmla="*/ 310 w 332"/>
                <a:gd name="T95" fmla="*/ 36 h 476"/>
                <a:gd name="T96" fmla="*/ 294 w 332"/>
                <a:gd name="T97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76">
                  <a:moveTo>
                    <a:pt x="294" y="0"/>
                  </a:moveTo>
                  <a:lnTo>
                    <a:pt x="294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2" y="2"/>
                  </a:lnTo>
                  <a:lnTo>
                    <a:pt x="180" y="6"/>
                  </a:lnTo>
                  <a:lnTo>
                    <a:pt x="158" y="12"/>
                  </a:lnTo>
                  <a:lnTo>
                    <a:pt x="138" y="18"/>
                  </a:lnTo>
                  <a:lnTo>
                    <a:pt x="118" y="28"/>
                  </a:lnTo>
                  <a:lnTo>
                    <a:pt x="100" y="40"/>
                  </a:lnTo>
                  <a:lnTo>
                    <a:pt x="82" y="52"/>
                  </a:lnTo>
                  <a:lnTo>
                    <a:pt x="66" y="68"/>
                  </a:lnTo>
                  <a:lnTo>
                    <a:pt x="52" y="84"/>
                  </a:lnTo>
                  <a:lnTo>
                    <a:pt x="38" y="100"/>
                  </a:lnTo>
                  <a:lnTo>
                    <a:pt x="28" y="120"/>
                  </a:lnTo>
                  <a:lnTo>
                    <a:pt x="18" y="140"/>
                  </a:lnTo>
                  <a:lnTo>
                    <a:pt x="10" y="160"/>
                  </a:lnTo>
                  <a:lnTo>
                    <a:pt x="4" y="182"/>
                  </a:lnTo>
                  <a:lnTo>
                    <a:pt x="2" y="204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42" y="474"/>
                  </a:lnTo>
                  <a:lnTo>
                    <a:pt x="74" y="470"/>
                  </a:lnTo>
                  <a:lnTo>
                    <a:pt x="106" y="462"/>
                  </a:lnTo>
                  <a:lnTo>
                    <a:pt x="134" y="452"/>
                  </a:lnTo>
                  <a:lnTo>
                    <a:pt x="162" y="438"/>
                  </a:lnTo>
                  <a:lnTo>
                    <a:pt x="190" y="422"/>
                  </a:lnTo>
                  <a:lnTo>
                    <a:pt x="214" y="402"/>
                  </a:lnTo>
                  <a:lnTo>
                    <a:pt x="238" y="382"/>
                  </a:lnTo>
                  <a:lnTo>
                    <a:pt x="258" y="358"/>
                  </a:lnTo>
                  <a:lnTo>
                    <a:pt x="276" y="334"/>
                  </a:lnTo>
                  <a:lnTo>
                    <a:pt x="292" y="308"/>
                  </a:lnTo>
                  <a:lnTo>
                    <a:pt x="306" y="280"/>
                  </a:lnTo>
                  <a:lnTo>
                    <a:pt x="318" y="250"/>
                  </a:lnTo>
                  <a:lnTo>
                    <a:pt x="326" y="218"/>
                  </a:lnTo>
                  <a:lnTo>
                    <a:pt x="330" y="186"/>
                  </a:lnTo>
                  <a:lnTo>
                    <a:pt x="332" y="154"/>
                  </a:lnTo>
                  <a:lnTo>
                    <a:pt x="332" y="154"/>
                  </a:lnTo>
                  <a:lnTo>
                    <a:pt x="332" y="134"/>
                  </a:lnTo>
                  <a:lnTo>
                    <a:pt x="330" y="114"/>
                  </a:lnTo>
                  <a:lnTo>
                    <a:pt x="326" y="94"/>
                  </a:lnTo>
                  <a:lnTo>
                    <a:pt x="322" y="74"/>
                  </a:lnTo>
                  <a:lnTo>
                    <a:pt x="316" y="54"/>
                  </a:lnTo>
                  <a:lnTo>
                    <a:pt x="310" y="3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209"/>
            <p:cNvSpPr>
              <a:spLocks/>
            </p:cNvSpPr>
            <p:nvPr/>
          </p:nvSpPr>
          <p:spPr bwMode="auto">
            <a:xfrm>
              <a:off x="14794143" y="2776538"/>
              <a:ext cx="1025525" cy="1025525"/>
            </a:xfrm>
            <a:custGeom>
              <a:avLst/>
              <a:gdLst>
                <a:gd name="T0" fmla="*/ 322 w 646"/>
                <a:gd name="T1" fmla="*/ 646 h 646"/>
                <a:gd name="T2" fmla="*/ 388 w 646"/>
                <a:gd name="T3" fmla="*/ 640 h 646"/>
                <a:gd name="T4" fmla="*/ 448 w 646"/>
                <a:gd name="T5" fmla="*/ 620 h 646"/>
                <a:gd name="T6" fmla="*/ 504 w 646"/>
                <a:gd name="T7" fmla="*/ 590 h 646"/>
                <a:gd name="T8" fmla="*/ 550 w 646"/>
                <a:gd name="T9" fmla="*/ 552 h 646"/>
                <a:gd name="T10" fmla="*/ 590 w 646"/>
                <a:gd name="T11" fmla="*/ 504 h 646"/>
                <a:gd name="T12" fmla="*/ 620 w 646"/>
                <a:gd name="T13" fmla="*/ 448 h 646"/>
                <a:gd name="T14" fmla="*/ 638 w 646"/>
                <a:gd name="T15" fmla="*/ 388 h 646"/>
                <a:gd name="T16" fmla="*/ 646 w 646"/>
                <a:gd name="T17" fmla="*/ 324 h 646"/>
                <a:gd name="T18" fmla="*/ 644 w 646"/>
                <a:gd name="T19" fmla="*/ 290 h 646"/>
                <a:gd name="T20" fmla="*/ 630 w 646"/>
                <a:gd name="T21" fmla="*/ 228 h 646"/>
                <a:gd name="T22" fmla="*/ 606 w 646"/>
                <a:gd name="T23" fmla="*/ 170 h 646"/>
                <a:gd name="T24" fmla="*/ 572 w 646"/>
                <a:gd name="T25" fmla="*/ 118 h 646"/>
                <a:gd name="T26" fmla="*/ 528 w 646"/>
                <a:gd name="T27" fmla="*/ 74 h 646"/>
                <a:gd name="T28" fmla="*/ 476 w 646"/>
                <a:gd name="T29" fmla="*/ 40 h 646"/>
                <a:gd name="T30" fmla="*/ 418 w 646"/>
                <a:gd name="T31" fmla="*/ 14 h 646"/>
                <a:gd name="T32" fmla="*/ 356 w 646"/>
                <a:gd name="T33" fmla="*/ 2 h 646"/>
                <a:gd name="T34" fmla="*/ 322 w 646"/>
                <a:gd name="T35" fmla="*/ 0 h 646"/>
                <a:gd name="T36" fmla="*/ 258 w 646"/>
                <a:gd name="T37" fmla="*/ 8 h 646"/>
                <a:gd name="T38" fmla="*/ 198 w 646"/>
                <a:gd name="T39" fmla="*/ 26 h 646"/>
                <a:gd name="T40" fmla="*/ 142 w 646"/>
                <a:gd name="T41" fmla="*/ 56 h 646"/>
                <a:gd name="T42" fmla="*/ 94 w 646"/>
                <a:gd name="T43" fmla="*/ 96 h 646"/>
                <a:gd name="T44" fmla="*/ 56 w 646"/>
                <a:gd name="T45" fmla="*/ 142 h 646"/>
                <a:gd name="T46" fmla="*/ 26 w 646"/>
                <a:gd name="T47" fmla="*/ 198 h 646"/>
                <a:gd name="T48" fmla="*/ 6 w 646"/>
                <a:gd name="T49" fmla="*/ 258 h 646"/>
                <a:gd name="T50" fmla="*/ 0 w 646"/>
                <a:gd name="T51" fmla="*/ 324 h 646"/>
                <a:gd name="T52" fmla="*/ 2 w 646"/>
                <a:gd name="T53" fmla="*/ 356 h 646"/>
                <a:gd name="T54" fmla="*/ 14 w 646"/>
                <a:gd name="T55" fmla="*/ 418 h 646"/>
                <a:gd name="T56" fmla="*/ 40 w 646"/>
                <a:gd name="T57" fmla="*/ 476 h 646"/>
                <a:gd name="T58" fmla="*/ 74 w 646"/>
                <a:gd name="T59" fmla="*/ 528 h 646"/>
                <a:gd name="T60" fmla="*/ 118 w 646"/>
                <a:gd name="T61" fmla="*/ 572 h 646"/>
                <a:gd name="T62" fmla="*/ 170 w 646"/>
                <a:gd name="T63" fmla="*/ 606 h 646"/>
                <a:gd name="T64" fmla="*/ 228 w 646"/>
                <a:gd name="T65" fmla="*/ 632 h 646"/>
                <a:gd name="T66" fmla="*/ 290 w 646"/>
                <a:gd name="T67" fmla="*/ 644 h 646"/>
                <a:gd name="T68" fmla="*/ 322 w 646"/>
                <a:gd name="T69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646">
                  <a:moveTo>
                    <a:pt x="322" y="646"/>
                  </a:moveTo>
                  <a:lnTo>
                    <a:pt x="322" y="646"/>
                  </a:lnTo>
                  <a:lnTo>
                    <a:pt x="356" y="644"/>
                  </a:lnTo>
                  <a:lnTo>
                    <a:pt x="388" y="640"/>
                  </a:lnTo>
                  <a:lnTo>
                    <a:pt x="418" y="632"/>
                  </a:lnTo>
                  <a:lnTo>
                    <a:pt x="448" y="620"/>
                  </a:lnTo>
                  <a:lnTo>
                    <a:pt x="476" y="606"/>
                  </a:lnTo>
                  <a:lnTo>
                    <a:pt x="504" y="590"/>
                  </a:lnTo>
                  <a:lnTo>
                    <a:pt x="528" y="572"/>
                  </a:lnTo>
                  <a:lnTo>
                    <a:pt x="550" y="552"/>
                  </a:lnTo>
                  <a:lnTo>
                    <a:pt x="572" y="528"/>
                  </a:lnTo>
                  <a:lnTo>
                    <a:pt x="590" y="504"/>
                  </a:lnTo>
                  <a:lnTo>
                    <a:pt x="606" y="476"/>
                  </a:lnTo>
                  <a:lnTo>
                    <a:pt x="620" y="448"/>
                  </a:lnTo>
                  <a:lnTo>
                    <a:pt x="630" y="418"/>
                  </a:lnTo>
                  <a:lnTo>
                    <a:pt x="638" y="388"/>
                  </a:lnTo>
                  <a:lnTo>
                    <a:pt x="644" y="356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44" y="290"/>
                  </a:lnTo>
                  <a:lnTo>
                    <a:pt x="638" y="258"/>
                  </a:lnTo>
                  <a:lnTo>
                    <a:pt x="630" y="228"/>
                  </a:lnTo>
                  <a:lnTo>
                    <a:pt x="620" y="198"/>
                  </a:lnTo>
                  <a:lnTo>
                    <a:pt x="606" y="170"/>
                  </a:lnTo>
                  <a:lnTo>
                    <a:pt x="590" y="142"/>
                  </a:lnTo>
                  <a:lnTo>
                    <a:pt x="572" y="118"/>
                  </a:lnTo>
                  <a:lnTo>
                    <a:pt x="550" y="96"/>
                  </a:lnTo>
                  <a:lnTo>
                    <a:pt x="528" y="74"/>
                  </a:lnTo>
                  <a:lnTo>
                    <a:pt x="504" y="56"/>
                  </a:lnTo>
                  <a:lnTo>
                    <a:pt x="476" y="40"/>
                  </a:lnTo>
                  <a:lnTo>
                    <a:pt x="448" y="26"/>
                  </a:lnTo>
                  <a:lnTo>
                    <a:pt x="418" y="14"/>
                  </a:lnTo>
                  <a:lnTo>
                    <a:pt x="388" y="8"/>
                  </a:lnTo>
                  <a:lnTo>
                    <a:pt x="356" y="2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290" y="2"/>
                  </a:lnTo>
                  <a:lnTo>
                    <a:pt x="258" y="8"/>
                  </a:lnTo>
                  <a:lnTo>
                    <a:pt x="228" y="14"/>
                  </a:lnTo>
                  <a:lnTo>
                    <a:pt x="198" y="26"/>
                  </a:lnTo>
                  <a:lnTo>
                    <a:pt x="170" y="40"/>
                  </a:lnTo>
                  <a:lnTo>
                    <a:pt x="142" y="56"/>
                  </a:lnTo>
                  <a:lnTo>
                    <a:pt x="118" y="74"/>
                  </a:lnTo>
                  <a:lnTo>
                    <a:pt x="94" y="96"/>
                  </a:lnTo>
                  <a:lnTo>
                    <a:pt x="74" y="118"/>
                  </a:lnTo>
                  <a:lnTo>
                    <a:pt x="56" y="142"/>
                  </a:lnTo>
                  <a:lnTo>
                    <a:pt x="40" y="170"/>
                  </a:lnTo>
                  <a:lnTo>
                    <a:pt x="26" y="198"/>
                  </a:lnTo>
                  <a:lnTo>
                    <a:pt x="14" y="228"/>
                  </a:lnTo>
                  <a:lnTo>
                    <a:pt x="6" y="258"/>
                  </a:lnTo>
                  <a:lnTo>
                    <a:pt x="2" y="290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6"/>
                  </a:lnTo>
                  <a:lnTo>
                    <a:pt x="6" y="388"/>
                  </a:lnTo>
                  <a:lnTo>
                    <a:pt x="14" y="418"/>
                  </a:lnTo>
                  <a:lnTo>
                    <a:pt x="26" y="448"/>
                  </a:lnTo>
                  <a:lnTo>
                    <a:pt x="40" y="476"/>
                  </a:lnTo>
                  <a:lnTo>
                    <a:pt x="56" y="504"/>
                  </a:lnTo>
                  <a:lnTo>
                    <a:pt x="74" y="528"/>
                  </a:lnTo>
                  <a:lnTo>
                    <a:pt x="94" y="552"/>
                  </a:lnTo>
                  <a:lnTo>
                    <a:pt x="118" y="572"/>
                  </a:lnTo>
                  <a:lnTo>
                    <a:pt x="142" y="590"/>
                  </a:lnTo>
                  <a:lnTo>
                    <a:pt x="170" y="606"/>
                  </a:lnTo>
                  <a:lnTo>
                    <a:pt x="198" y="620"/>
                  </a:lnTo>
                  <a:lnTo>
                    <a:pt x="228" y="632"/>
                  </a:lnTo>
                  <a:lnTo>
                    <a:pt x="258" y="640"/>
                  </a:lnTo>
                  <a:lnTo>
                    <a:pt x="290" y="644"/>
                  </a:lnTo>
                  <a:lnTo>
                    <a:pt x="322" y="646"/>
                  </a:lnTo>
                  <a:lnTo>
                    <a:pt x="322" y="646"/>
                  </a:lnTo>
                  <a:close/>
                </a:path>
              </a:pathLst>
            </a:custGeom>
            <a:solidFill>
              <a:srgbClr val="F48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210"/>
            <p:cNvSpPr>
              <a:spLocks/>
            </p:cNvSpPr>
            <p:nvPr/>
          </p:nvSpPr>
          <p:spPr bwMode="auto">
            <a:xfrm>
              <a:off x="14898918" y="2881313"/>
              <a:ext cx="815975" cy="815975"/>
            </a:xfrm>
            <a:custGeom>
              <a:avLst/>
              <a:gdLst>
                <a:gd name="T0" fmla="*/ 256 w 514"/>
                <a:gd name="T1" fmla="*/ 514 h 514"/>
                <a:gd name="T2" fmla="*/ 308 w 514"/>
                <a:gd name="T3" fmla="*/ 510 h 514"/>
                <a:gd name="T4" fmla="*/ 356 w 514"/>
                <a:gd name="T5" fmla="*/ 494 h 514"/>
                <a:gd name="T6" fmla="*/ 400 w 514"/>
                <a:gd name="T7" fmla="*/ 470 h 514"/>
                <a:gd name="T8" fmla="*/ 438 w 514"/>
                <a:gd name="T9" fmla="*/ 438 h 514"/>
                <a:gd name="T10" fmla="*/ 470 w 514"/>
                <a:gd name="T11" fmla="*/ 400 h 514"/>
                <a:gd name="T12" fmla="*/ 494 w 514"/>
                <a:gd name="T13" fmla="*/ 358 h 514"/>
                <a:gd name="T14" fmla="*/ 508 w 514"/>
                <a:gd name="T15" fmla="*/ 308 h 514"/>
                <a:gd name="T16" fmla="*/ 514 w 514"/>
                <a:gd name="T17" fmla="*/ 258 h 514"/>
                <a:gd name="T18" fmla="*/ 512 w 514"/>
                <a:gd name="T19" fmla="*/ 230 h 514"/>
                <a:gd name="T20" fmla="*/ 502 w 514"/>
                <a:gd name="T21" fmla="*/ 180 h 514"/>
                <a:gd name="T22" fmla="*/ 482 w 514"/>
                <a:gd name="T23" fmla="*/ 134 h 514"/>
                <a:gd name="T24" fmla="*/ 456 w 514"/>
                <a:gd name="T25" fmla="*/ 94 h 514"/>
                <a:gd name="T26" fmla="*/ 420 w 514"/>
                <a:gd name="T27" fmla="*/ 58 h 514"/>
                <a:gd name="T28" fmla="*/ 380 w 514"/>
                <a:gd name="T29" fmla="*/ 32 h 514"/>
                <a:gd name="T30" fmla="*/ 334 w 514"/>
                <a:gd name="T31" fmla="*/ 12 h 514"/>
                <a:gd name="T32" fmla="*/ 284 w 514"/>
                <a:gd name="T33" fmla="*/ 2 h 514"/>
                <a:gd name="T34" fmla="*/ 256 w 514"/>
                <a:gd name="T35" fmla="*/ 0 h 514"/>
                <a:gd name="T36" fmla="*/ 206 w 514"/>
                <a:gd name="T37" fmla="*/ 6 h 514"/>
                <a:gd name="T38" fmla="*/ 156 w 514"/>
                <a:gd name="T39" fmla="*/ 20 h 514"/>
                <a:gd name="T40" fmla="*/ 114 w 514"/>
                <a:gd name="T41" fmla="*/ 44 h 514"/>
                <a:gd name="T42" fmla="*/ 76 w 514"/>
                <a:gd name="T43" fmla="*/ 76 h 514"/>
                <a:gd name="T44" fmla="*/ 44 w 514"/>
                <a:gd name="T45" fmla="*/ 114 h 514"/>
                <a:gd name="T46" fmla="*/ 20 w 514"/>
                <a:gd name="T47" fmla="*/ 158 h 514"/>
                <a:gd name="T48" fmla="*/ 4 w 514"/>
                <a:gd name="T49" fmla="*/ 206 h 514"/>
                <a:gd name="T50" fmla="*/ 0 w 514"/>
                <a:gd name="T51" fmla="*/ 258 h 514"/>
                <a:gd name="T52" fmla="*/ 2 w 514"/>
                <a:gd name="T53" fmla="*/ 284 h 514"/>
                <a:gd name="T54" fmla="*/ 12 w 514"/>
                <a:gd name="T55" fmla="*/ 334 h 514"/>
                <a:gd name="T56" fmla="*/ 30 w 514"/>
                <a:gd name="T57" fmla="*/ 380 h 514"/>
                <a:gd name="T58" fmla="*/ 58 w 514"/>
                <a:gd name="T59" fmla="*/ 420 h 514"/>
                <a:gd name="T60" fmla="*/ 94 w 514"/>
                <a:gd name="T61" fmla="*/ 456 h 514"/>
                <a:gd name="T62" fmla="*/ 134 w 514"/>
                <a:gd name="T63" fmla="*/ 484 h 514"/>
                <a:gd name="T64" fmla="*/ 180 w 514"/>
                <a:gd name="T65" fmla="*/ 502 h 514"/>
                <a:gd name="T66" fmla="*/ 230 w 514"/>
                <a:gd name="T67" fmla="*/ 512 h 514"/>
                <a:gd name="T68" fmla="*/ 256 w 514"/>
                <a:gd name="T6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514">
                  <a:moveTo>
                    <a:pt x="256" y="514"/>
                  </a:moveTo>
                  <a:lnTo>
                    <a:pt x="256" y="514"/>
                  </a:lnTo>
                  <a:lnTo>
                    <a:pt x="284" y="512"/>
                  </a:lnTo>
                  <a:lnTo>
                    <a:pt x="308" y="510"/>
                  </a:lnTo>
                  <a:lnTo>
                    <a:pt x="334" y="502"/>
                  </a:lnTo>
                  <a:lnTo>
                    <a:pt x="356" y="494"/>
                  </a:lnTo>
                  <a:lnTo>
                    <a:pt x="380" y="484"/>
                  </a:lnTo>
                  <a:lnTo>
                    <a:pt x="400" y="470"/>
                  </a:lnTo>
                  <a:lnTo>
                    <a:pt x="420" y="456"/>
                  </a:lnTo>
                  <a:lnTo>
                    <a:pt x="438" y="438"/>
                  </a:lnTo>
                  <a:lnTo>
                    <a:pt x="456" y="420"/>
                  </a:lnTo>
                  <a:lnTo>
                    <a:pt x="470" y="400"/>
                  </a:lnTo>
                  <a:lnTo>
                    <a:pt x="482" y="380"/>
                  </a:lnTo>
                  <a:lnTo>
                    <a:pt x="494" y="358"/>
                  </a:lnTo>
                  <a:lnTo>
                    <a:pt x="502" y="334"/>
                  </a:lnTo>
                  <a:lnTo>
                    <a:pt x="508" y="308"/>
                  </a:lnTo>
                  <a:lnTo>
                    <a:pt x="512" y="284"/>
                  </a:lnTo>
                  <a:lnTo>
                    <a:pt x="514" y="258"/>
                  </a:lnTo>
                  <a:lnTo>
                    <a:pt x="514" y="258"/>
                  </a:lnTo>
                  <a:lnTo>
                    <a:pt x="512" y="230"/>
                  </a:lnTo>
                  <a:lnTo>
                    <a:pt x="508" y="206"/>
                  </a:lnTo>
                  <a:lnTo>
                    <a:pt x="502" y="180"/>
                  </a:lnTo>
                  <a:lnTo>
                    <a:pt x="494" y="158"/>
                  </a:lnTo>
                  <a:lnTo>
                    <a:pt x="482" y="134"/>
                  </a:lnTo>
                  <a:lnTo>
                    <a:pt x="470" y="114"/>
                  </a:lnTo>
                  <a:lnTo>
                    <a:pt x="456" y="94"/>
                  </a:lnTo>
                  <a:lnTo>
                    <a:pt x="438" y="76"/>
                  </a:lnTo>
                  <a:lnTo>
                    <a:pt x="420" y="58"/>
                  </a:lnTo>
                  <a:lnTo>
                    <a:pt x="400" y="44"/>
                  </a:lnTo>
                  <a:lnTo>
                    <a:pt x="380" y="32"/>
                  </a:lnTo>
                  <a:lnTo>
                    <a:pt x="356" y="20"/>
                  </a:lnTo>
                  <a:lnTo>
                    <a:pt x="334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6" y="6"/>
                  </a:lnTo>
                  <a:lnTo>
                    <a:pt x="180" y="12"/>
                  </a:lnTo>
                  <a:lnTo>
                    <a:pt x="156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58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4"/>
                  </a:lnTo>
                  <a:lnTo>
                    <a:pt x="20" y="158"/>
                  </a:lnTo>
                  <a:lnTo>
                    <a:pt x="12" y="180"/>
                  </a:lnTo>
                  <a:lnTo>
                    <a:pt x="4" y="206"/>
                  </a:lnTo>
                  <a:lnTo>
                    <a:pt x="2" y="230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2" y="284"/>
                  </a:lnTo>
                  <a:lnTo>
                    <a:pt x="4" y="308"/>
                  </a:lnTo>
                  <a:lnTo>
                    <a:pt x="12" y="334"/>
                  </a:lnTo>
                  <a:lnTo>
                    <a:pt x="20" y="358"/>
                  </a:lnTo>
                  <a:lnTo>
                    <a:pt x="30" y="380"/>
                  </a:lnTo>
                  <a:lnTo>
                    <a:pt x="44" y="400"/>
                  </a:lnTo>
                  <a:lnTo>
                    <a:pt x="58" y="420"/>
                  </a:lnTo>
                  <a:lnTo>
                    <a:pt x="76" y="438"/>
                  </a:lnTo>
                  <a:lnTo>
                    <a:pt x="94" y="456"/>
                  </a:lnTo>
                  <a:lnTo>
                    <a:pt x="114" y="470"/>
                  </a:lnTo>
                  <a:lnTo>
                    <a:pt x="134" y="484"/>
                  </a:lnTo>
                  <a:lnTo>
                    <a:pt x="156" y="494"/>
                  </a:lnTo>
                  <a:lnTo>
                    <a:pt x="180" y="502"/>
                  </a:lnTo>
                  <a:lnTo>
                    <a:pt x="206" y="510"/>
                  </a:lnTo>
                  <a:lnTo>
                    <a:pt x="230" y="512"/>
                  </a:lnTo>
                  <a:lnTo>
                    <a:pt x="256" y="514"/>
                  </a:lnTo>
                  <a:lnTo>
                    <a:pt x="256" y="514"/>
                  </a:lnTo>
                  <a:close/>
                </a:path>
              </a:pathLst>
            </a:custGeom>
            <a:solidFill>
              <a:srgbClr val="9A8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211"/>
            <p:cNvSpPr>
              <a:spLocks/>
            </p:cNvSpPr>
            <p:nvPr/>
          </p:nvSpPr>
          <p:spPr bwMode="auto">
            <a:xfrm>
              <a:off x="17635768" y="1985963"/>
              <a:ext cx="1025525" cy="1025525"/>
            </a:xfrm>
            <a:custGeom>
              <a:avLst/>
              <a:gdLst>
                <a:gd name="T0" fmla="*/ 324 w 646"/>
                <a:gd name="T1" fmla="*/ 646 h 646"/>
                <a:gd name="T2" fmla="*/ 388 w 646"/>
                <a:gd name="T3" fmla="*/ 638 h 646"/>
                <a:gd name="T4" fmla="*/ 448 w 646"/>
                <a:gd name="T5" fmla="*/ 620 h 646"/>
                <a:gd name="T6" fmla="*/ 504 w 646"/>
                <a:gd name="T7" fmla="*/ 590 h 646"/>
                <a:gd name="T8" fmla="*/ 550 w 646"/>
                <a:gd name="T9" fmla="*/ 550 h 646"/>
                <a:gd name="T10" fmla="*/ 590 w 646"/>
                <a:gd name="T11" fmla="*/ 502 h 646"/>
                <a:gd name="T12" fmla="*/ 620 w 646"/>
                <a:gd name="T13" fmla="*/ 448 h 646"/>
                <a:gd name="T14" fmla="*/ 640 w 646"/>
                <a:gd name="T15" fmla="*/ 388 h 646"/>
                <a:gd name="T16" fmla="*/ 646 w 646"/>
                <a:gd name="T17" fmla="*/ 322 h 646"/>
                <a:gd name="T18" fmla="*/ 644 w 646"/>
                <a:gd name="T19" fmla="*/ 290 h 646"/>
                <a:gd name="T20" fmla="*/ 632 w 646"/>
                <a:gd name="T21" fmla="*/ 226 h 646"/>
                <a:gd name="T22" fmla="*/ 606 w 646"/>
                <a:gd name="T23" fmla="*/ 168 h 646"/>
                <a:gd name="T24" fmla="*/ 572 w 646"/>
                <a:gd name="T25" fmla="*/ 118 h 646"/>
                <a:gd name="T26" fmla="*/ 528 w 646"/>
                <a:gd name="T27" fmla="*/ 74 h 646"/>
                <a:gd name="T28" fmla="*/ 476 w 646"/>
                <a:gd name="T29" fmla="*/ 38 h 646"/>
                <a:gd name="T30" fmla="*/ 418 w 646"/>
                <a:gd name="T31" fmla="*/ 14 h 646"/>
                <a:gd name="T32" fmla="*/ 356 w 646"/>
                <a:gd name="T33" fmla="*/ 2 h 646"/>
                <a:gd name="T34" fmla="*/ 324 w 646"/>
                <a:gd name="T35" fmla="*/ 0 h 646"/>
                <a:gd name="T36" fmla="*/ 258 w 646"/>
                <a:gd name="T37" fmla="*/ 6 h 646"/>
                <a:gd name="T38" fmla="*/ 198 w 646"/>
                <a:gd name="T39" fmla="*/ 26 h 646"/>
                <a:gd name="T40" fmla="*/ 142 w 646"/>
                <a:gd name="T41" fmla="*/ 54 h 646"/>
                <a:gd name="T42" fmla="*/ 96 w 646"/>
                <a:gd name="T43" fmla="*/ 94 h 646"/>
                <a:gd name="T44" fmla="*/ 56 w 646"/>
                <a:gd name="T45" fmla="*/ 142 h 646"/>
                <a:gd name="T46" fmla="*/ 26 w 646"/>
                <a:gd name="T47" fmla="*/ 198 h 646"/>
                <a:gd name="T48" fmla="*/ 6 w 646"/>
                <a:gd name="T49" fmla="*/ 258 h 646"/>
                <a:gd name="T50" fmla="*/ 0 w 646"/>
                <a:gd name="T51" fmla="*/ 322 h 646"/>
                <a:gd name="T52" fmla="*/ 2 w 646"/>
                <a:gd name="T53" fmla="*/ 356 h 646"/>
                <a:gd name="T54" fmla="*/ 14 w 646"/>
                <a:gd name="T55" fmla="*/ 418 h 646"/>
                <a:gd name="T56" fmla="*/ 40 w 646"/>
                <a:gd name="T57" fmla="*/ 476 h 646"/>
                <a:gd name="T58" fmla="*/ 74 w 646"/>
                <a:gd name="T59" fmla="*/ 528 h 646"/>
                <a:gd name="T60" fmla="*/ 118 w 646"/>
                <a:gd name="T61" fmla="*/ 572 h 646"/>
                <a:gd name="T62" fmla="*/ 170 w 646"/>
                <a:gd name="T63" fmla="*/ 606 h 646"/>
                <a:gd name="T64" fmla="*/ 228 w 646"/>
                <a:gd name="T65" fmla="*/ 630 h 646"/>
                <a:gd name="T66" fmla="*/ 290 w 646"/>
                <a:gd name="T67" fmla="*/ 644 h 646"/>
                <a:gd name="T68" fmla="*/ 324 w 646"/>
                <a:gd name="T69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646">
                  <a:moveTo>
                    <a:pt x="324" y="646"/>
                  </a:moveTo>
                  <a:lnTo>
                    <a:pt x="324" y="646"/>
                  </a:lnTo>
                  <a:lnTo>
                    <a:pt x="356" y="644"/>
                  </a:lnTo>
                  <a:lnTo>
                    <a:pt x="388" y="638"/>
                  </a:lnTo>
                  <a:lnTo>
                    <a:pt x="418" y="630"/>
                  </a:lnTo>
                  <a:lnTo>
                    <a:pt x="448" y="620"/>
                  </a:lnTo>
                  <a:lnTo>
                    <a:pt x="476" y="606"/>
                  </a:lnTo>
                  <a:lnTo>
                    <a:pt x="504" y="590"/>
                  </a:lnTo>
                  <a:lnTo>
                    <a:pt x="528" y="572"/>
                  </a:lnTo>
                  <a:lnTo>
                    <a:pt x="550" y="550"/>
                  </a:lnTo>
                  <a:lnTo>
                    <a:pt x="572" y="528"/>
                  </a:lnTo>
                  <a:lnTo>
                    <a:pt x="590" y="502"/>
                  </a:lnTo>
                  <a:lnTo>
                    <a:pt x="606" y="476"/>
                  </a:lnTo>
                  <a:lnTo>
                    <a:pt x="620" y="448"/>
                  </a:lnTo>
                  <a:lnTo>
                    <a:pt x="632" y="418"/>
                  </a:lnTo>
                  <a:lnTo>
                    <a:pt x="640" y="388"/>
                  </a:lnTo>
                  <a:lnTo>
                    <a:pt x="644" y="356"/>
                  </a:lnTo>
                  <a:lnTo>
                    <a:pt x="646" y="322"/>
                  </a:lnTo>
                  <a:lnTo>
                    <a:pt x="646" y="322"/>
                  </a:lnTo>
                  <a:lnTo>
                    <a:pt x="644" y="290"/>
                  </a:lnTo>
                  <a:lnTo>
                    <a:pt x="640" y="258"/>
                  </a:lnTo>
                  <a:lnTo>
                    <a:pt x="632" y="226"/>
                  </a:lnTo>
                  <a:lnTo>
                    <a:pt x="620" y="198"/>
                  </a:lnTo>
                  <a:lnTo>
                    <a:pt x="606" y="168"/>
                  </a:lnTo>
                  <a:lnTo>
                    <a:pt x="590" y="142"/>
                  </a:lnTo>
                  <a:lnTo>
                    <a:pt x="572" y="118"/>
                  </a:lnTo>
                  <a:lnTo>
                    <a:pt x="550" y="94"/>
                  </a:lnTo>
                  <a:lnTo>
                    <a:pt x="528" y="74"/>
                  </a:lnTo>
                  <a:lnTo>
                    <a:pt x="504" y="54"/>
                  </a:lnTo>
                  <a:lnTo>
                    <a:pt x="476" y="38"/>
                  </a:lnTo>
                  <a:lnTo>
                    <a:pt x="448" y="26"/>
                  </a:lnTo>
                  <a:lnTo>
                    <a:pt x="418" y="14"/>
                  </a:lnTo>
                  <a:lnTo>
                    <a:pt x="388" y="6"/>
                  </a:lnTo>
                  <a:lnTo>
                    <a:pt x="356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0" y="2"/>
                  </a:lnTo>
                  <a:lnTo>
                    <a:pt x="258" y="6"/>
                  </a:lnTo>
                  <a:lnTo>
                    <a:pt x="228" y="14"/>
                  </a:lnTo>
                  <a:lnTo>
                    <a:pt x="198" y="26"/>
                  </a:lnTo>
                  <a:lnTo>
                    <a:pt x="170" y="38"/>
                  </a:lnTo>
                  <a:lnTo>
                    <a:pt x="142" y="54"/>
                  </a:lnTo>
                  <a:lnTo>
                    <a:pt x="118" y="74"/>
                  </a:lnTo>
                  <a:lnTo>
                    <a:pt x="96" y="94"/>
                  </a:lnTo>
                  <a:lnTo>
                    <a:pt x="74" y="118"/>
                  </a:lnTo>
                  <a:lnTo>
                    <a:pt x="56" y="142"/>
                  </a:lnTo>
                  <a:lnTo>
                    <a:pt x="40" y="168"/>
                  </a:lnTo>
                  <a:lnTo>
                    <a:pt x="26" y="198"/>
                  </a:lnTo>
                  <a:lnTo>
                    <a:pt x="14" y="226"/>
                  </a:lnTo>
                  <a:lnTo>
                    <a:pt x="6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6"/>
                  </a:lnTo>
                  <a:lnTo>
                    <a:pt x="6" y="388"/>
                  </a:lnTo>
                  <a:lnTo>
                    <a:pt x="14" y="418"/>
                  </a:lnTo>
                  <a:lnTo>
                    <a:pt x="26" y="448"/>
                  </a:lnTo>
                  <a:lnTo>
                    <a:pt x="40" y="476"/>
                  </a:lnTo>
                  <a:lnTo>
                    <a:pt x="56" y="502"/>
                  </a:lnTo>
                  <a:lnTo>
                    <a:pt x="74" y="528"/>
                  </a:lnTo>
                  <a:lnTo>
                    <a:pt x="96" y="550"/>
                  </a:lnTo>
                  <a:lnTo>
                    <a:pt x="118" y="572"/>
                  </a:lnTo>
                  <a:lnTo>
                    <a:pt x="142" y="590"/>
                  </a:lnTo>
                  <a:lnTo>
                    <a:pt x="170" y="606"/>
                  </a:lnTo>
                  <a:lnTo>
                    <a:pt x="198" y="620"/>
                  </a:lnTo>
                  <a:lnTo>
                    <a:pt x="228" y="630"/>
                  </a:lnTo>
                  <a:lnTo>
                    <a:pt x="258" y="638"/>
                  </a:lnTo>
                  <a:lnTo>
                    <a:pt x="290" y="644"/>
                  </a:lnTo>
                  <a:lnTo>
                    <a:pt x="324" y="646"/>
                  </a:lnTo>
                  <a:lnTo>
                    <a:pt x="324" y="646"/>
                  </a:lnTo>
                  <a:close/>
                </a:path>
              </a:pathLst>
            </a:custGeom>
            <a:solidFill>
              <a:srgbClr val="F48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12"/>
            <p:cNvSpPr>
              <a:spLocks/>
            </p:cNvSpPr>
            <p:nvPr/>
          </p:nvSpPr>
          <p:spPr bwMode="auto">
            <a:xfrm>
              <a:off x="17740543" y="2090738"/>
              <a:ext cx="815975" cy="815975"/>
            </a:xfrm>
            <a:custGeom>
              <a:avLst/>
              <a:gdLst>
                <a:gd name="T0" fmla="*/ 258 w 514"/>
                <a:gd name="T1" fmla="*/ 514 h 514"/>
                <a:gd name="T2" fmla="*/ 308 w 514"/>
                <a:gd name="T3" fmla="*/ 508 h 514"/>
                <a:gd name="T4" fmla="*/ 356 w 514"/>
                <a:gd name="T5" fmla="*/ 494 h 514"/>
                <a:gd name="T6" fmla="*/ 400 w 514"/>
                <a:gd name="T7" fmla="*/ 470 h 514"/>
                <a:gd name="T8" fmla="*/ 438 w 514"/>
                <a:gd name="T9" fmla="*/ 438 h 514"/>
                <a:gd name="T10" fmla="*/ 470 w 514"/>
                <a:gd name="T11" fmla="*/ 400 h 514"/>
                <a:gd name="T12" fmla="*/ 494 w 514"/>
                <a:gd name="T13" fmla="*/ 356 h 514"/>
                <a:gd name="T14" fmla="*/ 508 w 514"/>
                <a:gd name="T15" fmla="*/ 308 h 514"/>
                <a:gd name="T16" fmla="*/ 514 w 514"/>
                <a:gd name="T17" fmla="*/ 256 h 514"/>
                <a:gd name="T18" fmla="*/ 512 w 514"/>
                <a:gd name="T19" fmla="*/ 230 h 514"/>
                <a:gd name="T20" fmla="*/ 502 w 514"/>
                <a:gd name="T21" fmla="*/ 180 h 514"/>
                <a:gd name="T22" fmla="*/ 484 w 514"/>
                <a:gd name="T23" fmla="*/ 134 h 514"/>
                <a:gd name="T24" fmla="*/ 456 w 514"/>
                <a:gd name="T25" fmla="*/ 92 h 514"/>
                <a:gd name="T26" fmla="*/ 420 w 514"/>
                <a:gd name="T27" fmla="*/ 58 h 514"/>
                <a:gd name="T28" fmla="*/ 380 w 514"/>
                <a:gd name="T29" fmla="*/ 30 h 514"/>
                <a:gd name="T30" fmla="*/ 334 w 514"/>
                <a:gd name="T31" fmla="*/ 10 h 514"/>
                <a:gd name="T32" fmla="*/ 284 w 514"/>
                <a:gd name="T33" fmla="*/ 0 h 514"/>
                <a:gd name="T34" fmla="*/ 258 w 514"/>
                <a:gd name="T35" fmla="*/ 0 h 514"/>
                <a:gd name="T36" fmla="*/ 206 w 514"/>
                <a:gd name="T37" fmla="*/ 4 h 514"/>
                <a:gd name="T38" fmla="*/ 158 w 514"/>
                <a:gd name="T39" fmla="*/ 20 h 514"/>
                <a:gd name="T40" fmla="*/ 114 w 514"/>
                <a:gd name="T41" fmla="*/ 44 h 514"/>
                <a:gd name="T42" fmla="*/ 76 w 514"/>
                <a:gd name="T43" fmla="*/ 74 h 514"/>
                <a:gd name="T44" fmla="*/ 44 w 514"/>
                <a:gd name="T45" fmla="*/ 112 h 514"/>
                <a:gd name="T46" fmla="*/ 20 w 514"/>
                <a:gd name="T47" fmla="*/ 156 h 514"/>
                <a:gd name="T48" fmla="*/ 6 w 514"/>
                <a:gd name="T49" fmla="*/ 204 h 514"/>
                <a:gd name="T50" fmla="*/ 0 w 514"/>
                <a:gd name="T51" fmla="*/ 256 h 514"/>
                <a:gd name="T52" fmla="*/ 2 w 514"/>
                <a:gd name="T53" fmla="*/ 282 h 514"/>
                <a:gd name="T54" fmla="*/ 12 w 514"/>
                <a:gd name="T55" fmla="*/ 332 h 514"/>
                <a:gd name="T56" fmla="*/ 30 w 514"/>
                <a:gd name="T57" fmla="*/ 378 h 514"/>
                <a:gd name="T58" fmla="*/ 58 w 514"/>
                <a:gd name="T59" fmla="*/ 420 h 514"/>
                <a:gd name="T60" fmla="*/ 94 w 514"/>
                <a:gd name="T61" fmla="*/ 454 h 514"/>
                <a:gd name="T62" fmla="*/ 134 w 514"/>
                <a:gd name="T63" fmla="*/ 482 h 514"/>
                <a:gd name="T64" fmla="*/ 180 w 514"/>
                <a:gd name="T65" fmla="*/ 502 h 514"/>
                <a:gd name="T66" fmla="*/ 230 w 514"/>
                <a:gd name="T67" fmla="*/ 512 h 514"/>
                <a:gd name="T68" fmla="*/ 258 w 514"/>
                <a:gd name="T6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514">
                  <a:moveTo>
                    <a:pt x="258" y="514"/>
                  </a:moveTo>
                  <a:lnTo>
                    <a:pt x="258" y="514"/>
                  </a:lnTo>
                  <a:lnTo>
                    <a:pt x="284" y="512"/>
                  </a:lnTo>
                  <a:lnTo>
                    <a:pt x="308" y="508"/>
                  </a:lnTo>
                  <a:lnTo>
                    <a:pt x="334" y="502"/>
                  </a:lnTo>
                  <a:lnTo>
                    <a:pt x="356" y="494"/>
                  </a:lnTo>
                  <a:lnTo>
                    <a:pt x="380" y="482"/>
                  </a:lnTo>
                  <a:lnTo>
                    <a:pt x="400" y="470"/>
                  </a:lnTo>
                  <a:lnTo>
                    <a:pt x="420" y="454"/>
                  </a:lnTo>
                  <a:lnTo>
                    <a:pt x="438" y="438"/>
                  </a:lnTo>
                  <a:lnTo>
                    <a:pt x="456" y="420"/>
                  </a:lnTo>
                  <a:lnTo>
                    <a:pt x="470" y="400"/>
                  </a:lnTo>
                  <a:lnTo>
                    <a:pt x="484" y="378"/>
                  </a:lnTo>
                  <a:lnTo>
                    <a:pt x="494" y="356"/>
                  </a:lnTo>
                  <a:lnTo>
                    <a:pt x="502" y="332"/>
                  </a:lnTo>
                  <a:lnTo>
                    <a:pt x="508" y="308"/>
                  </a:lnTo>
                  <a:lnTo>
                    <a:pt x="512" y="282"/>
                  </a:lnTo>
                  <a:lnTo>
                    <a:pt x="514" y="256"/>
                  </a:lnTo>
                  <a:lnTo>
                    <a:pt x="514" y="256"/>
                  </a:lnTo>
                  <a:lnTo>
                    <a:pt x="512" y="230"/>
                  </a:lnTo>
                  <a:lnTo>
                    <a:pt x="508" y="204"/>
                  </a:lnTo>
                  <a:lnTo>
                    <a:pt x="502" y="180"/>
                  </a:lnTo>
                  <a:lnTo>
                    <a:pt x="494" y="156"/>
                  </a:lnTo>
                  <a:lnTo>
                    <a:pt x="484" y="134"/>
                  </a:lnTo>
                  <a:lnTo>
                    <a:pt x="470" y="112"/>
                  </a:lnTo>
                  <a:lnTo>
                    <a:pt x="456" y="92"/>
                  </a:lnTo>
                  <a:lnTo>
                    <a:pt x="438" y="74"/>
                  </a:lnTo>
                  <a:lnTo>
                    <a:pt x="420" y="58"/>
                  </a:lnTo>
                  <a:lnTo>
                    <a:pt x="400" y="44"/>
                  </a:lnTo>
                  <a:lnTo>
                    <a:pt x="380" y="30"/>
                  </a:lnTo>
                  <a:lnTo>
                    <a:pt x="356" y="20"/>
                  </a:lnTo>
                  <a:lnTo>
                    <a:pt x="334" y="10"/>
                  </a:lnTo>
                  <a:lnTo>
                    <a:pt x="308" y="4"/>
                  </a:lnTo>
                  <a:lnTo>
                    <a:pt x="284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30" y="0"/>
                  </a:lnTo>
                  <a:lnTo>
                    <a:pt x="206" y="4"/>
                  </a:lnTo>
                  <a:lnTo>
                    <a:pt x="180" y="10"/>
                  </a:lnTo>
                  <a:lnTo>
                    <a:pt x="158" y="20"/>
                  </a:lnTo>
                  <a:lnTo>
                    <a:pt x="134" y="30"/>
                  </a:lnTo>
                  <a:lnTo>
                    <a:pt x="114" y="44"/>
                  </a:lnTo>
                  <a:lnTo>
                    <a:pt x="94" y="58"/>
                  </a:lnTo>
                  <a:lnTo>
                    <a:pt x="76" y="74"/>
                  </a:lnTo>
                  <a:lnTo>
                    <a:pt x="58" y="92"/>
                  </a:lnTo>
                  <a:lnTo>
                    <a:pt x="44" y="112"/>
                  </a:lnTo>
                  <a:lnTo>
                    <a:pt x="30" y="134"/>
                  </a:lnTo>
                  <a:lnTo>
                    <a:pt x="20" y="156"/>
                  </a:lnTo>
                  <a:lnTo>
                    <a:pt x="12" y="180"/>
                  </a:lnTo>
                  <a:lnTo>
                    <a:pt x="6" y="204"/>
                  </a:lnTo>
                  <a:lnTo>
                    <a:pt x="2" y="230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82"/>
                  </a:lnTo>
                  <a:lnTo>
                    <a:pt x="6" y="308"/>
                  </a:lnTo>
                  <a:lnTo>
                    <a:pt x="12" y="332"/>
                  </a:lnTo>
                  <a:lnTo>
                    <a:pt x="20" y="356"/>
                  </a:lnTo>
                  <a:lnTo>
                    <a:pt x="30" y="378"/>
                  </a:lnTo>
                  <a:lnTo>
                    <a:pt x="44" y="400"/>
                  </a:lnTo>
                  <a:lnTo>
                    <a:pt x="58" y="420"/>
                  </a:lnTo>
                  <a:lnTo>
                    <a:pt x="76" y="438"/>
                  </a:lnTo>
                  <a:lnTo>
                    <a:pt x="94" y="454"/>
                  </a:lnTo>
                  <a:lnTo>
                    <a:pt x="114" y="470"/>
                  </a:lnTo>
                  <a:lnTo>
                    <a:pt x="134" y="482"/>
                  </a:lnTo>
                  <a:lnTo>
                    <a:pt x="158" y="494"/>
                  </a:lnTo>
                  <a:lnTo>
                    <a:pt x="180" y="502"/>
                  </a:lnTo>
                  <a:lnTo>
                    <a:pt x="206" y="508"/>
                  </a:lnTo>
                  <a:lnTo>
                    <a:pt x="230" y="512"/>
                  </a:lnTo>
                  <a:lnTo>
                    <a:pt x="258" y="514"/>
                  </a:lnTo>
                  <a:lnTo>
                    <a:pt x="258" y="514"/>
                  </a:lnTo>
                  <a:close/>
                </a:path>
              </a:pathLst>
            </a:custGeom>
            <a:solidFill>
              <a:srgbClr val="9A8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3"/>
            <p:cNvSpPr>
              <a:spLocks/>
            </p:cNvSpPr>
            <p:nvPr/>
          </p:nvSpPr>
          <p:spPr bwMode="auto">
            <a:xfrm>
              <a:off x="12219218" y="4564063"/>
              <a:ext cx="942975" cy="1025525"/>
            </a:xfrm>
            <a:custGeom>
              <a:avLst/>
              <a:gdLst>
                <a:gd name="T0" fmla="*/ 322 w 594"/>
                <a:gd name="T1" fmla="*/ 0 h 646"/>
                <a:gd name="T2" fmla="*/ 256 w 594"/>
                <a:gd name="T3" fmla="*/ 6 h 646"/>
                <a:gd name="T4" fmla="*/ 196 w 594"/>
                <a:gd name="T5" fmla="*/ 26 h 646"/>
                <a:gd name="T6" fmla="*/ 142 w 594"/>
                <a:gd name="T7" fmla="*/ 56 h 646"/>
                <a:gd name="T8" fmla="*/ 94 w 594"/>
                <a:gd name="T9" fmla="*/ 94 h 646"/>
                <a:gd name="T10" fmla="*/ 54 w 594"/>
                <a:gd name="T11" fmla="*/ 142 h 646"/>
                <a:gd name="T12" fmla="*/ 24 w 594"/>
                <a:gd name="T13" fmla="*/ 198 h 646"/>
                <a:gd name="T14" fmla="*/ 6 w 594"/>
                <a:gd name="T15" fmla="*/ 258 h 646"/>
                <a:gd name="T16" fmla="*/ 0 w 594"/>
                <a:gd name="T17" fmla="*/ 322 h 646"/>
                <a:gd name="T18" fmla="*/ 0 w 594"/>
                <a:gd name="T19" fmla="*/ 356 h 646"/>
                <a:gd name="T20" fmla="*/ 14 w 594"/>
                <a:gd name="T21" fmla="*/ 418 h 646"/>
                <a:gd name="T22" fmla="*/ 38 w 594"/>
                <a:gd name="T23" fmla="*/ 474 h 646"/>
                <a:gd name="T24" fmla="*/ 72 w 594"/>
                <a:gd name="T25" fmla="*/ 526 h 646"/>
                <a:gd name="T26" fmla="*/ 114 w 594"/>
                <a:gd name="T27" fmla="*/ 570 h 646"/>
                <a:gd name="T28" fmla="*/ 164 w 594"/>
                <a:gd name="T29" fmla="*/ 604 h 646"/>
                <a:gd name="T30" fmla="*/ 220 w 594"/>
                <a:gd name="T31" fmla="*/ 630 h 646"/>
                <a:gd name="T32" fmla="*/ 282 w 594"/>
                <a:gd name="T33" fmla="*/ 644 h 646"/>
                <a:gd name="T34" fmla="*/ 314 w 594"/>
                <a:gd name="T35" fmla="*/ 646 h 646"/>
                <a:gd name="T36" fmla="*/ 314 w 594"/>
                <a:gd name="T37" fmla="*/ 398 h 646"/>
                <a:gd name="T38" fmla="*/ 320 w 594"/>
                <a:gd name="T39" fmla="*/ 348 h 646"/>
                <a:gd name="T40" fmla="*/ 334 w 594"/>
                <a:gd name="T41" fmla="*/ 302 h 646"/>
                <a:gd name="T42" fmla="*/ 356 w 594"/>
                <a:gd name="T43" fmla="*/ 260 h 646"/>
                <a:gd name="T44" fmla="*/ 386 w 594"/>
                <a:gd name="T45" fmla="*/ 224 h 646"/>
                <a:gd name="T46" fmla="*/ 424 w 594"/>
                <a:gd name="T47" fmla="*/ 194 h 646"/>
                <a:gd name="T48" fmla="*/ 466 w 594"/>
                <a:gd name="T49" fmla="*/ 170 h 646"/>
                <a:gd name="T50" fmla="*/ 512 w 594"/>
                <a:gd name="T51" fmla="*/ 156 h 646"/>
                <a:gd name="T52" fmla="*/ 562 w 594"/>
                <a:gd name="T53" fmla="*/ 150 h 646"/>
                <a:gd name="T54" fmla="*/ 594 w 594"/>
                <a:gd name="T55" fmla="*/ 150 h 646"/>
                <a:gd name="T56" fmla="*/ 584 w 594"/>
                <a:gd name="T57" fmla="*/ 134 h 646"/>
                <a:gd name="T58" fmla="*/ 558 w 594"/>
                <a:gd name="T59" fmla="*/ 104 h 646"/>
                <a:gd name="T60" fmla="*/ 530 w 594"/>
                <a:gd name="T61" fmla="*/ 76 h 646"/>
                <a:gd name="T62" fmla="*/ 496 w 594"/>
                <a:gd name="T63" fmla="*/ 52 h 646"/>
                <a:gd name="T64" fmla="*/ 462 w 594"/>
                <a:gd name="T65" fmla="*/ 32 h 646"/>
                <a:gd name="T66" fmla="*/ 424 w 594"/>
                <a:gd name="T67" fmla="*/ 16 h 646"/>
                <a:gd name="T68" fmla="*/ 384 w 594"/>
                <a:gd name="T69" fmla="*/ 6 h 646"/>
                <a:gd name="T70" fmla="*/ 344 w 594"/>
                <a:gd name="T7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4" h="646">
                  <a:moveTo>
                    <a:pt x="322" y="0"/>
                  </a:moveTo>
                  <a:lnTo>
                    <a:pt x="322" y="0"/>
                  </a:lnTo>
                  <a:lnTo>
                    <a:pt x="288" y="2"/>
                  </a:lnTo>
                  <a:lnTo>
                    <a:pt x="256" y="6"/>
                  </a:lnTo>
                  <a:lnTo>
                    <a:pt x="226" y="14"/>
                  </a:lnTo>
                  <a:lnTo>
                    <a:pt x="196" y="26"/>
                  </a:lnTo>
                  <a:lnTo>
                    <a:pt x="168" y="40"/>
                  </a:lnTo>
                  <a:lnTo>
                    <a:pt x="142" y="56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2" y="118"/>
                  </a:lnTo>
                  <a:lnTo>
                    <a:pt x="54" y="142"/>
                  </a:lnTo>
                  <a:lnTo>
                    <a:pt x="38" y="170"/>
                  </a:lnTo>
                  <a:lnTo>
                    <a:pt x="24" y="198"/>
                  </a:lnTo>
                  <a:lnTo>
                    <a:pt x="14" y="228"/>
                  </a:lnTo>
                  <a:lnTo>
                    <a:pt x="6" y="258"/>
                  </a:lnTo>
                  <a:lnTo>
                    <a:pt x="0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6"/>
                  </a:lnTo>
                  <a:lnTo>
                    <a:pt x="6" y="386"/>
                  </a:lnTo>
                  <a:lnTo>
                    <a:pt x="14" y="418"/>
                  </a:lnTo>
                  <a:lnTo>
                    <a:pt x="24" y="446"/>
                  </a:lnTo>
                  <a:lnTo>
                    <a:pt x="38" y="474"/>
                  </a:lnTo>
                  <a:lnTo>
                    <a:pt x="52" y="500"/>
                  </a:lnTo>
                  <a:lnTo>
                    <a:pt x="72" y="526"/>
                  </a:lnTo>
                  <a:lnTo>
                    <a:pt x="92" y="548"/>
                  </a:lnTo>
                  <a:lnTo>
                    <a:pt x="114" y="570"/>
                  </a:lnTo>
                  <a:lnTo>
                    <a:pt x="138" y="588"/>
                  </a:lnTo>
                  <a:lnTo>
                    <a:pt x="164" y="604"/>
                  </a:lnTo>
                  <a:lnTo>
                    <a:pt x="192" y="618"/>
                  </a:lnTo>
                  <a:lnTo>
                    <a:pt x="220" y="630"/>
                  </a:lnTo>
                  <a:lnTo>
                    <a:pt x="250" y="638"/>
                  </a:lnTo>
                  <a:lnTo>
                    <a:pt x="282" y="644"/>
                  </a:lnTo>
                  <a:lnTo>
                    <a:pt x="314" y="646"/>
                  </a:lnTo>
                  <a:lnTo>
                    <a:pt x="314" y="646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6" y="374"/>
                  </a:lnTo>
                  <a:lnTo>
                    <a:pt x="320" y="348"/>
                  </a:lnTo>
                  <a:lnTo>
                    <a:pt x="326" y="324"/>
                  </a:lnTo>
                  <a:lnTo>
                    <a:pt x="334" y="302"/>
                  </a:lnTo>
                  <a:lnTo>
                    <a:pt x="344" y="280"/>
                  </a:lnTo>
                  <a:lnTo>
                    <a:pt x="356" y="260"/>
                  </a:lnTo>
                  <a:lnTo>
                    <a:pt x="370" y="240"/>
                  </a:lnTo>
                  <a:lnTo>
                    <a:pt x="386" y="224"/>
                  </a:lnTo>
                  <a:lnTo>
                    <a:pt x="404" y="208"/>
                  </a:lnTo>
                  <a:lnTo>
                    <a:pt x="424" y="194"/>
                  </a:lnTo>
                  <a:lnTo>
                    <a:pt x="444" y="180"/>
                  </a:lnTo>
                  <a:lnTo>
                    <a:pt x="466" y="170"/>
                  </a:lnTo>
                  <a:lnTo>
                    <a:pt x="488" y="162"/>
                  </a:lnTo>
                  <a:lnTo>
                    <a:pt x="512" y="156"/>
                  </a:lnTo>
                  <a:lnTo>
                    <a:pt x="536" y="152"/>
                  </a:lnTo>
                  <a:lnTo>
                    <a:pt x="562" y="150"/>
                  </a:lnTo>
                  <a:lnTo>
                    <a:pt x="562" y="150"/>
                  </a:lnTo>
                  <a:lnTo>
                    <a:pt x="594" y="150"/>
                  </a:lnTo>
                  <a:lnTo>
                    <a:pt x="594" y="150"/>
                  </a:lnTo>
                  <a:lnTo>
                    <a:pt x="584" y="134"/>
                  </a:lnTo>
                  <a:lnTo>
                    <a:pt x="572" y="118"/>
                  </a:lnTo>
                  <a:lnTo>
                    <a:pt x="558" y="104"/>
                  </a:lnTo>
                  <a:lnTo>
                    <a:pt x="544" y="90"/>
                  </a:lnTo>
                  <a:lnTo>
                    <a:pt x="530" y="76"/>
                  </a:lnTo>
                  <a:lnTo>
                    <a:pt x="514" y="64"/>
                  </a:lnTo>
                  <a:lnTo>
                    <a:pt x="496" y="52"/>
                  </a:lnTo>
                  <a:lnTo>
                    <a:pt x="480" y="42"/>
                  </a:lnTo>
                  <a:lnTo>
                    <a:pt x="462" y="32"/>
                  </a:lnTo>
                  <a:lnTo>
                    <a:pt x="444" y="24"/>
                  </a:lnTo>
                  <a:lnTo>
                    <a:pt x="424" y="16"/>
                  </a:lnTo>
                  <a:lnTo>
                    <a:pt x="404" y="10"/>
                  </a:lnTo>
                  <a:lnTo>
                    <a:pt x="384" y="6"/>
                  </a:lnTo>
                  <a:lnTo>
                    <a:pt x="364" y="2"/>
                  </a:lnTo>
                  <a:lnTo>
                    <a:pt x="344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14"/>
            <p:cNvSpPr>
              <a:spLocks/>
            </p:cNvSpPr>
            <p:nvPr/>
          </p:nvSpPr>
          <p:spPr bwMode="auto">
            <a:xfrm>
              <a:off x="12219218" y="4564063"/>
              <a:ext cx="942975" cy="1025525"/>
            </a:xfrm>
            <a:custGeom>
              <a:avLst/>
              <a:gdLst>
                <a:gd name="T0" fmla="*/ 322 w 594"/>
                <a:gd name="T1" fmla="*/ 0 h 646"/>
                <a:gd name="T2" fmla="*/ 256 w 594"/>
                <a:gd name="T3" fmla="*/ 6 h 646"/>
                <a:gd name="T4" fmla="*/ 196 w 594"/>
                <a:gd name="T5" fmla="*/ 26 h 646"/>
                <a:gd name="T6" fmla="*/ 142 w 594"/>
                <a:gd name="T7" fmla="*/ 56 h 646"/>
                <a:gd name="T8" fmla="*/ 94 w 594"/>
                <a:gd name="T9" fmla="*/ 94 h 646"/>
                <a:gd name="T10" fmla="*/ 54 w 594"/>
                <a:gd name="T11" fmla="*/ 142 h 646"/>
                <a:gd name="T12" fmla="*/ 24 w 594"/>
                <a:gd name="T13" fmla="*/ 198 h 646"/>
                <a:gd name="T14" fmla="*/ 6 w 594"/>
                <a:gd name="T15" fmla="*/ 258 h 646"/>
                <a:gd name="T16" fmla="*/ 0 w 594"/>
                <a:gd name="T17" fmla="*/ 322 h 646"/>
                <a:gd name="T18" fmla="*/ 0 w 594"/>
                <a:gd name="T19" fmla="*/ 356 h 646"/>
                <a:gd name="T20" fmla="*/ 14 w 594"/>
                <a:gd name="T21" fmla="*/ 418 h 646"/>
                <a:gd name="T22" fmla="*/ 38 w 594"/>
                <a:gd name="T23" fmla="*/ 474 h 646"/>
                <a:gd name="T24" fmla="*/ 72 w 594"/>
                <a:gd name="T25" fmla="*/ 526 h 646"/>
                <a:gd name="T26" fmla="*/ 114 w 594"/>
                <a:gd name="T27" fmla="*/ 570 h 646"/>
                <a:gd name="T28" fmla="*/ 164 w 594"/>
                <a:gd name="T29" fmla="*/ 604 h 646"/>
                <a:gd name="T30" fmla="*/ 220 w 594"/>
                <a:gd name="T31" fmla="*/ 630 h 646"/>
                <a:gd name="T32" fmla="*/ 282 w 594"/>
                <a:gd name="T33" fmla="*/ 644 h 646"/>
                <a:gd name="T34" fmla="*/ 314 w 594"/>
                <a:gd name="T35" fmla="*/ 646 h 646"/>
                <a:gd name="T36" fmla="*/ 314 w 594"/>
                <a:gd name="T37" fmla="*/ 398 h 646"/>
                <a:gd name="T38" fmla="*/ 320 w 594"/>
                <a:gd name="T39" fmla="*/ 348 h 646"/>
                <a:gd name="T40" fmla="*/ 334 w 594"/>
                <a:gd name="T41" fmla="*/ 302 h 646"/>
                <a:gd name="T42" fmla="*/ 356 w 594"/>
                <a:gd name="T43" fmla="*/ 260 h 646"/>
                <a:gd name="T44" fmla="*/ 386 w 594"/>
                <a:gd name="T45" fmla="*/ 224 h 646"/>
                <a:gd name="T46" fmla="*/ 424 w 594"/>
                <a:gd name="T47" fmla="*/ 194 h 646"/>
                <a:gd name="T48" fmla="*/ 466 w 594"/>
                <a:gd name="T49" fmla="*/ 170 h 646"/>
                <a:gd name="T50" fmla="*/ 512 w 594"/>
                <a:gd name="T51" fmla="*/ 156 h 646"/>
                <a:gd name="T52" fmla="*/ 562 w 594"/>
                <a:gd name="T53" fmla="*/ 150 h 646"/>
                <a:gd name="T54" fmla="*/ 594 w 594"/>
                <a:gd name="T55" fmla="*/ 150 h 646"/>
                <a:gd name="T56" fmla="*/ 584 w 594"/>
                <a:gd name="T57" fmla="*/ 134 h 646"/>
                <a:gd name="T58" fmla="*/ 558 w 594"/>
                <a:gd name="T59" fmla="*/ 104 h 646"/>
                <a:gd name="T60" fmla="*/ 530 w 594"/>
                <a:gd name="T61" fmla="*/ 76 h 646"/>
                <a:gd name="T62" fmla="*/ 496 w 594"/>
                <a:gd name="T63" fmla="*/ 52 h 646"/>
                <a:gd name="T64" fmla="*/ 462 w 594"/>
                <a:gd name="T65" fmla="*/ 32 h 646"/>
                <a:gd name="T66" fmla="*/ 424 w 594"/>
                <a:gd name="T67" fmla="*/ 16 h 646"/>
                <a:gd name="T68" fmla="*/ 384 w 594"/>
                <a:gd name="T69" fmla="*/ 6 h 646"/>
                <a:gd name="T70" fmla="*/ 344 w 594"/>
                <a:gd name="T7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4" h="646">
                  <a:moveTo>
                    <a:pt x="322" y="0"/>
                  </a:moveTo>
                  <a:lnTo>
                    <a:pt x="322" y="0"/>
                  </a:lnTo>
                  <a:lnTo>
                    <a:pt x="288" y="2"/>
                  </a:lnTo>
                  <a:lnTo>
                    <a:pt x="256" y="6"/>
                  </a:lnTo>
                  <a:lnTo>
                    <a:pt x="226" y="14"/>
                  </a:lnTo>
                  <a:lnTo>
                    <a:pt x="196" y="26"/>
                  </a:lnTo>
                  <a:lnTo>
                    <a:pt x="168" y="40"/>
                  </a:lnTo>
                  <a:lnTo>
                    <a:pt x="142" y="56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2" y="118"/>
                  </a:lnTo>
                  <a:lnTo>
                    <a:pt x="54" y="142"/>
                  </a:lnTo>
                  <a:lnTo>
                    <a:pt x="38" y="170"/>
                  </a:lnTo>
                  <a:lnTo>
                    <a:pt x="24" y="198"/>
                  </a:lnTo>
                  <a:lnTo>
                    <a:pt x="14" y="228"/>
                  </a:lnTo>
                  <a:lnTo>
                    <a:pt x="6" y="258"/>
                  </a:lnTo>
                  <a:lnTo>
                    <a:pt x="0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6"/>
                  </a:lnTo>
                  <a:lnTo>
                    <a:pt x="6" y="386"/>
                  </a:lnTo>
                  <a:lnTo>
                    <a:pt x="14" y="418"/>
                  </a:lnTo>
                  <a:lnTo>
                    <a:pt x="24" y="446"/>
                  </a:lnTo>
                  <a:lnTo>
                    <a:pt x="38" y="474"/>
                  </a:lnTo>
                  <a:lnTo>
                    <a:pt x="52" y="500"/>
                  </a:lnTo>
                  <a:lnTo>
                    <a:pt x="72" y="526"/>
                  </a:lnTo>
                  <a:lnTo>
                    <a:pt x="92" y="548"/>
                  </a:lnTo>
                  <a:lnTo>
                    <a:pt x="114" y="570"/>
                  </a:lnTo>
                  <a:lnTo>
                    <a:pt x="138" y="588"/>
                  </a:lnTo>
                  <a:lnTo>
                    <a:pt x="164" y="604"/>
                  </a:lnTo>
                  <a:lnTo>
                    <a:pt x="192" y="618"/>
                  </a:lnTo>
                  <a:lnTo>
                    <a:pt x="220" y="630"/>
                  </a:lnTo>
                  <a:lnTo>
                    <a:pt x="250" y="638"/>
                  </a:lnTo>
                  <a:lnTo>
                    <a:pt x="282" y="644"/>
                  </a:lnTo>
                  <a:lnTo>
                    <a:pt x="314" y="646"/>
                  </a:lnTo>
                  <a:lnTo>
                    <a:pt x="314" y="646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6" y="374"/>
                  </a:lnTo>
                  <a:lnTo>
                    <a:pt x="320" y="348"/>
                  </a:lnTo>
                  <a:lnTo>
                    <a:pt x="326" y="324"/>
                  </a:lnTo>
                  <a:lnTo>
                    <a:pt x="334" y="302"/>
                  </a:lnTo>
                  <a:lnTo>
                    <a:pt x="344" y="280"/>
                  </a:lnTo>
                  <a:lnTo>
                    <a:pt x="356" y="260"/>
                  </a:lnTo>
                  <a:lnTo>
                    <a:pt x="370" y="240"/>
                  </a:lnTo>
                  <a:lnTo>
                    <a:pt x="386" y="224"/>
                  </a:lnTo>
                  <a:lnTo>
                    <a:pt x="404" y="208"/>
                  </a:lnTo>
                  <a:lnTo>
                    <a:pt x="424" y="194"/>
                  </a:lnTo>
                  <a:lnTo>
                    <a:pt x="444" y="180"/>
                  </a:lnTo>
                  <a:lnTo>
                    <a:pt x="466" y="170"/>
                  </a:lnTo>
                  <a:lnTo>
                    <a:pt x="488" y="162"/>
                  </a:lnTo>
                  <a:lnTo>
                    <a:pt x="512" y="156"/>
                  </a:lnTo>
                  <a:lnTo>
                    <a:pt x="536" y="152"/>
                  </a:lnTo>
                  <a:lnTo>
                    <a:pt x="562" y="150"/>
                  </a:lnTo>
                  <a:lnTo>
                    <a:pt x="562" y="150"/>
                  </a:lnTo>
                  <a:lnTo>
                    <a:pt x="594" y="150"/>
                  </a:lnTo>
                  <a:lnTo>
                    <a:pt x="594" y="150"/>
                  </a:lnTo>
                  <a:lnTo>
                    <a:pt x="584" y="134"/>
                  </a:lnTo>
                  <a:lnTo>
                    <a:pt x="572" y="118"/>
                  </a:lnTo>
                  <a:lnTo>
                    <a:pt x="558" y="104"/>
                  </a:lnTo>
                  <a:lnTo>
                    <a:pt x="544" y="90"/>
                  </a:lnTo>
                  <a:lnTo>
                    <a:pt x="530" y="76"/>
                  </a:lnTo>
                  <a:lnTo>
                    <a:pt x="514" y="64"/>
                  </a:lnTo>
                  <a:lnTo>
                    <a:pt x="496" y="52"/>
                  </a:lnTo>
                  <a:lnTo>
                    <a:pt x="480" y="42"/>
                  </a:lnTo>
                  <a:lnTo>
                    <a:pt x="462" y="32"/>
                  </a:lnTo>
                  <a:lnTo>
                    <a:pt x="444" y="24"/>
                  </a:lnTo>
                  <a:lnTo>
                    <a:pt x="424" y="16"/>
                  </a:lnTo>
                  <a:lnTo>
                    <a:pt x="404" y="10"/>
                  </a:lnTo>
                  <a:lnTo>
                    <a:pt x="384" y="6"/>
                  </a:lnTo>
                  <a:lnTo>
                    <a:pt x="364" y="2"/>
                  </a:lnTo>
                  <a:lnTo>
                    <a:pt x="344" y="0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15"/>
            <p:cNvSpPr>
              <a:spLocks/>
            </p:cNvSpPr>
            <p:nvPr/>
          </p:nvSpPr>
          <p:spPr bwMode="auto">
            <a:xfrm>
              <a:off x="12717693" y="4802188"/>
              <a:ext cx="523875" cy="787400"/>
            </a:xfrm>
            <a:custGeom>
              <a:avLst/>
              <a:gdLst>
                <a:gd name="T0" fmla="*/ 280 w 330"/>
                <a:gd name="T1" fmla="*/ 0 h 496"/>
                <a:gd name="T2" fmla="*/ 280 w 330"/>
                <a:gd name="T3" fmla="*/ 0 h 496"/>
                <a:gd name="T4" fmla="*/ 248 w 330"/>
                <a:gd name="T5" fmla="*/ 0 h 496"/>
                <a:gd name="T6" fmla="*/ 248 w 330"/>
                <a:gd name="T7" fmla="*/ 0 h 496"/>
                <a:gd name="T8" fmla="*/ 222 w 330"/>
                <a:gd name="T9" fmla="*/ 2 h 496"/>
                <a:gd name="T10" fmla="*/ 198 w 330"/>
                <a:gd name="T11" fmla="*/ 6 h 496"/>
                <a:gd name="T12" fmla="*/ 174 w 330"/>
                <a:gd name="T13" fmla="*/ 12 h 496"/>
                <a:gd name="T14" fmla="*/ 152 w 330"/>
                <a:gd name="T15" fmla="*/ 20 h 496"/>
                <a:gd name="T16" fmla="*/ 130 w 330"/>
                <a:gd name="T17" fmla="*/ 30 h 496"/>
                <a:gd name="T18" fmla="*/ 110 w 330"/>
                <a:gd name="T19" fmla="*/ 44 h 496"/>
                <a:gd name="T20" fmla="*/ 90 w 330"/>
                <a:gd name="T21" fmla="*/ 58 h 496"/>
                <a:gd name="T22" fmla="*/ 72 w 330"/>
                <a:gd name="T23" fmla="*/ 74 h 496"/>
                <a:gd name="T24" fmla="*/ 56 w 330"/>
                <a:gd name="T25" fmla="*/ 90 h 496"/>
                <a:gd name="T26" fmla="*/ 42 w 330"/>
                <a:gd name="T27" fmla="*/ 110 h 496"/>
                <a:gd name="T28" fmla="*/ 30 w 330"/>
                <a:gd name="T29" fmla="*/ 130 h 496"/>
                <a:gd name="T30" fmla="*/ 20 w 330"/>
                <a:gd name="T31" fmla="*/ 152 h 496"/>
                <a:gd name="T32" fmla="*/ 12 w 330"/>
                <a:gd name="T33" fmla="*/ 174 h 496"/>
                <a:gd name="T34" fmla="*/ 6 w 330"/>
                <a:gd name="T35" fmla="*/ 198 h 496"/>
                <a:gd name="T36" fmla="*/ 2 w 330"/>
                <a:gd name="T37" fmla="*/ 224 h 496"/>
                <a:gd name="T38" fmla="*/ 0 w 330"/>
                <a:gd name="T39" fmla="*/ 248 h 496"/>
                <a:gd name="T40" fmla="*/ 0 w 330"/>
                <a:gd name="T41" fmla="*/ 248 h 496"/>
                <a:gd name="T42" fmla="*/ 0 w 330"/>
                <a:gd name="T43" fmla="*/ 496 h 496"/>
                <a:gd name="T44" fmla="*/ 0 w 330"/>
                <a:gd name="T45" fmla="*/ 496 h 496"/>
                <a:gd name="T46" fmla="*/ 8 w 330"/>
                <a:gd name="T47" fmla="*/ 496 h 496"/>
                <a:gd name="T48" fmla="*/ 8 w 330"/>
                <a:gd name="T49" fmla="*/ 496 h 496"/>
                <a:gd name="T50" fmla="*/ 40 w 330"/>
                <a:gd name="T51" fmla="*/ 494 h 496"/>
                <a:gd name="T52" fmla="*/ 72 w 330"/>
                <a:gd name="T53" fmla="*/ 488 h 496"/>
                <a:gd name="T54" fmla="*/ 104 w 330"/>
                <a:gd name="T55" fmla="*/ 480 h 496"/>
                <a:gd name="T56" fmla="*/ 134 w 330"/>
                <a:gd name="T57" fmla="*/ 470 h 496"/>
                <a:gd name="T58" fmla="*/ 162 w 330"/>
                <a:gd name="T59" fmla="*/ 456 h 496"/>
                <a:gd name="T60" fmla="*/ 188 w 330"/>
                <a:gd name="T61" fmla="*/ 440 h 496"/>
                <a:gd name="T62" fmla="*/ 212 w 330"/>
                <a:gd name="T63" fmla="*/ 422 h 496"/>
                <a:gd name="T64" fmla="*/ 236 w 330"/>
                <a:gd name="T65" fmla="*/ 400 h 496"/>
                <a:gd name="T66" fmla="*/ 256 w 330"/>
                <a:gd name="T67" fmla="*/ 378 h 496"/>
                <a:gd name="T68" fmla="*/ 276 w 330"/>
                <a:gd name="T69" fmla="*/ 352 h 496"/>
                <a:gd name="T70" fmla="*/ 292 w 330"/>
                <a:gd name="T71" fmla="*/ 326 h 496"/>
                <a:gd name="T72" fmla="*/ 306 w 330"/>
                <a:gd name="T73" fmla="*/ 298 h 496"/>
                <a:gd name="T74" fmla="*/ 316 w 330"/>
                <a:gd name="T75" fmla="*/ 268 h 496"/>
                <a:gd name="T76" fmla="*/ 324 w 330"/>
                <a:gd name="T77" fmla="*/ 238 h 496"/>
                <a:gd name="T78" fmla="*/ 328 w 330"/>
                <a:gd name="T79" fmla="*/ 206 h 496"/>
                <a:gd name="T80" fmla="*/ 330 w 330"/>
                <a:gd name="T81" fmla="*/ 172 h 496"/>
                <a:gd name="T82" fmla="*/ 330 w 330"/>
                <a:gd name="T83" fmla="*/ 172 h 496"/>
                <a:gd name="T84" fmla="*/ 330 w 330"/>
                <a:gd name="T85" fmla="*/ 150 h 496"/>
                <a:gd name="T86" fmla="*/ 328 w 330"/>
                <a:gd name="T87" fmla="*/ 126 h 496"/>
                <a:gd name="T88" fmla="*/ 322 w 330"/>
                <a:gd name="T89" fmla="*/ 104 h 496"/>
                <a:gd name="T90" fmla="*/ 318 w 330"/>
                <a:gd name="T91" fmla="*/ 82 h 496"/>
                <a:gd name="T92" fmla="*/ 310 w 330"/>
                <a:gd name="T93" fmla="*/ 60 h 496"/>
                <a:gd name="T94" fmla="*/ 302 w 330"/>
                <a:gd name="T95" fmla="*/ 40 h 496"/>
                <a:gd name="T96" fmla="*/ 292 w 330"/>
                <a:gd name="T97" fmla="*/ 20 h 496"/>
                <a:gd name="T98" fmla="*/ 280 w 330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496">
                  <a:moveTo>
                    <a:pt x="280" y="0"/>
                  </a:moveTo>
                  <a:lnTo>
                    <a:pt x="280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2" y="2"/>
                  </a:lnTo>
                  <a:lnTo>
                    <a:pt x="198" y="6"/>
                  </a:lnTo>
                  <a:lnTo>
                    <a:pt x="174" y="12"/>
                  </a:lnTo>
                  <a:lnTo>
                    <a:pt x="152" y="20"/>
                  </a:lnTo>
                  <a:lnTo>
                    <a:pt x="130" y="30"/>
                  </a:lnTo>
                  <a:lnTo>
                    <a:pt x="110" y="44"/>
                  </a:lnTo>
                  <a:lnTo>
                    <a:pt x="90" y="58"/>
                  </a:lnTo>
                  <a:lnTo>
                    <a:pt x="72" y="74"/>
                  </a:lnTo>
                  <a:lnTo>
                    <a:pt x="56" y="90"/>
                  </a:lnTo>
                  <a:lnTo>
                    <a:pt x="42" y="110"/>
                  </a:lnTo>
                  <a:lnTo>
                    <a:pt x="30" y="130"/>
                  </a:lnTo>
                  <a:lnTo>
                    <a:pt x="20" y="152"/>
                  </a:lnTo>
                  <a:lnTo>
                    <a:pt x="12" y="174"/>
                  </a:lnTo>
                  <a:lnTo>
                    <a:pt x="6" y="198"/>
                  </a:lnTo>
                  <a:lnTo>
                    <a:pt x="2" y="224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8" y="496"/>
                  </a:lnTo>
                  <a:lnTo>
                    <a:pt x="8" y="496"/>
                  </a:lnTo>
                  <a:lnTo>
                    <a:pt x="40" y="494"/>
                  </a:lnTo>
                  <a:lnTo>
                    <a:pt x="72" y="488"/>
                  </a:lnTo>
                  <a:lnTo>
                    <a:pt x="104" y="480"/>
                  </a:lnTo>
                  <a:lnTo>
                    <a:pt x="134" y="470"/>
                  </a:lnTo>
                  <a:lnTo>
                    <a:pt x="162" y="456"/>
                  </a:lnTo>
                  <a:lnTo>
                    <a:pt x="188" y="440"/>
                  </a:lnTo>
                  <a:lnTo>
                    <a:pt x="212" y="422"/>
                  </a:lnTo>
                  <a:lnTo>
                    <a:pt x="236" y="400"/>
                  </a:lnTo>
                  <a:lnTo>
                    <a:pt x="256" y="378"/>
                  </a:lnTo>
                  <a:lnTo>
                    <a:pt x="276" y="352"/>
                  </a:lnTo>
                  <a:lnTo>
                    <a:pt x="292" y="326"/>
                  </a:lnTo>
                  <a:lnTo>
                    <a:pt x="306" y="298"/>
                  </a:lnTo>
                  <a:lnTo>
                    <a:pt x="316" y="268"/>
                  </a:lnTo>
                  <a:lnTo>
                    <a:pt x="324" y="238"/>
                  </a:lnTo>
                  <a:lnTo>
                    <a:pt x="328" y="206"/>
                  </a:lnTo>
                  <a:lnTo>
                    <a:pt x="330" y="172"/>
                  </a:lnTo>
                  <a:lnTo>
                    <a:pt x="330" y="172"/>
                  </a:lnTo>
                  <a:lnTo>
                    <a:pt x="330" y="150"/>
                  </a:lnTo>
                  <a:lnTo>
                    <a:pt x="328" y="126"/>
                  </a:lnTo>
                  <a:lnTo>
                    <a:pt x="322" y="104"/>
                  </a:lnTo>
                  <a:lnTo>
                    <a:pt x="318" y="82"/>
                  </a:lnTo>
                  <a:lnTo>
                    <a:pt x="310" y="60"/>
                  </a:lnTo>
                  <a:lnTo>
                    <a:pt x="302" y="40"/>
                  </a:lnTo>
                  <a:lnTo>
                    <a:pt x="292" y="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F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2" name="Freeform 216"/>
            <p:cNvSpPr>
              <a:spLocks/>
            </p:cNvSpPr>
            <p:nvPr/>
          </p:nvSpPr>
          <p:spPr bwMode="auto">
            <a:xfrm>
              <a:off x="12717693" y="4802188"/>
              <a:ext cx="523875" cy="787400"/>
            </a:xfrm>
            <a:custGeom>
              <a:avLst/>
              <a:gdLst>
                <a:gd name="T0" fmla="*/ 280 w 330"/>
                <a:gd name="T1" fmla="*/ 0 h 496"/>
                <a:gd name="T2" fmla="*/ 280 w 330"/>
                <a:gd name="T3" fmla="*/ 0 h 496"/>
                <a:gd name="T4" fmla="*/ 248 w 330"/>
                <a:gd name="T5" fmla="*/ 0 h 496"/>
                <a:gd name="T6" fmla="*/ 248 w 330"/>
                <a:gd name="T7" fmla="*/ 0 h 496"/>
                <a:gd name="T8" fmla="*/ 222 w 330"/>
                <a:gd name="T9" fmla="*/ 2 h 496"/>
                <a:gd name="T10" fmla="*/ 198 w 330"/>
                <a:gd name="T11" fmla="*/ 6 h 496"/>
                <a:gd name="T12" fmla="*/ 174 w 330"/>
                <a:gd name="T13" fmla="*/ 12 h 496"/>
                <a:gd name="T14" fmla="*/ 152 w 330"/>
                <a:gd name="T15" fmla="*/ 20 h 496"/>
                <a:gd name="T16" fmla="*/ 130 w 330"/>
                <a:gd name="T17" fmla="*/ 30 h 496"/>
                <a:gd name="T18" fmla="*/ 110 w 330"/>
                <a:gd name="T19" fmla="*/ 44 h 496"/>
                <a:gd name="T20" fmla="*/ 90 w 330"/>
                <a:gd name="T21" fmla="*/ 58 h 496"/>
                <a:gd name="T22" fmla="*/ 72 w 330"/>
                <a:gd name="T23" fmla="*/ 74 h 496"/>
                <a:gd name="T24" fmla="*/ 56 w 330"/>
                <a:gd name="T25" fmla="*/ 90 h 496"/>
                <a:gd name="T26" fmla="*/ 42 w 330"/>
                <a:gd name="T27" fmla="*/ 110 h 496"/>
                <a:gd name="T28" fmla="*/ 30 w 330"/>
                <a:gd name="T29" fmla="*/ 130 h 496"/>
                <a:gd name="T30" fmla="*/ 20 w 330"/>
                <a:gd name="T31" fmla="*/ 152 h 496"/>
                <a:gd name="T32" fmla="*/ 12 w 330"/>
                <a:gd name="T33" fmla="*/ 174 h 496"/>
                <a:gd name="T34" fmla="*/ 6 w 330"/>
                <a:gd name="T35" fmla="*/ 198 h 496"/>
                <a:gd name="T36" fmla="*/ 2 w 330"/>
                <a:gd name="T37" fmla="*/ 224 h 496"/>
                <a:gd name="T38" fmla="*/ 0 w 330"/>
                <a:gd name="T39" fmla="*/ 248 h 496"/>
                <a:gd name="T40" fmla="*/ 0 w 330"/>
                <a:gd name="T41" fmla="*/ 248 h 496"/>
                <a:gd name="T42" fmla="*/ 0 w 330"/>
                <a:gd name="T43" fmla="*/ 496 h 496"/>
                <a:gd name="T44" fmla="*/ 0 w 330"/>
                <a:gd name="T45" fmla="*/ 496 h 496"/>
                <a:gd name="T46" fmla="*/ 8 w 330"/>
                <a:gd name="T47" fmla="*/ 496 h 496"/>
                <a:gd name="T48" fmla="*/ 8 w 330"/>
                <a:gd name="T49" fmla="*/ 496 h 496"/>
                <a:gd name="T50" fmla="*/ 40 w 330"/>
                <a:gd name="T51" fmla="*/ 494 h 496"/>
                <a:gd name="T52" fmla="*/ 72 w 330"/>
                <a:gd name="T53" fmla="*/ 488 h 496"/>
                <a:gd name="T54" fmla="*/ 104 w 330"/>
                <a:gd name="T55" fmla="*/ 480 h 496"/>
                <a:gd name="T56" fmla="*/ 134 w 330"/>
                <a:gd name="T57" fmla="*/ 470 h 496"/>
                <a:gd name="T58" fmla="*/ 162 w 330"/>
                <a:gd name="T59" fmla="*/ 456 h 496"/>
                <a:gd name="T60" fmla="*/ 188 w 330"/>
                <a:gd name="T61" fmla="*/ 440 h 496"/>
                <a:gd name="T62" fmla="*/ 212 w 330"/>
                <a:gd name="T63" fmla="*/ 422 h 496"/>
                <a:gd name="T64" fmla="*/ 236 w 330"/>
                <a:gd name="T65" fmla="*/ 400 h 496"/>
                <a:gd name="T66" fmla="*/ 256 w 330"/>
                <a:gd name="T67" fmla="*/ 378 h 496"/>
                <a:gd name="T68" fmla="*/ 276 w 330"/>
                <a:gd name="T69" fmla="*/ 352 h 496"/>
                <a:gd name="T70" fmla="*/ 292 w 330"/>
                <a:gd name="T71" fmla="*/ 326 h 496"/>
                <a:gd name="T72" fmla="*/ 306 w 330"/>
                <a:gd name="T73" fmla="*/ 298 h 496"/>
                <a:gd name="T74" fmla="*/ 316 w 330"/>
                <a:gd name="T75" fmla="*/ 268 h 496"/>
                <a:gd name="T76" fmla="*/ 324 w 330"/>
                <a:gd name="T77" fmla="*/ 238 h 496"/>
                <a:gd name="T78" fmla="*/ 328 w 330"/>
                <a:gd name="T79" fmla="*/ 206 h 496"/>
                <a:gd name="T80" fmla="*/ 330 w 330"/>
                <a:gd name="T81" fmla="*/ 172 h 496"/>
                <a:gd name="T82" fmla="*/ 330 w 330"/>
                <a:gd name="T83" fmla="*/ 172 h 496"/>
                <a:gd name="T84" fmla="*/ 330 w 330"/>
                <a:gd name="T85" fmla="*/ 150 h 496"/>
                <a:gd name="T86" fmla="*/ 328 w 330"/>
                <a:gd name="T87" fmla="*/ 126 h 496"/>
                <a:gd name="T88" fmla="*/ 322 w 330"/>
                <a:gd name="T89" fmla="*/ 104 h 496"/>
                <a:gd name="T90" fmla="*/ 318 w 330"/>
                <a:gd name="T91" fmla="*/ 82 h 496"/>
                <a:gd name="T92" fmla="*/ 310 w 330"/>
                <a:gd name="T93" fmla="*/ 60 h 496"/>
                <a:gd name="T94" fmla="*/ 302 w 330"/>
                <a:gd name="T95" fmla="*/ 40 h 496"/>
                <a:gd name="T96" fmla="*/ 292 w 330"/>
                <a:gd name="T97" fmla="*/ 20 h 496"/>
                <a:gd name="T98" fmla="*/ 280 w 330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496">
                  <a:moveTo>
                    <a:pt x="280" y="0"/>
                  </a:moveTo>
                  <a:lnTo>
                    <a:pt x="280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2" y="2"/>
                  </a:lnTo>
                  <a:lnTo>
                    <a:pt x="198" y="6"/>
                  </a:lnTo>
                  <a:lnTo>
                    <a:pt x="174" y="12"/>
                  </a:lnTo>
                  <a:lnTo>
                    <a:pt x="152" y="20"/>
                  </a:lnTo>
                  <a:lnTo>
                    <a:pt x="130" y="30"/>
                  </a:lnTo>
                  <a:lnTo>
                    <a:pt x="110" y="44"/>
                  </a:lnTo>
                  <a:lnTo>
                    <a:pt x="90" y="58"/>
                  </a:lnTo>
                  <a:lnTo>
                    <a:pt x="72" y="74"/>
                  </a:lnTo>
                  <a:lnTo>
                    <a:pt x="56" y="90"/>
                  </a:lnTo>
                  <a:lnTo>
                    <a:pt x="42" y="110"/>
                  </a:lnTo>
                  <a:lnTo>
                    <a:pt x="30" y="130"/>
                  </a:lnTo>
                  <a:lnTo>
                    <a:pt x="20" y="152"/>
                  </a:lnTo>
                  <a:lnTo>
                    <a:pt x="12" y="174"/>
                  </a:lnTo>
                  <a:lnTo>
                    <a:pt x="6" y="198"/>
                  </a:lnTo>
                  <a:lnTo>
                    <a:pt x="2" y="224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8" y="496"/>
                  </a:lnTo>
                  <a:lnTo>
                    <a:pt x="8" y="496"/>
                  </a:lnTo>
                  <a:lnTo>
                    <a:pt x="40" y="494"/>
                  </a:lnTo>
                  <a:lnTo>
                    <a:pt x="72" y="488"/>
                  </a:lnTo>
                  <a:lnTo>
                    <a:pt x="104" y="480"/>
                  </a:lnTo>
                  <a:lnTo>
                    <a:pt x="134" y="470"/>
                  </a:lnTo>
                  <a:lnTo>
                    <a:pt x="162" y="456"/>
                  </a:lnTo>
                  <a:lnTo>
                    <a:pt x="188" y="440"/>
                  </a:lnTo>
                  <a:lnTo>
                    <a:pt x="212" y="422"/>
                  </a:lnTo>
                  <a:lnTo>
                    <a:pt x="236" y="400"/>
                  </a:lnTo>
                  <a:lnTo>
                    <a:pt x="256" y="378"/>
                  </a:lnTo>
                  <a:lnTo>
                    <a:pt x="276" y="352"/>
                  </a:lnTo>
                  <a:lnTo>
                    <a:pt x="292" y="326"/>
                  </a:lnTo>
                  <a:lnTo>
                    <a:pt x="306" y="298"/>
                  </a:lnTo>
                  <a:lnTo>
                    <a:pt x="316" y="268"/>
                  </a:lnTo>
                  <a:lnTo>
                    <a:pt x="324" y="238"/>
                  </a:lnTo>
                  <a:lnTo>
                    <a:pt x="328" y="206"/>
                  </a:lnTo>
                  <a:lnTo>
                    <a:pt x="330" y="172"/>
                  </a:lnTo>
                  <a:lnTo>
                    <a:pt x="330" y="172"/>
                  </a:lnTo>
                  <a:lnTo>
                    <a:pt x="330" y="150"/>
                  </a:lnTo>
                  <a:lnTo>
                    <a:pt x="328" y="126"/>
                  </a:lnTo>
                  <a:lnTo>
                    <a:pt x="322" y="104"/>
                  </a:lnTo>
                  <a:lnTo>
                    <a:pt x="318" y="82"/>
                  </a:lnTo>
                  <a:lnTo>
                    <a:pt x="310" y="60"/>
                  </a:lnTo>
                  <a:lnTo>
                    <a:pt x="302" y="40"/>
                  </a:lnTo>
                  <a:lnTo>
                    <a:pt x="292" y="20"/>
                  </a:lnTo>
                  <a:lnTo>
                    <a:pt x="2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3" name="Freeform 217"/>
            <p:cNvSpPr>
              <a:spLocks/>
            </p:cNvSpPr>
            <p:nvPr/>
          </p:nvSpPr>
          <p:spPr bwMode="auto">
            <a:xfrm>
              <a:off x="12184293" y="4506913"/>
              <a:ext cx="1025525" cy="1025525"/>
            </a:xfrm>
            <a:custGeom>
              <a:avLst/>
              <a:gdLst>
                <a:gd name="T0" fmla="*/ 322 w 646"/>
                <a:gd name="T1" fmla="*/ 646 h 646"/>
                <a:gd name="T2" fmla="*/ 388 w 646"/>
                <a:gd name="T3" fmla="*/ 638 h 646"/>
                <a:gd name="T4" fmla="*/ 448 w 646"/>
                <a:gd name="T5" fmla="*/ 620 h 646"/>
                <a:gd name="T6" fmla="*/ 502 w 646"/>
                <a:gd name="T7" fmla="*/ 590 h 646"/>
                <a:gd name="T8" fmla="*/ 550 w 646"/>
                <a:gd name="T9" fmla="*/ 550 h 646"/>
                <a:gd name="T10" fmla="*/ 590 w 646"/>
                <a:gd name="T11" fmla="*/ 502 h 646"/>
                <a:gd name="T12" fmla="*/ 620 w 646"/>
                <a:gd name="T13" fmla="*/ 448 h 646"/>
                <a:gd name="T14" fmla="*/ 638 w 646"/>
                <a:gd name="T15" fmla="*/ 388 h 646"/>
                <a:gd name="T16" fmla="*/ 646 w 646"/>
                <a:gd name="T17" fmla="*/ 322 h 646"/>
                <a:gd name="T18" fmla="*/ 644 w 646"/>
                <a:gd name="T19" fmla="*/ 290 h 646"/>
                <a:gd name="T20" fmla="*/ 630 w 646"/>
                <a:gd name="T21" fmla="*/ 226 h 646"/>
                <a:gd name="T22" fmla="*/ 606 w 646"/>
                <a:gd name="T23" fmla="*/ 168 h 646"/>
                <a:gd name="T24" fmla="*/ 572 w 646"/>
                <a:gd name="T25" fmla="*/ 118 h 646"/>
                <a:gd name="T26" fmla="*/ 528 w 646"/>
                <a:gd name="T27" fmla="*/ 74 h 646"/>
                <a:gd name="T28" fmla="*/ 476 w 646"/>
                <a:gd name="T29" fmla="*/ 38 h 646"/>
                <a:gd name="T30" fmla="*/ 418 w 646"/>
                <a:gd name="T31" fmla="*/ 14 h 646"/>
                <a:gd name="T32" fmla="*/ 356 w 646"/>
                <a:gd name="T33" fmla="*/ 2 h 646"/>
                <a:gd name="T34" fmla="*/ 322 w 646"/>
                <a:gd name="T35" fmla="*/ 0 h 646"/>
                <a:gd name="T36" fmla="*/ 258 w 646"/>
                <a:gd name="T37" fmla="*/ 6 h 646"/>
                <a:gd name="T38" fmla="*/ 198 w 646"/>
                <a:gd name="T39" fmla="*/ 26 h 646"/>
                <a:gd name="T40" fmla="*/ 142 w 646"/>
                <a:gd name="T41" fmla="*/ 54 h 646"/>
                <a:gd name="T42" fmla="*/ 94 w 646"/>
                <a:gd name="T43" fmla="*/ 94 h 646"/>
                <a:gd name="T44" fmla="*/ 56 w 646"/>
                <a:gd name="T45" fmla="*/ 142 h 646"/>
                <a:gd name="T46" fmla="*/ 26 w 646"/>
                <a:gd name="T47" fmla="*/ 198 h 646"/>
                <a:gd name="T48" fmla="*/ 6 w 646"/>
                <a:gd name="T49" fmla="*/ 258 h 646"/>
                <a:gd name="T50" fmla="*/ 0 w 646"/>
                <a:gd name="T51" fmla="*/ 322 h 646"/>
                <a:gd name="T52" fmla="*/ 2 w 646"/>
                <a:gd name="T53" fmla="*/ 356 h 646"/>
                <a:gd name="T54" fmla="*/ 14 w 646"/>
                <a:gd name="T55" fmla="*/ 418 h 646"/>
                <a:gd name="T56" fmla="*/ 38 w 646"/>
                <a:gd name="T57" fmla="*/ 476 h 646"/>
                <a:gd name="T58" fmla="*/ 74 w 646"/>
                <a:gd name="T59" fmla="*/ 528 h 646"/>
                <a:gd name="T60" fmla="*/ 118 w 646"/>
                <a:gd name="T61" fmla="*/ 572 h 646"/>
                <a:gd name="T62" fmla="*/ 170 w 646"/>
                <a:gd name="T63" fmla="*/ 606 h 646"/>
                <a:gd name="T64" fmla="*/ 226 w 646"/>
                <a:gd name="T65" fmla="*/ 630 h 646"/>
                <a:gd name="T66" fmla="*/ 290 w 646"/>
                <a:gd name="T67" fmla="*/ 644 h 646"/>
                <a:gd name="T68" fmla="*/ 322 w 646"/>
                <a:gd name="T69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646">
                  <a:moveTo>
                    <a:pt x="322" y="646"/>
                  </a:moveTo>
                  <a:lnTo>
                    <a:pt x="322" y="646"/>
                  </a:lnTo>
                  <a:lnTo>
                    <a:pt x="356" y="644"/>
                  </a:lnTo>
                  <a:lnTo>
                    <a:pt x="388" y="638"/>
                  </a:lnTo>
                  <a:lnTo>
                    <a:pt x="418" y="630"/>
                  </a:lnTo>
                  <a:lnTo>
                    <a:pt x="448" y="620"/>
                  </a:lnTo>
                  <a:lnTo>
                    <a:pt x="476" y="606"/>
                  </a:lnTo>
                  <a:lnTo>
                    <a:pt x="502" y="590"/>
                  </a:lnTo>
                  <a:lnTo>
                    <a:pt x="528" y="572"/>
                  </a:lnTo>
                  <a:lnTo>
                    <a:pt x="550" y="550"/>
                  </a:lnTo>
                  <a:lnTo>
                    <a:pt x="572" y="528"/>
                  </a:lnTo>
                  <a:lnTo>
                    <a:pt x="590" y="502"/>
                  </a:lnTo>
                  <a:lnTo>
                    <a:pt x="606" y="476"/>
                  </a:lnTo>
                  <a:lnTo>
                    <a:pt x="620" y="448"/>
                  </a:lnTo>
                  <a:lnTo>
                    <a:pt x="630" y="418"/>
                  </a:lnTo>
                  <a:lnTo>
                    <a:pt x="638" y="388"/>
                  </a:lnTo>
                  <a:lnTo>
                    <a:pt x="644" y="356"/>
                  </a:lnTo>
                  <a:lnTo>
                    <a:pt x="646" y="322"/>
                  </a:lnTo>
                  <a:lnTo>
                    <a:pt x="646" y="322"/>
                  </a:lnTo>
                  <a:lnTo>
                    <a:pt x="644" y="290"/>
                  </a:lnTo>
                  <a:lnTo>
                    <a:pt x="638" y="258"/>
                  </a:lnTo>
                  <a:lnTo>
                    <a:pt x="630" y="226"/>
                  </a:lnTo>
                  <a:lnTo>
                    <a:pt x="620" y="198"/>
                  </a:lnTo>
                  <a:lnTo>
                    <a:pt x="606" y="168"/>
                  </a:lnTo>
                  <a:lnTo>
                    <a:pt x="590" y="142"/>
                  </a:lnTo>
                  <a:lnTo>
                    <a:pt x="572" y="118"/>
                  </a:lnTo>
                  <a:lnTo>
                    <a:pt x="550" y="94"/>
                  </a:lnTo>
                  <a:lnTo>
                    <a:pt x="528" y="74"/>
                  </a:lnTo>
                  <a:lnTo>
                    <a:pt x="502" y="54"/>
                  </a:lnTo>
                  <a:lnTo>
                    <a:pt x="476" y="38"/>
                  </a:lnTo>
                  <a:lnTo>
                    <a:pt x="448" y="26"/>
                  </a:lnTo>
                  <a:lnTo>
                    <a:pt x="418" y="14"/>
                  </a:lnTo>
                  <a:lnTo>
                    <a:pt x="388" y="6"/>
                  </a:lnTo>
                  <a:lnTo>
                    <a:pt x="356" y="2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290" y="2"/>
                  </a:lnTo>
                  <a:lnTo>
                    <a:pt x="258" y="6"/>
                  </a:lnTo>
                  <a:lnTo>
                    <a:pt x="226" y="14"/>
                  </a:lnTo>
                  <a:lnTo>
                    <a:pt x="198" y="26"/>
                  </a:lnTo>
                  <a:lnTo>
                    <a:pt x="170" y="38"/>
                  </a:lnTo>
                  <a:lnTo>
                    <a:pt x="142" y="54"/>
                  </a:lnTo>
                  <a:lnTo>
                    <a:pt x="118" y="74"/>
                  </a:lnTo>
                  <a:lnTo>
                    <a:pt x="94" y="94"/>
                  </a:lnTo>
                  <a:lnTo>
                    <a:pt x="74" y="118"/>
                  </a:lnTo>
                  <a:lnTo>
                    <a:pt x="56" y="142"/>
                  </a:lnTo>
                  <a:lnTo>
                    <a:pt x="38" y="168"/>
                  </a:lnTo>
                  <a:lnTo>
                    <a:pt x="26" y="198"/>
                  </a:lnTo>
                  <a:lnTo>
                    <a:pt x="14" y="226"/>
                  </a:lnTo>
                  <a:lnTo>
                    <a:pt x="6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6"/>
                  </a:lnTo>
                  <a:lnTo>
                    <a:pt x="6" y="388"/>
                  </a:lnTo>
                  <a:lnTo>
                    <a:pt x="14" y="418"/>
                  </a:lnTo>
                  <a:lnTo>
                    <a:pt x="26" y="448"/>
                  </a:lnTo>
                  <a:lnTo>
                    <a:pt x="38" y="476"/>
                  </a:lnTo>
                  <a:lnTo>
                    <a:pt x="56" y="502"/>
                  </a:lnTo>
                  <a:lnTo>
                    <a:pt x="74" y="528"/>
                  </a:lnTo>
                  <a:lnTo>
                    <a:pt x="94" y="550"/>
                  </a:lnTo>
                  <a:lnTo>
                    <a:pt x="118" y="572"/>
                  </a:lnTo>
                  <a:lnTo>
                    <a:pt x="142" y="590"/>
                  </a:lnTo>
                  <a:lnTo>
                    <a:pt x="170" y="606"/>
                  </a:lnTo>
                  <a:lnTo>
                    <a:pt x="198" y="620"/>
                  </a:lnTo>
                  <a:lnTo>
                    <a:pt x="226" y="630"/>
                  </a:lnTo>
                  <a:lnTo>
                    <a:pt x="258" y="638"/>
                  </a:lnTo>
                  <a:lnTo>
                    <a:pt x="290" y="644"/>
                  </a:lnTo>
                  <a:lnTo>
                    <a:pt x="322" y="646"/>
                  </a:lnTo>
                  <a:lnTo>
                    <a:pt x="322" y="646"/>
                  </a:lnTo>
                  <a:close/>
                </a:path>
              </a:pathLst>
            </a:custGeom>
            <a:solidFill>
              <a:srgbClr val="F48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12289068" y="4611688"/>
              <a:ext cx="815975" cy="815975"/>
            </a:xfrm>
            <a:custGeom>
              <a:avLst/>
              <a:gdLst>
                <a:gd name="T0" fmla="*/ 256 w 514"/>
                <a:gd name="T1" fmla="*/ 514 h 514"/>
                <a:gd name="T2" fmla="*/ 308 w 514"/>
                <a:gd name="T3" fmla="*/ 508 h 514"/>
                <a:gd name="T4" fmla="*/ 356 w 514"/>
                <a:gd name="T5" fmla="*/ 494 h 514"/>
                <a:gd name="T6" fmla="*/ 400 w 514"/>
                <a:gd name="T7" fmla="*/ 470 h 514"/>
                <a:gd name="T8" fmla="*/ 438 w 514"/>
                <a:gd name="T9" fmla="*/ 438 h 514"/>
                <a:gd name="T10" fmla="*/ 470 w 514"/>
                <a:gd name="T11" fmla="*/ 400 h 514"/>
                <a:gd name="T12" fmla="*/ 494 w 514"/>
                <a:gd name="T13" fmla="*/ 356 h 514"/>
                <a:gd name="T14" fmla="*/ 508 w 514"/>
                <a:gd name="T15" fmla="*/ 308 h 514"/>
                <a:gd name="T16" fmla="*/ 514 w 514"/>
                <a:gd name="T17" fmla="*/ 256 h 514"/>
                <a:gd name="T18" fmla="*/ 512 w 514"/>
                <a:gd name="T19" fmla="*/ 230 h 514"/>
                <a:gd name="T20" fmla="*/ 502 w 514"/>
                <a:gd name="T21" fmla="*/ 180 h 514"/>
                <a:gd name="T22" fmla="*/ 482 w 514"/>
                <a:gd name="T23" fmla="*/ 134 h 514"/>
                <a:gd name="T24" fmla="*/ 454 w 514"/>
                <a:gd name="T25" fmla="*/ 92 h 514"/>
                <a:gd name="T26" fmla="*/ 420 w 514"/>
                <a:gd name="T27" fmla="*/ 58 h 514"/>
                <a:gd name="T28" fmla="*/ 380 w 514"/>
                <a:gd name="T29" fmla="*/ 30 h 514"/>
                <a:gd name="T30" fmla="*/ 332 w 514"/>
                <a:gd name="T31" fmla="*/ 10 h 514"/>
                <a:gd name="T32" fmla="*/ 282 w 514"/>
                <a:gd name="T33" fmla="*/ 0 h 514"/>
                <a:gd name="T34" fmla="*/ 256 w 514"/>
                <a:gd name="T35" fmla="*/ 0 h 514"/>
                <a:gd name="T36" fmla="*/ 204 w 514"/>
                <a:gd name="T37" fmla="*/ 4 h 514"/>
                <a:gd name="T38" fmla="*/ 156 w 514"/>
                <a:gd name="T39" fmla="*/ 20 h 514"/>
                <a:gd name="T40" fmla="*/ 112 w 514"/>
                <a:gd name="T41" fmla="*/ 44 h 514"/>
                <a:gd name="T42" fmla="*/ 74 w 514"/>
                <a:gd name="T43" fmla="*/ 74 h 514"/>
                <a:gd name="T44" fmla="*/ 44 w 514"/>
                <a:gd name="T45" fmla="*/ 112 h 514"/>
                <a:gd name="T46" fmla="*/ 20 w 514"/>
                <a:gd name="T47" fmla="*/ 156 h 514"/>
                <a:gd name="T48" fmla="*/ 4 w 514"/>
                <a:gd name="T49" fmla="*/ 204 h 514"/>
                <a:gd name="T50" fmla="*/ 0 w 514"/>
                <a:gd name="T51" fmla="*/ 256 h 514"/>
                <a:gd name="T52" fmla="*/ 0 w 514"/>
                <a:gd name="T53" fmla="*/ 282 h 514"/>
                <a:gd name="T54" fmla="*/ 12 w 514"/>
                <a:gd name="T55" fmla="*/ 332 h 514"/>
                <a:gd name="T56" fmla="*/ 30 w 514"/>
                <a:gd name="T57" fmla="*/ 378 h 514"/>
                <a:gd name="T58" fmla="*/ 58 w 514"/>
                <a:gd name="T59" fmla="*/ 420 h 514"/>
                <a:gd name="T60" fmla="*/ 94 w 514"/>
                <a:gd name="T61" fmla="*/ 454 h 514"/>
                <a:gd name="T62" fmla="*/ 134 w 514"/>
                <a:gd name="T63" fmla="*/ 482 h 514"/>
                <a:gd name="T64" fmla="*/ 180 w 514"/>
                <a:gd name="T65" fmla="*/ 502 h 514"/>
                <a:gd name="T66" fmla="*/ 230 w 514"/>
                <a:gd name="T67" fmla="*/ 512 h 514"/>
                <a:gd name="T68" fmla="*/ 256 w 514"/>
                <a:gd name="T6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514">
                  <a:moveTo>
                    <a:pt x="256" y="514"/>
                  </a:moveTo>
                  <a:lnTo>
                    <a:pt x="256" y="514"/>
                  </a:lnTo>
                  <a:lnTo>
                    <a:pt x="282" y="512"/>
                  </a:lnTo>
                  <a:lnTo>
                    <a:pt x="308" y="508"/>
                  </a:lnTo>
                  <a:lnTo>
                    <a:pt x="332" y="502"/>
                  </a:lnTo>
                  <a:lnTo>
                    <a:pt x="356" y="494"/>
                  </a:lnTo>
                  <a:lnTo>
                    <a:pt x="380" y="482"/>
                  </a:lnTo>
                  <a:lnTo>
                    <a:pt x="400" y="470"/>
                  </a:lnTo>
                  <a:lnTo>
                    <a:pt x="420" y="454"/>
                  </a:lnTo>
                  <a:lnTo>
                    <a:pt x="438" y="438"/>
                  </a:lnTo>
                  <a:lnTo>
                    <a:pt x="454" y="420"/>
                  </a:lnTo>
                  <a:lnTo>
                    <a:pt x="470" y="400"/>
                  </a:lnTo>
                  <a:lnTo>
                    <a:pt x="482" y="378"/>
                  </a:lnTo>
                  <a:lnTo>
                    <a:pt x="494" y="356"/>
                  </a:lnTo>
                  <a:lnTo>
                    <a:pt x="502" y="332"/>
                  </a:lnTo>
                  <a:lnTo>
                    <a:pt x="508" y="308"/>
                  </a:lnTo>
                  <a:lnTo>
                    <a:pt x="512" y="282"/>
                  </a:lnTo>
                  <a:lnTo>
                    <a:pt x="514" y="256"/>
                  </a:lnTo>
                  <a:lnTo>
                    <a:pt x="514" y="256"/>
                  </a:lnTo>
                  <a:lnTo>
                    <a:pt x="512" y="230"/>
                  </a:lnTo>
                  <a:lnTo>
                    <a:pt x="508" y="204"/>
                  </a:lnTo>
                  <a:lnTo>
                    <a:pt x="502" y="180"/>
                  </a:lnTo>
                  <a:lnTo>
                    <a:pt x="494" y="156"/>
                  </a:lnTo>
                  <a:lnTo>
                    <a:pt x="482" y="134"/>
                  </a:lnTo>
                  <a:lnTo>
                    <a:pt x="470" y="112"/>
                  </a:lnTo>
                  <a:lnTo>
                    <a:pt x="454" y="92"/>
                  </a:lnTo>
                  <a:lnTo>
                    <a:pt x="438" y="74"/>
                  </a:lnTo>
                  <a:lnTo>
                    <a:pt x="420" y="58"/>
                  </a:lnTo>
                  <a:lnTo>
                    <a:pt x="400" y="44"/>
                  </a:lnTo>
                  <a:lnTo>
                    <a:pt x="380" y="30"/>
                  </a:lnTo>
                  <a:lnTo>
                    <a:pt x="356" y="20"/>
                  </a:lnTo>
                  <a:lnTo>
                    <a:pt x="332" y="10"/>
                  </a:lnTo>
                  <a:lnTo>
                    <a:pt x="308" y="4"/>
                  </a:lnTo>
                  <a:lnTo>
                    <a:pt x="282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0"/>
                  </a:lnTo>
                  <a:lnTo>
                    <a:pt x="204" y="4"/>
                  </a:lnTo>
                  <a:lnTo>
                    <a:pt x="180" y="10"/>
                  </a:lnTo>
                  <a:lnTo>
                    <a:pt x="156" y="20"/>
                  </a:lnTo>
                  <a:lnTo>
                    <a:pt x="134" y="30"/>
                  </a:lnTo>
                  <a:lnTo>
                    <a:pt x="112" y="44"/>
                  </a:lnTo>
                  <a:lnTo>
                    <a:pt x="94" y="58"/>
                  </a:lnTo>
                  <a:lnTo>
                    <a:pt x="74" y="74"/>
                  </a:lnTo>
                  <a:lnTo>
                    <a:pt x="58" y="92"/>
                  </a:lnTo>
                  <a:lnTo>
                    <a:pt x="44" y="112"/>
                  </a:lnTo>
                  <a:lnTo>
                    <a:pt x="30" y="134"/>
                  </a:lnTo>
                  <a:lnTo>
                    <a:pt x="20" y="156"/>
                  </a:lnTo>
                  <a:lnTo>
                    <a:pt x="12" y="180"/>
                  </a:lnTo>
                  <a:lnTo>
                    <a:pt x="4" y="204"/>
                  </a:lnTo>
                  <a:lnTo>
                    <a:pt x="0" y="230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82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6"/>
                  </a:lnTo>
                  <a:lnTo>
                    <a:pt x="30" y="378"/>
                  </a:lnTo>
                  <a:lnTo>
                    <a:pt x="44" y="400"/>
                  </a:lnTo>
                  <a:lnTo>
                    <a:pt x="58" y="420"/>
                  </a:lnTo>
                  <a:lnTo>
                    <a:pt x="74" y="438"/>
                  </a:lnTo>
                  <a:lnTo>
                    <a:pt x="94" y="454"/>
                  </a:lnTo>
                  <a:lnTo>
                    <a:pt x="112" y="470"/>
                  </a:lnTo>
                  <a:lnTo>
                    <a:pt x="134" y="482"/>
                  </a:lnTo>
                  <a:lnTo>
                    <a:pt x="156" y="494"/>
                  </a:lnTo>
                  <a:lnTo>
                    <a:pt x="180" y="502"/>
                  </a:lnTo>
                  <a:lnTo>
                    <a:pt x="204" y="508"/>
                  </a:lnTo>
                  <a:lnTo>
                    <a:pt x="230" y="512"/>
                  </a:lnTo>
                  <a:lnTo>
                    <a:pt x="256" y="514"/>
                  </a:lnTo>
                  <a:lnTo>
                    <a:pt x="256" y="514"/>
                  </a:lnTo>
                  <a:close/>
                </a:path>
              </a:pathLst>
            </a:custGeom>
            <a:solidFill>
              <a:srgbClr val="9A8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>
              <a:off x="12143018" y="7291389"/>
              <a:ext cx="857250" cy="1022350"/>
            </a:xfrm>
            <a:custGeom>
              <a:avLst/>
              <a:gdLst>
                <a:gd name="T0" fmla="*/ 322 w 540"/>
                <a:gd name="T1" fmla="*/ 0 h 644"/>
                <a:gd name="T2" fmla="*/ 322 w 540"/>
                <a:gd name="T3" fmla="*/ 0 h 644"/>
                <a:gd name="T4" fmla="*/ 290 w 540"/>
                <a:gd name="T5" fmla="*/ 2 h 644"/>
                <a:gd name="T6" fmla="*/ 258 w 540"/>
                <a:gd name="T7" fmla="*/ 6 h 644"/>
                <a:gd name="T8" fmla="*/ 226 w 540"/>
                <a:gd name="T9" fmla="*/ 14 h 644"/>
                <a:gd name="T10" fmla="*/ 198 w 540"/>
                <a:gd name="T11" fmla="*/ 26 h 644"/>
                <a:gd name="T12" fmla="*/ 170 w 540"/>
                <a:gd name="T13" fmla="*/ 38 h 644"/>
                <a:gd name="T14" fmla="*/ 142 w 540"/>
                <a:gd name="T15" fmla="*/ 56 h 644"/>
                <a:gd name="T16" fmla="*/ 118 w 540"/>
                <a:gd name="T17" fmla="*/ 74 h 644"/>
                <a:gd name="T18" fmla="*/ 94 w 540"/>
                <a:gd name="T19" fmla="*/ 94 h 644"/>
                <a:gd name="T20" fmla="*/ 74 w 540"/>
                <a:gd name="T21" fmla="*/ 118 h 644"/>
                <a:gd name="T22" fmla="*/ 56 w 540"/>
                <a:gd name="T23" fmla="*/ 142 h 644"/>
                <a:gd name="T24" fmla="*/ 40 w 540"/>
                <a:gd name="T25" fmla="*/ 168 h 644"/>
                <a:gd name="T26" fmla="*/ 26 w 540"/>
                <a:gd name="T27" fmla="*/ 198 h 644"/>
                <a:gd name="T28" fmla="*/ 14 w 540"/>
                <a:gd name="T29" fmla="*/ 226 h 644"/>
                <a:gd name="T30" fmla="*/ 6 w 540"/>
                <a:gd name="T31" fmla="*/ 258 h 644"/>
                <a:gd name="T32" fmla="*/ 2 w 540"/>
                <a:gd name="T33" fmla="*/ 290 h 644"/>
                <a:gd name="T34" fmla="*/ 0 w 540"/>
                <a:gd name="T35" fmla="*/ 322 h 644"/>
                <a:gd name="T36" fmla="*/ 0 w 540"/>
                <a:gd name="T37" fmla="*/ 322 h 644"/>
                <a:gd name="T38" fmla="*/ 2 w 540"/>
                <a:gd name="T39" fmla="*/ 354 h 644"/>
                <a:gd name="T40" fmla="*/ 6 w 540"/>
                <a:gd name="T41" fmla="*/ 384 h 644"/>
                <a:gd name="T42" fmla="*/ 14 w 540"/>
                <a:gd name="T43" fmla="*/ 414 h 644"/>
                <a:gd name="T44" fmla="*/ 22 w 540"/>
                <a:gd name="T45" fmla="*/ 442 h 644"/>
                <a:gd name="T46" fmla="*/ 36 w 540"/>
                <a:gd name="T47" fmla="*/ 468 h 644"/>
                <a:gd name="T48" fmla="*/ 50 w 540"/>
                <a:gd name="T49" fmla="*/ 494 h 644"/>
                <a:gd name="T50" fmla="*/ 66 w 540"/>
                <a:gd name="T51" fmla="*/ 518 h 644"/>
                <a:gd name="T52" fmla="*/ 86 w 540"/>
                <a:gd name="T53" fmla="*/ 540 h 644"/>
                <a:gd name="T54" fmla="*/ 106 w 540"/>
                <a:gd name="T55" fmla="*/ 562 h 644"/>
                <a:gd name="T56" fmla="*/ 128 w 540"/>
                <a:gd name="T57" fmla="*/ 580 h 644"/>
                <a:gd name="T58" fmla="*/ 154 w 540"/>
                <a:gd name="T59" fmla="*/ 596 h 644"/>
                <a:gd name="T60" fmla="*/ 180 w 540"/>
                <a:gd name="T61" fmla="*/ 612 h 644"/>
                <a:gd name="T62" fmla="*/ 206 w 540"/>
                <a:gd name="T63" fmla="*/ 624 h 644"/>
                <a:gd name="T64" fmla="*/ 234 w 540"/>
                <a:gd name="T65" fmla="*/ 632 h 644"/>
                <a:gd name="T66" fmla="*/ 264 w 540"/>
                <a:gd name="T67" fmla="*/ 640 h 644"/>
                <a:gd name="T68" fmla="*/ 294 w 540"/>
                <a:gd name="T69" fmla="*/ 644 h 644"/>
                <a:gd name="T70" fmla="*/ 294 w 540"/>
                <a:gd name="T71" fmla="*/ 644 h 644"/>
                <a:gd name="T72" fmla="*/ 294 w 540"/>
                <a:gd name="T73" fmla="*/ 332 h 644"/>
                <a:gd name="T74" fmla="*/ 294 w 540"/>
                <a:gd name="T75" fmla="*/ 332 h 644"/>
                <a:gd name="T76" fmla="*/ 296 w 540"/>
                <a:gd name="T77" fmla="*/ 308 h 644"/>
                <a:gd name="T78" fmla="*/ 300 w 540"/>
                <a:gd name="T79" fmla="*/ 282 h 644"/>
                <a:gd name="T80" fmla="*/ 306 w 540"/>
                <a:gd name="T81" fmla="*/ 260 h 644"/>
                <a:gd name="T82" fmla="*/ 314 w 540"/>
                <a:gd name="T83" fmla="*/ 236 h 644"/>
                <a:gd name="T84" fmla="*/ 324 w 540"/>
                <a:gd name="T85" fmla="*/ 214 h 644"/>
                <a:gd name="T86" fmla="*/ 336 w 540"/>
                <a:gd name="T87" fmla="*/ 194 h 644"/>
                <a:gd name="T88" fmla="*/ 350 w 540"/>
                <a:gd name="T89" fmla="*/ 176 h 644"/>
                <a:gd name="T90" fmla="*/ 366 w 540"/>
                <a:gd name="T91" fmla="*/ 158 h 644"/>
                <a:gd name="T92" fmla="*/ 384 w 540"/>
                <a:gd name="T93" fmla="*/ 142 h 644"/>
                <a:gd name="T94" fmla="*/ 402 w 540"/>
                <a:gd name="T95" fmla="*/ 128 h 644"/>
                <a:gd name="T96" fmla="*/ 422 w 540"/>
                <a:gd name="T97" fmla="*/ 116 h 644"/>
                <a:gd name="T98" fmla="*/ 444 w 540"/>
                <a:gd name="T99" fmla="*/ 104 h 644"/>
                <a:gd name="T100" fmla="*/ 468 w 540"/>
                <a:gd name="T101" fmla="*/ 96 h 644"/>
                <a:gd name="T102" fmla="*/ 490 w 540"/>
                <a:gd name="T103" fmla="*/ 90 h 644"/>
                <a:gd name="T104" fmla="*/ 514 w 540"/>
                <a:gd name="T105" fmla="*/ 86 h 644"/>
                <a:gd name="T106" fmla="*/ 540 w 540"/>
                <a:gd name="T107" fmla="*/ 84 h 644"/>
                <a:gd name="T108" fmla="*/ 540 w 540"/>
                <a:gd name="T109" fmla="*/ 84 h 644"/>
                <a:gd name="T110" fmla="*/ 518 w 540"/>
                <a:gd name="T111" fmla="*/ 66 h 644"/>
                <a:gd name="T112" fmla="*/ 494 w 540"/>
                <a:gd name="T113" fmla="*/ 50 h 644"/>
                <a:gd name="T114" fmla="*/ 468 w 540"/>
                <a:gd name="T115" fmla="*/ 34 h 644"/>
                <a:gd name="T116" fmla="*/ 442 w 540"/>
                <a:gd name="T117" fmla="*/ 22 h 644"/>
                <a:gd name="T118" fmla="*/ 414 w 540"/>
                <a:gd name="T119" fmla="*/ 12 h 644"/>
                <a:gd name="T120" fmla="*/ 384 w 540"/>
                <a:gd name="T121" fmla="*/ 6 h 644"/>
                <a:gd name="T122" fmla="*/ 354 w 540"/>
                <a:gd name="T123" fmla="*/ 2 h 644"/>
                <a:gd name="T124" fmla="*/ 322 w 540"/>
                <a:gd name="T125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0" h="644">
                  <a:moveTo>
                    <a:pt x="322" y="0"/>
                  </a:moveTo>
                  <a:lnTo>
                    <a:pt x="322" y="0"/>
                  </a:lnTo>
                  <a:lnTo>
                    <a:pt x="290" y="2"/>
                  </a:lnTo>
                  <a:lnTo>
                    <a:pt x="258" y="6"/>
                  </a:lnTo>
                  <a:lnTo>
                    <a:pt x="226" y="14"/>
                  </a:lnTo>
                  <a:lnTo>
                    <a:pt x="198" y="26"/>
                  </a:lnTo>
                  <a:lnTo>
                    <a:pt x="170" y="38"/>
                  </a:lnTo>
                  <a:lnTo>
                    <a:pt x="142" y="56"/>
                  </a:lnTo>
                  <a:lnTo>
                    <a:pt x="118" y="74"/>
                  </a:lnTo>
                  <a:lnTo>
                    <a:pt x="94" y="94"/>
                  </a:lnTo>
                  <a:lnTo>
                    <a:pt x="74" y="118"/>
                  </a:lnTo>
                  <a:lnTo>
                    <a:pt x="56" y="142"/>
                  </a:lnTo>
                  <a:lnTo>
                    <a:pt x="40" y="168"/>
                  </a:lnTo>
                  <a:lnTo>
                    <a:pt x="26" y="198"/>
                  </a:lnTo>
                  <a:lnTo>
                    <a:pt x="14" y="226"/>
                  </a:lnTo>
                  <a:lnTo>
                    <a:pt x="6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4"/>
                  </a:lnTo>
                  <a:lnTo>
                    <a:pt x="6" y="384"/>
                  </a:lnTo>
                  <a:lnTo>
                    <a:pt x="14" y="414"/>
                  </a:lnTo>
                  <a:lnTo>
                    <a:pt x="22" y="442"/>
                  </a:lnTo>
                  <a:lnTo>
                    <a:pt x="36" y="468"/>
                  </a:lnTo>
                  <a:lnTo>
                    <a:pt x="50" y="494"/>
                  </a:lnTo>
                  <a:lnTo>
                    <a:pt x="66" y="518"/>
                  </a:lnTo>
                  <a:lnTo>
                    <a:pt x="86" y="540"/>
                  </a:lnTo>
                  <a:lnTo>
                    <a:pt x="106" y="562"/>
                  </a:lnTo>
                  <a:lnTo>
                    <a:pt x="128" y="580"/>
                  </a:lnTo>
                  <a:lnTo>
                    <a:pt x="154" y="596"/>
                  </a:lnTo>
                  <a:lnTo>
                    <a:pt x="180" y="612"/>
                  </a:lnTo>
                  <a:lnTo>
                    <a:pt x="206" y="624"/>
                  </a:lnTo>
                  <a:lnTo>
                    <a:pt x="234" y="632"/>
                  </a:lnTo>
                  <a:lnTo>
                    <a:pt x="264" y="640"/>
                  </a:lnTo>
                  <a:lnTo>
                    <a:pt x="294" y="644"/>
                  </a:lnTo>
                  <a:lnTo>
                    <a:pt x="294" y="644"/>
                  </a:lnTo>
                  <a:lnTo>
                    <a:pt x="294" y="332"/>
                  </a:lnTo>
                  <a:lnTo>
                    <a:pt x="294" y="332"/>
                  </a:lnTo>
                  <a:lnTo>
                    <a:pt x="296" y="308"/>
                  </a:lnTo>
                  <a:lnTo>
                    <a:pt x="300" y="282"/>
                  </a:lnTo>
                  <a:lnTo>
                    <a:pt x="306" y="260"/>
                  </a:lnTo>
                  <a:lnTo>
                    <a:pt x="314" y="236"/>
                  </a:lnTo>
                  <a:lnTo>
                    <a:pt x="324" y="214"/>
                  </a:lnTo>
                  <a:lnTo>
                    <a:pt x="336" y="194"/>
                  </a:lnTo>
                  <a:lnTo>
                    <a:pt x="350" y="176"/>
                  </a:lnTo>
                  <a:lnTo>
                    <a:pt x="366" y="158"/>
                  </a:lnTo>
                  <a:lnTo>
                    <a:pt x="384" y="142"/>
                  </a:lnTo>
                  <a:lnTo>
                    <a:pt x="402" y="128"/>
                  </a:lnTo>
                  <a:lnTo>
                    <a:pt x="422" y="116"/>
                  </a:lnTo>
                  <a:lnTo>
                    <a:pt x="444" y="104"/>
                  </a:lnTo>
                  <a:lnTo>
                    <a:pt x="468" y="96"/>
                  </a:lnTo>
                  <a:lnTo>
                    <a:pt x="490" y="90"/>
                  </a:lnTo>
                  <a:lnTo>
                    <a:pt x="514" y="86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18" y="66"/>
                  </a:lnTo>
                  <a:lnTo>
                    <a:pt x="494" y="50"/>
                  </a:lnTo>
                  <a:lnTo>
                    <a:pt x="468" y="34"/>
                  </a:lnTo>
                  <a:lnTo>
                    <a:pt x="442" y="22"/>
                  </a:lnTo>
                  <a:lnTo>
                    <a:pt x="414" y="12"/>
                  </a:lnTo>
                  <a:lnTo>
                    <a:pt x="384" y="6"/>
                  </a:lnTo>
                  <a:lnTo>
                    <a:pt x="354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>
              <a:off x="12143018" y="7291389"/>
              <a:ext cx="857250" cy="1022350"/>
            </a:xfrm>
            <a:custGeom>
              <a:avLst/>
              <a:gdLst>
                <a:gd name="T0" fmla="*/ 322 w 540"/>
                <a:gd name="T1" fmla="*/ 0 h 644"/>
                <a:gd name="T2" fmla="*/ 322 w 540"/>
                <a:gd name="T3" fmla="*/ 0 h 644"/>
                <a:gd name="T4" fmla="*/ 290 w 540"/>
                <a:gd name="T5" fmla="*/ 2 h 644"/>
                <a:gd name="T6" fmla="*/ 258 w 540"/>
                <a:gd name="T7" fmla="*/ 6 h 644"/>
                <a:gd name="T8" fmla="*/ 226 w 540"/>
                <a:gd name="T9" fmla="*/ 14 h 644"/>
                <a:gd name="T10" fmla="*/ 198 w 540"/>
                <a:gd name="T11" fmla="*/ 26 h 644"/>
                <a:gd name="T12" fmla="*/ 170 w 540"/>
                <a:gd name="T13" fmla="*/ 38 h 644"/>
                <a:gd name="T14" fmla="*/ 142 w 540"/>
                <a:gd name="T15" fmla="*/ 56 h 644"/>
                <a:gd name="T16" fmla="*/ 118 w 540"/>
                <a:gd name="T17" fmla="*/ 74 h 644"/>
                <a:gd name="T18" fmla="*/ 94 w 540"/>
                <a:gd name="T19" fmla="*/ 94 h 644"/>
                <a:gd name="T20" fmla="*/ 74 w 540"/>
                <a:gd name="T21" fmla="*/ 118 h 644"/>
                <a:gd name="T22" fmla="*/ 56 w 540"/>
                <a:gd name="T23" fmla="*/ 142 h 644"/>
                <a:gd name="T24" fmla="*/ 40 w 540"/>
                <a:gd name="T25" fmla="*/ 168 h 644"/>
                <a:gd name="T26" fmla="*/ 26 w 540"/>
                <a:gd name="T27" fmla="*/ 198 h 644"/>
                <a:gd name="T28" fmla="*/ 14 w 540"/>
                <a:gd name="T29" fmla="*/ 226 h 644"/>
                <a:gd name="T30" fmla="*/ 6 w 540"/>
                <a:gd name="T31" fmla="*/ 258 h 644"/>
                <a:gd name="T32" fmla="*/ 2 w 540"/>
                <a:gd name="T33" fmla="*/ 290 h 644"/>
                <a:gd name="T34" fmla="*/ 0 w 540"/>
                <a:gd name="T35" fmla="*/ 322 h 644"/>
                <a:gd name="T36" fmla="*/ 0 w 540"/>
                <a:gd name="T37" fmla="*/ 322 h 644"/>
                <a:gd name="T38" fmla="*/ 2 w 540"/>
                <a:gd name="T39" fmla="*/ 354 h 644"/>
                <a:gd name="T40" fmla="*/ 6 w 540"/>
                <a:gd name="T41" fmla="*/ 384 h 644"/>
                <a:gd name="T42" fmla="*/ 14 w 540"/>
                <a:gd name="T43" fmla="*/ 414 h 644"/>
                <a:gd name="T44" fmla="*/ 22 w 540"/>
                <a:gd name="T45" fmla="*/ 442 h 644"/>
                <a:gd name="T46" fmla="*/ 36 w 540"/>
                <a:gd name="T47" fmla="*/ 468 h 644"/>
                <a:gd name="T48" fmla="*/ 50 w 540"/>
                <a:gd name="T49" fmla="*/ 494 h 644"/>
                <a:gd name="T50" fmla="*/ 66 w 540"/>
                <a:gd name="T51" fmla="*/ 518 h 644"/>
                <a:gd name="T52" fmla="*/ 86 w 540"/>
                <a:gd name="T53" fmla="*/ 540 h 644"/>
                <a:gd name="T54" fmla="*/ 106 w 540"/>
                <a:gd name="T55" fmla="*/ 562 h 644"/>
                <a:gd name="T56" fmla="*/ 128 w 540"/>
                <a:gd name="T57" fmla="*/ 580 h 644"/>
                <a:gd name="T58" fmla="*/ 154 w 540"/>
                <a:gd name="T59" fmla="*/ 596 h 644"/>
                <a:gd name="T60" fmla="*/ 180 w 540"/>
                <a:gd name="T61" fmla="*/ 612 h 644"/>
                <a:gd name="T62" fmla="*/ 206 w 540"/>
                <a:gd name="T63" fmla="*/ 624 h 644"/>
                <a:gd name="T64" fmla="*/ 234 w 540"/>
                <a:gd name="T65" fmla="*/ 632 h 644"/>
                <a:gd name="T66" fmla="*/ 264 w 540"/>
                <a:gd name="T67" fmla="*/ 640 h 644"/>
                <a:gd name="T68" fmla="*/ 294 w 540"/>
                <a:gd name="T69" fmla="*/ 644 h 644"/>
                <a:gd name="T70" fmla="*/ 294 w 540"/>
                <a:gd name="T71" fmla="*/ 644 h 644"/>
                <a:gd name="T72" fmla="*/ 294 w 540"/>
                <a:gd name="T73" fmla="*/ 332 h 644"/>
                <a:gd name="T74" fmla="*/ 294 w 540"/>
                <a:gd name="T75" fmla="*/ 332 h 644"/>
                <a:gd name="T76" fmla="*/ 296 w 540"/>
                <a:gd name="T77" fmla="*/ 308 h 644"/>
                <a:gd name="T78" fmla="*/ 300 w 540"/>
                <a:gd name="T79" fmla="*/ 282 h 644"/>
                <a:gd name="T80" fmla="*/ 306 w 540"/>
                <a:gd name="T81" fmla="*/ 260 h 644"/>
                <a:gd name="T82" fmla="*/ 314 w 540"/>
                <a:gd name="T83" fmla="*/ 236 h 644"/>
                <a:gd name="T84" fmla="*/ 324 w 540"/>
                <a:gd name="T85" fmla="*/ 214 h 644"/>
                <a:gd name="T86" fmla="*/ 336 w 540"/>
                <a:gd name="T87" fmla="*/ 194 h 644"/>
                <a:gd name="T88" fmla="*/ 350 w 540"/>
                <a:gd name="T89" fmla="*/ 176 h 644"/>
                <a:gd name="T90" fmla="*/ 366 w 540"/>
                <a:gd name="T91" fmla="*/ 158 h 644"/>
                <a:gd name="T92" fmla="*/ 384 w 540"/>
                <a:gd name="T93" fmla="*/ 142 h 644"/>
                <a:gd name="T94" fmla="*/ 402 w 540"/>
                <a:gd name="T95" fmla="*/ 128 h 644"/>
                <a:gd name="T96" fmla="*/ 422 w 540"/>
                <a:gd name="T97" fmla="*/ 116 h 644"/>
                <a:gd name="T98" fmla="*/ 444 w 540"/>
                <a:gd name="T99" fmla="*/ 104 h 644"/>
                <a:gd name="T100" fmla="*/ 468 w 540"/>
                <a:gd name="T101" fmla="*/ 96 h 644"/>
                <a:gd name="T102" fmla="*/ 490 w 540"/>
                <a:gd name="T103" fmla="*/ 90 h 644"/>
                <a:gd name="T104" fmla="*/ 514 w 540"/>
                <a:gd name="T105" fmla="*/ 86 h 644"/>
                <a:gd name="T106" fmla="*/ 540 w 540"/>
                <a:gd name="T107" fmla="*/ 84 h 644"/>
                <a:gd name="T108" fmla="*/ 540 w 540"/>
                <a:gd name="T109" fmla="*/ 84 h 644"/>
                <a:gd name="T110" fmla="*/ 518 w 540"/>
                <a:gd name="T111" fmla="*/ 66 h 644"/>
                <a:gd name="T112" fmla="*/ 494 w 540"/>
                <a:gd name="T113" fmla="*/ 50 h 644"/>
                <a:gd name="T114" fmla="*/ 468 w 540"/>
                <a:gd name="T115" fmla="*/ 34 h 644"/>
                <a:gd name="T116" fmla="*/ 442 w 540"/>
                <a:gd name="T117" fmla="*/ 22 h 644"/>
                <a:gd name="T118" fmla="*/ 414 w 540"/>
                <a:gd name="T119" fmla="*/ 12 h 644"/>
                <a:gd name="T120" fmla="*/ 384 w 540"/>
                <a:gd name="T121" fmla="*/ 6 h 644"/>
                <a:gd name="T122" fmla="*/ 354 w 540"/>
                <a:gd name="T123" fmla="*/ 2 h 644"/>
                <a:gd name="T124" fmla="*/ 322 w 540"/>
                <a:gd name="T125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0" h="644">
                  <a:moveTo>
                    <a:pt x="322" y="0"/>
                  </a:moveTo>
                  <a:lnTo>
                    <a:pt x="322" y="0"/>
                  </a:lnTo>
                  <a:lnTo>
                    <a:pt x="290" y="2"/>
                  </a:lnTo>
                  <a:lnTo>
                    <a:pt x="258" y="6"/>
                  </a:lnTo>
                  <a:lnTo>
                    <a:pt x="226" y="14"/>
                  </a:lnTo>
                  <a:lnTo>
                    <a:pt x="198" y="26"/>
                  </a:lnTo>
                  <a:lnTo>
                    <a:pt x="170" y="38"/>
                  </a:lnTo>
                  <a:lnTo>
                    <a:pt x="142" y="56"/>
                  </a:lnTo>
                  <a:lnTo>
                    <a:pt x="118" y="74"/>
                  </a:lnTo>
                  <a:lnTo>
                    <a:pt x="94" y="94"/>
                  </a:lnTo>
                  <a:lnTo>
                    <a:pt x="74" y="118"/>
                  </a:lnTo>
                  <a:lnTo>
                    <a:pt x="56" y="142"/>
                  </a:lnTo>
                  <a:lnTo>
                    <a:pt x="40" y="168"/>
                  </a:lnTo>
                  <a:lnTo>
                    <a:pt x="26" y="198"/>
                  </a:lnTo>
                  <a:lnTo>
                    <a:pt x="14" y="226"/>
                  </a:lnTo>
                  <a:lnTo>
                    <a:pt x="6" y="258"/>
                  </a:lnTo>
                  <a:lnTo>
                    <a:pt x="2" y="29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54"/>
                  </a:lnTo>
                  <a:lnTo>
                    <a:pt x="6" y="384"/>
                  </a:lnTo>
                  <a:lnTo>
                    <a:pt x="14" y="414"/>
                  </a:lnTo>
                  <a:lnTo>
                    <a:pt x="22" y="442"/>
                  </a:lnTo>
                  <a:lnTo>
                    <a:pt x="36" y="468"/>
                  </a:lnTo>
                  <a:lnTo>
                    <a:pt x="50" y="494"/>
                  </a:lnTo>
                  <a:lnTo>
                    <a:pt x="66" y="518"/>
                  </a:lnTo>
                  <a:lnTo>
                    <a:pt x="86" y="540"/>
                  </a:lnTo>
                  <a:lnTo>
                    <a:pt x="106" y="562"/>
                  </a:lnTo>
                  <a:lnTo>
                    <a:pt x="128" y="580"/>
                  </a:lnTo>
                  <a:lnTo>
                    <a:pt x="154" y="596"/>
                  </a:lnTo>
                  <a:lnTo>
                    <a:pt x="180" y="612"/>
                  </a:lnTo>
                  <a:lnTo>
                    <a:pt x="206" y="624"/>
                  </a:lnTo>
                  <a:lnTo>
                    <a:pt x="234" y="632"/>
                  </a:lnTo>
                  <a:lnTo>
                    <a:pt x="264" y="640"/>
                  </a:lnTo>
                  <a:lnTo>
                    <a:pt x="294" y="644"/>
                  </a:lnTo>
                  <a:lnTo>
                    <a:pt x="294" y="644"/>
                  </a:lnTo>
                  <a:lnTo>
                    <a:pt x="294" y="332"/>
                  </a:lnTo>
                  <a:lnTo>
                    <a:pt x="294" y="332"/>
                  </a:lnTo>
                  <a:lnTo>
                    <a:pt x="296" y="308"/>
                  </a:lnTo>
                  <a:lnTo>
                    <a:pt x="300" y="282"/>
                  </a:lnTo>
                  <a:lnTo>
                    <a:pt x="306" y="260"/>
                  </a:lnTo>
                  <a:lnTo>
                    <a:pt x="314" y="236"/>
                  </a:lnTo>
                  <a:lnTo>
                    <a:pt x="324" y="214"/>
                  </a:lnTo>
                  <a:lnTo>
                    <a:pt x="336" y="194"/>
                  </a:lnTo>
                  <a:lnTo>
                    <a:pt x="350" y="176"/>
                  </a:lnTo>
                  <a:lnTo>
                    <a:pt x="366" y="158"/>
                  </a:lnTo>
                  <a:lnTo>
                    <a:pt x="384" y="142"/>
                  </a:lnTo>
                  <a:lnTo>
                    <a:pt x="402" y="128"/>
                  </a:lnTo>
                  <a:lnTo>
                    <a:pt x="422" y="116"/>
                  </a:lnTo>
                  <a:lnTo>
                    <a:pt x="444" y="104"/>
                  </a:lnTo>
                  <a:lnTo>
                    <a:pt x="468" y="96"/>
                  </a:lnTo>
                  <a:lnTo>
                    <a:pt x="490" y="90"/>
                  </a:lnTo>
                  <a:lnTo>
                    <a:pt x="514" y="86"/>
                  </a:lnTo>
                  <a:lnTo>
                    <a:pt x="540" y="84"/>
                  </a:lnTo>
                  <a:lnTo>
                    <a:pt x="540" y="84"/>
                  </a:lnTo>
                  <a:lnTo>
                    <a:pt x="518" y="66"/>
                  </a:lnTo>
                  <a:lnTo>
                    <a:pt x="494" y="50"/>
                  </a:lnTo>
                  <a:lnTo>
                    <a:pt x="468" y="34"/>
                  </a:lnTo>
                  <a:lnTo>
                    <a:pt x="442" y="22"/>
                  </a:lnTo>
                  <a:lnTo>
                    <a:pt x="414" y="12"/>
                  </a:lnTo>
                  <a:lnTo>
                    <a:pt x="384" y="6"/>
                  </a:lnTo>
                  <a:lnTo>
                    <a:pt x="354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>
              <a:off x="12609743" y="7424739"/>
              <a:ext cx="558800" cy="892175"/>
            </a:xfrm>
            <a:custGeom>
              <a:avLst/>
              <a:gdLst>
                <a:gd name="T0" fmla="*/ 246 w 352"/>
                <a:gd name="T1" fmla="*/ 0 h 562"/>
                <a:gd name="T2" fmla="*/ 246 w 352"/>
                <a:gd name="T3" fmla="*/ 0 h 562"/>
                <a:gd name="T4" fmla="*/ 220 w 352"/>
                <a:gd name="T5" fmla="*/ 2 h 562"/>
                <a:gd name="T6" fmla="*/ 196 w 352"/>
                <a:gd name="T7" fmla="*/ 6 h 562"/>
                <a:gd name="T8" fmla="*/ 174 w 352"/>
                <a:gd name="T9" fmla="*/ 12 h 562"/>
                <a:gd name="T10" fmla="*/ 150 w 352"/>
                <a:gd name="T11" fmla="*/ 20 h 562"/>
                <a:gd name="T12" fmla="*/ 128 w 352"/>
                <a:gd name="T13" fmla="*/ 32 h 562"/>
                <a:gd name="T14" fmla="*/ 108 w 352"/>
                <a:gd name="T15" fmla="*/ 44 h 562"/>
                <a:gd name="T16" fmla="*/ 90 w 352"/>
                <a:gd name="T17" fmla="*/ 58 h 562"/>
                <a:gd name="T18" fmla="*/ 72 w 352"/>
                <a:gd name="T19" fmla="*/ 74 h 562"/>
                <a:gd name="T20" fmla="*/ 56 w 352"/>
                <a:gd name="T21" fmla="*/ 92 h 562"/>
                <a:gd name="T22" fmla="*/ 42 w 352"/>
                <a:gd name="T23" fmla="*/ 110 h 562"/>
                <a:gd name="T24" fmla="*/ 30 w 352"/>
                <a:gd name="T25" fmla="*/ 130 h 562"/>
                <a:gd name="T26" fmla="*/ 20 w 352"/>
                <a:gd name="T27" fmla="*/ 152 h 562"/>
                <a:gd name="T28" fmla="*/ 12 w 352"/>
                <a:gd name="T29" fmla="*/ 176 h 562"/>
                <a:gd name="T30" fmla="*/ 6 w 352"/>
                <a:gd name="T31" fmla="*/ 198 h 562"/>
                <a:gd name="T32" fmla="*/ 2 w 352"/>
                <a:gd name="T33" fmla="*/ 224 h 562"/>
                <a:gd name="T34" fmla="*/ 0 w 352"/>
                <a:gd name="T35" fmla="*/ 248 h 562"/>
                <a:gd name="T36" fmla="*/ 0 w 352"/>
                <a:gd name="T37" fmla="*/ 248 h 562"/>
                <a:gd name="T38" fmla="*/ 0 w 352"/>
                <a:gd name="T39" fmla="*/ 560 h 562"/>
                <a:gd name="T40" fmla="*/ 0 w 352"/>
                <a:gd name="T41" fmla="*/ 560 h 562"/>
                <a:gd name="T42" fmla="*/ 28 w 352"/>
                <a:gd name="T43" fmla="*/ 562 h 562"/>
                <a:gd name="T44" fmla="*/ 28 w 352"/>
                <a:gd name="T45" fmla="*/ 562 h 562"/>
                <a:gd name="T46" fmla="*/ 62 w 352"/>
                <a:gd name="T47" fmla="*/ 560 h 562"/>
                <a:gd name="T48" fmla="*/ 94 w 352"/>
                <a:gd name="T49" fmla="*/ 554 h 562"/>
                <a:gd name="T50" fmla="*/ 124 w 352"/>
                <a:gd name="T51" fmla="*/ 546 h 562"/>
                <a:gd name="T52" fmla="*/ 154 w 352"/>
                <a:gd name="T53" fmla="*/ 536 h 562"/>
                <a:gd name="T54" fmla="*/ 182 w 352"/>
                <a:gd name="T55" fmla="*/ 522 h 562"/>
                <a:gd name="T56" fmla="*/ 208 w 352"/>
                <a:gd name="T57" fmla="*/ 506 h 562"/>
                <a:gd name="T58" fmla="*/ 234 w 352"/>
                <a:gd name="T59" fmla="*/ 488 h 562"/>
                <a:gd name="T60" fmla="*/ 256 w 352"/>
                <a:gd name="T61" fmla="*/ 466 h 562"/>
                <a:gd name="T62" fmla="*/ 278 w 352"/>
                <a:gd name="T63" fmla="*/ 444 h 562"/>
                <a:gd name="T64" fmla="*/ 296 w 352"/>
                <a:gd name="T65" fmla="*/ 418 h 562"/>
                <a:gd name="T66" fmla="*/ 312 w 352"/>
                <a:gd name="T67" fmla="*/ 392 h 562"/>
                <a:gd name="T68" fmla="*/ 326 w 352"/>
                <a:gd name="T69" fmla="*/ 364 h 562"/>
                <a:gd name="T70" fmla="*/ 336 w 352"/>
                <a:gd name="T71" fmla="*/ 334 h 562"/>
                <a:gd name="T72" fmla="*/ 344 w 352"/>
                <a:gd name="T73" fmla="*/ 304 h 562"/>
                <a:gd name="T74" fmla="*/ 350 w 352"/>
                <a:gd name="T75" fmla="*/ 272 h 562"/>
                <a:gd name="T76" fmla="*/ 352 w 352"/>
                <a:gd name="T77" fmla="*/ 238 h 562"/>
                <a:gd name="T78" fmla="*/ 352 w 352"/>
                <a:gd name="T79" fmla="*/ 238 h 562"/>
                <a:gd name="T80" fmla="*/ 350 w 352"/>
                <a:gd name="T81" fmla="*/ 204 h 562"/>
                <a:gd name="T82" fmla="*/ 344 w 352"/>
                <a:gd name="T83" fmla="*/ 170 h 562"/>
                <a:gd name="T84" fmla="*/ 336 w 352"/>
                <a:gd name="T85" fmla="*/ 138 h 562"/>
                <a:gd name="T86" fmla="*/ 322 w 352"/>
                <a:gd name="T87" fmla="*/ 106 h 562"/>
                <a:gd name="T88" fmla="*/ 308 w 352"/>
                <a:gd name="T89" fmla="*/ 76 h 562"/>
                <a:gd name="T90" fmla="*/ 290 w 352"/>
                <a:gd name="T91" fmla="*/ 50 h 562"/>
                <a:gd name="T92" fmla="*/ 270 w 352"/>
                <a:gd name="T93" fmla="*/ 24 h 562"/>
                <a:gd name="T94" fmla="*/ 246 w 352"/>
                <a:gd name="T9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" h="562">
                  <a:moveTo>
                    <a:pt x="246" y="0"/>
                  </a:moveTo>
                  <a:lnTo>
                    <a:pt x="246" y="0"/>
                  </a:lnTo>
                  <a:lnTo>
                    <a:pt x="220" y="2"/>
                  </a:lnTo>
                  <a:lnTo>
                    <a:pt x="196" y="6"/>
                  </a:lnTo>
                  <a:lnTo>
                    <a:pt x="174" y="12"/>
                  </a:lnTo>
                  <a:lnTo>
                    <a:pt x="150" y="20"/>
                  </a:lnTo>
                  <a:lnTo>
                    <a:pt x="128" y="32"/>
                  </a:lnTo>
                  <a:lnTo>
                    <a:pt x="108" y="44"/>
                  </a:lnTo>
                  <a:lnTo>
                    <a:pt x="90" y="58"/>
                  </a:lnTo>
                  <a:lnTo>
                    <a:pt x="72" y="74"/>
                  </a:lnTo>
                  <a:lnTo>
                    <a:pt x="56" y="92"/>
                  </a:lnTo>
                  <a:lnTo>
                    <a:pt x="42" y="110"/>
                  </a:lnTo>
                  <a:lnTo>
                    <a:pt x="30" y="130"/>
                  </a:lnTo>
                  <a:lnTo>
                    <a:pt x="20" y="152"/>
                  </a:lnTo>
                  <a:lnTo>
                    <a:pt x="12" y="176"/>
                  </a:lnTo>
                  <a:lnTo>
                    <a:pt x="6" y="198"/>
                  </a:lnTo>
                  <a:lnTo>
                    <a:pt x="2" y="224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8" y="562"/>
                  </a:lnTo>
                  <a:lnTo>
                    <a:pt x="28" y="562"/>
                  </a:lnTo>
                  <a:lnTo>
                    <a:pt x="62" y="560"/>
                  </a:lnTo>
                  <a:lnTo>
                    <a:pt x="94" y="554"/>
                  </a:lnTo>
                  <a:lnTo>
                    <a:pt x="124" y="546"/>
                  </a:lnTo>
                  <a:lnTo>
                    <a:pt x="154" y="536"/>
                  </a:lnTo>
                  <a:lnTo>
                    <a:pt x="182" y="522"/>
                  </a:lnTo>
                  <a:lnTo>
                    <a:pt x="208" y="506"/>
                  </a:lnTo>
                  <a:lnTo>
                    <a:pt x="234" y="488"/>
                  </a:lnTo>
                  <a:lnTo>
                    <a:pt x="256" y="466"/>
                  </a:lnTo>
                  <a:lnTo>
                    <a:pt x="278" y="444"/>
                  </a:lnTo>
                  <a:lnTo>
                    <a:pt x="296" y="418"/>
                  </a:lnTo>
                  <a:lnTo>
                    <a:pt x="312" y="392"/>
                  </a:lnTo>
                  <a:lnTo>
                    <a:pt x="326" y="364"/>
                  </a:lnTo>
                  <a:lnTo>
                    <a:pt x="336" y="334"/>
                  </a:lnTo>
                  <a:lnTo>
                    <a:pt x="344" y="304"/>
                  </a:lnTo>
                  <a:lnTo>
                    <a:pt x="350" y="272"/>
                  </a:lnTo>
                  <a:lnTo>
                    <a:pt x="352" y="238"/>
                  </a:lnTo>
                  <a:lnTo>
                    <a:pt x="352" y="238"/>
                  </a:lnTo>
                  <a:lnTo>
                    <a:pt x="350" y="204"/>
                  </a:lnTo>
                  <a:lnTo>
                    <a:pt x="344" y="170"/>
                  </a:lnTo>
                  <a:lnTo>
                    <a:pt x="336" y="138"/>
                  </a:lnTo>
                  <a:lnTo>
                    <a:pt x="322" y="106"/>
                  </a:lnTo>
                  <a:lnTo>
                    <a:pt x="308" y="76"/>
                  </a:lnTo>
                  <a:lnTo>
                    <a:pt x="290" y="50"/>
                  </a:lnTo>
                  <a:lnTo>
                    <a:pt x="270" y="2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CF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12609743" y="7424739"/>
              <a:ext cx="558800" cy="892175"/>
            </a:xfrm>
            <a:custGeom>
              <a:avLst/>
              <a:gdLst>
                <a:gd name="T0" fmla="*/ 246 w 352"/>
                <a:gd name="T1" fmla="*/ 0 h 562"/>
                <a:gd name="T2" fmla="*/ 246 w 352"/>
                <a:gd name="T3" fmla="*/ 0 h 562"/>
                <a:gd name="T4" fmla="*/ 220 w 352"/>
                <a:gd name="T5" fmla="*/ 2 h 562"/>
                <a:gd name="T6" fmla="*/ 196 w 352"/>
                <a:gd name="T7" fmla="*/ 6 h 562"/>
                <a:gd name="T8" fmla="*/ 174 w 352"/>
                <a:gd name="T9" fmla="*/ 12 h 562"/>
                <a:gd name="T10" fmla="*/ 150 w 352"/>
                <a:gd name="T11" fmla="*/ 20 h 562"/>
                <a:gd name="T12" fmla="*/ 128 w 352"/>
                <a:gd name="T13" fmla="*/ 32 h 562"/>
                <a:gd name="T14" fmla="*/ 108 w 352"/>
                <a:gd name="T15" fmla="*/ 44 h 562"/>
                <a:gd name="T16" fmla="*/ 90 w 352"/>
                <a:gd name="T17" fmla="*/ 58 h 562"/>
                <a:gd name="T18" fmla="*/ 72 w 352"/>
                <a:gd name="T19" fmla="*/ 74 h 562"/>
                <a:gd name="T20" fmla="*/ 56 w 352"/>
                <a:gd name="T21" fmla="*/ 92 h 562"/>
                <a:gd name="T22" fmla="*/ 42 w 352"/>
                <a:gd name="T23" fmla="*/ 110 h 562"/>
                <a:gd name="T24" fmla="*/ 30 w 352"/>
                <a:gd name="T25" fmla="*/ 130 h 562"/>
                <a:gd name="T26" fmla="*/ 20 w 352"/>
                <a:gd name="T27" fmla="*/ 152 h 562"/>
                <a:gd name="T28" fmla="*/ 12 w 352"/>
                <a:gd name="T29" fmla="*/ 176 h 562"/>
                <a:gd name="T30" fmla="*/ 6 w 352"/>
                <a:gd name="T31" fmla="*/ 198 h 562"/>
                <a:gd name="T32" fmla="*/ 2 w 352"/>
                <a:gd name="T33" fmla="*/ 224 h 562"/>
                <a:gd name="T34" fmla="*/ 0 w 352"/>
                <a:gd name="T35" fmla="*/ 248 h 562"/>
                <a:gd name="T36" fmla="*/ 0 w 352"/>
                <a:gd name="T37" fmla="*/ 248 h 562"/>
                <a:gd name="T38" fmla="*/ 0 w 352"/>
                <a:gd name="T39" fmla="*/ 560 h 562"/>
                <a:gd name="T40" fmla="*/ 0 w 352"/>
                <a:gd name="T41" fmla="*/ 560 h 562"/>
                <a:gd name="T42" fmla="*/ 28 w 352"/>
                <a:gd name="T43" fmla="*/ 562 h 562"/>
                <a:gd name="T44" fmla="*/ 28 w 352"/>
                <a:gd name="T45" fmla="*/ 562 h 562"/>
                <a:gd name="T46" fmla="*/ 62 w 352"/>
                <a:gd name="T47" fmla="*/ 560 h 562"/>
                <a:gd name="T48" fmla="*/ 94 w 352"/>
                <a:gd name="T49" fmla="*/ 554 h 562"/>
                <a:gd name="T50" fmla="*/ 124 w 352"/>
                <a:gd name="T51" fmla="*/ 546 h 562"/>
                <a:gd name="T52" fmla="*/ 154 w 352"/>
                <a:gd name="T53" fmla="*/ 536 h 562"/>
                <a:gd name="T54" fmla="*/ 182 w 352"/>
                <a:gd name="T55" fmla="*/ 522 h 562"/>
                <a:gd name="T56" fmla="*/ 208 w 352"/>
                <a:gd name="T57" fmla="*/ 506 h 562"/>
                <a:gd name="T58" fmla="*/ 234 w 352"/>
                <a:gd name="T59" fmla="*/ 488 h 562"/>
                <a:gd name="T60" fmla="*/ 256 w 352"/>
                <a:gd name="T61" fmla="*/ 466 h 562"/>
                <a:gd name="T62" fmla="*/ 278 w 352"/>
                <a:gd name="T63" fmla="*/ 444 h 562"/>
                <a:gd name="T64" fmla="*/ 296 w 352"/>
                <a:gd name="T65" fmla="*/ 418 h 562"/>
                <a:gd name="T66" fmla="*/ 312 w 352"/>
                <a:gd name="T67" fmla="*/ 392 h 562"/>
                <a:gd name="T68" fmla="*/ 326 w 352"/>
                <a:gd name="T69" fmla="*/ 364 h 562"/>
                <a:gd name="T70" fmla="*/ 336 w 352"/>
                <a:gd name="T71" fmla="*/ 334 h 562"/>
                <a:gd name="T72" fmla="*/ 344 w 352"/>
                <a:gd name="T73" fmla="*/ 304 h 562"/>
                <a:gd name="T74" fmla="*/ 350 w 352"/>
                <a:gd name="T75" fmla="*/ 272 h 562"/>
                <a:gd name="T76" fmla="*/ 352 w 352"/>
                <a:gd name="T77" fmla="*/ 238 h 562"/>
                <a:gd name="T78" fmla="*/ 352 w 352"/>
                <a:gd name="T79" fmla="*/ 238 h 562"/>
                <a:gd name="T80" fmla="*/ 350 w 352"/>
                <a:gd name="T81" fmla="*/ 204 h 562"/>
                <a:gd name="T82" fmla="*/ 344 w 352"/>
                <a:gd name="T83" fmla="*/ 170 h 562"/>
                <a:gd name="T84" fmla="*/ 336 w 352"/>
                <a:gd name="T85" fmla="*/ 138 h 562"/>
                <a:gd name="T86" fmla="*/ 322 w 352"/>
                <a:gd name="T87" fmla="*/ 106 h 562"/>
                <a:gd name="T88" fmla="*/ 308 w 352"/>
                <a:gd name="T89" fmla="*/ 76 h 562"/>
                <a:gd name="T90" fmla="*/ 290 w 352"/>
                <a:gd name="T91" fmla="*/ 50 h 562"/>
                <a:gd name="T92" fmla="*/ 270 w 352"/>
                <a:gd name="T93" fmla="*/ 24 h 562"/>
                <a:gd name="T94" fmla="*/ 246 w 352"/>
                <a:gd name="T9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" h="562">
                  <a:moveTo>
                    <a:pt x="246" y="0"/>
                  </a:moveTo>
                  <a:lnTo>
                    <a:pt x="246" y="0"/>
                  </a:lnTo>
                  <a:lnTo>
                    <a:pt x="220" y="2"/>
                  </a:lnTo>
                  <a:lnTo>
                    <a:pt x="196" y="6"/>
                  </a:lnTo>
                  <a:lnTo>
                    <a:pt x="174" y="12"/>
                  </a:lnTo>
                  <a:lnTo>
                    <a:pt x="150" y="20"/>
                  </a:lnTo>
                  <a:lnTo>
                    <a:pt x="128" y="32"/>
                  </a:lnTo>
                  <a:lnTo>
                    <a:pt x="108" y="44"/>
                  </a:lnTo>
                  <a:lnTo>
                    <a:pt x="90" y="58"/>
                  </a:lnTo>
                  <a:lnTo>
                    <a:pt x="72" y="74"/>
                  </a:lnTo>
                  <a:lnTo>
                    <a:pt x="56" y="92"/>
                  </a:lnTo>
                  <a:lnTo>
                    <a:pt x="42" y="110"/>
                  </a:lnTo>
                  <a:lnTo>
                    <a:pt x="30" y="130"/>
                  </a:lnTo>
                  <a:lnTo>
                    <a:pt x="20" y="152"/>
                  </a:lnTo>
                  <a:lnTo>
                    <a:pt x="12" y="176"/>
                  </a:lnTo>
                  <a:lnTo>
                    <a:pt x="6" y="198"/>
                  </a:lnTo>
                  <a:lnTo>
                    <a:pt x="2" y="224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28" y="562"/>
                  </a:lnTo>
                  <a:lnTo>
                    <a:pt x="28" y="562"/>
                  </a:lnTo>
                  <a:lnTo>
                    <a:pt x="62" y="560"/>
                  </a:lnTo>
                  <a:lnTo>
                    <a:pt x="94" y="554"/>
                  </a:lnTo>
                  <a:lnTo>
                    <a:pt x="124" y="546"/>
                  </a:lnTo>
                  <a:lnTo>
                    <a:pt x="154" y="536"/>
                  </a:lnTo>
                  <a:lnTo>
                    <a:pt x="182" y="522"/>
                  </a:lnTo>
                  <a:lnTo>
                    <a:pt x="208" y="506"/>
                  </a:lnTo>
                  <a:lnTo>
                    <a:pt x="234" y="488"/>
                  </a:lnTo>
                  <a:lnTo>
                    <a:pt x="256" y="466"/>
                  </a:lnTo>
                  <a:lnTo>
                    <a:pt x="278" y="444"/>
                  </a:lnTo>
                  <a:lnTo>
                    <a:pt x="296" y="418"/>
                  </a:lnTo>
                  <a:lnTo>
                    <a:pt x="312" y="392"/>
                  </a:lnTo>
                  <a:lnTo>
                    <a:pt x="326" y="364"/>
                  </a:lnTo>
                  <a:lnTo>
                    <a:pt x="336" y="334"/>
                  </a:lnTo>
                  <a:lnTo>
                    <a:pt x="344" y="304"/>
                  </a:lnTo>
                  <a:lnTo>
                    <a:pt x="350" y="272"/>
                  </a:lnTo>
                  <a:lnTo>
                    <a:pt x="352" y="238"/>
                  </a:lnTo>
                  <a:lnTo>
                    <a:pt x="352" y="238"/>
                  </a:lnTo>
                  <a:lnTo>
                    <a:pt x="350" y="204"/>
                  </a:lnTo>
                  <a:lnTo>
                    <a:pt x="344" y="170"/>
                  </a:lnTo>
                  <a:lnTo>
                    <a:pt x="336" y="138"/>
                  </a:lnTo>
                  <a:lnTo>
                    <a:pt x="322" y="106"/>
                  </a:lnTo>
                  <a:lnTo>
                    <a:pt x="308" y="76"/>
                  </a:lnTo>
                  <a:lnTo>
                    <a:pt x="290" y="50"/>
                  </a:lnTo>
                  <a:lnTo>
                    <a:pt x="270" y="24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223"/>
            <p:cNvSpPr>
              <a:spLocks/>
            </p:cNvSpPr>
            <p:nvPr/>
          </p:nvSpPr>
          <p:spPr bwMode="auto">
            <a:xfrm>
              <a:off x="12120793" y="7224714"/>
              <a:ext cx="1025525" cy="1025525"/>
            </a:xfrm>
            <a:custGeom>
              <a:avLst/>
              <a:gdLst>
                <a:gd name="T0" fmla="*/ 324 w 646"/>
                <a:gd name="T1" fmla="*/ 646 h 646"/>
                <a:gd name="T2" fmla="*/ 388 w 646"/>
                <a:gd name="T3" fmla="*/ 640 h 646"/>
                <a:gd name="T4" fmla="*/ 448 w 646"/>
                <a:gd name="T5" fmla="*/ 620 h 646"/>
                <a:gd name="T6" fmla="*/ 504 w 646"/>
                <a:gd name="T7" fmla="*/ 590 h 646"/>
                <a:gd name="T8" fmla="*/ 552 w 646"/>
                <a:gd name="T9" fmla="*/ 552 h 646"/>
                <a:gd name="T10" fmla="*/ 590 w 646"/>
                <a:gd name="T11" fmla="*/ 504 h 646"/>
                <a:gd name="T12" fmla="*/ 620 w 646"/>
                <a:gd name="T13" fmla="*/ 448 h 646"/>
                <a:gd name="T14" fmla="*/ 640 w 646"/>
                <a:gd name="T15" fmla="*/ 388 h 646"/>
                <a:gd name="T16" fmla="*/ 646 w 646"/>
                <a:gd name="T17" fmla="*/ 324 h 646"/>
                <a:gd name="T18" fmla="*/ 644 w 646"/>
                <a:gd name="T19" fmla="*/ 290 h 646"/>
                <a:gd name="T20" fmla="*/ 632 w 646"/>
                <a:gd name="T21" fmla="*/ 228 h 646"/>
                <a:gd name="T22" fmla="*/ 608 w 646"/>
                <a:gd name="T23" fmla="*/ 170 h 646"/>
                <a:gd name="T24" fmla="*/ 572 w 646"/>
                <a:gd name="T25" fmla="*/ 118 h 646"/>
                <a:gd name="T26" fmla="*/ 528 w 646"/>
                <a:gd name="T27" fmla="*/ 74 h 646"/>
                <a:gd name="T28" fmla="*/ 478 w 646"/>
                <a:gd name="T29" fmla="*/ 40 h 646"/>
                <a:gd name="T30" fmla="*/ 420 w 646"/>
                <a:gd name="T31" fmla="*/ 16 h 646"/>
                <a:gd name="T32" fmla="*/ 356 w 646"/>
                <a:gd name="T33" fmla="*/ 2 h 646"/>
                <a:gd name="T34" fmla="*/ 324 w 646"/>
                <a:gd name="T35" fmla="*/ 0 h 646"/>
                <a:gd name="T36" fmla="*/ 258 w 646"/>
                <a:gd name="T37" fmla="*/ 8 h 646"/>
                <a:gd name="T38" fmla="*/ 198 w 646"/>
                <a:gd name="T39" fmla="*/ 26 h 646"/>
                <a:gd name="T40" fmla="*/ 144 w 646"/>
                <a:gd name="T41" fmla="*/ 56 h 646"/>
                <a:gd name="T42" fmla="*/ 96 w 646"/>
                <a:gd name="T43" fmla="*/ 96 h 646"/>
                <a:gd name="T44" fmla="*/ 56 w 646"/>
                <a:gd name="T45" fmla="*/ 144 h 646"/>
                <a:gd name="T46" fmla="*/ 26 w 646"/>
                <a:gd name="T47" fmla="*/ 198 h 646"/>
                <a:gd name="T48" fmla="*/ 8 w 646"/>
                <a:gd name="T49" fmla="*/ 258 h 646"/>
                <a:gd name="T50" fmla="*/ 0 w 646"/>
                <a:gd name="T51" fmla="*/ 324 h 646"/>
                <a:gd name="T52" fmla="*/ 2 w 646"/>
                <a:gd name="T53" fmla="*/ 356 h 646"/>
                <a:gd name="T54" fmla="*/ 16 w 646"/>
                <a:gd name="T55" fmla="*/ 420 h 646"/>
                <a:gd name="T56" fmla="*/ 40 w 646"/>
                <a:gd name="T57" fmla="*/ 476 h 646"/>
                <a:gd name="T58" fmla="*/ 74 w 646"/>
                <a:gd name="T59" fmla="*/ 528 h 646"/>
                <a:gd name="T60" fmla="*/ 118 w 646"/>
                <a:gd name="T61" fmla="*/ 572 h 646"/>
                <a:gd name="T62" fmla="*/ 170 w 646"/>
                <a:gd name="T63" fmla="*/ 606 h 646"/>
                <a:gd name="T64" fmla="*/ 228 w 646"/>
                <a:gd name="T65" fmla="*/ 632 h 646"/>
                <a:gd name="T66" fmla="*/ 290 w 646"/>
                <a:gd name="T67" fmla="*/ 644 h 646"/>
                <a:gd name="T68" fmla="*/ 324 w 646"/>
                <a:gd name="T69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646">
                  <a:moveTo>
                    <a:pt x="324" y="646"/>
                  </a:moveTo>
                  <a:lnTo>
                    <a:pt x="324" y="646"/>
                  </a:lnTo>
                  <a:lnTo>
                    <a:pt x="356" y="644"/>
                  </a:lnTo>
                  <a:lnTo>
                    <a:pt x="388" y="640"/>
                  </a:lnTo>
                  <a:lnTo>
                    <a:pt x="420" y="632"/>
                  </a:lnTo>
                  <a:lnTo>
                    <a:pt x="448" y="620"/>
                  </a:lnTo>
                  <a:lnTo>
                    <a:pt x="478" y="606"/>
                  </a:lnTo>
                  <a:lnTo>
                    <a:pt x="504" y="590"/>
                  </a:lnTo>
                  <a:lnTo>
                    <a:pt x="528" y="572"/>
                  </a:lnTo>
                  <a:lnTo>
                    <a:pt x="552" y="552"/>
                  </a:lnTo>
                  <a:lnTo>
                    <a:pt x="572" y="528"/>
                  </a:lnTo>
                  <a:lnTo>
                    <a:pt x="590" y="504"/>
                  </a:lnTo>
                  <a:lnTo>
                    <a:pt x="608" y="476"/>
                  </a:lnTo>
                  <a:lnTo>
                    <a:pt x="620" y="448"/>
                  </a:lnTo>
                  <a:lnTo>
                    <a:pt x="632" y="420"/>
                  </a:lnTo>
                  <a:lnTo>
                    <a:pt x="640" y="388"/>
                  </a:lnTo>
                  <a:lnTo>
                    <a:pt x="644" y="356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44" y="290"/>
                  </a:lnTo>
                  <a:lnTo>
                    <a:pt x="640" y="258"/>
                  </a:lnTo>
                  <a:lnTo>
                    <a:pt x="632" y="228"/>
                  </a:lnTo>
                  <a:lnTo>
                    <a:pt x="620" y="198"/>
                  </a:lnTo>
                  <a:lnTo>
                    <a:pt x="608" y="170"/>
                  </a:lnTo>
                  <a:lnTo>
                    <a:pt x="590" y="144"/>
                  </a:lnTo>
                  <a:lnTo>
                    <a:pt x="572" y="118"/>
                  </a:lnTo>
                  <a:lnTo>
                    <a:pt x="552" y="96"/>
                  </a:lnTo>
                  <a:lnTo>
                    <a:pt x="528" y="74"/>
                  </a:lnTo>
                  <a:lnTo>
                    <a:pt x="504" y="56"/>
                  </a:lnTo>
                  <a:lnTo>
                    <a:pt x="478" y="40"/>
                  </a:lnTo>
                  <a:lnTo>
                    <a:pt x="448" y="26"/>
                  </a:lnTo>
                  <a:lnTo>
                    <a:pt x="420" y="16"/>
                  </a:lnTo>
                  <a:lnTo>
                    <a:pt x="388" y="8"/>
                  </a:lnTo>
                  <a:lnTo>
                    <a:pt x="356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0" y="2"/>
                  </a:lnTo>
                  <a:lnTo>
                    <a:pt x="258" y="8"/>
                  </a:lnTo>
                  <a:lnTo>
                    <a:pt x="228" y="16"/>
                  </a:lnTo>
                  <a:lnTo>
                    <a:pt x="198" y="26"/>
                  </a:lnTo>
                  <a:lnTo>
                    <a:pt x="170" y="40"/>
                  </a:lnTo>
                  <a:lnTo>
                    <a:pt x="144" y="56"/>
                  </a:lnTo>
                  <a:lnTo>
                    <a:pt x="118" y="74"/>
                  </a:lnTo>
                  <a:lnTo>
                    <a:pt x="96" y="96"/>
                  </a:lnTo>
                  <a:lnTo>
                    <a:pt x="74" y="118"/>
                  </a:lnTo>
                  <a:lnTo>
                    <a:pt x="56" y="144"/>
                  </a:lnTo>
                  <a:lnTo>
                    <a:pt x="40" y="170"/>
                  </a:lnTo>
                  <a:lnTo>
                    <a:pt x="26" y="198"/>
                  </a:lnTo>
                  <a:lnTo>
                    <a:pt x="16" y="228"/>
                  </a:lnTo>
                  <a:lnTo>
                    <a:pt x="8" y="258"/>
                  </a:lnTo>
                  <a:lnTo>
                    <a:pt x="2" y="290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6"/>
                  </a:lnTo>
                  <a:lnTo>
                    <a:pt x="8" y="388"/>
                  </a:lnTo>
                  <a:lnTo>
                    <a:pt x="16" y="420"/>
                  </a:lnTo>
                  <a:lnTo>
                    <a:pt x="26" y="448"/>
                  </a:lnTo>
                  <a:lnTo>
                    <a:pt x="40" y="476"/>
                  </a:lnTo>
                  <a:lnTo>
                    <a:pt x="56" y="504"/>
                  </a:lnTo>
                  <a:lnTo>
                    <a:pt x="74" y="528"/>
                  </a:lnTo>
                  <a:lnTo>
                    <a:pt x="96" y="552"/>
                  </a:lnTo>
                  <a:lnTo>
                    <a:pt x="118" y="572"/>
                  </a:lnTo>
                  <a:lnTo>
                    <a:pt x="144" y="590"/>
                  </a:lnTo>
                  <a:lnTo>
                    <a:pt x="170" y="606"/>
                  </a:lnTo>
                  <a:lnTo>
                    <a:pt x="198" y="620"/>
                  </a:lnTo>
                  <a:lnTo>
                    <a:pt x="228" y="632"/>
                  </a:lnTo>
                  <a:lnTo>
                    <a:pt x="258" y="640"/>
                  </a:lnTo>
                  <a:lnTo>
                    <a:pt x="290" y="644"/>
                  </a:lnTo>
                  <a:lnTo>
                    <a:pt x="324" y="646"/>
                  </a:lnTo>
                  <a:lnTo>
                    <a:pt x="324" y="646"/>
                  </a:lnTo>
                  <a:close/>
                </a:path>
              </a:pathLst>
            </a:custGeom>
            <a:solidFill>
              <a:srgbClr val="F48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224"/>
            <p:cNvSpPr>
              <a:spLocks/>
            </p:cNvSpPr>
            <p:nvPr/>
          </p:nvSpPr>
          <p:spPr bwMode="auto">
            <a:xfrm>
              <a:off x="12225568" y="7329489"/>
              <a:ext cx="815975" cy="815975"/>
            </a:xfrm>
            <a:custGeom>
              <a:avLst/>
              <a:gdLst>
                <a:gd name="T0" fmla="*/ 258 w 514"/>
                <a:gd name="T1" fmla="*/ 514 h 514"/>
                <a:gd name="T2" fmla="*/ 310 w 514"/>
                <a:gd name="T3" fmla="*/ 510 h 514"/>
                <a:gd name="T4" fmla="*/ 358 w 514"/>
                <a:gd name="T5" fmla="*/ 494 h 514"/>
                <a:gd name="T6" fmla="*/ 402 w 514"/>
                <a:gd name="T7" fmla="*/ 470 h 514"/>
                <a:gd name="T8" fmla="*/ 440 w 514"/>
                <a:gd name="T9" fmla="*/ 440 h 514"/>
                <a:gd name="T10" fmla="*/ 470 w 514"/>
                <a:gd name="T11" fmla="*/ 402 h 514"/>
                <a:gd name="T12" fmla="*/ 494 w 514"/>
                <a:gd name="T13" fmla="*/ 358 h 514"/>
                <a:gd name="T14" fmla="*/ 510 w 514"/>
                <a:gd name="T15" fmla="*/ 310 h 514"/>
                <a:gd name="T16" fmla="*/ 514 w 514"/>
                <a:gd name="T17" fmla="*/ 258 h 514"/>
                <a:gd name="T18" fmla="*/ 514 w 514"/>
                <a:gd name="T19" fmla="*/ 232 h 514"/>
                <a:gd name="T20" fmla="*/ 504 w 514"/>
                <a:gd name="T21" fmla="*/ 182 h 514"/>
                <a:gd name="T22" fmla="*/ 484 w 514"/>
                <a:gd name="T23" fmla="*/ 134 h 514"/>
                <a:gd name="T24" fmla="*/ 456 w 514"/>
                <a:gd name="T25" fmla="*/ 94 h 514"/>
                <a:gd name="T26" fmla="*/ 420 w 514"/>
                <a:gd name="T27" fmla="*/ 60 h 514"/>
                <a:gd name="T28" fmla="*/ 380 w 514"/>
                <a:gd name="T29" fmla="*/ 32 h 514"/>
                <a:gd name="T30" fmla="*/ 334 w 514"/>
                <a:gd name="T31" fmla="*/ 12 h 514"/>
                <a:gd name="T32" fmla="*/ 284 w 514"/>
                <a:gd name="T33" fmla="*/ 2 h 514"/>
                <a:gd name="T34" fmla="*/ 258 w 514"/>
                <a:gd name="T35" fmla="*/ 0 h 514"/>
                <a:gd name="T36" fmla="*/ 206 w 514"/>
                <a:gd name="T37" fmla="*/ 6 h 514"/>
                <a:gd name="T38" fmla="*/ 158 w 514"/>
                <a:gd name="T39" fmla="*/ 20 h 514"/>
                <a:gd name="T40" fmla="*/ 114 w 514"/>
                <a:gd name="T41" fmla="*/ 44 h 514"/>
                <a:gd name="T42" fmla="*/ 76 w 514"/>
                <a:gd name="T43" fmla="*/ 76 h 514"/>
                <a:gd name="T44" fmla="*/ 44 w 514"/>
                <a:gd name="T45" fmla="*/ 114 h 514"/>
                <a:gd name="T46" fmla="*/ 20 w 514"/>
                <a:gd name="T47" fmla="*/ 158 h 514"/>
                <a:gd name="T48" fmla="*/ 6 w 514"/>
                <a:gd name="T49" fmla="*/ 206 h 514"/>
                <a:gd name="T50" fmla="*/ 0 w 514"/>
                <a:gd name="T51" fmla="*/ 258 h 514"/>
                <a:gd name="T52" fmla="*/ 2 w 514"/>
                <a:gd name="T53" fmla="*/ 284 h 514"/>
                <a:gd name="T54" fmla="*/ 12 w 514"/>
                <a:gd name="T55" fmla="*/ 334 h 514"/>
                <a:gd name="T56" fmla="*/ 32 w 514"/>
                <a:gd name="T57" fmla="*/ 380 h 514"/>
                <a:gd name="T58" fmla="*/ 60 w 514"/>
                <a:gd name="T59" fmla="*/ 420 h 514"/>
                <a:gd name="T60" fmla="*/ 94 w 514"/>
                <a:gd name="T61" fmla="*/ 456 h 514"/>
                <a:gd name="T62" fmla="*/ 136 w 514"/>
                <a:gd name="T63" fmla="*/ 484 h 514"/>
                <a:gd name="T64" fmla="*/ 182 w 514"/>
                <a:gd name="T65" fmla="*/ 502 h 514"/>
                <a:gd name="T66" fmla="*/ 232 w 514"/>
                <a:gd name="T67" fmla="*/ 514 h 514"/>
                <a:gd name="T68" fmla="*/ 258 w 514"/>
                <a:gd name="T6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514">
                  <a:moveTo>
                    <a:pt x="258" y="514"/>
                  </a:moveTo>
                  <a:lnTo>
                    <a:pt x="258" y="514"/>
                  </a:lnTo>
                  <a:lnTo>
                    <a:pt x="284" y="514"/>
                  </a:lnTo>
                  <a:lnTo>
                    <a:pt x="310" y="510"/>
                  </a:lnTo>
                  <a:lnTo>
                    <a:pt x="334" y="502"/>
                  </a:lnTo>
                  <a:lnTo>
                    <a:pt x="358" y="494"/>
                  </a:lnTo>
                  <a:lnTo>
                    <a:pt x="380" y="484"/>
                  </a:lnTo>
                  <a:lnTo>
                    <a:pt x="402" y="470"/>
                  </a:lnTo>
                  <a:lnTo>
                    <a:pt x="420" y="456"/>
                  </a:lnTo>
                  <a:lnTo>
                    <a:pt x="440" y="440"/>
                  </a:lnTo>
                  <a:lnTo>
                    <a:pt x="456" y="420"/>
                  </a:lnTo>
                  <a:lnTo>
                    <a:pt x="470" y="402"/>
                  </a:lnTo>
                  <a:lnTo>
                    <a:pt x="484" y="380"/>
                  </a:lnTo>
                  <a:lnTo>
                    <a:pt x="494" y="358"/>
                  </a:lnTo>
                  <a:lnTo>
                    <a:pt x="504" y="334"/>
                  </a:lnTo>
                  <a:lnTo>
                    <a:pt x="510" y="310"/>
                  </a:lnTo>
                  <a:lnTo>
                    <a:pt x="514" y="284"/>
                  </a:lnTo>
                  <a:lnTo>
                    <a:pt x="514" y="258"/>
                  </a:lnTo>
                  <a:lnTo>
                    <a:pt x="514" y="258"/>
                  </a:lnTo>
                  <a:lnTo>
                    <a:pt x="514" y="232"/>
                  </a:lnTo>
                  <a:lnTo>
                    <a:pt x="510" y="206"/>
                  </a:lnTo>
                  <a:lnTo>
                    <a:pt x="504" y="182"/>
                  </a:lnTo>
                  <a:lnTo>
                    <a:pt x="494" y="158"/>
                  </a:lnTo>
                  <a:lnTo>
                    <a:pt x="484" y="134"/>
                  </a:lnTo>
                  <a:lnTo>
                    <a:pt x="470" y="114"/>
                  </a:lnTo>
                  <a:lnTo>
                    <a:pt x="456" y="94"/>
                  </a:lnTo>
                  <a:lnTo>
                    <a:pt x="440" y="76"/>
                  </a:lnTo>
                  <a:lnTo>
                    <a:pt x="420" y="60"/>
                  </a:lnTo>
                  <a:lnTo>
                    <a:pt x="402" y="44"/>
                  </a:lnTo>
                  <a:lnTo>
                    <a:pt x="380" y="32"/>
                  </a:lnTo>
                  <a:lnTo>
                    <a:pt x="358" y="20"/>
                  </a:lnTo>
                  <a:lnTo>
                    <a:pt x="334" y="12"/>
                  </a:lnTo>
                  <a:lnTo>
                    <a:pt x="310" y="6"/>
                  </a:lnTo>
                  <a:lnTo>
                    <a:pt x="284" y="2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60" y="94"/>
                  </a:lnTo>
                  <a:lnTo>
                    <a:pt x="44" y="114"/>
                  </a:lnTo>
                  <a:lnTo>
                    <a:pt x="32" y="134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6" y="206"/>
                  </a:lnTo>
                  <a:lnTo>
                    <a:pt x="2" y="232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2" y="284"/>
                  </a:lnTo>
                  <a:lnTo>
                    <a:pt x="6" y="310"/>
                  </a:lnTo>
                  <a:lnTo>
                    <a:pt x="12" y="334"/>
                  </a:lnTo>
                  <a:lnTo>
                    <a:pt x="20" y="358"/>
                  </a:lnTo>
                  <a:lnTo>
                    <a:pt x="32" y="380"/>
                  </a:lnTo>
                  <a:lnTo>
                    <a:pt x="44" y="402"/>
                  </a:lnTo>
                  <a:lnTo>
                    <a:pt x="60" y="420"/>
                  </a:lnTo>
                  <a:lnTo>
                    <a:pt x="76" y="440"/>
                  </a:lnTo>
                  <a:lnTo>
                    <a:pt x="94" y="456"/>
                  </a:lnTo>
                  <a:lnTo>
                    <a:pt x="114" y="470"/>
                  </a:lnTo>
                  <a:lnTo>
                    <a:pt x="136" y="484"/>
                  </a:lnTo>
                  <a:lnTo>
                    <a:pt x="158" y="494"/>
                  </a:lnTo>
                  <a:lnTo>
                    <a:pt x="182" y="502"/>
                  </a:lnTo>
                  <a:lnTo>
                    <a:pt x="206" y="510"/>
                  </a:lnTo>
                  <a:lnTo>
                    <a:pt x="232" y="514"/>
                  </a:lnTo>
                  <a:lnTo>
                    <a:pt x="258" y="514"/>
                  </a:lnTo>
                  <a:lnTo>
                    <a:pt x="258" y="514"/>
                  </a:lnTo>
                  <a:close/>
                </a:path>
              </a:pathLst>
            </a:custGeom>
            <a:solidFill>
              <a:srgbClr val="9A8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12381143" y="7551739"/>
              <a:ext cx="374650" cy="47942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12435118" y="760571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227"/>
            <p:cNvSpPr>
              <a:spLocks noChangeArrowheads="1"/>
            </p:cNvSpPr>
            <p:nvPr/>
          </p:nvSpPr>
          <p:spPr bwMode="auto">
            <a:xfrm>
              <a:off x="12435118" y="764381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4" name="Rectangle 228"/>
            <p:cNvSpPr>
              <a:spLocks noChangeArrowheads="1"/>
            </p:cNvSpPr>
            <p:nvPr/>
          </p:nvSpPr>
          <p:spPr bwMode="auto">
            <a:xfrm>
              <a:off x="12435118" y="7685089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229"/>
            <p:cNvSpPr>
              <a:spLocks noChangeArrowheads="1"/>
            </p:cNvSpPr>
            <p:nvPr/>
          </p:nvSpPr>
          <p:spPr bwMode="auto">
            <a:xfrm>
              <a:off x="12435118" y="7723189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6" name="Rectangle 230"/>
            <p:cNvSpPr>
              <a:spLocks noChangeArrowheads="1"/>
            </p:cNvSpPr>
            <p:nvPr/>
          </p:nvSpPr>
          <p:spPr bwMode="auto">
            <a:xfrm>
              <a:off x="12435118" y="776446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7" name="Rectangle 231"/>
            <p:cNvSpPr>
              <a:spLocks noChangeArrowheads="1"/>
            </p:cNvSpPr>
            <p:nvPr/>
          </p:nvSpPr>
          <p:spPr bwMode="auto">
            <a:xfrm>
              <a:off x="12435118" y="780256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8" name="Rectangle 232"/>
            <p:cNvSpPr>
              <a:spLocks noChangeArrowheads="1"/>
            </p:cNvSpPr>
            <p:nvPr/>
          </p:nvSpPr>
          <p:spPr bwMode="auto">
            <a:xfrm>
              <a:off x="12435118" y="7843839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9" name="Rectangle 233"/>
            <p:cNvSpPr>
              <a:spLocks noChangeArrowheads="1"/>
            </p:cNvSpPr>
            <p:nvPr/>
          </p:nvSpPr>
          <p:spPr bwMode="auto">
            <a:xfrm>
              <a:off x="12435118" y="7881939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234"/>
            <p:cNvSpPr>
              <a:spLocks noChangeArrowheads="1"/>
            </p:cNvSpPr>
            <p:nvPr/>
          </p:nvSpPr>
          <p:spPr bwMode="auto">
            <a:xfrm>
              <a:off x="12435118" y="792321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1" name="Rectangle 235"/>
            <p:cNvSpPr>
              <a:spLocks noChangeArrowheads="1"/>
            </p:cNvSpPr>
            <p:nvPr/>
          </p:nvSpPr>
          <p:spPr bwMode="auto">
            <a:xfrm>
              <a:off x="12435118" y="796131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2" name="Rectangle 236"/>
            <p:cNvSpPr>
              <a:spLocks noChangeArrowheads="1"/>
            </p:cNvSpPr>
            <p:nvPr/>
          </p:nvSpPr>
          <p:spPr bwMode="auto">
            <a:xfrm>
              <a:off x="12492268" y="7456489"/>
              <a:ext cx="374650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3" name="Rectangle 237"/>
            <p:cNvSpPr>
              <a:spLocks noChangeArrowheads="1"/>
            </p:cNvSpPr>
            <p:nvPr/>
          </p:nvSpPr>
          <p:spPr bwMode="auto">
            <a:xfrm>
              <a:off x="12546243" y="751046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4" name="Rectangle 238"/>
            <p:cNvSpPr>
              <a:spLocks noChangeArrowheads="1"/>
            </p:cNvSpPr>
            <p:nvPr/>
          </p:nvSpPr>
          <p:spPr bwMode="auto">
            <a:xfrm>
              <a:off x="12546243" y="754856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12546243" y="7589839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2546243" y="7627939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2546243" y="766921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2546243" y="770731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2546243" y="7748589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0" name="Rectangle 244"/>
            <p:cNvSpPr>
              <a:spLocks noChangeArrowheads="1"/>
            </p:cNvSpPr>
            <p:nvPr/>
          </p:nvSpPr>
          <p:spPr bwMode="auto">
            <a:xfrm>
              <a:off x="12546243" y="7786689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1" name="Rectangle 245"/>
            <p:cNvSpPr>
              <a:spLocks noChangeArrowheads="1"/>
            </p:cNvSpPr>
            <p:nvPr/>
          </p:nvSpPr>
          <p:spPr bwMode="auto">
            <a:xfrm>
              <a:off x="12546243" y="7827964"/>
              <a:ext cx="266700" cy="1270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2" name="Rectangle 246"/>
            <p:cNvSpPr>
              <a:spLocks noChangeArrowheads="1"/>
            </p:cNvSpPr>
            <p:nvPr/>
          </p:nvSpPr>
          <p:spPr bwMode="auto">
            <a:xfrm>
              <a:off x="12546243" y="7866064"/>
              <a:ext cx="266700" cy="1587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2425593" y="4973638"/>
              <a:ext cx="200025" cy="177800"/>
            </a:xfrm>
            <a:custGeom>
              <a:avLst/>
              <a:gdLst>
                <a:gd name="T0" fmla="*/ 4 w 126"/>
                <a:gd name="T1" fmla="*/ 40 h 112"/>
                <a:gd name="T2" fmla="*/ 90 w 126"/>
                <a:gd name="T3" fmla="*/ 2 h 112"/>
                <a:gd name="T4" fmla="*/ 90 w 126"/>
                <a:gd name="T5" fmla="*/ 2 h 112"/>
                <a:gd name="T6" fmla="*/ 94 w 126"/>
                <a:gd name="T7" fmla="*/ 0 h 112"/>
                <a:gd name="T8" fmla="*/ 98 w 126"/>
                <a:gd name="T9" fmla="*/ 4 h 112"/>
                <a:gd name="T10" fmla="*/ 126 w 126"/>
                <a:gd name="T11" fmla="*/ 66 h 112"/>
                <a:gd name="T12" fmla="*/ 126 w 126"/>
                <a:gd name="T13" fmla="*/ 66 h 112"/>
                <a:gd name="T14" fmla="*/ 126 w 126"/>
                <a:gd name="T15" fmla="*/ 70 h 112"/>
                <a:gd name="T16" fmla="*/ 122 w 126"/>
                <a:gd name="T17" fmla="*/ 74 h 112"/>
                <a:gd name="T18" fmla="*/ 36 w 126"/>
                <a:gd name="T19" fmla="*/ 112 h 112"/>
                <a:gd name="T20" fmla="*/ 36 w 126"/>
                <a:gd name="T21" fmla="*/ 112 h 112"/>
                <a:gd name="T22" fmla="*/ 32 w 126"/>
                <a:gd name="T23" fmla="*/ 112 h 112"/>
                <a:gd name="T24" fmla="*/ 28 w 126"/>
                <a:gd name="T25" fmla="*/ 110 h 112"/>
                <a:gd name="T26" fmla="*/ 28 w 126"/>
                <a:gd name="T27" fmla="*/ 108 h 112"/>
                <a:gd name="T28" fmla="*/ 28 w 126"/>
                <a:gd name="T29" fmla="*/ 108 h 112"/>
                <a:gd name="T30" fmla="*/ 26 w 126"/>
                <a:gd name="T31" fmla="*/ 106 h 112"/>
                <a:gd name="T32" fmla="*/ 24 w 126"/>
                <a:gd name="T33" fmla="*/ 104 h 112"/>
                <a:gd name="T34" fmla="*/ 2 w 126"/>
                <a:gd name="T35" fmla="*/ 56 h 112"/>
                <a:gd name="T36" fmla="*/ 2 w 126"/>
                <a:gd name="T37" fmla="*/ 56 h 112"/>
                <a:gd name="T38" fmla="*/ 0 w 126"/>
                <a:gd name="T39" fmla="*/ 52 h 112"/>
                <a:gd name="T40" fmla="*/ 2 w 126"/>
                <a:gd name="T41" fmla="*/ 50 h 112"/>
                <a:gd name="T42" fmla="*/ 0 w 126"/>
                <a:gd name="T43" fmla="*/ 48 h 112"/>
                <a:gd name="T44" fmla="*/ 0 w 126"/>
                <a:gd name="T45" fmla="*/ 48 h 112"/>
                <a:gd name="T46" fmla="*/ 0 w 126"/>
                <a:gd name="T47" fmla="*/ 44 h 112"/>
                <a:gd name="T48" fmla="*/ 4 w 126"/>
                <a:gd name="T49" fmla="*/ 40 h 112"/>
                <a:gd name="T50" fmla="*/ 4 w 126"/>
                <a:gd name="T51" fmla="*/ 4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12">
                  <a:moveTo>
                    <a:pt x="4" y="40"/>
                  </a:moveTo>
                  <a:lnTo>
                    <a:pt x="90" y="2"/>
                  </a:lnTo>
                  <a:lnTo>
                    <a:pt x="90" y="2"/>
                  </a:lnTo>
                  <a:lnTo>
                    <a:pt x="94" y="0"/>
                  </a:lnTo>
                  <a:lnTo>
                    <a:pt x="98" y="4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70"/>
                  </a:lnTo>
                  <a:lnTo>
                    <a:pt x="122" y="74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0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26" y="106"/>
                  </a:lnTo>
                  <a:lnTo>
                    <a:pt x="24" y="10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248"/>
            <p:cNvSpPr>
              <a:spLocks/>
            </p:cNvSpPr>
            <p:nvPr/>
          </p:nvSpPr>
          <p:spPr bwMode="auto">
            <a:xfrm>
              <a:off x="12584343" y="4808538"/>
              <a:ext cx="288925" cy="266700"/>
            </a:xfrm>
            <a:custGeom>
              <a:avLst/>
              <a:gdLst>
                <a:gd name="T0" fmla="*/ 0 w 182"/>
                <a:gd name="T1" fmla="*/ 106 h 168"/>
                <a:gd name="T2" fmla="*/ 0 w 182"/>
                <a:gd name="T3" fmla="*/ 106 h 168"/>
                <a:gd name="T4" fmla="*/ 20 w 182"/>
                <a:gd name="T5" fmla="*/ 96 h 168"/>
                <a:gd name="T6" fmla="*/ 36 w 182"/>
                <a:gd name="T7" fmla="*/ 88 h 168"/>
                <a:gd name="T8" fmla="*/ 52 w 182"/>
                <a:gd name="T9" fmla="*/ 76 h 168"/>
                <a:gd name="T10" fmla="*/ 68 w 182"/>
                <a:gd name="T11" fmla="*/ 64 h 168"/>
                <a:gd name="T12" fmla="*/ 82 w 182"/>
                <a:gd name="T13" fmla="*/ 50 h 168"/>
                <a:gd name="T14" fmla="*/ 92 w 182"/>
                <a:gd name="T15" fmla="*/ 36 h 168"/>
                <a:gd name="T16" fmla="*/ 102 w 182"/>
                <a:gd name="T17" fmla="*/ 18 h 168"/>
                <a:gd name="T18" fmla="*/ 108 w 182"/>
                <a:gd name="T19" fmla="*/ 0 h 168"/>
                <a:gd name="T20" fmla="*/ 108 w 182"/>
                <a:gd name="T21" fmla="*/ 0 h 168"/>
                <a:gd name="T22" fmla="*/ 110 w 182"/>
                <a:gd name="T23" fmla="*/ 0 h 168"/>
                <a:gd name="T24" fmla="*/ 112 w 182"/>
                <a:gd name="T25" fmla="*/ 0 h 168"/>
                <a:gd name="T26" fmla="*/ 120 w 182"/>
                <a:gd name="T27" fmla="*/ 8 h 168"/>
                <a:gd name="T28" fmla="*/ 120 w 182"/>
                <a:gd name="T29" fmla="*/ 8 h 168"/>
                <a:gd name="T30" fmla="*/ 136 w 182"/>
                <a:gd name="T31" fmla="*/ 32 h 168"/>
                <a:gd name="T32" fmla="*/ 150 w 182"/>
                <a:gd name="T33" fmla="*/ 58 h 168"/>
                <a:gd name="T34" fmla="*/ 150 w 182"/>
                <a:gd name="T35" fmla="*/ 58 h 168"/>
                <a:gd name="T36" fmla="*/ 156 w 182"/>
                <a:gd name="T37" fmla="*/ 72 h 168"/>
                <a:gd name="T38" fmla="*/ 156 w 182"/>
                <a:gd name="T39" fmla="*/ 72 h 168"/>
                <a:gd name="T40" fmla="*/ 164 w 182"/>
                <a:gd name="T41" fmla="*/ 88 h 168"/>
                <a:gd name="T42" fmla="*/ 164 w 182"/>
                <a:gd name="T43" fmla="*/ 88 h 168"/>
                <a:gd name="T44" fmla="*/ 174 w 182"/>
                <a:gd name="T45" fmla="*/ 116 h 168"/>
                <a:gd name="T46" fmla="*/ 182 w 182"/>
                <a:gd name="T47" fmla="*/ 142 h 168"/>
                <a:gd name="T48" fmla="*/ 182 w 182"/>
                <a:gd name="T49" fmla="*/ 142 h 168"/>
                <a:gd name="T50" fmla="*/ 182 w 182"/>
                <a:gd name="T51" fmla="*/ 154 h 168"/>
                <a:gd name="T52" fmla="*/ 182 w 182"/>
                <a:gd name="T53" fmla="*/ 156 h 168"/>
                <a:gd name="T54" fmla="*/ 180 w 182"/>
                <a:gd name="T55" fmla="*/ 156 h 168"/>
                <a:gd name="T56" fmla="*/ 180 w 182"/>
                <a:gd name="T57" fmla="*/ 156 h 168"/>
                <a:gd name="T58" fmla="*/ 162 w 182"/>
                <a:gd name="T59" fmla="*/ 150 h 168"/>
                <a:gd name="T60" fmla="*/ 142 w 182"/>
                <a:gd name="T61" fmla="*/ 146 h 168"/>
                <a:gd name="T62" fmla="*/ 124 w 182"/>
                <a:gd name="T63" fmla="*/ 144 h 168"/>
                <a:gd name="T64" fmla="*/ 104 w 182"/>
                <a:gd name="T65" fmla="*/ 146 h 168"/>
                <a:gd name="T66" fmla="*/ 86 w 182"/>
                <a:gd name="T67" fmla="*/ 148 h 168"/>
                <a:gd name="T68" fmla="*/ 66 w 182"/>
                <a:gd name="T69" fmla="*/ 154 h 168"/>
                <a:gd name="T70" fmla="*/ 48 w 182"/>
                <a:gd name="T71" fmla="*/ 160 h 168"/>
                <a:gd name="T72" fmla="*/ 30 w 182"/>
                <a:gd name="T73" fmla="*/ 168 h 168"/>
                <a:gd name="T74" fmla="*/ 0 w 182"/>
                <a:gd name="T75" fmla="*/ 10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68">
                  <a:moveTo>
                    <a:pt x="0" y="106"/>
                  </a:moveTo>
                  <a:lnTo>
                    <a:pt x="0" y="106"/>
                  </a:lnTo>
                  <a:lnTo>
                    <a:pt x="20" y="96"/>
                  </a:lnTo>
                  <a:lnTo>
                    <a:pt x="36" y="88"/>
                  </a:lnTo>
                  <a:lnTo>
                    <a:pt x="52" y="76"/>
                  </a:lnTo>
                  <a:lnTo>
                    <a:pt x="68" y="64"/>
                  </a:lnTo>
                  <a:lnTo>
                    <a:pt x="82" y="50"/>
                  </a:lnTo>
                  <a:lnTo>
                    <a:pt x="92" y="36"/>
                  </a:lnTo>
                  <a:lnTo>
                    <a:pt x="102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36" y="32"/>
                  </a:lnTo>
                  <a:lnTo>
                    <a:pt x="150" y="58"/>
                  </a:lnTo>
                  <a:lnTo>
                    <a:pt x="150" y="58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4" y="88"/>
                  </a:lnTo>
                  <a:lnTo>
                    <a:pt x="164" y="88"/>
                  </a:lnTo>
                  <a:lnTo>
                    <a:pt x="174" y="116"/>
                  </a:lnTo>
                  <a:lnTo>
                    <a:pt x="182" y="142"/>
                  </a:lnTo>
                  <a:lnTo>
                    <a:pt x="182" y="142"/>
                  </a:lnTo>
                  <a:lnTo>
                    <a:pt x="182" y="154"/>
                  </a:lnTo>
                  <a:lnTo>
                    <a:pt x="182" y="156"/>
                  </a:lnTo>
                  <a:lnTo>
                    <a:pt x="180" y="156"/>
                  </a:lnTo>
                  <a:lnTo>
                    <a:pt x="180" y="156"/>
                  </a:lnTo>
                  <a:lnTo>
                    <a:pt x="162" y="150"/>
                  </a:lnTo>
                  <a:lnTo>
                    <a:pt x="142" y="146"/>
                  </a:lnTo>
                  <a:lnTo>
                    <a:pt x="124" y="144"/>
                  </a:lnTo>
                  <a:lnTo>
                    <a:pt x="104" y="146"/>
                  </a:lnTo>
                  <a:lnTo>
                    <a:pt x="86" y="148"/>
                  </a:lnTo>
                  <a:lnTo>
                    <a:pt x="66" y="154"/>
                  </a:lnTo>
                  <a:lnTo>
                    <a:pt x="48" y="160"/>
                  </a:lnTo>
                  <a:lnTo>
                    <a:pt x="30" y="168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2536718" y="5106988"/>
              <a:ext cx="117475" cy="142875"/>
            </a:xfrm>
            <a:custGeom>
              <a:avLst/>
              <a:gdLst>
                <a:gd name="T0" fmla="*/ 0 w 74"/>
                <a:gd name="T1" fmla="*/ 18 h 90"/>
                <a:gd name="T2" fmla="*/ 0 w 74"/>
                <a:gd name="T3" fmla="*/ 18 h 90"/>
                <a:gd name="T4" fmla="*/ 4 w 74"/>
                <a:gd name="T5" fmla="*/ 28 h 90"/>
                <a:gd name="T6" fmla="*/ 4 w 74"/>
                <a:gd name="T7" fmla="*/ 28 h 90"/>
                <a:gd name="T8" fmla="*/ 8 w 74"/>
                <a:gd name="T9" fmla="*/ 28 h 90"/>
                <a:gd name="T10" fmla="*/ 14 w 74"/>
                <a:gd name="T11" fmla="*/ 28 h 90"/>
                <a:gd name="T12" fmla="*/ 14 w 74"/>
                <a:gd name="T13" fmla="*/ 28 h 90"/>
                <a:gd name="T14" fmla="*/ 16 w 74"/>
                <a:gd name="T15" fmla="*/ 32 h 90"/>
                <a:gd name="T16" fmla="*/ 20 w 74"/>
                <a:gd name="T17" fmla="*/ 38 h 90"/>
                <a:gd name="T18" fmla="*/ 22 w 74"/>
                <a:gd name="T19" fmla="*/ 48 h 90"/>
                <a:gd name="T20" fmla="*/ 28 w 74"/>
                <a:gd name="T21" fmla="*/ 58 h 90"/>
                <a:gd name="T22" fmla="*/ 28 w 74"/>
                <a:gd name="T23" fmla="*/ 58 h 90"/>
                <a:gd name="T24" fmla="*/ 46 w 74"/>
                <a:gd name="T25" fmla="*/ 80 h 90"/>
                <a:gd name="T26" fmla="*/ 46 w 74"/>
                <a:gd name="T27" fmla="*/ 80 h 90"/>
                <a:gd name="T28" fmla="*/ 48 w 74"/>
                <a:gd name="T29" fmla="*/ 86 h 90"/>
                <a:gd name="T30" fmla="*/ 48 w 74"/>
                <a:gd name="T31" fmla="*/ 90 h 90"/>
                <a:gd name="T32" fmla="*/ 48 w 74"/>
                <a:gd name="T33" fmla="*/ 90 h 90"/>
                <a:gd name="T34" fmla="*/ 52 w 74"/>
                <a:gd name="T35" fmla="*/ 90 h 90"/>
                <a:gd name="T36" fmla="*/ 56 w 74"/>
                <a:gd name="T37" fmla="*/ 90 h 90"/>
                <a:gd name="T38" fmla="*/ 60 w 74"/>
                <a:gd name="T39" fmla="*/ 88 h 90"/>
                <a:gd name="T40" fmla="*/ 60 w 74"/>
                <a:gd name="T41" fmla="*/ 88 h 90"/>
                <a:gd name="T42" fmla="*/ 64 w 74"/>
                <a:gd name="T43" fmla="*/ 82 h 90"/>
                <a:gd name="T44" fmla="*/ 70 w 74"/>
                <a:gd name="T45" fmla="*/ 78 h 90"/>
                <a:gd name="T46" fmla="*/ 72 w 74"/>
                <a:gd name="T47" fmla="*/ 74 h 90"/>
                <a:gd name="T48" fmla="*/ 72 w 74"/>
                <a:gd name="T49" fmla="*/ 74 h 90"/>
                <a:gd name="T50" fmla="*/ 74 w 74"/>
                <a:gd name="T51" fmla="*/ 68 h 90"/>
                <a:gd name="T52" fmla="*/ 72 w 74"/>
                <a:gd name="T53" fmla="*/ 64 h 90"/>
                <a:gd name="T54" fmla="*/ 72 w 74"/>
                <a:gd name="T55" fmla="*/ 64 h 90"/>
                <a:gd name="T56" fmla="*/ 68 w 74"/>
                <a:gd name="T57" fmla="*/ 62 h 90"/>
                <a:gd name="T58" fmla="*/ 66 w 74"/>
                <a:gd name="T59" fmla="*/ 60 h 90"/>
                <a:gd name="T60" fmla="*/ 66 w 74"/>
                <a:gd name="T61" fmla="*/ 60 h 90"/>
                <a:gd name="T62" fmla="*/ 56 w 74"/>
                <a:gd name="T63" fmla="*/ 38 h 90"/>
                <a:gd name="T64" fmla="*/ 56 w 74"/>
                <a:gd name="T65" fmla="*/ 38 h 90"/>
                <a:gd name="T66" fmla="*/ 52 w 74"/>
                <a:gd name="T67" fmla="*/ 30 h 90"/>
                <a:gd name="T68" fmla="*/ 54 w 74"/>
                <a:gd name="T69" fmla="*/ 28 h 90"/>
                <a:gd name="T70" fmla="*/ 54 w 74"/>
                <a:gd name="T71" fmla="*/ 28 h 90"/>
                <a:gd name="T72" fmla="*/ 56 w 74"/>
                <a:gd name="T73" fmla="*/ 24 h 90"/>
                <a:gd name="T74" fmla="*/ 56 w 74"/>
                <a:gd name="T75" fmla="*/ 24 h 90"/>
                <a:gd name="T76" fmla="*/ 56 w 74"/>
                <a:gd name="T77" fmla="*/ 24 h 90"/>
                <a:gd name="T78" fmla="*/ 40 w 74"/>
                <a:gd name="T79" fmla="*/ 0 h 90"/>
                <a:gd name="T80" fmla="*/ 0 w 74"/>
                <a:gd name="T81" fmla="*/ 1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90">
                  <a:moveTo>
                    <a:pt x="0" y="18"/>
                  </a:moveTo>
                  <a:lnTo>
                    <a:pt x="0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20" y="38"/>
                  </a:lnTo>
                  <a:lnTo>
                    <a:pt x="22" y="4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8" y="86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52" y="90"/>
                  </a:lnTo>
                  <a:lnTo>
                    <a:pt x="56" y="90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8"/>
                  </a:lnTo>
                  <a:lnTo>
                    <a:pt x="72" y="74"/>
                  </a:lnTo>
                  <a:lnTo>
                    <a:pt x="72" y="74"/>
                  </a:lnTo>
                  <a:lnTo>
                    <a:pt x="74" y="68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68" y="62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2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4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2819293" y="4878388"/>
              <a:ext cx="50800" cy="82550"/>
            </a:xfrm>
            <a:custGeom>
              <a:avLst/>
              <a:gdLst>
                <a:gd name="T0" fmla="*/ 22 w 32"/>
                <a:gd name="T1" fmla="*/ 10 h 52"/>
                <a:gd name="T2" fmla="*/ 22 w 32"/>
                <a:gd name="T3" fmla="*/ 10 h 52"/>
                <a:gd name="T4" fmla="*/ 18 w 32"/>
                <a:gd name="T5" fmla="*/ 6 h 52"/>
                <a:gd name="T6" fmla="*/ 12 w 32"/>
                <a:gd name="T7" fmla="*/ 2 h 52"/>
                <a:gd name="T8" fmla="*/ 6 w 32"/>
                <a:gd name="T9" fmla="*/ 0 h 52"/>
                <a:gd name="T10" fmla="*/ 0 w 32"/>
                <a:gd name="T11" fmla="*/ 2 h 52"/>
                <a:gd name="T12" fmla="*/ 0 w 32"/>
                <a:gd name="T13" fmla="*/ 2 h 52"/>
                <a:gd name="T14" fmla="*/ 6 w 32"/>
                <a:gd name="T15" fmla="*/ 12 h 52"/>
                <a:gd name="T16" fmla="*/ 6 w 32"/>
                <a:gd name="T17" fmla="*/ 12 h 52"/>
                <a:gd name="T18" fmla="*/ 12 w 32"/>
                <a:gd name="T19" fmla="*/ 28 h 52"/>
                <a:gd name="T20" fmla="*/ 12 w 32"/>
                <a:gd name="T21" fmla="*/ 28 h 52"/>
                <a:gd name="T22" fmla="*/ 20 w 32"/>
                <a:gd name="T23" fmla="*/ 42 h 52"/>
                <a:gd name="T24" fmla="*/ 20 w 32"/>
                <a:gd name="T25" fmla="*/ 42 h 52"/>
                <a:gd name="T26" fmla="*/ 24 w 32"/>
                <a:gd name="T27" fmla="*/ 52 h 52"/>
                <a:gd name="T28" fmla="*/ 24 w 32"/>
                <a:gd name="T29" fmla="*/ 52 h 52"/>
                <a:gd name="T30" fmla="*/ 28 w 32"/>
                <a:gd name="T31" fmla="*/ 48 h 52"/>
                <a:gd name="T32" fmla="*/ 32 w 32"/>
                <a:gd name="T33" fmla="*/ 44 h 52"/>
                <a:gd name="T34" fmla="*/ 32 w 32"/>
                <a:gd name="T35" fmla="*/ 38 h 52"/>
                <a:gd name="T36" fmla="*/ 30 w 32"/>
                <a:gd name="T37" fmla="*/ 32 h 52"/>
                <a:gd name="T38" fmla="*/ 22 w 32"/>
                <a:gd name="T39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2">
                  <a:moveTo>
                    <a:pt x="22" y="10"/>
                  </a:moveTo>
                  <a:lnTo>
                    <a:pt x="22" y="10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8" y="48"/>
                  </a:lnTo>
                  <a:lnTo>
                    <a:pt x="32" y="44"/>
                  </a:lnTo>
                  <a:lnTo>
                    <a:pt x="32" y="38"/>
                  </a:lnTo>
                  <a:lnTo>
                    <a:pt x="30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2860568" y="4722813"/>
              <a:ext cx="69850" cy="142875"/>
            </a:xfrm>
            <a:custGeom>
              <a:avLst/>
              <a:gdLst>
                <a:gd name="T0" fmla="*/ 0 w 44"/>
                <a:gd name="T1" fmla="*/ 86 h 90"/>
                <a:gd name="T2" fmla="*/ 44 w 44"/>
                <a:gd name="T3" fmla="*/ 0 h 90"/>
                <a:gd name="T4" fmla="*/ 8 w 44"/>
                <a:gd name="T5" fmla="*/ 90 h 90"/>
                <a:gd name="T6" fmla="*/ 0 w 44"/>
                <a:gd name="T7" fmla="*/ 8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90">
                  <a:moveTo>
                    <a:pt x="0" y="86"/>
                  </a:moveTo>
                  <a:lnTo>
                    <a:pt x="44" y="0"/>
                  </a:lnTo>
                  <a:lnTo>
                    <a:pt x="8" y="9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12889143" y="4824413"/>
              <a:ext cx="133350" cy="73025"/>
            </a:xfrm>
            <a:custGeom>
              <a:avLst/>
              <a:gdLst>
                <a:gd name="T0" fmla="*/ 0 w 84"/>
                <a:gd name="T1" fmla="*/ 34 h 46"/>
                <a:gd name="T2" fmla="*/ 84 w 84"/>
                <a:gd name="T3" fmla="*/ 0 h 46"/>
                <a:gd name="T4" fmla="*/ 6 w 84"/>
                <a:gd name="T5" fmla="*/ 46 h 46"/>
                <a:gd name="T6" fmla="*/ 0 w 84"/>
                <a:gd name="T7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46">
                  <a:moveTo>
                    <a:pt x="0" y="34"/>
                  </a:moveTo>
                  <a:lnTo>
                    <a:pt x="84" y="0"/>
                  </a:lnTo>
                  <a:lnTo>
                    <a:pt x="6" y="4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2905018" y="4929188"/>
              <a:ext cx="155575" cy="22225"/>
            </a:xfrm>
            <a:custGeom>
              <a:avLst/>
              <a:gdLst>
                <a:gd name="T0" fmla="*/ 2 w 98"/>
                <a:gd name="T1" fmla="*/ 0 h 14"/>
                <a:gd name="T2" fmla="*/ 98 w 98"/>
                <a:gd name="T3" fmla="*/ 14 h 14"/>
                <a:gd name="T4" fmla="*/ 0 w 98"/>
                <a:gd name="T5" fmla="*/ 10 h 14"/>
                <a:gd name="T6" fmla="*/ 2 w 9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">
                  <a:moveTo>
                    <a:pt x="2" y="0"/>
                  </a:moveTo>
                  <a:lnTo>
                    <a:pt x="98" y="14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232293" y="3452813"/>
              <a:ext cx="177800" cy="53975"/>
            </a:xfrm>
            <a:custGeom>
              <a:avLst/>
              <a:gdLst>
                <a:gd name="T0" fmla="*/ 92 w 112"/>
                <a:gd name="T1" fmla="*/ 10 h 34"/>
                <a:gd name="T2" fmla="*/ 92 w 112"/>
                <a:gd name="T3" fmla="*/ 12 h 34"/>
                <a:gd name="T4" fmla="*/ 92 w 112"/>
                <a:gd name="T5" fmla="*/ 14 h 34"/>
                <a:gd name="T6" fmla="*/ 92 w 112"/>
                <a:gd name="T7" fmla="*/ 14 h 34"/>
                <a:gd name="T8" fmla="*/ 92 w 112"/>
                <a:gd name="T9" fmla="*/ 14 h 34"/>
                <a:gd name="T10" fmla="*/ 92 w 112"/>
                <a:gd name="T11" fmla="*/ 16 h 34"/>
                <a:gd name="T12" fmla="*/ 92 w 112"/>
                <a:gd name="T13" fmla="*/ 16 h 34"/>
                <a:gd name="T14" fmla="*/ 94 w 112"/>
                <a:gd name="T15" fmla="*/ 16 h 34"/>
                <a:gd name="T16" fmla="*/ 94 w 112"/>
                <a:gd name="T17" fmla="*/ 18 h 34"/>
                <a:gd name="T18" fmla="*/ 94 w 112"/>
                <a:gd name="T19" fmla="*/ 18 h 34"/>
                <a:gd name="T20" fmla="*/ 94 w 112"/>
                <a:gd name="T21" fmla="*/ 18 h 34"/>
                <a:gd name="T22" fmla="*/ 94 w 112"/>
                <a:gd name="T23" fmla="*/ 18 h 34"/>
                <a:gd name="T24" fmla="*/ 94 w 112"/>
                <a:gd name="T25" fmla="*/ 20 h 34"/>
                <a:gd name="T26" fmla="*/ 94 w 112"/>
                <a:gd name="T27" fmla="*/ 20 h 34"/>
                <a:gd name="T28" fmla="*/ 94 w 112"/>
                <a:gd name="T29" fmla="*/ 20 h 34"/>
                <a:gd name="T30" fmla="*/ 94 w 112"/>
                <a:gd name="T31" fmla="*/ 20 h 34"/>
                <a:gd name="T32" fmla="*/ 96 w 112"/>
                <a:gd name="T33" fmla="*/ 22 h 34"/>
                <a:gd name="T34" fmla="*/ 96 w 112"/>
                <a:gd name="T35" fmla="*/ 22 h 34"/>
                <a:gd name="T36" fmla="*/ 96 w 112"/>
                <a:gd name="T37" fmla="*/ 22 h 34"/>
                <a:gd name="T38" fmla="*/ 96 w 112"/>
                <a:gd name="T39" fmla="*/ 22 h 34"/>
                <a:gd name="T40" fmla="*/ 98 w 112"/>
                <a:gd name="T41" fmla="*/ 24 h 34"/>
                <a:gd name="T42" fmla="*/ 100 w 112"/>
                <a:gd name="T43" fmla="*/ 24 h 34"/>
                <a:gd name="T44" fmla="*/ 100 w 112"/>
                <a:gd name="T45" fmla="*/ 24 h 34"/>
                <a:gd name="T46" fmla="*/ 102 w 112"/>
                <a:gd name="T47" fmla="*/ 24 h 34"/>
                <a:gd name="T48" fmla="*/ 102 w 112"/>
                <a:gd name="T49" fmla="*/ 24 h 34"/>
                <a:gd name="T50" fmla="*/ 110 w 112"/>
                <a:gd name="T51" fmla="*/ 28 h 34"/>
                <a:gd name="T52" fmla="*/ 112 w 112"/>
                <a:gd name="T53" fmla="*/ 28 h 34"/>
                <a:gd name="T54" fmla="*/ 112 w 112"/>
                <a:gd name="T55" fmla="*/ 28 h 34"/>
                <a:gd name="T56" fmla="*/ 110 w 112"/>
                <a:gd name="T57" fmla="*/ 34 h 34"/>
                <a:gd name="T58" fmla="*/ 96 w 112"/>
                <a:gd name="T59" fmla="*/ 34 h 34"/>
                <a:gd name="T60" fmla="*/ 2 w 112"/>
                <a:gd name="T61" fmla="*/ 34 h 34"/>
                <a:gd name="T62" fmla="*/ 0 w 112"/>
                <a:gd name="T63" fmla="*/ 30 h 34"/>
                <a:gd name="T64" fmla="*/ 0 w 112"/>
                <a:gd name="T65" fmla="*/ 28 h 34"/>
                <a:gd name="T66" fmla="*/ 0 w 112"/>
                <a:gd name="T67" fmla="*/ 28 h 34"/>
                <a:gd name="T68" fmla="*/ 0 w 112"/>
                <a:gd name="T69" fmla="*/ 28 h 34"/>
                <a:gd name="T70" fmla="*/ 0 w 112"/>
                <a:gd name="T71" fmla="*/ 28 h 34"/>
                <a:gd name="T72" fmla="*/ 0 w 112"/>
                <a:gd name="T73" fmla="*/ 28 h 34"/>
                <a:gd name="T74" fmla="*/ 2 w 112"/>
                <a:gd name="T75" fmla="*/ 28 h 34"/>
                <a:gd name="T76" fmla="*/ 10 w 112"/>
                <a:gd name="T77" fmla="*/ 24 h 34"/>
                <a:gd name="T78" fmla="*/ 10 w 112"/>
                <a:gd name="T79" fmla="*/ 24 h 34"/>
                <a:gd name="T80" fmla="*/ 10 w 112"/>
                <a:gd name="T81" fmla="*/ 24 h 34"/>
                <a:gd name="T82" fmla="*/ 10 w 112"/>
                <a:gd name="T83" fmla="*/ 24 h 34"/>
                <a:gd name="T84" fmla="*/ 12 w 112"/>
                <a:gd name="T85" fmla="*/ 24 h 34"/>
                <a:gd name="T86" fmla="*/ 14 w 112"/>
                <a:gd name="T87" fmla="*/ 24 h 34"/>
                <a:gd name="T88" fmla="*/ 16 w 112"/>
                <a:gd name="T89" fmla="*/ 22 h 34"/>
                <a:gd name="T90" fmla="*/ 16 w 112"/>
                <a:gd name="T91" fmla="*/ 22 h 34"/>
                <a:gd name="T92" fmla="*/ 16 w 112"/>
                <a:gd name="T93" fmla="*/ 22 h 34"/>
                <a:gd name="T94" fmla="*/ 16 w 112"/>
                <a:gd name="T95" fmla="*/ 22 h 34"/>
                <a:gd name="T96" fmla="*/ 18 w 112"/>
                <a:gd name="T97" fmla="*/ 20 h 34"/>
                <a:gd name="T98" fmla="*/ 18 w 112"/>
                <a:gd name="T99" fmla="*/ 20 h 34"/>
                <a:gd name="T100" fmla="*/ 18 w 112"/>
                <a:gd name="T101" fmla="*/ 20 h 34"/>
                <a:gd name="T102" fmla="*/ 18 w 112"/>
                <a:gd name="T103" fmla="*/ 20 h 34"/>
                <a:gd name="T104" fmla="*/ 18 w 112"/>
                <a:gd name="T105" fmla="*/ 18 h 34"/>
                <a:gd name="T106" fmla="*/ 18 w 112"/>
                <a:gd name="T107" fmla="*/ 16 h 34"/>
                <a:gd name="T108" fmla="*/ 18 w 112"/>
                <a:gd name="T109" fmla="*/ 16 h 34"/>
                <a:gd name="T110" fmla="*/ 20 w 112"/>
                <a:gd name="T111" fmla="*/ 10 h 34"/>
                <a:gd name="T112" fmla="*/ 20 w 112"/>
                <a:gd name="T1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34">
                  <a:moveTo>
                    <a:pt x="90" y="0"/>
                  </a:moveTo>
                  <a:lnTo>
                    <a:pt x="90" y="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6" y="20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1" name="Freeform 255"/>
            <p:cNvSpPr>
              <a:spLocks noEditPoints="1"/>
            </p:cNvSpPr>
            <p:nvPr/>
          </p:nvSpPr>
          <p:spPr bwMode="auto">
            <a:xfrm>
              <a:off x="15086243" y="3065463"/>
              <a:ext cx="469900" cy="377825"/>
            </a:xfrm>
            <a:custGeom>
              <a:avLst/>
              <a:gdLst>
                <a:gd name="T0" fmla="*/ 204 w 296"/>
                <a:gd name="T1" fmla="*/ 0 h 238"/>
                <a:gd name="T2" fmla="*/ 10 w 296"/>
                <a:gd name="T3" fmla="*/ 0 h 238"/>
                <a:gd name="T4" fmla="*/ 10 w 296"/>
                <a:gd name="T5" fmla="*/ 0 h 238"/>
                <a:gd name="T6" fmla="*/ 6 w 296"/>
                <a:gd name="T7" fmla="*/ 2 h 238"/>
                <a:gd name="T8" fmla="*/ 2 w 296"/>
                <a:gd name="T9" fmla="*/ 4 h 238"/>
                <a:gd name="T10" fmla="*/ 0 w 296"/>
                <a:gd name="T11" fmla="*/ 6 h 238"/>
                <a:gd name="T12" fmla="*/ 0 w 296"/>
                <a:gd name="T13" fmla="*/ 10 h 238"/>
                <a:gd name="T14" fmla="*/ 0 w 296"/>
                <a:gd name="T15" fmla="*/ 228 h 238"/>
                <a:gd name="T16" fmla="*/ 0 w 296"/>
                <a:gd name="T17" fmla="*/ 228 h 238"/>
                <a:gd name="T18" fmla="*/ 0 w 296"/>
                <a:gd name="T19" fmla="*/ 232 h 238"/>
                <a:gd name="T20" fmla="*/ 2 w 296"/>
                <a:gd name="T21" fmla="*/ 236 h 238"/>
                <a:gd name="T22" fmla="*/ 6 w 296"/>
                <a:gd name="T23" fmla="*/ 238 h 238"/>
                <a:gd name="T24" fmla="*/ 10 w 296"/>
                <a:gd name="T25" fmla="*/ 238 h 238"/>
                <a:gd name="T26" fmla="*/ 204 w 296"/>
                <a:gd name="T27" fmla="*/ 238 h 238"/>
                <a:gd name="T28" fmla="*/ 204 w 296"/>
                <a:gd name="T29" fmla="*/ 238 h 238"/>
                <a:gd name="T30" fmla="*/ 204 w 296"/>
                <a:gd name="T31" fmla="*/ 182 h 238"/>
                <a:gd name="T32" fmla="*/ 284 w 296"/>
                <a:gd name="T33" fmla="*/ 182 h 238"/>
                <a:gd name="T34" fmla="*/ 284 w 296"/>
                <a:gd name="T35" fmla="*/ 182 h 238"/>
                <a:gd name="T36" fmla="*/ 284 w 296"/>
                <a:gd name="T37" fmla="*/ 14 h 238"/>
                <a:gd name="T38" fmla="*/ 284 w 296"/>
                <a:gd name="T39" fmla="*/ 12 h 238"/>
                <a:gd name="T40" fmla="*/ 204 w 296"/>
                <a:gd name="T41" fmla="*/ 12 h 238"/>
                <a:gd name="T42" fmla="*/ 204 w 296"/>
                <a:gd name="T43" fmla="*/ 0 h 238"/>
                <a:gd name="T44" fmla="*/ 204 w 296"/>
                <a:gd name="T45" fmla="*/ 0 h 238"/>
                <a:gd name="T46" fmla="*/ 204 w 296"/>
                <a:gd name="T47" fmla="*/ 182 h 238"/>
                <a:gd name="T48" fmla="*/ 12 w 296"/>
                <a:gd name="T49" fmla="*/ 182 h 238"/>
                <a:gd name="T50" fmla="*/ 12 w 296"/>
                <a:gd name="T51" fmla="*/ 182 h 238"/>
                <a:gd name="T52" fmla="*/ 12 w 296"/>
                <a:gd name="T53" fmla="*/ 14 h 238"/>
                <a:gd name="T54" fmla="*/ 12 w 296"/>
                <a:gd name="T55" fmla="*/ 12 h 238"/>
                <a:gd name="T56" fmla="*/ 204 w 296"/>
                <a:gd name="T57" fmla="*/ 12 h 238"/>
                <a:gd name="T58" fmla="*/ 204 w 296"/>
                <a:gd name="T59" fmla="*/ 12 h 238"/>
                <a:gd name="T60" fmla="*/ 204 w 296"/>
                <a:gd name="T61" fmla="*/ 0 h 238"/>
                <a:gd name="T62" fmla="*/ 286 w 296"/>
                <a:gd name="T63" fmla="*/ 0 h 238"/>
                <a:gd name="T64" fmla="*/ 286 w 296"/>
                <a:gd name="T65" fmla="*/ 0 h 238"/>
                <a:gd name="T66" fmla="*/ 290 w 296"/>
                <a:gd name="T67" fmla="*/ 2 h 238"/>
                <a:gd name="T68" fmla="*/ 294 w 296"/>
                <a:gd name="T69" fmla="*/ 4 h 238"/>
                <a:gd name="T70" fmla="*/ 296 w 296"/>
                <a:gd name="T71" fmla="*/ 6 h 238"/>
                <a:gd name="T72" fmla="*/ 296 w 296"/>
                <a:gd name="T73" fmla="*/ 10 h 238"/>
                <a:gd name="T74" fmla="*/ 296 w 296"/>
                <a:gd name="T75" fmla="*/ 228 h 238"/>
                <a:gd name="T76" fmla="*/ 296 w 296"/>
                <a:gd name="T77" fmla="*/ 228 h 238"/>
                <a:gd name="T78" fmla="*/ 296 w 296"/>
                <a:gd name="T79" fmla="*/ 232 h 238"/>
                <a:gd name="T80" fmla="*/ 294 w 296"/>
                <a:gd name="T81" fmla="*/ 236 h 238"/>
                <a:gd name="T82" fmla="*/ 290 w 296"/>
                <a:gd name="T83" fmla="*/ 238 h 238"/>
                <a:gd name="T84" fmla="*/ 286 w 296"/>
                <a:gd name="T85" fmla="*/ 238 h 238"/>
                <a:gd name="T86" fmla="*/ 204 w 296"/>
                <a:gd name="T87" fmla="*/ 238 h 238"/>
                <a:gd name="T88" fmla="*/ 204 w 296"/>
                <a:gd name="T89" fmla="*/ 182 h 238"/>
                <a:gd name="T90" fmla="*/ 204 w 296"/>
                <a:gd name="T91" fmla="*/ 18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6" h="238">
                  <a:moveTo>
                    <a:pt x="204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2" y="236"/>
                  </a:lnTo>
                  <a:lnTo>
                    <a:pt x="6" y="238"/>
                  </a:lnTo>
                  <a:lnTo>
                    <a:pt x="10" y="238"/>
                  </a:lnTo>
                  <a:lnTo>
                    <a:pt x="204" y="238"/>
                  </a:lnTo>
                  <a:lnTo>
                    <a:pt x="204" y="238"/>
                  </a:lnTo>
                  <a:lnTo>
                    <a:pt x="204" y="182"/>
                  </a:lnTo>
                  <a:lnTo>
                    <a:pt x="284" y="182"/>
                  </a:lnTo>
                  <a:lnTo>
                    <a:pt x="284" y="182"/>
                  </a:lnTo>
                  <a:lnTo>
                    <a:pt x="284" y="14"/>
                  </a:lnTo>
                  <a:lnTo>
                    <a:pt x="284" y="12"/>
                  </a:lnTo>
                  <a:lnTo>
                    <a:pt x="204" y="12"/>
                  </a:lnTo>
                  <a:lnTo>
                    <a:pt x="204" y="0"/>
                  </a:lnTo>
                  <a:lnTo>
                    <a:pt x="204" y="0"/>
                  </a:lnTo>
                  <a:close/>
                  <a:moveTo>
                    <a:pt x="204" y="182"/>
                  </a:moveTo>
                  <a:lnTo>
                    <a:pt x="12" y="182"/>
                  </a:lnTo>
                  <a:lnTo>
                    <a:pt x="12" y="182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90" y="2"/>
                  </a:lnTo>
                  <a:lnTo>
                    <a:pt x="294" y="4"/>
                  </a:lnTo>
                  <a:lnTo>
                    <a:pt x="296" y="6"/>
                  </a:lnTo>
                  <a:lnTo>
                    <a:pt x="296" y="10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6" y="232"/>
                  </a:lnTo>
                  <a:lnTo>
                    <a:pt x="294" y="236"/>
                  </a:lnTo>
                  <a:lnTo>
                    <a:pt x="290" y="238"/>
                  </a:lnTo>
                  <a:lnTo>
                    <a:pt x="286" y="238"/>
                  </a:lnTo>
                  <a:lnTo>
                    <a:pt x="204" y="238"/>
                  </a:lnTo>
                  <a:lnTo>
                    <a:pt x="204" y="182"/>
                  </a:lnTo>
                  <a:lnTo>
                    <a:pt x="204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2" name="Rectangle 256"/>
            <p:cNvSpPr>
              <a:spLocks noChangeArrowheads="1"/>
            </p:cNvSpPr>
            <p:nvPr/>
          </p:nvSpPr>
          <p:spPr bwMode="auto">
            <a:xfrm>
              <a:off x="15206893" y="3119438"/>
              <a:ext cx="101600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3" name="Rectangle 257"/>
            <p:cNvSpPr>
              <a:spLocks noChangeArrowheads="1"/>
            </p:cNvSpPr>
            <p:nvPr/>
          </p:nvSpPr>
          <p:spPr bwMode="auto">
            <a:xfrm>
              <a:off x="15206893" y="3224213"/>
              <a:ext cx="101600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4" name="Rectangle 258"/>
            <p:cNvSpPr>
              <a:spLocks noChangeArrowheads="1"/>
            </p:cNvSpPr>
            <p:nvPr/>
          </p:nvSpPr>
          <p:spPr bwMode="auto">
            <a:xfrm>
              <a:off x="15337068" y="3224213"/>
              <a:ext cx="101600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5" name="Rectangle 259"/>
            <p:cNvSpPr>
              <a:spLocks noChangeArrowheads="1"/>
            </p:cNvSpPr>
            <p:nvPr/>
          </p:nvSpPr>
          <p:spPr bwMode="auto">
            <a:xfrm>
              <a:off x="15337068" y="3119438"/>
              <a:ext cx="101600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7905643" y="2290763"/>
              <a:ext cx="504825" cy="415925"/>
            </a:xfrm>
            <a:custGeom>
              <a:avLst/>
              <a:gdLst>
                <a:gd name="T0" fmla="*/ 14 w 318"/>
                <a:gd name="T1" fmla="*/ 0 h 262"/>
                <a:gd name="T2" fmla="*/ 0 w 318"/>
                <a:gd name="T3" fmla="*/ 0 h 262"/>
                <a:gd name="T4" fmla="*/ 0 w 318"/>
                <a:gd name="T5" fmla="*/ 250 h 262"/>
                <a:gd name="T6" fmla="*/ 0 w 318"/>
                <a:gd name="T7" fmla="*/ 262 h 262"/>
                <a:gd name="T8" fmla="*/ 14 w 318"/>
                <a:gd name="T9" fmla="*/ 262 h 262"/>
                <a:gd name="T10" fmla="*/ 318 w 318"/>
                <a:gd name="T11" fmla="*/ 262 h 262"/>
                <a:gd name="T12" fmla="*/ 318 w 318"/>
                <a:gd name="T13" fmla="*/ 250 h 262"/>
                <a:gd name="T14" fmla="*/ 14 w 318"/>
                <a:gd name="T15" fmla="*/ 250 h 262"/>
                <a:gd name="T16" fmla="*/ 14 w 318"/>
                <a:gd name="T1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262">
                  <a:moveTo>
                    <a:pt x="14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14" y="262"/>
                  </a:lnTo>
                  <a:lnTo>
                    <a:pt x="318" y="262"/>
                  </a:lnTo>
                  <a:lnTo>
                    <a:pt x="318" y="250"/>
                  </a:lnTo>
                  <a:lnTo>
                    <a:pt x="14" y="25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7" name="Rectangle 261"/>
            <p:cNvSpPr>
              <a:spLocks noChangeArrowheads="1"/>
            </p:cNvSpPr>
            <p:nvPr/>
          </p:nvSpPr>
          <p:spPr bwMode="auto">
            <a:xfrm>
              <a:off x="17950093" y="2417763"/>
              <a:ext cx="85725" cy="250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8" name="Rectangle 262"/>
            <p:cNvSpPr>
              <a:spLocks noChangeArrowheads="1"/>
            </p:cNvSpPr>
            <p:nvPr/>
          </p:nvSpPr>
          <p:spPr bwMode="auto">
            <a:xfrm>
              <a:off x="18061218" y="2455863"/>
              <a:ext cx="88900" cy="212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9" name="Rectangle 263"/>
            <p:cNvSpPr>
              <a:spLocks noChangeArrowheads="1"/>
            </p:cNvSpPr>
            <p:nvPr/>
          </p:nvSpPr>
          <p:spPr bwMode="auto">
            <a:xfrm>
              <a:off x="18175518" y="2379663"/>
              <a:ext cx="88900" cy="288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0" name="Rectangle 264"/>
            <p:cNvSpPr>
              <a:spLocks noChangeArrowheads="1"/>
            </p:cNvSpPr>
            <p:nvPr/>
          </p:nvSpPr>
          <p:spPr bwMode="auto">
            <a:xfrm>
              <a:off x="18289818" y="2312988"/>
              <a:ext cx="85725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5492643" y="5510213"/>
              <a:ext cx="5794375" cy="5470526"/>
              <a:chOff x="15582900" y="-4541838"/>
              <a:chExt cx="5794375" cy="5470526"/>
            </a:xfrm>
          </p:grpSpPr>
          <p:sp>
            <p:nvSpPr>
              <p:cNvPr id="92" name="Freeform 5"/>
              <p:cNvSpPr>
                <a:spLocks/>
              </p:cNvSpPr>
              <p:nvPr/>
            </p:nvSpPr>
            <p:spPr bwMode="auto">
              <a:xfrm>
                <a:off x="20358100" y="-1436687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20358100" y="-1436687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Freeform 7"/>
              <p:cNvSpPr>
                <a:spLocks noEditPoints="1"/>
              </p:cNvSpPr>
              <p:nvPr/>
            </p:nvSpPr>
            <p:spPr bwMode="auto">
              <a:xfrm>
                <a:off x="15992475" y="-4541838"/>
                <a:ext cx="5384800" cy="5457826"/>
              </a:xfrm>
              <a:custGeom>
                <a:avLst/>
                <a:gdLst>
                  <a:gd name="T0" fmla="*/ 16 w 3392"/>
                  <a:gd name="T1" fmla="*/ 1666 h 3438"/>
                  <a:gd name="T2" fmla="*/ 2088 w 3392"/>
                  <a:gd name="T3" fmla="*/ 0 h 3438"/>
                  <a:gd name="T4" fmla="*/ 2070 w 3392"/>
                  <a:gd name="T5" fmla="*/ 4 h 3438"/>
                  <a:gd name="T6" fmla="*/ 2052 w 3392"/>
                  <a:gd name="T7" fmla="*/ 14 h 3438"/>
                  <a:gd name="T8" fmla="*/ 924 w 3392"/>
                  <a:gd name="T9" fmla="*/ 882 h 3438"/>
                  <a:gd name="T10" fmla="*/ 22 w 3392"/>
                  <a:gd name="T11" fmla="*/ 1580 h 3438"/>
                  <a:gd name="T12" fmla="*/ 2 w 3392"/>
                  <a:gd name="T13" fmla="*/ 1608 h 3438"/>
                  <a:gd name="T14" fmla="*/ 2 w 3392"/>
                  <a:gd name="T15" fmla="*/ 1642 h 3438"/>
                  <a:gd name="T16" fmla="*/ 14 w 3392"/>
                  <a:gd name="T17" fmla="*/ 1664 h 3438"/>
                  <a:gd name="T18" fmla="*/ 16 w 3392"/>
                  <a:gd name="T19" fmla="*/ 1666 h 3438"/>
                  <a:gd name="T20" fmla="*/ 24 w 3392"/>
                  <a:gd name="T21" fmla="*/ 1672 h 3438"/>
                  <a:gd name="T22" fmla="*/ 284 w 3392"/>
                  <a:gd name="T23" fmla="*/ 1798 h 3438"/>
                  <a:gd name="T24" fmla="*/ 526 w 3392"/>
                  <a:gd name="T25" fmla="*/ 1914 h 3438"/>
                  <a:gd name="T26" fmla="*/ 554 w 3392"/>
                  <a:gd name="T27" fmla="*/ 1912 h 3438"/>
                  <a:gd name="T28" fmla="*/ 610 w 3392"/>
                  <a:gd name="T29" fmla="*/ 1886 h 3438"/>
                  <a:gd name="T30" fmla="*/ 748 w 3392"/>
                  <a:gd name="T31" fmla="*/ 1780 h 3438"/>
                  <a:gd name="T32" fmla="*/ 642 w 3392"/>
                  <a:gd name="T33" fmla="*/ 1882 h 3438"/>
                  <a:gd name="T34" fmla="*/ 608 w 3392"/>
                  <a:gd name="T35" fmla="*/ 1928 h 3438"/>
                  <a:gd name="T36" fmla="*/ 606 w 3392"/>
                  <a:gd name="T37" fmla="*/ 1984 h 3438"/>
                  <a:gd name="T38" fmla="*/ 1276 w 3392"/>
                  <a:gd name="T39" fmla="*/ 2860 h 3438"/>
                  <a:gd name="T40" fmla="*/ 1246 w 3392"/>
                  <a:gd name="T41" fmla="*/ 2868 h 3438"/>
                  <a:gd name="T42" fmla="*/ 1708 w 3392"/>
                  <a:gd name="T43" fmla="*/ 3438 h 3438"/>
                  <a:gd name="T44" fmla="*/ 1900 w 3392"/>
                  <a:gd name="T45" fmla="*/ 3214 h 3438"/>
                  <a:gd name="T46" fmla="*/ 1734 w 3392"/>
                  <a:gd name="T47" fmla="*/ 2748 h 3438"/>
                  <a:gd name="T48" fmla="*/ 1734 w 3392"/>
                  <a:gd name="T49" fmla="*/ 2744 h 3438"/>
                  <a:gd name="T50" fmla="*/ 1678 w 3392"/>
                  <a:gd name="T51" fmla="*/ 2764 h 3438"/>
                  <a:gd name="T52" fmla="*/ 2776 w 3392"/>
                  <a:gd name="T53" fmla="*/ 1912 h 3438"/>
                  <a:gd name="T54" fmla="*/ 2786 w 3392"/>
                  <a:gd name="T55" fmla="*/ 1906 h 3438"/>
                  <a:gd name="T56" fmla="*/ 2752 w 3392"/>
                  <a:gd name="T57" fmla="*/ 1956 h 3438"/>
                  <a:gd name="T58" fmla="*/ 2752 w 3392"/>
                  <a:gd name="T59" fmla="*/ 1956 h 3438"/>
                  <a:gd name="T60" fmla="*/ 3392 w 3392"/>
                  <a:gd name="T61" fmla="*/ 2334 h 3438"/>
                  <a:gd name="T62" fmla="*/ 3000 w 3392"/>
                  <a:gd name="T63" fmla="*/ 1506 h 3438"/>
                  <a:gd name="T64" fmla="*/ 2326 w 3392"/>
                  <a:gd name="T65" fmla="*/ 704 h 3438"/>
                  <a:gd name="T66" fmla="*/ 2302 w 3392"/>
                  <a:gd name="T67" fmla="*/ 680 h 3438"/>
                  <a:gd name="T68" fmla="*/ 2270 w 3392"/>
                  <a:gd name="T69" fmla="*/ 668 h 3438"/>
                  <a:gd name="T70" fmla="*/ 2250 w 3392"/>
                  <a:gd name="T71" fmla="*/ 666 h 3438"/>
                  <a:gd name="T72" fmla="*/ 2204 w 3392"/>
                  <a:gd name="T73" fmla="*/ 678 h 3438"/>
                  <a:gd name="T74" fmla="*/ 2064 w 3392"/>
                  <a:gd name="T75" fmla="*/ 764 h 3438"/>
                  <a:gd name="T76" fmla="*/ 2212 w 3392"/>
                  <a:gd name="T77" fmla="*/ 648 h 3438"/>
                  <a:gd name="T78" fmla="*/ 2238 w 3392"/>
                  <a:gd name="T79" fmla="*/ 614 h 3438"/>
                  <a:gd name="T80" fmla="*/ 2250 w 3392"/>
                  <a:gd name="T81" fmla="*/ 582 h 3438"/>
                  <a:gd name="T82" fmla="*/ 2198 w 3392"/>
                  <a:gd name="T83" fmla="*/ 320 h 3438"/>
                  <a:gd name="T84" fmla="*/ 2142 w 3392"/>
                  <a:gd name="T85" fmla="*/ 38 h 3438"/>
                  <a:gd name="T86" fmla="*/ 2132 w 3392"/>
                  <a:gd name="T87" fmla="*/ 22 h 3438"/>
                  <a:gd name="T88" fmla="*/ 2100 w 3392"/>
                  <a:gd name="T89" fmla="*/ 2 h 3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2" h="3438">
                    <a:moveTo>
                      <a:pt x="16" y="1666"/>
                    </a:moveTo>
                    <a:lnTo>
                      <a:pt x="16" y="1666"/>
                    </a:lnTo>
                    <a:lnTo>
                      <a:pt x="16" y="1666"/>
                    </a:lnTo>
                    <a:lnTo>
                      <a:pt x="16" y="1666"/>
                    </a:lnTo>
                    <a:lnTo>
                      <a:pt x="16" y="1666"/>
                    </a:lnTo>
                    <a:close/>
                    <a:moveTo>
                      <a:pt x="2088" y="0"/>
                    </a:moveTo>
                    <a:lnTo>
                      <a:pt x="2088" y="0"/>
                    </a:lnTo>
                    <a:lnTo>
                      <a:pt x="2078" y="0"/>
                    </a:lnTo>
                    <a:lnTo>
                      <a:pt x="2070" y="4"/>
                    </a:lnTo>
                    <a:lnTo>
                      <a:pt x="2060" y="8"/>
                    </a:lnTo>
                    <a:lnTo>
                      <a:pt x="2052" y="14"/>
                    </a:lnTo>
                    <a:lnTo>
                      <a:pt x="2052" y="14"/>
                    </a:lnTo>
                    <a:lnTo>
                      <a:pt x="1150" y="710"/>
                    </a:lnTo>
                    <a:lnTo>
                      <a:pt x="1038" y="796"/>
                    </a:lnTo>
                    <a:lnTo>
                      <a:pt x="924" y="882"/>
                    </a:lnTo>
                    <a:lnTo>
                      <a:pt x="924" y="882"/>
                    </a:lnTo>
                    <a:lnTo>
                      <a:pt x="22" y="1580"/>
                    </a:lnTo>
                    <a:lnTo>
                      <a:pt x="22" y="1580"/>
                    </a:lnTo>
                    <a:lnTo>
                      <a:pt x="14" y="1588"/>
                    </a:lnTo>
                    <a:lnTo>
                      <a:pt x="6" y="1598"/>
                    </a:lnTo>
                    <a:lnTo>
                      <a:pt x="2" y="1608"/>
                    </a:lnTo>
                    <a:lnTo>
                      <a:pt x="0" y="1620"/>
                    </a:lnTo>
                    <a:lnTo>
                      <a:pt x="0" y="1630"/>
                    </a:lnTo>
                    <a:lnTo>
                      <a:pt x="2" y="1642"/>
                    </a:lnTo>
                    <a:lnTo>
                      <a:pt x="6" y="1652"/>
                    </a:lnTo>
                    <a:lnTo>
                      <a:pt x="14" y="1664"/>
                    </a:lnTo>
                    <a:lnTo>
                      <a:pt x="14" y="1664"/>
                    </a:lnTo>
                    <a:lnTo>
                      <a:pt x="16" y="1666"/>
                    </a:lnTo>
                    <a:lnTo>
                      <a:pt x="16" y="1666"/>
                    </a:lnTo>
                    <a:lnTo>
                      <a:pt x="16" y="1666"/>
                    </a:lnTo>
                    <a:lnTo>
                      <a:pt x="20" y="1668"/>
                    </a:lnTo>
                    <a:lnTo>
                      <a:pt x="22" y="1670"/>
                    </a:lnTo>
                    <a:lnTo>
                      <a:pt x="24" y="1672"/>
                    </a:lnTo>
                    <a:lnTo>
                      <a:pt x="24" y="1672"/>
                    </a:lnTo>
                    <a:lnTo>
                      <a:pt x="284" y="1798"/>
                    </a:lnTo>
                    <a:lnTo>
                      <a:pt x="284" y="1798"/>
                    </a:lnTo>
                    <a:lnTo>
                      <a:pt x="516" y="1910"/>
                    </a:lnTo>
                    <a:lnTo>
                      <a:pt x="516" y="1910"/>
                    </a:lnTo>
                    <a:lnTo>
                      <a:pt x="526" y="1914"/>
                    </a:lnTo>
                    <a:lnTo>
                      <a:pt x="536" y="1914"/>
                    </a:lnTo>
                    <a:lnTo>
                      <a:pt x="536" y="1914"/>
                    </a:lnTo>
                    <a:lnTo>
                      <a:pt x="554" y="1912"/>
                    </a:lnTo>
                    <a:lnTo>
                      <a:pt x="572" y="1906"/>
                    </a:lnTo>
                    <a:lnTo>
                      <a:pt x="592" y="1898"/>
                    </a:lnTo>
                    <a:lnTo>
                      <a:pt x="610" y="1886"/>
                    </a:lnTo>
                    <a:lnTo>
                      <a:pt x="1406" y="1272"/>
                    </a:lnTo>
                    <a:lnTo>
                      <a:pt x="1774" y="986"/>
                    </a:lnTo>
                    <a:lnTo>
                      <a:pt x="748" y="1780"/>
                    </a:lnTo>
                    <a:lnTo>
                      <a:pt x="758" y="1792"/>
                    </a:lnTo>
                    <a:lnTo>
                      <a:pt x="642" y="1882"/>
                    </a:lnTo>
                    <a:lnTo>
                      <a:pt x="642" y="1882"/>
                    </a:lnTo>
                    <a:lnTo>
                      <a:pt x="628" y="1896"/>
                    </a:lnTo>
                    <a:lnTo>
                      <a:pt x="616" y="1910"/>
                    </a:lnTo>
                    <a:lnTo>
                      <a:pt x="608" y="1928"/>
                    </a:lnTo>
                    <a:lnTo>
                      <a:pt x="604" y="1946"/>
                    </a:lnTo>
                    <a:lnTo>
                      <a:pt x="604" y="1964"/>
                    </a:lnTo>
                    <a:lnTo>
                      <a:pt x="606" y="1984"/>
                    </a:lnTo>
                    <a:lnTo>
                      <a:pt x="614" y="2002"/>
                    </a:lnTo>
                    <a:lnTo>
                      <a:pt x="624" y="2018"/>
                    </a:lnTo>
                    <a:lnTo>
                      <a:pt x="1276" y="2860"/>
                    </a:lnTo>
                    <a:lnTo>
                      <a:pt x="1276" y="2860"/>
                    </a:lnTo>
                    <a:lnTo>
                      <a:pt x="1260" y="2864"/>
                    </a:lnTo>
                    <a:lnTo>
                      <a:pt x="1246" y="2868"/>
                    </a:lnTo>
                    <a:lnTo>
                      <a:pt x="1234" y="2872"/>
                    </a:lnTo>
                    <a:lnTo>
                      <a:pt x="1438" y="3438"/>
                    </a:lnTo>
                    <a:lnTo>
                      <a:pt x="1708" y="3438"/>
                    </a:lnTo>
                    <a:lnTo>
                      <a:pt x="1984" y="3438"/>
                    </a:lnTo>
                    <a:lnTo>
                      <a:pt x="1984" y="3438"/>
                    </a:lnTo>
                    <a:lnTo>
                      <a:pt x="1900" y="3214"/>
                    </a:lnTo>
                    <a:lnTo>
                      <a:pt x="1822" y="2996"/>
                    </a:lnTo>
                    <a:lnTo>
                      <a:pt x="1762" y="2828"/>
                    </a:lnTo>
                    <a:lnTo>
                      <a:pt x="1734" y="2748"/>
                    </a:lnTo>
                    <a:lnTo>
                      <a:pt x="1734" y="2746"/>
                    </a:lnTo>
                    <a:lnTo>
                      <a:pt x="1734" y="2744"/>
                    </a:lnTo>
                    <a:lnTo>
                      <a:pt x="1734" y="2744"/>
                    </a:lnTo>
                    <a:lnTo>
                      <a:pt x="1730" y="2746"/>
                    </a:lnTo>
                    <a:lnTo>
                      <a:pt x="1718" y="2752"/>
                    </a:lnTo>
                    <a:lnTo>
                      <a:pt x="1678" y="2764"/>
                    </a:lnTo>
                    <a:lnTo>
                      <a:pt x="1678" y="2764"/>
                    </a:lnTo>
                    <a:lnTo>
                      <a:pt x="1686" y="2754"/>
                    </a:lnTo>
                    <a:lnTo>
                      <a:pt x="2776" y="1912"/>
                    </a:lnTo>
                    <a:lnTo>
                      <a:pt x="2776" y="1912"/>
                    </a:lnTo>
                    <a:lnTo>
                      <a:pt x="2786" y="1906"/>
                    </a:lnTo>
                    <a:lnTo>
                      <a:pt x="2786" y="1906"/>
                    </a:lnTo>
                    <a:lnTo>
                      <a:pt x="2764" y="1942"/>
                    </a:lnTo>
                    <a:lnTo>
                      <a:pt x="2756" y="1952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3392" y="2334"/>
                    </a:lnTo>
                    <a:lnTo>
                      <a:pt x="3392" y="1774"/>
                    </a:lnTo>
                    <a:lnTo>
                      <a:pt x="3000" y="1506"/>
                    </a:lnTo>
                    <a:lnTo>
                      <a:pt x="3000" y="1506"/>
                    </a:lnTo>
                    <a:lnTo>
                      <a:pt x="2980" y="1546"/>
                    </a:lnTo>
                    <a:lnTo>
                      <a:pt x="2326" y="704"/>
                    </a:lnTo>
                    <a:lnTo>
                      <a:pt x="2326" y="704"/>
                    </a:lnTo>
                    <a:lnTo>
                      <a:pt x="2318" y="696"/>
                    </a:lnTo>
                    <a:lnTo>
                      <a:pt x="2310" y="688"/>
                    </a:lnTo>
                    <a:lnTo>
                      <a:pt x="2302" y="680"/>
                    </a:lnTo>
                    <a:lnTo>
                      <a:pt x="2292" y="676"/>
                    </a:lnTo>
                    <a:lnTo>
                      <a:pt x="2282" y="672"/>
                    </a:lnTo>
                    <a:lnTo>
                      <a:pt x="2270" y="668"/>
                    </a:lnTo>
                    <a:lnTo>
                      <a:pt x="2260" y="666"/>
                    </a:lnTo>
                    <a:lnTo>
                      <a:pt x="2250" y="666"/>
                    </a:lnTo>
                    <a:lnTo>
                      <a:pt x="2250" y="666"/>
                    </a:lnTo>
                    <a:lnTo>
                      <a:pt x="2234" y="668"/>
                    </a:lnTo>
                    <a:lnTo>
                      <a:pt x="2218" y="672"/>
                    </a:lnTo>
                    <a:lnTo>
                      <a:pt x="2204" y="678"/>
                    </a:lnTo>
                    <a:lnTo>
                      <a:pt x="2190" y="686"/>
                    </a:lnTo>
                    <a:lnTo>
                      <a:pt x="2074" y="776"/>
                    </a:lnTo>
                    <a:lnTo>
                      <a:pt x="2064" y="764"/>
                    </a:lnTo>
                    <a:lnTo>
                      <a:pt x="2202" y="656"/>
                    </a:lnTo>
                    <a:lnTo>
                      <a:pt x="2202" y="656"/>
                    </a:lnTo>
                    <a:lnTo>
                      <a:pt x="2212" y="648"/>
                    </a:lnTo>
                    <a:lnTo>
                      <a:pt x="2222" y="638"/>
                    </a:lnTo>
                    <a:lnTo>
                      <a:pt x="2232" y="626"/>
                    </a:lnTo>
                    <a:lnTo>
                      <a:pt x="2238" y="614"/>
                    </a:lnTo>
                    <a:lnTo>
                      <a:pt x="2244" y="604"/>
                    </a:lnTo>
                    <a:lnTo>
                      <a:pt x="2248" y="592"/>
                    </a:lnTo>
                    <a:lnTo>
                      <a:pt x="2250" y="582"/>
                    </a:lnTo>
                    <a:lnTo>
                      <a:pt x="2248" y="574"/>
                    </a:lnTo>
                    <a:lnTo>
                      <a:pt x="2248" y="574"/>
                    </a:lnTo>
                    <a:lnTo>
                      <a:pt x="2198" y="320"/>
                    </a:lnTo>
                    <a:lnTo>
                      <a:pt x="2198" y="320"/>
                    </a:lnTo>
                    <a:lnTo>
                      <a:pt x="2142" y="38"/>
                    </a:lnTo>
                    <a:lnTo>
                      <a:pt x="2142" y="38"/>
                    </a:lnTo>
                    <a:lnTo>
                      <a:pt x="2138" y="28"/>
                    </a:lnTo>
                    <a:lnTo>
                      <a:pt x="2132" y="22"/>
                    </a:lnTo>
                    <a:lnTo>
                      <a:pt x="2132" y="22"/>
                    </a:lnTo>
                    <a:lnTo>
                      <a:pt x="2122" y="12"/>
                    </a:lnTo>
                    <a:lnTo>
                      <a:pt x="2112" y="6"/>
                    </a:lnTo>
                    <a:lnTo>
                      <a:pt x="2100" y="2"/>
                    </a:lnTo>
                    <a:lnTo>
                      <a:pt x="208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8"/>
              <p:cNvSpPr>
                <a:spLocks noChangeArrowheads="1"/>
              </p:cNvSpPr>
              <p:nvPr/>
            </p:nvSpPr>
            <p:spPr bwMode="auto">
              <a:xfrm>
                <a:off x="16017875" y="-1897062"/>
                <a:ext cx="1588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15992475" y="-4541838"/>
                <a:ext cx="5384800" cy="5457826"/>
              </a:xfrm>
              <a:custGeom>
                <a:avLst/>
                <a:gdLst>
                  <a:gd name="T0" fmla="*/ 2078 w 3392"/>
                  <a:gd name="T1" fmla="*/ 0 h 3438"/>
                  <a:gd name="T2" fmla="*/ 2052 w 3392"/>
                  <a:gd name="T3" fmla="*/ 14 h 3438"/>
                  <a:gd name="T4" fmla="*/ 1038 w 3392"/>
                  <a:gd name="T5" fmla="*/ 796 h 3438"/>
                  <a:gd name="T6" fmla="*/ 22 w 3392"/>
                  <a:gd name="T7" fmla="*/ 1580 h 3438"/>
                  <a:gd name="T8" fmla="*/ 6 w 3392"/>
                  <a:gd name="T9" fmla="*/ 1598 h 3438"/>
                  <a:gd name="T10" fmla="*/ 0 w 3392"/>
                  <a:gd name="T11" fmla="*/ 1630 h 3438"/>
                  <a:gd name="T12" fmla="*/ 14 w 3392"/>
                  <a:gd name="T13" fmla="*/ 1664 h 3438"/>
                  <a:gd name="T14" fmla="*/ 16 w 3392"/>
                  <a:gd name="T15" fmla="*/ 1666 h 3438"/>
                  <a:gd name="T16" fmla="*/ 22 w 3392"/>
                  <a:gd name="T17" fmla="*/ 1670 h 3438"/>
                  <a:gd name="T18" fmla="*/ 284 w 3392"/>
                  <a:gd name="T19" fmla="*/ 1798 h 3438"/>
                  <a:gd name="T20" fmla="*/ 516 w 3392"/>
                  <a:gd name="T21" fmla="*/ 1910 h 3438"/>
                  <a:gd name="T22" fmla="*/ 536 w 3392"/>
                  <a:gd name="T23" fmla="*/ 1914 h 3438"/>
                  <a:gd name="T24" fmla="*/ 592 w 3392"/>
                  <a:gd name="T25" fmla="*/ 1898 h 3438"/>
                  <a:gd name="T26" fmla="*/ 1774 w 3392"/>
                  <a:gd name="T27" fmla="*/ 986 h 3438"/>
                  <a:gd name="T28" fmla="*/ 642 w 3392"/>
                  <a:gd name="T29" fmla="*/ 1882 h 3438"/>
                  <a:gd name="T30" fmla="*/ 616 w 3392"/>
                  <a:gd name="T31" fmla="*/ 1910 h 3438"/>
                  <a:gd name="T32" fmla="*/ 604 w 3392"/>
                  <a:gd name="T33" fmla="*/ 1964 h 3438"/>
                  <a:gd name="T34" fmla="*/ 624 w 3392"/>
                  <a:gd name="T35" fmla="*/ 2018 h 3438"/>
                  <a:gd name="T36" fmla="*/ 1260 w 3392"/>
                  <a:gd name="T37" fmla="*/ 2864 h 3438"/>
                  <a:gd name="T38" fmla="*/ 1438 w 3392"/>
                  <a:gd name="T39" fmla="*/ 3438 h 3438"/>
                  <a:gd name="T40" fmla="*/ 1984 w 3392"/>
                  <a:gd name="T41" fmla="*/ 3438 h 3438"/>
                  <a:gd name="T42" fmla="*/ 1762 w 3392"/>
                  <a:gd name="T43" fmla="*/ 2828 h 3438"/>
                  <a:gd name="T44" fmla="*/ 1734 w 3392"/>
                  <a:gd name="T45" fmla="*/ 2744 h 3438"/>
                  <a:gd name="T46" fmla="*/ 1718 w 3392"/>
                  <a:gd name="T47" fmla="*/ 2752 h 3438"/>
                  <a:gd name="T48" fmla="*/ 1686 w 3392"/>
                  <a:gd name="T49" fmla="*/ 2754 h 3438"/>
                  <a:gd name="T50" fmla="*/ 2786 w 3392"/>
                  <a:gd name="T51" fmla="*/ 1906 h 3438"/>
                  <a:gd name="T52" fmla="*/ 2756 w 3392"/>
                  <a:gd name="T53" fmla="*/ 1952 h 3438"/>
                  <a:gd name="T54" fmla="*/ 2752 w 3392"/>
                  <a:gd name="T55" fmla="*/ 1956 h 3438"/>
                  <a:gd name="T56" fmla="*/ 2752 w 3392"/>
                  <a:gd name="T57" fmla="*/ 1956 h 3438"/>
                  <a:gd name="T58" fmla="*/ 3000 w 3392"/>
                  <a:gd name="T59" fmla="*/ 1506 h 3438"/>
                  <a:gd name="T60" fmla="*/ 2326 w 3392"/>
                  <a:gd name="T61" fmla="*/ 704 h 3438"/>
                  <a:gd name="T62" fmla="*/ 2310 w 3392"/>
                  <a:gd name="T63" fmla="*/ 688 h 3438"/>
                  <a:gd name="T64" fmla="*/ 2282 w 3392"/>
                  <a:gd name="T65" fmla="*/ 672 h 3438"/>
                  <a:gd name="T66" fmla="*/ 2250 w 3392"/>
                  <a:gd name="T67" fmla="*/ 666 h 3438"/>
                  <a:gd name="T68" fmla="*/ 2218 w 3392"/>
                  <a:gd name="T69" fmla="*/ 672 h 3438"/>
                  <a:gd name="T70" fmla="*/ 2074 w 3392"/>
                  <a:gd name="T71" fmla="*/ 776 h 3438"/>
                  <a:gd name="T72" fmla="*/ 2202 w 3392"/>
                  <a:gd name="T73" fmla="*/ 656 h 3438"/>
                  <a:gd name="T74" fmla="*/ 2232 w 3392"/>
                  <a:gd name="T75" fmla="*/ 626 h 3438"/>
                  <a:gd name="T76" fmla="*/ 2248 w 3392"/>
                  <a:gd name="T77" fmla="*/ 592 h 3438"/>
                  <a:gd name="T78" fmla="*/ 2248 w 3392"/>
                  <a:gd name="T79" fmla="*/ 574 h 3438"/>
                  <a:gd name="T80" fmla="*/ 2142 w 3392"/>
                  <a:gd name="T81" fmla="*/ 38 h 3438"/>
                  <a:gd name="T82" fmla="*/ 2132 w 3392"/>
                  <a:gd name="T83" fmla="*/ 22 h 3438"/>
                  <a:gd name="T84" fmla="*/ 2112 w 3392"/>
                  <a:gd name="T85" fmla="*/ 6 h 3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92" h="3438">
                    <a:moveTo>
                      <a:pt x="2088" y="0"/>
                    </a:moveTo>
                    <a:lnTo>
                      <a:pt x="2088" y="0"/>
                    </a:lnTo>
                    <a:lnTo>
                      <a:pt x="2078" y="0"/>
                    </a:lnTo>
                    <a:lnTo>
                      <a:pt x="2070" y="4"/>
                    </a:lnTo>
                    <a:lnTo>
                      <a:pt x="2060" y="8"/>
                    </a:lnTo>
                    <a:lnTo>
                      <a:pt x="2052" y="14"/>
                    </a:lnTo>
                    <a:lnTo>
                      <a:pt x="2052" y="14"/>
                    </a:lnTo>
                    <a:lnTo>
                      <a:pt x="1150" y="710"/>
                    </a:lnTo>
                    <a:lnTo>
                      <a:pt x="1038" y="796"/>
                    </a:lnTo>
                    <a:lnTo>
                      <a:pt x="924" y="882"/>
                    </a:lnTo>
                    <a:lnTo>
                      <a:pt x="924" y="882"/>
                    </a:lnTo>
                    <a:lnTo>
                      <a:pt x="22" y="1580"/>
                    </a:lnTo>
                    <a:lnTo>
                      <a:pt x="22" y="1580"/>
                    </a:lnTo>
                    <a:lnTo>
                      <a:pt x="14" y="1588"/>
                    </a:lnTo>
                    <a:lnTo>
                      <a:pt x="6" y="1598"/>
                    </a:lnTo>
                    <a:lnTo>
                      <a:pt x="2" y="1608"/>
                    </a:lnTo>
                    <a:lnTo>
                      <a:pt x="0" y="1620"/>
                    </a:lnTo>
                    <a:lnTo>
                      <a:pt x="0" y="1630"/>
                    </a:lnTo>
                    <a:lnTo>
                      <a:pt x="2" y="1642"/>
                    </a:lnTo>
                    <a:lnTo>
                      <a:pt x="6" y="1652"/>
                    </a:lnTo>
                    <a:lnTo>
                      <a:pt x="14" y="1664"/>
                    </a:lnTo>
                    <a:lnTo>
                      <a:pt x="14" y="1664"/>
                    </a:lnTo>
                    <a:lnTo>
                      <a:pt x="16" y="1666"/>
                    </a:lnTo>
                    <a:lnTo>
                      <a:pt x="16" y="1666"/>
                    </a:lnTo>
                    <a:lnTo>
                      <a:pt x="16" y="1666"/>
                    </a:lnTo>
                    <a:lnTo>
                      <a:pt x="20" y="1668"/>
                    </a:lnTo>
                    <a:lnTo>
                      <a:pt x="22" y="1670"/>
                    </a:lnTo>
                    <a:lnTo>
                      <a:pt x="24" y="1672"/>
                    </a:lnTo>
                    <a:lnTo>
                      <a:pt x="24" y="1672"/>
                    </a:lnTo>
                    <a:lnTo>
                      <a:pt x="284" y="1798"/>
                    </a:lnTo>
                    <a:lnTo>
                      <a:pt x="284" y="1798"/>
                    </a:lnTo>
                    <a:lnTo>
                      <a:pt x="516" y="1910"/>
                    </a:lnTo>
                    <a:lnTo>
                      <a:pt x="516" y="1910"/>
                    </a:lnTo>
                    <a:lnTo>
                      <a:pt x="526" y="1914"/>
                    </a:lnTo>
                    <a:lnTo>
                      <a:pt x="536" y="1914"/>
                    </a:lnTo>
                    <a:lnTo>
                      <a:pt x="536" y="1914"/>
                    </a:lnTo>
                    <a:lnTo>
                      <a:pt x="554" y="1912"/>
                    </a:lnTo>
                    <a:lnTo>
                      <a:pt x="572" y="1906"/>
                    </a:lnTo>
                    <a:lnTo>
                      <a:pt x="592" y="1898"/>
                    </a:lnTo>
                    <a:lnTo>
                      <a:pt x="610" y="1886"/>
                    </a:lnTo>
                    <a:lnTo>
                      <a:pt x="1406" y="1272"/>
                    </a:lnTo>
                    <a:lnTo>
                      <a:pt x="1774" y="986"/>
                    </a:lnTo>
                    <a:lnTo>
                      <a:pt x="748" y="1780"/>
                    </a:lnTo>
                    <a:lnTo>
                      <a:pt x="758" y="1792"/>
                    </a:lnTo>
                    <a:lnTo>
                      <a:pt x="642" y="1882"/>
                    </a:lnTo>
                    <a:lnTo>
                      <a:pt x="642" y="1882"/>
                    </a:lnTo>
                    <a:lnTo>
                      <a:pt x="628" y="1896"/>
                    </a:lnTo>
                    <a:lnTo>
                      <a:pt x="616" y="1910"/>
                    </a:lnTo>
                    <a:lnTo>
                      <a:pt x="608" y="1928"/>
                    </a:lnTo>
                    <a:lnTo>
                      <a:pt x="604" y="1946"/>
                    </a:lnTo>
                    <a:lnTo>
                      <a:pt x="604" y="1964"/>
                    </a:lnTo>
                    <a:lnTo>
                      <a:pt x="606" y="1984"/>
                    </a:lnTo>
                    <a:lnTo>
                      <a:pt x="614" y="2002"/>
                    </a:lnTo>
                    <a:lnTo>
                      <a:pt x="624" y="2018"/>
                    </a:lnTo>
                    <a:lnTo>
                      <a:pt x="1276" y="2860"/>
                    </a:lnTo>
                    <a:lnTo>
                      <a:pt x="1276" y="2860"/>
                    </a:lnTo>
                    <a:lnTo>
                      <a:pt x="1260" y="2864"/>
                    </a:lnTo>
                    <a:lnTo>
                      <a:pt x="1246" y="2868"/>
                    </a:lnTo>
                    <a:lnTo>
                      <a:pt x="1234" y="2872"/>
                    </a:lnTo>
                    <a:lnTo>
                      <a:pt x="1438" y="3438"/>
                    </a:lnTo>
                    <a:lnTo>
                      <a:pt x="1708" y="3438"/>
                    </a:lnTo>
                    <a:lnTo>
                      <a:pt x="1984" y="3438"/>
                    </a:lnTo>
                    <a:lnTo>
                      <a:pt x="1984" y="3438"/>
                    </a:lnTo>
                    <a:lnTo>
                      <a:pt x="1900" y="3214"/>
                    </a:lnTo>
                    <a:lnTo>
                      <a:pt x="1822" y="2996"/>
                    </a:lnTo>
                    <a:lnTo>
                      <a:pt x="1762" y="2828"/>
                    </a:lnTo>
                    <a:lnTo>
                      <a:pt x="1734" y="2748"/>
                    </a:lnTo>
                    <a:lnTo>
                      <a:pt x="1734" y="2746"/>
                    </a:lnTo>
                    <a:lnTo>
                      <a:pt x="1734" y="2744"/>
                    </a:lnTo>
                    <a:lnTo>
                      <a:pt x="1734" y="2744"/>
                    </a:lnTo>
                    <a:lnTo>
                      <a:pt x="1730" y="2746"/>
                    </a:lnTo>
                    <a:lnTo>
                      <a:pt x="1718" y="2752"/>
                    </a:lnTo>
                    <a:lnTo>
                      <a:pt x="1678" y="2764"/>
                    </a:lnTo>
                    <a:lnTo>
                      <a:pt x="1678" y="2764"/>
                    </a:lnTo>
                    <a:lnTo>
                      <a:pt x="1686" y="2754"/>
                    </a:lnTo>
                    <a:lnTo>
                      <a:pt x="2776" y="1912"/>
                    </a:lnTo>
                    <a:lnTo>
                      <a:pt x="2776" y="1912"/>
                    </a:lnTo>
                    <a:lnTo>
                      <a:pt x="2786" y="1906"/>
                    </a:lnTo>
                    <a:lnTo>
                      <a:pt x="2786" y="1906"/>
                    </a:lnTo>
                    <a:lnTo>
                      <a:pt x="2764" y="1942"/>
                    </a:lnTo>
                    <a:lnTo>
                      <a:pt x="2756" y="1952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2752" y="1956"/>
                    </a:lnTo>
                    <a:lnTo>
                      <a:pt x="3392" y="2334"/>
                    </a:lnTo>
                    <a:lnTo>
                      <a:pt x="3392" y="1774"/>
                    </a:lnTo>
                    <a:lnTo>
                      <a:pt x="3000" y="1506"/>
                    </a:lnTo>
                    <a:lnTo>
                      <a:pt x="3000" y="1506"/>
                    </a:lnTo>
                    <a:lnTo>
                      <a:pt x="2980" y="1546"/>
                    </a:lnTo>
                    <a:lnTo>
                      <a:pt x="2326" y="704"/>
                    </a:lnTo>
                    <a:lnTo>
                      <a:pt x="2326" y="704"/>
                    </a:lnTo>
                    <a:lnTo>
                      <a:pt x="2318" y="696"/>
                    </a:lnTo>
                    <a:lnTo>
                      <a:pt x="2310" y="688"/>
                    </a:lnTo>
                    <a:lnTo>
                      <a:pt x="2302" y="680"/>
                    </a:lnTo>
                    <a:lnTo>
                      <a:pt x="2292" y="676"/>
                    </a:lnTo>
                    <a:lnTo>
                      <a:pt x="2282" y="672"/>
                    </a:lnTo>
                    <a:lnTo>
                      <a:pt x="2270" y="668"/>
                    </a:lnTo>
                    <a:lnTo>
                      <a:pt x="2260" y="666"/>
                    </a:lnTo>
                    <a:lnTo>
                      <a:pt x="2250" y="666"/>
                    </a:lnTo>
                    <a:lnTo>
                      <a:pt x="2250" y="666"/>
                    </a:lnTo>
                    <a:lnTo>
                      <a:pt x="2234" y="668"/>
                    </a:lnTo>
                    <a:lnTo>
                      <a:pt x="2218" y="672"/>
                    </a:lnTo>
                    <a:lnTo>
                      <a:pt x="2204" y="678"/>
                    </a:lnTo>
                    <a:lnTo>
                      <a:pt x="2190" y="686"/>
                    </a:lnTo>
                    <a:lnTo>
                      <a:pt x="2074" y="776"/>
                    </a:lnTo>
                    <a:lnTo>
                      <a:pt x="2064" y="764"/>
                    </a:lnTo>
                    <a:lnTo>
                      <a:pt x="2202" y="656"/>
                    </a:lnTo>
                    <a:lnTo>
                      <a:pt x="2202" y="656"/>
                    </a:lnTo>
                    <a:lnTo>
                      <a:pt x="2212" y="648"/>
                    </a:lnTo>
                    <a:lnTo>
                      <a:pt x="2222" y="638"/>
                    </a:lnTo>
                    <a:lnTo>
                      <a:pt x="2232" y="626"/>
                    </a:lnTo>
                    <a:lnTo>
                      <a:pt x="2238" y="614"/>
                    </a:lnTo>
                    <a:lnTo>
                      <a:pt x="2244" y="604"/>
                    </a:lnTo>
                    <a:lnTo>
                      <a:pt x="2248" y="592"/>
                    </a:lnTo>
                    <a:lnTo>
                      <a:pt x="2250" y="582"/>
                    </a:lnTo>
                    <a:lnTo>
                      <a:pt x="2248" y="574"/>
                    </a:lnTo>
                    <a:lnTo>
                      <a:pt x="2248" y="574"/>
                    </a:lnTo>
                    <a:lnTo>
                      <a:pt x="2198" y="320"/>
                    </a:lnTo>
                    <a:lnTo>
                      <a:pt x="2198" y="320"/>
                    </a:lnTo>
                    <a:lnTo>
                      <a:pt x="2142" y="38"/>
                    </a:lnTo>
                    <a:lnTo>
                      <a:pt x="2142" y="38"/>
                    </a:lnTo>
                    <a:lnTo>
                      <a:pt x="2138" y="28"/>
                    </a:lnTo>
                    <a:lnTo>
                      <a:pt x="2132" y="22"/>
                    </a:lnTo>
                    <a:lnTo>
                      <a:pt x="2132" y="22"/>
                    </a:lnTo>
                    <a:lnTo>
                      <a:pt x="2122" y="12"/>
                    </a:lnTo>
                    <a:lnTo>
                      <a:pt x="2112" y="6"/>
                    </a:lnTo>
                    <a:lnTo>
                      <a:pt x="2100" y="2"/>
                    </a:lnTo>
                    <a:lnTo>
                      <a:pt x="20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18745200" y="-192087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18745200" y="-192087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Freeform 24"/>
              <p:cNvSpPr>
                <a:spLocks/>
              </p:cNvSpPr>
              <p:nvPr/>
            </p:nvSpPr>
            <p:spPr bwMode="auto">
              <a:xfrm>
                <a:off x="16856075" y="-3475037"/>
                <a:ext cx="3867150" cy="3635375"/>
              </a:xfrm>
              <a:custGeom>
                <a:avLst/>
                <a:gdLst>
                  <a:gd name="T0" fmla="*/ 38 w 2436"/>
                  <a:gd name="T1" fmla="*/ 1218 h 2290"/>
                  <a:gd name="T2" fmla="*/ 1586 w 2436"/>
                  <a:gd name="T3" fmla="*/ 20 h 2290"/>
                  <a:gd name="T4" fmla="*/ 1586 w 2436"/>
                  <a:gd name="T5" fmla="*/ 20 h 2290"/>
                  <a:gd name="T6" fmla="*/ 1602 w 2436"/>
                  <a:gd name="T7" fmla="*/ 10 h 2290"/>
                  <a:gd name="T8" fmla="*/ 1620 w 2436"/>
                  <a:gd name="T9" fmla="*/ 4 h 2290"/>
                  <a:gd name="T10" fmla="*/ 1638 w 2436"/>
                  <a:gd name="T11" fmla="*/ 0 h 2290"/>
                  <a:gd name="T12" fmla="*/ 1658 w 2436"/>
                  <a:gd name="T13" fmla="*/ 2 h 2290"/>
                  <a:gd name="T14" fmla="*/ 1676 w 2436"/>
                  <a:gd name="T15" fmla="*/ 6 h 2290"/>
                  <a:gd name="T16" fmla="*/ 1692 w 2436"/>
                  <a:gd name="T17" fmla="*/ 14 h 2290"/>
                  <a:gd name="T18" fmla="*/ 1708 w 2436"/>
                  <a:gd name="T19" fmla="*/ 24 h 2290"/>
                  <a:gd name="T20" fmla="*/ 1722 w 2436"/>
                  <a:gd name="T21" fmla="*/ 38 h 2290"/>
                  <a:gd name="T22" fmla="*/ 2416 w 2436"/>
                  <a:gd name="T23" fmla="*/ 936 h 2290"/>
                  <a:gd name="T24" fmla="*/ 2416 w 2436"/>
                  <a:gd name="T25" fmla="*/ 936 h 2290"/>
                  <a:gd name="T26" fmla="*/ 2428 w 2436"/>
                  <a:gd name="T27" fmla="*/ 952 h 2290"/>
                  <a:gd name="T28" fmla="*/ 2434 w 2436"/>
                  <a:gd name="T29" fmla="*/ 970 h 2290"/>
                  <a:gd name="T30" fmla="*/ 2436 w 2436"/>
                  <a:gd name="T31" fmla="*/ 990 h 2290"/>
                  <a:gd name="T32" fmla="*/ 2436 w 2436"/>
                  <a:gd name="T33" fmla="*/ 1008 h 2290"/>
                  <a:gd name="T34" fmla="*/ 2432 w 2436"/>
                  <a:gd name="T35" fmla="*/ 1026 h 2290"/>
                  <a:gd name="T36" fmla="*/ 2424 w 2436"/>
                  <a:gd name="T37" fmla="*/ 1044 h 2290"/>
                  <a:gd name="T38" fmla="*/ 2414 w 2436"/>
                  <a:gd name="T39" fmla="*/ 1058 h 2290"/>
                  <a:gd name="T40" fmla="*/ 2400 w 2436"/>
                  <a:gd name="T41" fmla="*/ 1072 h 2290"/>
                  <a:gd name="T42" fmla="*/ 852 w 2436"/>
                  <a:gd name="T43" fmla="*/ 2270 h 2290"/>
                  <a:gd name="T44" fmla="*/ 852 w 2436"/>
                  <a:gd name="T45" fmla="*/ 2270 h 2290"/>
                  <a:gd name="T46" fmla="*/ 834 w 2436"/>
                  <a:gd name="T47" fmla="*/ 2280 h 2290"/>
                  <a:gd name="T48" fmla="*/ 816 w 2436"/>
                  <a:gd name="T49" fmla="*/ 2288 h 2290"/>
                  <a:gd name="T50" fmla="*/ 798 w 2436"/>
                  <a:gd name="T51" fmla="*/ 2290 h 2290"/>
                  <a:gd name="T52" fmla="*/ 780 w 2436"/>
                  <a:gd name="T53" fmla="*/ 2290 h 2290"/>
                  <a:gd name="T54" fmla="*/ 760 w 2436"/>
                  <a:gd name="T55" fmla="*/ 2286 h 2290"/>
                  <a:gd name="T56" fmla="*/ 744 w 2436"/>
                  <a:gd name="T57" fmla="*/ 2278 h 2290"/>
                  <a:gd name="T58" fmla="*/ 728 w 2436"/>
                  <a:gd name="T59" fmla="*/ 2268 h 2290"/>
                  <a:gd name="T60" fmla="*/ 714 w 2436"/>
                  <a:gd name="T61" fmla="*/ 2254 h 2290"/>
                  <a:gd name="T62" fmla="*/ 20 w 2436"/>
                  <a:gd name="T63" fmla="*/ 1356 h 2290"/>
                  <a:gd name="T64" fmla="*/ 20 w 2436"/>
                  <a:gd name="T65" fmla="*/ 1356 h 2290"/>
                  <a:gd name="T66" fmla="*/ 10 w 2436"/>
                  <a:gd name="T67" fmla="*/ 1338 h 2290"/>
                  <a:gd name="T68" fmla="*/ 2 w 2436"/>
                  <a:gd name="T69" fmla="*/ 1320 h 2290"/>
                  <a:gd name="T70" fmla="*/ 0 w 2436"/>
                  <a:gd name="T71" fmla="*/ 1302 h 2290"/>
                  <a:gd name="T72" fmla="*/ 0 w 2436"/>
                  <a:gd name="T73" fmla="*/ 1284 h 2290"/>
                  <a:gd name="T74" fmla="*/ 4 w 2436"/>
                  <a:gd name="T75" fmla="*/ 1266 h 2290"/>
                  <a:gd name="T76" fmla="*/ 12 w 2436"/>
                  <a:gd name="T77" fmla="*/ 1248 h 2290"/>
                  <a:gd name="T78" fmla="*/ 24 w 2436"/>
                  <a:gd name="T79" fmla="*/ 1232 h 2290"/>
                  <a:gd name="T80" fmla="*/ 38 w 2436"/>
                  <a:gd name="T81" fmla="*/ 1218 h 2290"/>
                  <a:gd name="T82" fmla="*/ 38 w 2436"/>
                  <a:gd name="T83" fmla="*/ 1218 h 2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36" h="2290">
                    <a:moveTo>
                      <a:pt x="38" y="1218"/>
                    </a:moveTo>
                    <a:lnTo>
                      <a:pt x="1586" y="20"/>
                    </a:lnTo>
                    <a:lnTo>
                      <a:pt x="1586" y="20"/>
                    </a:lnTo>
                    <a:lnTo>
                      <a:pt x="1602" y="10"/>
                    </a:lnTo>
                    <a:lnTo>
                      <a:pt x="1620" y="4"/>
                    </a:lnTo>
                    <a:lnTo>
                      <a:pt x="1638" y="0"/>
                    </a:lnTo>
                    <a:lnTo>
                      <a:pt x="1658" y="2"/>
                    </a:lnTo>
                    <a:lnTo>
                      <a:pt x="1676" y="6"/>
                    </a:lnTo>
                    <a:lnTo>
                      <a:pt x="1692" y="14"/>
                    </a:lnTo>
                    <a:lnTo>
                      <a:pt x="1708" y="24"/>
                    </a:lnTo>
                    <a:lnTo>
                      <a:pt x="1722" y="38"/>
                    </a:lnTo>
                    <a:lnTo>
                      <a:pt x="2416" y="936"/>
                    </a:lnTo>
                    <a:lnTo>
                      <a:pt x="2416" y="936"/>
                    </a:lnTo>
                    <a:lnTo>
                      <a:pt x="2428" y="952"/>
                    </a:lnTo>
                    <a:lnTo>
                      <a:pt x="2434" y="970"/>
                    </a:lnTo>
                    <a:lnTo>
                      <a:pt x="2436" y="990"/>
                    </a:lnTo>
                    <a:lnTo>
                      <a:pt x="2436" y="1008"/>
                    </a:lnTo>
                    <a:lnTo>
                      <a:pt x="2432" y="1026"/>
                    </a:lnTo>
                    <a:lnTo>
                      <a:pt x="2424" y="1044"/>
                    </a:lnTo>
                    <a:lnTo>
                      <a:pt x="2414" y="1058"/>
                    </a:lnTo>
                    <a:lnTo>
                      <a:pt x="2400" y="1072"/>
                    </a:lnTo>
                    <a:lnTo>
                      <a:pt x="852" y="2270"/>
                    </a:lnTo>
                    <a:lnTo>
                      <a:pt x="852" y="2270"/>
                    </a:lnTo>
                    <a:lnTo>
                      <a:pt x="834" y="2280"/>
                    </a:lnTo>
                    <a:lnTo>
                      <a:pt x="816" y="2288"/>
                    </a:lnTo>
                    <a:lnTo>
                      <a:pt x="798" y="2290"/>
                    </a:lnTo>
                    <a:lnTo>
                      <a:pt x="780" y="2290"/>
                    </a:lnTo>
                    <a:lnTo>
                      <a:pt x="760" y="2286"/>
                    </a:lnTo>
                    <a:lnTo>
                      <a:pt x="744" y="2278"/>
                    </a:lnTo>
                    <a:lnTo>
                      <a:pt x="728" y="2268"/>
                    </a:lnTo>
                    <a:lnTo>
                      <a:pt x="714" y="2254"/>
                    </a:lnTo>
                    <a:lnTo>
                      <a:pt x="20" y="1356"/>
                    </a:lnTo>
                    <a:lnTo>
                      <a:pt x="20" y="1356"/>
                    </a:lnTo>
                    <a:lnTo>
                      <a:pt x="10" y="1338"/>
                    </a:lnTo>
                    <a:lnTo>
                      <a:pt x="2" y="1320"/>
                    </a:lnTo>
                    <a:lnTo>
                      <a:pt x="0" y="1302"/>
                    </a:lnTo>
                    <a:lnTo>
                      <a:pt x="0" y="1284"/>
                    </a:lnTo>
                    <a:lnTo>
                      <a:pt x="4" y="1266"/>
                    </a:lnTo>
                    <a:lnTo>
                      <a:pt x="12" y="1248"/>
                    </a:lnTo>
                    <a:lnTo>
                      <a:pt x="24" y="1232"/>
                    </a:lnTo>
                    <a:lnTo>
                      <a:pt x="38" y="1218"/>
                    </a:lnTo>
                    <a:lnTo>
                      <a:pt x="38" y="1218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Freeform 25"/>
              <p:cNvSpPr>
                <a:spLocks/>
              </p:cNvSpPr>
              <p:nvPr/>
            </p:nvSpPr>
            <p:spPr bwMode="auto">
              <a:xfrm>
                <a:off x="17084675" y="-3319462"/>
                <a:ext cx="2130425" cy="1670050"/>
              </a:xfrm>
              <a:custGeom>
                <a:avLst/>
                <a:gdLst>
                  <a:gd name="T0" fmla="*/ 0 w 1342"/>
                  <a:gd name="T1" fmla="*/ 1018 h 1052"/>
                  <a:gd name="T2" fmla="*/ 1316 w 1342"/>
                  <a:gd name="T3" fmla="*/ 0 h 1052"/>
                  <a:gd name="T4" fmla="*/ 1342 w 1342"/>
                  <a:gd name="T5" fmla="*/ 34 h 1052"/>
                  <a:gd name="T6" fmla="*/ 26 w 1342"/>
                  <a:gd name="T7" fmla="*/ 1052 h 1052"/>
                  <a:gd name="T8" fmla="*/ 0 w 1342"/>
                  <a:gd name="T9" fmla="*/ 1018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2" h="1052">
                    <a:moveTo>
                      <a:pt x="0" y="1018"/>
                    </a:moveTo>
                    <a:lnTo>
                      <a:pt x="1316" y="0"/>
                    </a:lnTo>
                    <a:lnTo>
                      <a:pt x="1342" y="34"/>
                    </a:lnTo>
                    <a:lnTo>
                      <a:pt x="26" y="1052"/>
                    </a:lnTo>
                    <a:lnTo>
                      <a:pt x="0" y="1018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17138650" y="-3182937"/>
                <a:ext cx="3067050" cy="2749550"/>
              </a:xfrm>
              <a:custGeom>
                <a:avLst/>
                <a:gdLst>
                  <a:gd name="T0" fmla="*/ 0 w 1932"/>
                  <a:gd name="T1" fmla="*/ 1138 h 1732"/>
                  <a:gd name="T2" fmla="*/ 1470 w 1932"/>
                  <a:gd name="T3" fmla="*/ 0 h 1732"/>
                  <a:gd name="T4" fmla="*/ 1932 w 1932"/>
                  <a:gd name="T5" fmla="*/ 596 h 1732"/>
                  <a:gd name="T6" fmla="*/ 462 w 1932"/>
                  <a:gd name="T7" fmla="*/ 1732 h 1732"/>
                  <a:gd name="T8" fmla="*/ 0 w 1932"/>
                  <a:gd name="T9" fmla="*/ 1138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2" h="1732">
                    <a:moveTo>
                      <a:pt x="0" y="1138"/>
                    </a:moveTo>
                    <a:lnTo>
                      <a:pt x="1470" y="0"/>
                    </a:lnTo>
                    <a:lnTo>
                      <a:pt x="1932" y="596"/>
                    </a:lnTo>
                    <a:lnTo>
                      <a:pt x="462" y="1732"/>
                    </a:lnTo>
                    <a:lnTo>
                      <a:pt x="0" y="1138"/>
                    </a:lnTo>
                    <a:close/>
                  </a:path>
                </a:pathLst>
              </a:cu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Freeform 27"/>
              <p:cNvSpPr>
                <a:spLocks/>
              </p:cNvSpPr>
              <p:nvPr/>
            </p:nvSpPr>
            <p:spPr bwMode="auto">
              <a:xfrm>
                <a:off x="19332575" y="-3109912"/>
                <a:ext cx="193675" cy="174625"/>
              </a:xfrm>
              <a:custGeom>
                <a:avLst/>
                <a:gdLst>
                  <a:gd name="T0" fmla="*/ 26 w 122"/>
                  <a:gd name="T1" fmla="*/ 108 h 110"/>
                  <a:gd name="T2" fmla="*/ 26 w 122"/>
                  <a:gd name="T3" fmla="*/ 108 h 110"/>
                  <a:gd name="T4" fmla="*/ 32 w 122"/>
                  <a:gd name="T5" fmla="*/ 110 h 110"/>
                  <a:gd name="T6" fmla="*/ 36 w 122"/>
                  <a:gd name="T7" fmla="*/ 108 h 110"/>
                  <a:gd name="T8" fmla="*/ 118 w 122"/>
                  <a:gd name="T9" fmla="*/ 46 h 110"/>
                  <a:gd name="T10" fmla="*/ 118 w 122"/>
                  <a:gd name="T11" fmla="*/ 46 h 110"/>
                  <a:gd name="T12" fmla="*/ 122 w 122"/>
                  <a:gd name="T13" fmla="*/ 40 h 110"/>
                  <a:gd name="T14" fmla="*/ 120 w 122"/>
                  <a:gd name="T15" fmla="*/ 36 h 110"/>
                  <a:gd name="T16" fmla="*/ 94 w 122"/>
                  <a:gd name="T17" fmla="*/ 2 h 110"/>
                  <a:gd name="T18" fmla="*/ 94 w 122"/>
                  <a:gd name="T19" fmla="*/ 2 h 110"/>
                  <a:gd name="T20" fmla="*/ 90 w 122"/>
                  <a:gd name="T21" fmla="*/ 0 h 110"/>
                  <a:gd name="T22" fmla="*/ 84 w 122"/>
                  <a:gd name="T23" fmla="*/ 2 h 110"/>
                  <a:gd name="T24" fmla="*/ 2 w 122"/>
                  <a:gd name="T25" fmla="*/ 64 h 110"/>
                  <a:gd name="T26" fmla="*/ 2 w 122"/>
                  <a:gd name="T27" fmla="*/ 64 h 110"/>
                  <a:gd name="T28" fmla="*/ 0 w 122"/>
                  <a:gd name="T29" fmla="*/ 70 h 110"/>
                  <a:gd name="T30" fmla="*/ 0 w 122"/>
                  <a:gd name="T31" fmla="*/ 74 h 110"/>
                  <a:gd name="T32" fmla="*/ 26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2" y="110"/>
                    </a:lnTo>
                    <a:lnTo>
                      <a:pt x="36" y="108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2" y="40"/>
                    </a:lnTo>
                    <a:lnTo>
                      <a:pt x="120" y="36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Freeform 28"/>
              <p:cNvSpPr>
                <a:spLocks/>
              </p:cNvSpPr>
              <p:nvPr/>
            </p:nvSpPr>
            <p:spPr bwMode="auto">
              <a:xfrm>
                <a:off x="19167475" y="-2982912"/>
                <a:ext cx="193675" cy="174625"/>
              </a:xfrm>
              <a:custGeom>
                <a:avLst/>
                <a:gdLst>
                  <a:gd name="T0" fmla="*/ 28 w 122"/>
                  <a:gd name="T1" fmla="*/ 108 h 110"/>
                  <a:gd name="T2" fmla="*/ 28 w 122"/>
                  <a:gd name="T3" fmla="*/ 108 h 110"/>
                  <a:gd name="T4" fmla="*/ 32 w 122"/>
                  <a:gd name="T5" fmla="*/ 110 h 110"/>
                  <a:gd name="T6" fmla="*/ 38 w 122"/>
                  <a:gd name="T7" fmla="*/ 108 h 110"/>
                  <a:gd name="T8" fmla="*/ 120 w 122"/>
                  <a:gd name="T9" fmla="*/ 46 h 110"/>
                  <a:gd name="T10" fmla="*/ 120 w 122"/>
                  <a:gd name="T11" fmla="*/ 46 h 110"/>
                  <a:gd name="T12" fmla="*/ 122 w 122"/>
                  <a:gd name="T13" fmla="*/ 40 h 110"/>
                  <a:gd name="T14" fmla="*/ 120 w 122"/>
                  <a:gd name="T15" fmla="*/ 34 h 110"/>
                  <a:gd name="T16" fmla="*/ 96 w 122"/>
                  <a:gd name="T17" fmla="*/ 2 h 110"/>
                  <a:gd name="T18" fmla="*/ 96 w 122"/>
                  <a:gd name="T19" fmla="*/ 2 h 110"/>
                  <a:gd name="T20" fmla="*/ 90 w 122"/>
                  <a:gd name="T21" fmla="*/ 0 h 110"/>
                  <a:gd name="T22" fmla="*/ 86 w 122"/>
                  <a:gd name="T23" fmla="*/ 0 h 110"/>
                  <a:gd name="T24" fmla="*/ 4 w 122"/>
                  <a:gd name="T25" fmla="*/ 64 h 110"/>
                  <a:gd name="T26" fmla="*/ 4 w 122"/>
                  <a:gd name="T27" fmla="*/ 64 h 110"/>
                  <a:gd name="T28" fmla="*/ 0 w 122"/>
                  <a:gd name="T29" fmla="*/ 68 h 110"/>
                  <a:gd name="T30" fmla="*/ 2 w 122"/>
                  <a:gd name="T31" fmla="*/ 74 h 110"/>
                  <a:gd name="T32" fmla="*/ 28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8" y="108"/>
                    </a:moveTo>
                    <a:lnTo>
                      <a:pt x="28" y="108"/>
                    </a:lnTo>
                    <a:lnTo>
                      <a:pt x="32" y="110"/>
                    </a:lnTo>
                    <a:lnTo>
                      <a:pt x="38" y="108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2" y="40"/>
                    </a:lnTo>
                    <a:lnTo>
                      <a:pt x="120" y="34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68"/>
                    </a:lnTo>
                    <a:lnTo>
                      <a:pt x="2" y="74"/>
                    </a:lnTo>
                    <a:lnTo>
                      <a:pt x="28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Freeform 29"/>
              <p:cNvSpPr>
                <a:spLocks/>
              </p:cNvSpPr>
              <p:nvPr/>
            </p:nvSpPr>
            <p:spPr bwMode="auto">
              <a:xfrm>
                <a:off x="19005550" y="-2859087"/>
                <a:ext cx="193675" cy="177800"/>
              </a:xfrm>
              <a:custGeom>
                <a:avLst/>
                <a:gdLst>
                  <a:gd name="T0" fmla="*/ 26 w 122"/>
                  <a:gd name="T1" fmla="*/ 108 h 112"/>
                  <a:gd name="T2" fmla="*/ 26 w 122"/>
                  <a:gd name="T3" fmla="*/ 108 h 112"/>
                  <a:gd name="T4" fmla="*/ 32 w 122"/>
                  <a:gd name="T5" fmla="*/ 112 h 112"/>
                  <a:gd name="T6" fmla="*/ 36 w 122"/>
                  <a:gd name="T7" fmla="*/ 110 h 112"/>
                  <a:gd name="T8" fmla="*/ 118 w 122"/>
                  <a:gd name="T9" fmla="*/ 46 h 112"/>
                  <a:gd name="T10" fmla="*/ 118 w 122"/>
                  <a:gd name="T11" fmla="*/ 46 h 112"/>
                  <a:gd name="T12" fmla="*/ 122 w 122"/>
                  <a:gd name="T13" fmla="*/ 42 h 112"/>
                  <a:gd name="T14" fmla="*/ 120 w 122"/>
                  <a:gd name="T15" fmla="*/ 36 h 112"/>
                  <a:gd name="T16" fmla="*/ 94 w 122"/>
                  <a:gd name="T17" fmla="*/ 4 h 112"/>
                  <a:gd name="T18" fmla="*/ 94 w 122"/>
                  <a:gd name="T19" fmla="*/ 4 h 112"/>
                  <a:gd name="T20" fmla="*/ 90 w 122"/>
                  <a:gd name="T21" fmla="*/ 0 h 112"/>
                  <a:gd name="T22" fmla="*/ 84 w 122"/>
                  <a:gd name="T23" fmla="*/ 2 h 112"/>
                  <a:gd name="T24" fmla="*/ 2 w 122"/>
                  <a:gd name="T25" fmla="*/ 66 h 112"/>
                  <a:gd name="T26" fmla="*/ 2 w 122"/>
                  <a:gd name="T27" fmla="*/ 66 h 112"/>
                  <a:gd name="T28" fmla="*/ 0 w 122"/>
                  <a:gd name="T29" fmla="*/ 70 h 112"/>
                  <a:gd name="T30" fmla="*/ 2 w 122"/>
                  <a:gd name="T31" fmla="*/ 76 h 112"/>
                  <a:gd name="T32" fmla="*/ 26 w 122"/>
                  <a:gd name="T3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2">
                    <a:moveTo>
                      <a:pt x="26" y="108"/>
                    </a:moveTo>
                    <a:lnTo>
                      <a:pt x="26" y="108"/>
                    </a:lnTo>
                    <a:lnTo>
                      <a:pt x="32" y="112"/>
                    </a:lnTo>
                    <a:lnTo>
                      <a:pt x="36" y="110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2" y="42"/>
                    </a:lnTo>
                    <a:lnTo>
                      <a:pt x="120" y="36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30"/>
              <p:cNvSpPr>
                <a:spLocks/>
              </p:cNvSpPr>
              <p:nvPr/>
            </p:nvSpPr>
            <p:spPr bwMode="auto">
              <a:xfrm>
                <a:off x="18843625" y="-2732087"/>
                <a:ext cx="190500" cy="174625"/>
              </a:xfrm>
              <a:custGeom>
                <a:avLst/>
                <a:gdLst>
                  <a:gd name="T0" fmla="*/ 26 w 120"/>
                  <a:gd name="T1" fmla="*/ 108 h 110"/>
                  <a:gd name="T2" fmla="*/ 26 w 120"/>
                  <a:gd name="T3" fmla="*/ 108 h 110"/>
                  <a:gd name="T4" fmla="*/ 30 w 120"/>
                  <a:gd name="T5" fmla="*/ 110 h 110"/>
                  <a:gd name="T6" fmla="*/ 36 w 120"/>
                  <a:gd name="T7" fmla="*/ 110 h 110"/>
                  <a:gd name="T8" fmla="*/ 118 w 120"/>
                  <a:gd name="T9" fmla="*/ 46 h 110"/>
                  <a:gd name="T10" fmla="*/ 118 w 120"/>
                  <a:gd name="T11" fmla="*/ 46 h 110"/>
                  <a:gd name="T12" fmla="*/ 120 w 120"/>
                  <a:gd name="T13" fmla="*/ 42 h 110"/>
                  <a:gd name="T14" fmla="*/ 120 w 120"/>
                  <a:gd name="T15" fmla="*/ 36 h 110"/>
                  <a:gd name="T16" fmla="*/ 94 w 120"/>
                  <a:gd name="T17" fmla="*/ 4 h 110"/>
                  <a:gd name="T18" fmla="*/ 94 w 120"/>
                  <a:gd name="T19" fmla="*/ 4 h 110"/>
                  <a:gd name="T20" fmla="*/ 90 w 120"/>
                  <a:gd name="T21" fmla="*/ 0 h 110"/>
                  <a:gd name="T22" fmla="*/ 84 w 120"/>
                  <a:gd name="T23" fmla="*/ 2 h 110"/>
                  <a:gd name="T24" fmla="*/ 2 w 120"/>
                  <a:gd name="T25" fmla="*/ 64 h 110"/>
                  <a:gd name="T26" fmla="*/ 2 w 120"/>
                  <a:gd name="T27" fmla="*/ 64 h 110"/>
                  <a:gd name="T28" fmla="*/ 0 w 120"/>
                  <a:gd name="T29" fmla="*/ 70 h 110"/>
                  <a:gd name="T30" fmla="*/ 0 w 120"/>
                  <a:gd name="T31" fmla="*/ 76 h 110"/>
                  <a:gd name="T32" fmla="*/ 26 w 120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0" y="110"/>
                    </a:lnTo>
                    <a:lnTo>
                      <a:pt x="36" y="110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31"/>
              <p:cNvSpPr>
                <a:spLocks/>
              </p:cNvSpPr>
              <p:nvPr/>
            </p:nvSpPr>
            <p:spPr bwMode="auto">
              <a:xfrm>
                <a:off x="18678525" y="-2605087"/>
                <a:ext cx="193675" cy="174625"/>
              </a:xfrm>
              <a:custGeom>
                <a:avLst/>
                <a:gdLst>
                  <a:gd name="T0" fmla="*/ 26 w 122"/>
                  <a:gd name="T1" fmla="*/ 108 h 110"/>
                  <a:gd name="T2" fmla="*/ 26 w 122"/>
                  <a:gd name="T3" fmla="*/ 108 h 110"/>
                  <a:gd name="T4" fmla="*/ 32 w 122"/>
                  <a:gd name="T5" fmla="*/ 110 h 110"/>
                  <a:gd name="T6" fmla="*/ 38 w 122"/>
                  <a:gd name="T7" fmla="*/ 108 h 110"/>
                  <a:gd name="T8" fmla="*/ 120 w 122"/>
                  <a:gd name="T9" fmla="*/ 46 h 110"/>
                  <a:gd name="T10" fmla="*/ 120 w 122"/>
                  <a:gd name="T11" fmla="*/ 46 h 110"/>
                  <a:gd name="T12" fmla="*/ 122 w 122"/>
                  <a:gd name="T13" fmla="*/ 40 h 110"/>
                  <a:gd name="T14" fmla="*/ 120 w 122"/>
                  <a:gd name="T15" fmla="*/ 36 h 110"/>
                  <a:gd name="T16" fmla="*/ 96 w 122"/>
                  <a:gd name="T17" fmla="*/ 2 h 110"/>
                  <a:gd name="T18" fmla="*/ 96 w 122"/>
                  <a:gd name="T19" fmla="*/ 2 h 110"/>
                  <a:gd name="T20" fmla="*/ 90 w 122"/>
                  <a:gd name="T21" fmla="*/ 0 h 110"/>
                  <a:gd name="T22" fmla="*/ 84 w 122"/>
                  <a:gd name="T23" fmla="*/ 2 h 110"/>
                  <a:gd name="T24" fmla="*/ 4 w 122"/>
                  <a:gd name="T25" fmla="*/ 64 h 110"/>
                  <a:gd name="T26" fmla="*/ 4 w 122"/>
                  <a:gd name="T27" fmla="*/ 64 h 110"/>
                  <a:gd name="T28" fmla="*/ 0 w 122"/>
                  <a:gd name="T29" fmla="*/ 70 h 110"/>
                  <a:gd name="T30" fmla="*/ 2 w 122"/>
                  <a:gd name="T31" fmla="*/ 74 h 110"/>
                  <a:gd name="T32" fmla="*/ 26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2" y="110"/>
                    </a:lnTo>
                    <a:lnTo>
                      <a:pt x="38" y="108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2" y="40"/>
                    </a:lnTo>
                    <a:lnTo>
                      <a:pt x="120" y="36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32"/>
              <p:cNvSpPr>
                <a:spLocks/>
              </p:cNvSpPr>
              <p:nvPr/>
            </p:nvSpPr>
            <p:spPr bwMode="auto">
              <a:xfrm>
                <a:off x="18516600" y="-2478087"/>
                <a:ext cx="193675" cy="174625"/>
              </a:xfrm>
              <a:custGeom>
                <a:avLst/>
                <a:gdLst>
                  <a:gd name="T0" fmla="*/ 26 w 122"/>
                  <a:gd name="T1" fmla="*/ 106 h 110"/>
                  <a:gd name="T2" fmla="*/ 26 w 122"/>
                  <a:gd name="T3" fmla="*/ 106 h 110"/>
                  <a:gd name="T4" fmla="*/ 32 w 122"/>
                  <a:gd name="T5" fmla="*/ 110 h 110"/>
                  <a:gd name="T6" fmla="*/ 36 w 122"/>
                  <a:gd name="T7" fmla="*/ 108 h 110"/>
                  <a:gd name="T8" fmla="*/ 118 w 122"/>
                  <a:gd name="T9" fmla="*/ 44 h 110"/>
                  <a:gd name="T10" fmla="*/ 118 w 122"/>
                  <a:gd name="T11" fmla="*/ 44 h 110"/>
                  <a:gd name="T12" fmla="*/ 122 w 122"/>
                  <a:gd name="T13" fmla="*/ 40 h 110"/>
                  <a:gd name="T14" fmla="*/ 120 w 122"/>
                  <a:gd name="T15" fmla="*/ 34 h 110"/>
                  <a:gd name="T16" fmla="*/ 94 w 122"/>
                  <a:gd name="T17" fmla="*/ 2 h 110"/>
                  <a:gd name="T18" fmla="*/ 94 w 122"/>
                  <a:gd name="T19" fmla="*/ 2 h 110"/>
                  <a:gd name="T20" fmla="*/ 90 w 122"/>
                  <a:gd name="T21" fmla="*/ 0 h 110"/>
                  <a:gd name="T22" fmla="*/ 84 w 122"/>
                  <a:gd name="T23" fmla="*/ 0 h 110"/>
                  <a:gd name="T24" fmla="*/ 2 w 122"/>
                  <a:gd name="T25" fmla="*/ 64 h 110"/>
                  <a:gd name="T26" fmla="*/ 2 w 122"/>
                  <a:gd name="T27" fmla="*/ 64 h 110"/>
                  <a:gd name="T28" fmla="*/ 0 w 122"/>
                  <a:gd name="T29" fmla="*/ 68 h 110"/>
                  <a:gd name="T30" fmla="*/ 0 w 122"/>
                  <a:gd name="T31" fmla="*/ 74 h 110"/>
                  <a:gd name="T32" fmla="*/ 26 w 122"/>
                  <a:gd name="T33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6"/>
                    </a:moveTo>
                    <a:lnTo>
                      <a:pt x="26" y="106"/>
                    </a:lnTo>
                    <a:lnTo>
                      <a:pt x="32" y="110"/>
                    </a:lnTo>
                    <a:lnTo>
                      <a:pt x="36" y="108"/>
                    </a:lnTo>
                    <a:lnTo>
                      <a:pt x="118" y="44"/>
                    </a:lnTo>
                    <a:lnTo>
                      <a:pt x="118" y="44"/>
                    </a:lnTo>
                    <a:lnTo>
                      <a:pt x="122" y="40"/>
                    </a:lnTo>
                    <a:lnTo>
                      <a:pt x="120" y="34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26" y="106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33"/>
              <p:cNvSpPr>
                <a:spLocks/>
              </p:cNvSpPr>
              <p:nvPr/>
            </p:nvSpPr>
            <p:spPr bwMode="auto">
              <a:xfrm>
                <a:off x="18351500" y="-2354262"/>
                <a:ext cx="193675" cy="174625"/>
              </a:xfrm>
              <a:custGeom>
                <a:avLst/>
                <a:gdLst>
                  <a:gd name="T0" fmla="*/ 28 w 122"/>
                  <a:gd name="T1" fmla="*/ 108 h 110"/>
                  <a:gd name="T2" fmla="*/ 28 w 122"/>
                  <a:gd name="T3" fmla="*/ 108 h 110"/>
                  <a:gd name="T4" fmla="*/ 32 w 122"/>
                  <a:gd name="T5" fmla="*/ 110 h 110"/>
                  <a:gd name="T6" fmla="*/ 38 w 122"/>
                  <a:gd name="T7" fmla="*/ 110 h 110"/>
                  <a:gd name="T8" fmla="*/ 120 w 122"/>
                  <a:gd name="T9" fmla="*/ 46 h 110"/>
                  <a:gd name="T10" fmla="*/ 120 w 122"/>
                  <a:gd name="T11" fmla="*/ 46 h 110"/>
                  <a:gd name="T12" fmla="*/ 122 w 122"/>
                  <a:gd name="T13" fmla="*/ 42 h 110"/>
                  <a:gd name="T14" fmla="*/ 120 w 122"/>
                  <a:gd name="T15" fmla="*/ 36 h 110"/>
                  <a:gd name="T16" fmla="*/ 96 w 122"/>
                  <a:gd name="T17" fmla="*/ 4 h 110"/>
                  <a:gd name="T18" fmla="*/ 96 w 122"/>
                  <a:gd name="T19" fmla="*/ 4 h 110"/>
                  <a:gd name="T20" fmla="*/ 90 w 122"/>
                  <a:gd name="T21" fmla="*/ 0 h 110"/>
                  <a:gd name="T22" fmla="*/ 86 w 122"/>
                  <a:gd name="T23" fmla="*/ 2 h 110"/>
                  <a:gd name="T24" fmla="*/ 4 w 122"/>
                  <a:gd name="T25" fmla="*/ 66 h 110"/>
                  <a:gd name="T26" fmla="*/ 4 w 122"/>
                  <a:gd name="T27" fmla="*/ 66 h 110"/>
                  <a:gd name="T28" fmla="*/ 0 w 122"/>
                  <a:gd name="T29" fmla="*/ 70 h 110"/>
                  <a:gd name="T30" fmla="*/ 2 w 122"/>
                  <a:gd name="T31" fmla="*/ 76 h 110"/>
                  <a:gd name="T32" fmla="*/ 28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8" y="108"/>
                    </a:moveTo>
                    <a:lnTo>
                      <a:pt x="28" y="108"/>
                    </a:lnTo>
                    <a:lnTo>
                      <a:pt x="32" y="110"/>
                    </a:lnTo>
                    <a:lnTo>
                      <a:pt x="38" y="110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2" y="42"/>
                    </a:lnTo>
                    <a:lnTo>
                      <a:pt x="120" y="36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28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34"/>
              <p:cNvSpPr>
                <a:spLocks/>
              </p:cNvSpPr>
              <p:nvPr/>
            </p:nvSpPr>
            <p:spPr bwMode="auto">
              <a:xfrm>
                <a:off x="18189575" y="-2227262"/>
                <a:ext cx="193675" cy="174625"/>
              </a:xfrm>
              <a:custGeom>
                <a:avLst/>
                <a:gdLst>
                  <a:gd name="T0" fmla="*/ 26 w 122"/>
                  <a:gd name="T1" fmla="*/ 108 h 110"/>
                  <a:gd name="T2" fmla="*/ 26 w 122"/>
                  <a:gd name="T3" fmla="*/ 108 h 110"/>
                  <a:gd name="T4" fmla="*/ 32 w 122"/>
                  <a:gd name="T5" fmla="*/ 110 h 110"/>
                  <a:gd name="T6" fmla="*/ 38 w 122"/>
                  <a:gd name="T7" fmla="*/ 108 h 110"/>
                  <a:gd name="T8" fmla="*/ 118 w 122"/>
                  <a:gd name="T9" fmla="*/ 46 h 110"/>
                  <a:gd name="T10" fmla="*/ 118 w 122"/>
                  <a:gd name="T11" fmla="*/ 46 h 110"/>
                  <a:gd name="T12" fmla="*/ 122 w 122"/>
                  <a:gd name="T13" fmla="*/ 40 h 110"/>
                  <a:gd name="T14" fmla="*/ 120 w 122"/>
                  <a:gd name="T15" fmla="*/ 36 h 110"/>
                  <a:gd name="T16" fmla="*/ 94 w 122"/>
                  <a:gd name="T17" fmla="*/ 2 h 110"/>
                  <a:gd name="T18" fmla="*/ 94 w 122"/>
                  <a:gd name="T19" fmla="*/ 2 h 110"/>
                  <a:gd name="T20" fmla="*/ 90 w 122"/>
                  <a:gd name="T21" fmla="*/ 0 h 110"/>
                  <a:gd name="T22" fmla="*/ 84 w 122"/>
                  <a:gd name="T23" fmla="*/ 2 h 110"/>
                  <a:gd name="T24" fmla="*/ 2 w 122"/>
                  <a:gd name="T25" fmla="*/ 64 h 110"/>
                  <a:gd name="T26" fmla="*/ 2 w 122"/>
                  <a:gd name="T27" fmla="*/ 64 h 110"/>
                  <a:gd name="T28" fmla="*/ 0 w 122"/>
                  <a:gd name="T29" fmla="*/ 70 h 110"/>
                  <a:gd name="T30" fmla="*/ 2 w 122"/>
                  <a:gd name="T31" fmla="*/ 74 h 110"/>
                  <a:gd name="T32" fmla="*/ 26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2" y="110"/>
                    </a:lnTo>
                    <a:lnTo>
                      <a:pt x="38" y="108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2" y="40"/>
                    </a:lnTo>
                    <a:lnTo>
                      <a:pt x="120" y="36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Freeform 35"/>
              <p:cNvSpPr>
                <a:spLocks/>
              </p:cNvSpPr>
              <p:nvPr/>
            </p:nvSpPr>
            <p:spPr bwMode="auto">
              <a:xfrm>
                <a:off x="18027650" y="-2100262"/>
                <a:ext cx="190500" cy="174625"/>
              </a:xfrm>
              <a:custGeom>
                <a:avLst/>
                <a:gdLst>
                  <a:gd name="T0" fmla="*/ 26 w 120"/>
                  <a:gd name="T1" fmla="*/ 106 h 110"/>
                  <a:gd name="T2" fmla="*/ 26 w 120"/>
                  <a:gd name="T3" fmla="*/ 106 h 110"/>
                  <a:gd name="T4" fmla="*/ 30 w 120"/>
                  <a:gd name="T5" fmla="*/ 110 h 110"/>
                  <a:gd name="T6" fmla="*/ 36 w 120"/>
                  <a:gd name="T7" fmla="*/ 108 h 110"/>
                  <a:gd name="T8" fmla="*/ 118 w 120"/>
                  <a:gd name="T9" fmla="*/ 46 h 110"/>
                  <a:gd name="T10" fmla="*/ 118 w 120"/>
                  <a:gd name="T11" fmla="*/ 46 h 110"/>
                  <a:gd name="T12" fmla="*/ 120 w 120"/>
                  <a:gd name="T13" fmla="*/ 40 h 110"/>
                  <a:gd name="T14" fmla="*/ 120 w 120"/>
                  <a:gd name="T15" fmla="*/ 34 h 110"/>
                  <a:gd name="T16" fmla="*/ 94 w 120"/>
                  <a:gd name="T17" fmla="*/ 2 h 110"/>
                  <a:gd name="T18" fmla="*/ 94 w 120"/>
                  <a:gd name="T19" fmla="*/ 2 h 110"/>
                  <a:gd name="T20" fmla="*/ 90 w 120"/>
                  <a:gd name="T21" fmla="*/ 0 h 110"/>
                  <a:gd name="T22" fmla="*/ 84 w 120"/>
                  <a:gd name="T23" fmla="*/ 0 h 110"/>
                  <a:gd name="T24" fmla="*/ 2 w 120"/>
                  <a:gd name="T25" fmla="*/ 64 h 110"/>
                  <a:gd name="T26" fmla="*/ 2 w 120"/>
                  <a:gd name="T27" fmla="*/ 64 h 110"/>
                  <a:gd name="T28" fmla="*/ 0 w 120"/>
                  <a:gd name="T29" fmla="*/ 68 h 110"/>
                  <a:gd name="T30" fmla="*/ 0 w 120"/>
                  <a:gd name="T31" fmla="*/ 74 h 110"/>
                  <a:gd name="T32" fmla="*/ 26 w 120"/>
                  <a:gd name="T33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110">
                    <a:moveTo>
                      <a:pt x="26" y="106"/>
                    </a:moveTo>
                    <a:lnTo>
                      <a:pt x="26" y="106"/>
                    </a:lnTo>
                    <a:lnTo>
                      <a:pt x="30" y="110"/>
                    </a:lnTo>
                    <a:lnTo>
                      <a:pt x="36" y="108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0" y="40"/>
                    </a:lnTo>
                    <a:lnTo>
                      <a:pt x="120" y="34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26" y="106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36"/>
              <p:cNvSpPr>
                <a:spLocks/>
              </p:cNvSpPr>
              <p:nvPr/>
            </p:nvSpPr>
            <p:spPr bwMode="auto">
              <a:xfrm>
                <a:off x="17862550" y="-1976437"/>
                <a:ext cx="193675" cy="177800"/>
              </a:xfrm>
              <a:custGeom>
                <a:avLst/>
                <a:gdLst>
                  <a:gd name="T0" fmla="*/ 28 w 122"/>
                  <a:gd name="T1" fmla="*/ 108 h 112"/>
                  <a:gd name="T2" fmla="*/ 28 w 122"/>
                  <a:gd name="T3" fmla="*/ 108 h 112"/>
                  <a:gd name="T4" fmla="*/ 32 w 122"/>
                  <a:gd name="T5" fmla="*/ 112 h 112"/>
                  <a:gd name="T6" fmla="*/ 38 w 122"/>
                  <a:gd name="T7" fmla="*/ 110 h 112"/>
                  <a:gd name="T8" fmla="*/ 120 w 122"/>
                  <a:gd name="T9" fmla="*/ 46 h 112"/>
                  <a:gd name="T10" fmla="*/ 120 w 122"/>
                  <a:gd name="T11" fmla="*/ 46 h 112"/>
                  <a:gd name="T12" fmla="*/ 122 w 122"/>
                  <a:gd name="T13" fmla="*/ 42 h 112"/>
                  <a:gd name="T14" fmla="*/ 120 w 122"/>
                  <a:gd name="T15" fmla="*/ 36 h 112"/>
                  <a:gd name="T16" fmla="*/ 96 w 122"/>
                  <a:gd name="T17" fmla="*/ 4 h 112"/>
                  <a:gd name="T18" fmla="*/ 96 w 122"/>
                  <a:gd name="T19" fmla="*/ 4 h 112"/>
                  <a:gd name="T20" fmla="*/ 90 w 122"/>
                  <a:gd name="T21" fmla="*/ 0 h 112"/>
                  <a:gd name="T22" fmla="*/ 84 w 122"/>
                  <a:gd name="T23" fmla="*/ 2 h 112"/>
                  <a:gd name="T24" fmla="*/ 4 w 122"/>
                  <a:gd name="T25" fmla="*/ 66 h 112"/>
                  <a:gd name="T26" fmla="*/ 4 w 122"/>
                  <a:gd name="T27" fmla="*/ 66 h 112"/>
                  <a:gd name="T28" fmla="*/ 0 w 122"/>
                  <a:gd name="T29" fmla="*/ 70 h 112"/>
                  <a:gd name="T30" fmla="*/ 2 w 122"/>
                  <a:gd name="T31" fmla="*/ 76 h 112"/>
                  <a:gd name="T32" fmla="*/ 28 w 122"/>
                  <a:gd name="T3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2">
                    <a:moveTo>
                      <a:pt x="28" y="108"/>
                    </a:moveTo>
                    <a:lnTo>
                      <a:pt x="28" y="108"/>
                    </a:lnTo>
                    <a:lnTo>
                      <a:pt x="32" y="112"/>
                    </a:lnTo>
                    <a:lnTo>
                      <a:pt x="38" y="110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2" y="42"/>
                    </a:lnTo>
                    <a:lnTo>
                      <a:pt x="120" y="36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28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37"/>
              <p:cNvSpPr>
                <a:spLocks/>
              </p:cNvSpPr>
              <p:nvPr/>
            </p:nvSpPr>
            <p:spPr bwMode="auto">
              <a:xfrm>
                <a:off x="17700625" y="-1849437"/>
                <a:ext cx="193675" cy="174625"/>
              </a:xfrm>
              <a:custGeom>
                <a:avLst/>
                <a:gdLst>
                  <a:gd name="T0" fmla="*/ 26 w 122"/>
                  <a:gd name="T1" fmla="*/ 108 h 110"/>
                  <a:gd name="T2" fmla="*/ 26 w 122"/>
                  <a:gd name="T3" fmla="*/ 108 h 110"/>
                  <a:gd name="T4" fmla="*/ 32 w 122"/>
                  <a:gd name="T5" fmla="*/ 110 h 110"/>
                  <a:gd name="T6" fmla="*/ 36 w 122"/>
                  <a:gd name="T7" fmla="*/ 110 h 110"/>
                  <a:gd name="T8" fmla="*/ 118 w 122"/>
                  <a:gd name="T9" fmla="*/ 46 h 110"/>
                  <a:gd name="T10" fmla="*/ 118 w 122"/>
                  <a:gd name="T11" fmla="*/ 46 h 110"/>
                  <a:gd name="T12" fmla="*/ 122 w 122"/>
                  <a:gd name="T13" fmla="*/ 42 h 110"/>
                  <a:gd name="T14" fmla="*/ 120 w 122"/>
                  <a:gd name="T15" fmla="*/ 36 h 110"/>
                  <a:gd name="T16" fmla="*/ 94 w 122"/>
                  <a:gd name="T17" fmla="*/ 4 h 110"/>
                  <a:gd name="T18" fmla="*/ 94 w 122"/>
                  <a:gd name="T19" fmla="*/ 4 h 110"/>
                  <a:gd name="T20" fmla="*/ 90 w 122"/>
                  <a:gd name="T21" fmla="*/ 0 h 110"/>
                  <a:gd name="T22" fmla="*/ 84 w 122"/>
                  <a:gd name="T23" fmla="*/ 2 h 110"/>
                  <a:gd name="T24" fmla="*/ 2 w 122"/>
                  <a:gd name="T25" fmla="*/ 64 h 110"/>
                  <a:gd name="T26" fmla="*/ 2 w 122"/>
                  <a:gd name="T27" fmla="*/ 64 h 110"/>
                  <a:gd name="T28" fmla="*/ 0 w 122"/>
                  <a:gd name="T29" fmla="*/ 70 h 110"/>
                  <a:gd name="T30" fmla="*/ 2 w 122"/>
                  <a:gd name="T31" fmla="*/ 76 h 110"/>
                  <a:gd name="T32" fmla="*/ 26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2" y="110"/>
                    </a:lnTo>
                    <a:lnTo>
                      <a:pt x="36" y="110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2" y="42"/>
                    </a:lnTo>
                    <a:lnTo>
                      <a:pt x="120" y="36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Freeform 38"/>
              <p:cNvSpPr>
                <a:spLocks/>
              </p:cNvSpPr>
              <p:nvPr/>
            </p:nvSpPr>
            <p:spPr bwMode="auto">
              <a:xfrm>
                <a:off x="18107025" y="-915987"/>
                <a:ext cx="180975" cy="165100"/>
              </a:xfrm>
              <a:custGeom>
                <a:avLst/>
                <a:gdLst>
                  <a:gd name="T0" fmla="*/ 24 w 114"/>
                  <a:gd name="T1" fmla="*/ 100 h 104"/>
                  <a:gd name="T2" fmla="*/ 24 w 114"/>
                  <a:gd name="T3" fmla="*/ 100 h 104"/>
                  <a:gd name="T4" fmla="*/ 30 w 114"/>
                  <a:gd name="T5" fmla="*/ 104 h 104"/>
                  <a:gd name="T6" fmla="*/ 34 w 114"/>
                  <a:gd name="T7" fmla="*/ 102 h 104"/>
                  <a:gd name="T8" fmla="*/ 110 w 114"/>
                  <a:gd name="T9" fmla="*/ 44 h 104"/>
                  <a:gd name="T10" fmla="*/ 110 w 114"/>
                  <a:gd name="T11" fmla="*/ 44 h 104"/>
                  <a:gd name="T12" fmla="*/ 114 w 114"/>
                  <a:gd name="T13" fmla="*/ 38 h 104"/>
                  <a:gd name="T14" fmla="*/ 112 w 114"/>
                  <a:gd name="T15" fmla="*/ 34 h 104"/>
                  <a:gd name="T16" fmla="*/ 88 w 114"/>
                  <a:gd name="T17" fmla="*/ 2 h 104"/>
                  <a:gd name="T18" fmla="*/ 88 w 114"/>
                  <a:gd name="T19" fmla="*/ 2 h 104"/>
                  <a:gd name="T20" fmla="*/ 84 w 114"/>
                  <a:gd name="T21" fmla="*/ 0 h 104"/>
                  <a:gd name="T22" fmla="*/ 78 w 114"/>
                  <a:gd name="T23" fmla="*/ 2 h 104"/>
                  <a:gd name="T24" fmla="*/ 2 w 114"/>
                  <a:gd name="T25" fmla="*/ 60 h 104"/>
                  <a:gd name="T26" fmla="*/ 2 w 114"/>
                  <a:gd name="T27" fmla="*/ 60 h 104"/>
                  <a:gd name="T28" fmla="*/ 0 w 114"/>
                  <a:gd name="T29" fmla="*/ 66 h 104"/>
                  <a:gd name="T30" fmla="*/ 0 w 114"/>
                  <a:gd name="T31" fmla="*/ 70 h 104"/>
                  <a:gd name="T32" fmla="*/ 24 w 114"/>
                  <a:gd name="T33" fmla="*/ 10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4">
                    <a:moveTo>
                      <a:pt x="24" y="100"/>
                    </a:moveTo>
                    <a:lnTo>
                      <a:pt x="24" y="100"/>
                    </a:lnTo>
                    <a:lnTo>
                      <a:pt x="30" y="104"/>
                    </a:lnTo>
                    <a:lnTo>
                      <a:pt x="34" y="102"/>
                    </a:lnTo>
                    <a:lnTo>
                      <a:pt x="110" y="44"/>
                    </a:lnTo>
                    <a:lnTo>
                      <a:pt x="110" y="44"/>
                    </a:lnTo>
                    <a:lnTo>
                      <a:pt x="114" y="38"/>
                    </a:lnTo>
                    <a:lnTo>
                      <a:pt x="112" y="34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78" y="2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4" y="10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39"/>
              <p:cNvSpPr>
                <a:spLocks/>
              </p:cNvSpPr>
              <p:nvPr/>
            </p:nvSpPr>
            <p:spPr bwMode="auto">
              <a:xfrm>
                <a:off x="17957800" y="-801687"/>
                <a:ext cx="180975" cy="165100"/>
              </a:xfrm>
              <a:custGeom>
                <a:avLst/>
                <a:gdLst>
                  <a:gd name="T0" fmla="*/ 26 w 114"/>
                  <a:gd name="T1" fmla="*/ 100 h 104"/>
                  <a:gd name="T2" fmla="*/ 26 w 114"/>
                  <a:gd name="T3" fmla="*/ 100 h 104"/>
                  <a:gd name="T4" fmla="*/ 30 w 114"/>
                  <a:gd name="T5" fmla="*/ 104 h 104"/>
                  <a:gd name="T6" fmla="*/ 36 w 114"/>
                  <a:gd name="T7" fmla="*/ 102 h 104"/>
                  <a:gd name="T8" fmla="*/ 112 w 114"/>
                  <a:gd name="T9" fmla="*/ 42 h 104"/>
                  <a:gd name="T10" fmla="*/ 112 w 114"/>
                  <a:gd name="T11" fmla="*/ 42 h 104"/>
                  <a:gd name="T12" fmla="*/ 114 w 114"/>
                  <a:gd name="T13" fmla="*/ 38 h 104"/>
                  <a:gd name="T14" fmla="*/ 112 w 114"/>
                  <a:gd name="T15" fmla="*/ 34 h 104"/>
                  <a:gd name="T16" fmla="*/ 90 w 114"/>
                  <a:gd name="T17" fmla="*/ 2 h 104"/>
                  <a:gd name="T18" fmla="*/ 90 w 114"/>
                  <a:gd name="T19" fmla="*/ 2 h 104"/>
                  <a:gd name="T20" fmla="*/ 84 w 114"/>
                  <a:gd name="T21" fmla="*/ 0 h 104"/>
                  <a:gd name="T22" fmla="*/ 80 w 114"/>
                  <a:gd name="T23" fmla="*/ 2 h 104"/>
                  <a:gd name="T24" fmla="*/ 2 w 114"/>
                  <a:gd name="T25" fmla="*/ 60 h 104"/>
                  <a:gd name="T26" fmla="*/ 2 w 114"/>
                  <a:gd name="T27" fmla="*/ 60 h 104"/>
                  <a:gd name="T28" fmla="*/ 0 w 114"/>
                  <a:gd name="T29" fmla="*/ 66 h 104"/>
                  <a:gd name="T30" fmla="*/ 2 w 114"/>
                  <a:gd name="T31" fmla="*/ 70 h 104"/>
                  <a:gd name="T32" fmla="*/ 26 w 114"/>
                  <a:gd name="T33" fmla="*/ 10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4">
                    <a:moveTo>
                      <a:pt x="26" y="100"/>
                    </a:moveTo>
                    <a:lnTo>
                      <a:pt x="26" y="100"/>
                    </a:lnTo>
                    <a:lnTo>
                      <a:pt x="30" y="104"/>
                    </a:lnTo>
                    <a:lnTo>
                      <a:pt x="36" y="102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14" y="38"/>
                    </a:lnTo>
                    <a:lnTo>
                      <a:pt x="112" y="34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84" y="0"/>
                    </a:lnTo>
                    <a:lnTo>
                      <a:pt x="80" y="2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0"/>
                    </a:lnTo>
                    <a:lnTo>
                      <a:pt x="26" y="10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40"/>
              <p:cNvSpPr>
                <a:spLocks/>
              </p:cNvSpPr>
              <p:nvPr/>
            </p:nvSpPr>
            <p:spPr bwMode="auto">
              <a:xfrm>
                <a:off x="17900650" y="-874712"/>
                <a:ext cx="180975" cy="161925"/>
              </a:xfrm>
              <a:custGeom>
                <a:avLst/>
                <a:gdLst>
                  <a:gd name="T0" fmla="*/ 26 w 114"/>
                  <a:gd name="T1" fmla="*/ 100 h 102"/>
                  <a:gd name="T2" fmla="*/ 26 w 114"/>
                  <a:gd name="T3" fmla="*/ 100 h 102"/>
                  <a:gd name="T4" fmla="*/ 30 w 114"/>
                  <a:gd name="T5" fmla="*/ 102 h 102"/>
                  <a:gd name="T6" fmla="*/ 36 w 114"/>
                  <a:gd name="T7" fmla="*/ 102 h 102"/>
                  <a:gd name="T8" fmla="*/ 112 w 114"/>
                  <a:gd name="T9" fmla="*/ 42 h 102"/>
                  <a:gd name="T10" fmla="*/ 112 w 114"/>
                  <a:gd name="T11" fmla="*/ 42 h 102"/>
                  <a:gd name="T12" fmla="*/ 114 w 114"/>
                  <a:gd name="T13" fmla="*/ 38 h 102"/>
                  <a:gd name="T14" fmla="*/ 112 w 114"/>
                  <a:gd name="T15" fmla="*/ 32 h 102"/>
                  <a:gd name="T16" fmla="*/ 90 w 114"/>
                  <a:gd name="T17" fmla="*/ 2 h 102"/>
                  <a:gd name="T18" fmla="*/ 90 w 114"/>
                  <a:gd name="T19" fmla="*/ 2 h 102"/>
                  <a:gd name="T20" fmla="*/ 84 w 114"/>
                  <a:gd name="T21" fmla="*/ 0 h 102"/>
                  <a:gd name="T22" fmla="*/ 80 w 114"/>
                  <a:gd name="T23" fmla="*/ 0 h 102"/>
                  <a:gd name="T24" fmla="*/ 2 w 114"/>
                  <a:gd name="T25" fmla="*/ 60 h 102"/>
                  <a:gd name="T26" fmla="*/ 2 w 114"/>
                  <a:gd name="T27" fmla="*/ 60 h 102"/>
                  <a:gd name="T28" fmla="*/ 0 w 114"/>
                  <a:gd name="T29" fmla="*/ 64 h 102"/>
                  <a:gd name="T30" fmla="*/ 2 w 114"/>
                  <a:gd name="T31" fmla="*/ 70 h 102"/>
                  <a:gd name="T32" fmla="*/ 26 w 114"/>
                  <a:gd name="T3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26" y="100"/>
                    </a:moveTo>
                    <a:lnTo>
                      <a:pt x="26" y="100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14" y="38"/>
                    </a:lnTo>
                    <a:lnTo>
                      <a:pt x="112" y="3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26" y="10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Freeform 41"/>
              <p:cNvSpPr>
                <a:spLocks/>
              </p:cNvSpPr>
              <p:nvPr/>
            </p:nvSpPr>
            <p:spPr bwMode="auto">
              <a:xfrm>
                <a:off x="17811750" y="-687387"/>
                <a:ext cx="180975" cy="165100"/>
              </a:xfrm>
              <a:custGeom>
                <a:avLst/>
                <a:gdLst>
                  <a:gd name="T0" fmla="*/ 24 w 114"/>
                  <a:gd name="T1" fmla="*/ 100 h 104"/>
                  <a:gd name="T2" fmla="*/ 24 w 114"/>
                  <a:gd name="T3" fmla="*/ 100 h 104"/>
                  <a:gd name="T4" fmla="*/ 28 w 114"/>
                  <a:gd name="T5" fmla="*/ 104 h 104"/>
                  <a:gd name="T6" fmla="*/ 34 w 114"/>
                  <a:gd name="T7" fmla="*/ 102 h 104"/>
                  <a:gd name="T8" fmla="*/ 110 w 114"/>
                  <a:gd name="T9" fmla="*/ 44 h 104"/>
                  <a:gd name="T10" fmla="*/ 110 w 114"/>
                  <a:gd name="T11" fmla="*/ 44 h 104"/>
                  <a:gd name="T12" fmla="*/ 114 w 114"/>
                  <a:gd name="T13" fmla="*/ 38 h 104"/>
                  <a:gd name="T14" fmla="*/ 112 w 114"/>
                  <a:gd name="T15" fmla="*/ 34 h 104"/>
                  <a:gd name="T16" fmla="*/ 88 w 114"/>
                  <a:gd name="T17" fmla="*/ 2 h 104"/>
                  <a:gd name="T18" fmla="*/ 88 w 114"/>
                  <a:gd name="T19" fmla="*/ 2 h 104"/>
                  <a:gd name="T20" fmla="*/ 84 w 114"/>
                  <a:gd name="T21" fmla="*/ 0 h 104"/>
                  <a:gd name="T22" fmla="*/ 78 w 114"/>
                  <a:gd name="T23" fmla="*/ 2 h 104"/>
                  <a:gd name="T24" fmla="*/ 2 w 114"/>
                  <a:gd name="T25" fmla="*/ 60 h 104"/>
                  <a:gd name="T26" fmla="*/ 2 w 114"/>
                  <a:gd name="T27" fmla="*/ 60 h 104"/>
                  <a:gd name="T28" fmla="*/ 0 w 114"/>
                  <a:gd name="T29" fmla="*/ 66 h 104"/>
                  <a:gd name="T30" fmla="*/ 0 w 114"/>
                  <a:gd name="T31" fmla="*/ 70 h 104"/>
                  <a:gd name="T32" fmla="*/ 24 w 114"/>
                  <a:gd name="T33" fmla="*/ 10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4">
                    <a:moveTo>
                      <a:pt x="24" y="100"/>
                    </a:moveTo>
                    <a:lnTo>
                      <a:pt x="24" y="100"/>
                    </a:lnTo>
                    <a:lnTo>
                      <a:pt x="28" y="104"/>
                    </a:lnTo>
                    <a:lnTo>
                      <a:pt x="34" y="102"/>
                    </a:lnTo>
                    <a:lnTo>
                      <a:pt x="110" y="44"/>
                    </a:lnTo>
                    <a:lnTo>
                      <a:pt x="110" y="44"/>
                    </a:lnTo>
                    <a:lnTo>
                      <a:pt x="114" y="38"/>
                    </a:lnTo>
                    <a:lnTo>
                      <a:pt x="112" y="34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78" y="2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4" y="10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42"/>
              <p:cNvSpPr>
                <a:spLocks/>
              </p:cNvSpPr>
              <p:nvPr/>
            </p:nvSpPr>
            <p:spPr bwMode="auto">
              <a:xfrm>
                <a:off x="17535525" y="-1722437"/>
                <a:ext cx="193675" cy="174625"/>
              </a:xfrm>
              <a:custGeom>
                <a:avLst/>
                <a:gdLst>
                  <a:gd name="T0" fmla="*/ 28 w 122"/>
                  <a:gd name="T1" fmla="*/ 108 h 110"/>
                  <a:gd name="T2" fmla="*/ 28 w 122"/>
                  <a:gd name="T3" fmla="*/ 108 h 110"/>
                  <a:gd name="T4" fmla="*/ 32 w 122"/>
                  <a:gd name="T5" fmla="*/ 110 h 110"/>
                  <a:gd name="T6" fmla="*/ 38 w 122"/>
                  <a:gd name="T7" fmla="*/ 108 h 110"/>
                  <a:gd name="T8" fmla="*/ 120 w 122"/>
                  <a:gd name="T9" fmla="*/ 46 h 110"/>
                  <a:gd name="T10" fmla="*/ 120 w 122"/>
                  <a:gd name="T11" fmla="*/ 46 h 110"/>
                  <a:gd name="T12" fmla="*/ 122 w 122"/>
                  <a:gd name="T13" fmla="*/ 40 h 110"/>
                  <a:gd name="T14" fmla="*/ 120 w 122"/>
                  <a:gd name="T15" fmla="*/ 36 h 110"/>
                  <a:gd name="T16" fmla="*/ 96 w 122"/>
                  <a:gd name="T17" fmla="*/ 2 h 110"/>
                  <a:gd name="T18" fmla="*/ 96 w 122"/>
                  <a:gd name="T19" fmla="*/ 2 h 110"/>
                  <a:gd name="T20" fmla="*/ 90 w 122"/>
                  <a:gd name="T21" fmla="*/ 0 h 110"/>
                  <a:gd name="T22" fmla="*/ 86 w 122"/>
                  <a:gd name="T23" fmla="*/ 2 h 110"/>
                  <a:gd name="T24" fmla="*/ 4 w 122"/>
                  <a:gd name="T25" fmla="*/ 64 h 110"/>
                  <a:gd name="T26" fmla="*/ 4 w 122"/>
                  <a:gd name="T27" fmla="*/ 64 h 110"/>
                  <a:gd name="T28" fmla="*/ 0 w 122"/>
                  <a:gd name="T29" fmla="*/ 70 h 110"/>
                  <a:gd name="T30" fmla="*/ 2 w 122"/>
                  <a:gd name="T31" fmla="*/ 74 h 110"/>
                  <a:gd name="T32" fmla="*/ 28 w 122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8" y="108"/>
                    </a:moveTo>
                    <a:lnTo>
                      <a:pt x="28" y="108"/>
                    </a:lnTo>
                    <a:lnTo>
                      <a:pt x="32" y="110"/>
                    </a:lnTo>
                    <a:lnTo>
                      <a:pt x="38" y="108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2" y="40"/>
                    </a:lnTo>
                    <a:lnTo>
                      <a:pt x="120" y="36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28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43"/>
              <p:cNvSpPr>
                <a:spLocks/>
              </p:cNvSpPr>
              <p:nvPr/>
            </p:nvSpPr>
            <p:spPr bwMode="auto">
              <a:xfrm>
                <a:off x="17373600" y="-1595437"/>
                <a:ext cx="193675" cy="174625"/>
              </a:xfrm>
              <a:custGeom>
                <a:avLst/>
                <a:gdLst>
                  <a:gd name="T0" fmla="*/ 26 w 122"/>
                  <a:gd name="T1" fmla="*/ 106 h 110"/>
                  <a:gd name="T2" fmla="*/ 26 w 122"/>
                  <a:gd name="T3" fmla="*/ 106 h 110"/>
                  <a:gd name="T4" fmla="*/ 32 w 122"/>
                  <a:gd name="T5" fmla="*/ 110 h 110"/>
                  <a:gd name="T6" fmla="*/ 38 w 122"/>
                  <a:gd name="T7" fmla="*/ 108 h 110"/>
                  <a:gd name="T8" fmla="*/ 118 w 122"/>
                  <a:gd name="T9" fmla="*/ 44 h 110"/>
                  <a:gd name="T10" fmla="*/ 118 w 122"/>
                  <a:gd name="T11" fmla="*/ 44 h 110"/>
                  <a:gd name="T12" fmla="*/ 122 w 122"/>
                  <a:gd name="T13" fmla="*/ 40 h 110"/>
                  <a:gd name="T14" fmla="*/ 120 w 122"/>
                  <a:gd name="T15" fmla="*/ 34 h 110"/>
                  <a:gd name="T16" fmla="*/ 94 w 122"/>
                  <a:gd name="T17" fmla="*/ 2 h 110"/>
                  <a:gd name="T18" fmla="*/ 94 w 122"/>
                  <a:gd name="T19" fmla="*/ 2 h 110"/>
                  <a:gd name="T20" fmla="*/ 90 w 122"/>
                  <a:gd name="T21" fmla="*/ 0 h 110"/>
                  <a:gd name="T22" fmla="*/ 84 w 122"/>
                  <a:gd name="T23" fmla="*/ 0 h 110"/>
                  <a:gd name="T24" fmla="*/ 2 w 122"/>
                  <a:gd name="T25" fmla="*/ 64 h 110"/>
                  <a:gd name="T26" fmla="*/ 2 w 122"/>
                  <a:gd name="T27" fmla="*/ 64 h 110"/>
                  <a:gd name="T28" fmla="*/ 0 w 122"/>
                  <a:gd name="T29" fmla="*/ 68 h 110"/>
                  <a:gd name="T30" fmla="*/ 2 w 122"/>
                  <a:gd name="T31" fmla="*/ 74 h 110"/>
                  <a:gd name="T32" fmla="*/ 26 w 122"/>
                  <a:gd name="T33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10">
                    <a:moveTo>
                      <a:pt x="26" y="106"/>
                    </a:moveTo>
                    <a:lnTo>
                      <a:pt x="26" y="106"/>
                    </a:lnTo>
                    <a:lnTo>
                      <a:pt x="32" y="110"/>
                    </a:lnTo>
                    <a:lnTo>
                      <a:pt x="38" y="108"/>
                    </a:lnTo>
                    <a:lnTo>
                      <a:pt x="118" y="44"/>
                    </a:lnTo>
                    <a:lnTo>
                      <a:pt x="118" y="44"/>
                    </a:lnTo>
                    <a:lnTo>
                      <a:pt x="122" y="40"/>
                    </a:lnTo>
                    <a:lnTo>
                      <a:pt x="120" y="34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2" y="74"/>
                    </a:lnTo>
                    <a:lnTo>
                      <a:pt x="26" y="106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17211675" y="-1471612"/>
                <a:ext cx="190500" cy="174625"/>
              </a:xfrm>
              <a:custGeom>
                <a:avLst/>
                <a:gdLst>
                  <a:gd name="T0" fmla="*/ 26 w 120"/>
                  <a:gd name="T1" fmla="*/ 108 h 110"/>
                  <a:gd name="T2" fmla="*/ 26 w 120"/>
                  <a:gd name="T3" fmla="*/ 108 h 110"/>
                  <a:gd name="T4" fmla="*/ 30 w 120"/>
                  <a:gd name="T5" fmla="*/ 110 h 110"/>
                  <a:gd name="T6" fmla="*/ 36 w 120"/>
                  <a:gd name="T7" fmla="*/ 110 h 110"/>
                  <a:gd name="T8" fmla="*/ 118 w 120"/>
                  <a:gd name="T9" fmla="*/ 46 h 110"/>
                  <a:gd name="T10" fmla="*/ 118 w 120"/>
                  <a:gd name="T11" fmla="*/ 46 h 110"/>
                  <a:gd name="T12" fmla="*/ 120 w 120"/>
                  <a:gd name="T13" fmla="*/ 42 h 110"/>
                  <a:gd name="T14" fmla="*/ 120 w 120"/>
                  <a:gd name="T15" fmla="*/ 36 h 110"/>
                  <a:gd name="T16" fmla="*/ 94 w 120"/>
                  <a:gd name="T17" fmla="*/ 4 h 110"/>
                  <a:gd name="T18" fmla="*/ 94 w 120"/>
                  <a:gd name="T19" fmla="*/ 4 h 110"/>
                  <a:gd name="T20" fmla="*/ 90 w 120"/>
                  <a:gd name="T21" fmla="*/ 0 h 110"/>
                  <a:gd name="T22" fmla="*/ 84 w 120"/>
                  <a:gd name="T23" fmla="*/ 2 h 110"/>
                  <a:gd name="T24" fmla="*/ 2 w 120"/>
                  <a:gd name="T25" fmla="*/ 66 h 110"/>
                  <a:gd name="T26" fmla="*/ 2 w 120"/>
                  <a:gd name="T27" fmla="*/ 66 h 110"/>
                  <a:gd name="T28" fmla="*/ 0 w 120"/>
                  <a:gd name="T29" fmla="*/ 70 h 110"/>
                  <a:gd name="T30" fmla="*/ 0 w 120"/>
                  <a:gd name="T31" fmla="*/ 76 h 110"/>
                  <a:gd name="T32" fmla="*/ 26 w 120"/>
                  <a:gd name="T33" fmla="*/ 10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110">
                    <a:moveTo>
                      <a:pt x="26" y="108"/>
                    </a:moveTo>
                    <a:lnTo>
                      <a:pt x="26" y="108"/>
                    </a:lnTo>
                    <a:lnTo>
                      <a:pt x="30" y="110"/>
                    </a:lnTo>
                    <a:lnTo>
                      <a:pt x="36" y="110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Freeform 45"/>
              <p:cNvSpPr>
                <a:spLocks/>
              </p:cNvSpPr>
              <p:nvPr/>
            </p:nvSpPr>
            <p:spPr bwMode="auto">
              <a:xfrm>
                <a:off x="19408775" y="-3008312"/>
                <a:ext cx="247650" cy="244475"/>
              </a:xfrm>
              <a:custGeom>
                <a:avLst/>
                <a:gdLst>
                  <a:gd name="T0" fmla="*/ 60 w 156"/>
                  <a:gd name="T1" fmla="*/ 152 h 154"/>
                  <a:gd name="T2" fmla="*/ 60 w 156"/>
                  <a:gd name="T3" fmla="*/ 152 h 154"/>
                  <a:gd name="T4" fmla="*/ 66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46"/>
              <p:cNvSpPr>
                <a:spLocks/>
              </p:cNvSpPr>
              <p:nvPr/>
            </p:nvSpPr>
            <p:spPr bwMode="auto">
              <a:xfrm>
                <a:off x="19465925" y="-2855912"/>
                <a:ext cx="304800" cy="288925"/>
              </a:xfrm>
              <a:custGeom>
                <a:avLst/>
                <a:gdLst>
                  <a:gd name="T0" fmla="*/ 60 w 192"/>
                  <a:gd name="T1" fmla="*/ 180 h 182"/>
                  <a:gd name="T2" fmla="*/ 60 w 192"/>
                  <a:gd name="T3" fmla="*/ 180 h 182"/>
                  <a:gd name="T4" fmla="*/ 62 w 192"/>
                  <a:gd name="T5" fmla="*/ 182 h 182"/>
                  <a:gd name="T6" fmla="*/ 66 w 192"/>
                  <a:gd name="T7" fmla="*/ 182 h 182"/>
                  <a:gd name="T8" fmla="*/ 70 w 192"/>
                  <a:gd name="T9" fmla="*/ 180 h 182"/>
                  <a:gd name="T10" fmla="*/ 74 w 192"/>
                  <a:gd name="T11" fmla="*/ 178 h 182"/>
                  <a:gd name="T12" fmla="*/ 188 w 192"/>
                  <a:gd name="T13" fmla="*/ 90 h 182"/>
                  <a:gd name="T14" fmla="*/ 188 w 192"/>
                  <a:gd name="T15" fmla="*/ 90 h 182"/>
                  <a:gd name="T16" fmla="*/ 192 w 192"/>
                  <a:gd name="T17" fmla="*/ 88 h 182"/>
                  <a:gd name="T18" fmla="*/ 192 w 192"/>
                  <a:gd name="T19" fmla="*/ 84 h 182"/>
                  <a:gd name="T20" fmla="*/ 192 w 192"/>
                  <a:gd name="T21" fmla="*/ 80 h 182"/>
                  <a:gd name="T22" fmla="*/ 192 w 192"/>
                  <a:gd name="T23" fmla="*/ 78 h 182"/>
                  <a:gd name="T24" fmla="*/ 134 w 192"/>
                  <a:gd name="T25" fmla="*/ 2 h 182"/>
                  <a:gd name="T26" fmla="*/ 134 w 192"/>
                  <a:gd name="T27" fmla="*/ 2 h 182"/>
                  <a:gd name="T28" fmla="*/ 132 w 192"/>
                  <a:gd name="T29" fmla="*/ 0 h 182"/>
                  <a:gd name="T30" fmla="*/ 128 w 192"/>
                  <a:gd name="T31" fmla="*/ 0 h 182"/>
                  <a:gd name="T32" fmla="*/ 124 w 192"/>
                  <a:gd name="T33" fmla="*/ 0 h 182"/>
                  <a:gd name="T34" fmla="*/ 120 w 192"/>
                  <a:gd name="T35" fmla="*/ 4 h 182"/>
                  <a:gd name="T36" fmla="*/ 6 w 192"/>
                  <a:gd name="T37" fmla="*/ 92 h 182"/>
                  <a:gd name="T38" fmla="*/ 6 w 192"/>
                  <a:gd name="T39" fmla="*/ 92 h 182"/>
                  <a:gd name="T40" fmla="*/ 2 w 192"/>
                  <a:gd name="T41" fmla="*/ 94 h 182"/>
                  <a:gd name="T42" fmla="*/ 2 w 192"/>
                  <a:gd name="T43" fmla="*/ 98 h 182"/>
                  <a:gd name="T44" fmla="*/ 0 w 192"/>
                  <a:gd name="T45" fmla="*/ 102 h 182"/>
                  <a:gd name="T46" fmla="*/ 2 w 192"/>
                  <a:gd name="T47" fmla="*/ 104 h 182"/>
                  <a:gd name="T48" fmla="*/ 60 w 192"/>
                  <a:gd name="T49" fmla="*/ 18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2" h="182">
                    <a:moveTo>
                      <a:pt x="60" y="180"/>
                    </a:moveTo>
                    <a:lnTo>
                      <a:pt x="60" y="180"/>
                    </a:lnTo>
                    <a:lnTo>
                      <a:pt x="62" y="182"/>
                    </a:lnTo>
                    <a:lnTo>
                      <a:pt x="66" y="182"/>
                    </a:lnTo>
                    <a:lnTo>
                      <a:pt x="70" y="180"/>
                    </a:lnTo>
                    <a:lnTo>
                      <a:pt x="74" y="178"/>
                    </a:lnTo>
                    <a:lnTo>
                      <a:pt x="188" y="90"/>
                    </a:lnTo>
                    <a:lnTo>
                      <a:pt x="188" y="90"/>
                    </a:lnTo>
                    <a:lnTo>
                      <a:pt x="192" y="88"/>
                    </a:lnTo>
                    <a:lnTo>
                      <a:pt x="192" y="84"/>
                    </a:lnTo>
                    <a:lnTo>
                      <a:pt x="192" y="80"/>
                    </a:lnTo>
                    <a:lnTo>
                      <a:pt x="192" y="78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2" y="0"/>
                    </a:lnTo>
                    <a:lnTo>
                      <a:pt x="128" y="0"/>
                    </a:lnTo>
                    <a:lnTo>
                      <a:pt x="124" y="0"/>
                    </a:lnTo>
                    <a:lnTo>
                      <a:pt x="120" y="4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2" y="94"/>
                    </a:lnTo>
                    <a:lnTo>
                      <a:pt x="2" y="98"/>
                    </a:lnTo>
                    <a:lnTo>
                      <a:pt x="0" y="102"/>
                    </a:lnTo>
                    <a:lnTo>
                      <a:pt x="2" y="104"/>
                    </a:lnTo>
                    <a:lnTo>
                      <a:pt x="60" y="18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Freeform 47"/>
              <p:cNvSpPr>
                <a:spLocks/>
              </p:cNvSpPr>
              <p:nvPr/>
            </p:nvSpPr>
            <p:spPr bwMode="auto">
              <a:xfrm>
                <a:off x="19729450" y="-2554287"/>
                <a:ext cx="276225" cy="263525"/>
              </a:xfrm>
              <a:custGeom>
                <a:avLst/>
                <a:gdLst>
                  <a:gd name="T0" fmla="*/ 60 w 174"/>
                  <a:gd name="T1" fmla="*/ 164 h 166"/>
                  <a:gd name="T2" fmla="*/ 60 w 174"/>
                  <a:gd name="T3" fmla="*/ 164 h 166"/>
                  <a:gd name="T4" fmla="*/ 62 w 174"/>
                  <a:gd name="T5" fmla="*/ 166 h 166"/>
                  <a:gd name="T6" fmla="*/ 64 w 174"/>
                  <a:gd name="T7" fmla="*/ 166 h 166"/>
                  <a:gd name="T8" fmla="*/ 68 w 174"/>
                  <a:gd name="T9" fmla="*/ 166 h 166"/>
                  <a:gd name="T10" fmla="*/ 70 w 174"/>
                  <a:gd name="T11" fmla="*/ 164 h 166"/>
                  <a:gd name="T12" fmla="*/ 170 w 174"/>
                  <a:gd name="T13" fmla="*/ 88 h 166"/>
                  <a:gd name="T14" fmla="*/ 170 w 174"/>
                  <a:gd name="T15" fmla="*/ 88 h 166"/>
                  <a:gd name="T16" fmla="*/ 172 w 174"/>
                  <a:gd name="T17" fmla="*/ 86 h 166"/>
                  <a:gd name="T18" fmla="*/ 174 w 174"/>
                  <a:gd name="T19" fmla="*/ 82 h 166"/>
                  <a:gd name="T20" fmla="*/ 174 w 174"/>
                  <a:gd name="T21" fmla="*/ 80 h 166"/>
                  <a:gd name="T22" fmla="*/ 172 w 174"/>
                  <a:gd name="T23" fmla="*/ 76 h 166"/>
                  <a:gd name="T24" fmla="*/ 114 w 174"/>
                  <a:gd name="T25" fmla="*/ 2 h 166"/>
                  <a:gd name="T26" fmla="*/ 114 w 174"/>
                  <a:gd name="T27" fmla="*/ 2 h 166"/>
                  <a:gd name="T28" fmla="*/ 112 w 174"/>
                  <a:gd name="T29" fmla="*/ 0 h 166"/>
                  <a:gd name="T30" fmla="*/ 108 w 174"/>
                  <a:gd name="T31" fmla="*/ 0 h 166"/>
                  <a:gd name="T32" fmla="*/ 106 w 174"/>
                  <a:gd name="T33" fmla="*/ 0 h 166"/>
                  <a:gd name="T34" fmla="*/ 102 w 174"/>
                  <a:gd name="T35" fmla="*/ 2 h 166"/>
                  <a:gd name="T36" fmla="*/ 4 w 174"/>
                  <a:gd name="T37" fmla="*/ 78 h 166"/>
                  <a:gd name="T38" fmla="*/ 4 w 174"/>
                  <a:gd name="T39" fmla="*/ 78 h 166"/>
                  <a:gd name="T40" fmla="*/ 2 w 174"/>
                  <a:gd name="T41" fmla="*/ 80 h 166"/>
                  <a:gd name="T42" fmla="*/ 0 w 174"/>
                  <a:gd name="T43" fmla="*/ 84 h 166"/>
                  <a:gd name="T44" fmla="*/ 0 w 174"/>
                  <a:gd name="T45" fmla="*/ 86 h 166"/>
                  <a:gd name="T46" fmla="*/ 2 w 174"/>
                  <a:gd name="T47" fmla="*/ 88 h 166"/>
                  <a:gd name="T48" fmla="*/ 60 w 174"/>
                  <a:gd name="T49" fmla="*/ 16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66">
                    <a:moveTo>
                      <a:pt x="60" y="164"/>
                    </a:moveTo>
                    <a:lnTo>
                      <a:pt x="60" y="164"/>
                    </a:lnTo>
                    <a:lnTo>
                      <a:pt x="62" y="166"/>
                    </a:lnTo>
                    <a:lnTo>
                      <a:pt x="64" y="166"/>
                    </a:lnTo>
                    <a:lnTo>
                      <a:pt x="68" y="166"/>
                    </a:lnTo>
                    <a:lnTo>
                      <a:pt x="70" y="164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72" y="86"/>
                    </a:lnTo>
                    <a:lnTo>
                      <a:pt x="174" y="82"/>
                    </a:lnTo>
                    <a:lnTo>
                      <a:pt x="174" y="80"/>
                    </a:lnTo>
                    <a:lnTo>
                      <a:pt x="172" y="76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2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2" y="80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2" y="88"/>
                    </a:lnTo>
                    <a:lnTo>
                      <a:pt x="60" y="164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48"/>
              <p:cNvSpPr>
                <a:spLocks/>
              </p:cNvSpPr>
              <p:nvPr/>
            </p:nvSpPr>
            <p:spPr bwMode="auto">
              <a:xfrm>
                <a:off x="19535775" y="-2706687"/>
                <a:ext cx="349250" cy="320675"/>
              </a:xfrm>
              <a:custGeom>
                <a:avLst/>
                <a:gdLst>
                  <a:gd name="T0" fmla="*/ 60 w 220"/>
                  <a:gd name="T1" fmla="*/ 200 h 202"/>
                  <a:gd name="T2" fmla="*/ 60 w 220"/>
                  <a:gd name="T3" fmla="*/ 200 h 202"/>
                  <a:gd name="T4" fmla="*/ 62 w 220"/>
                  <a:gd name="T5" fmla="*/ 202 h 202"/>
                  <a:gd name="T6" fmla="*/ 66 w 220"/>
                  <a:gd name="T7" fmla="*/ 202 h 202"/>
                  <a:gd name="T8" fmla="*/ 70 w 220"/>
                  <a:gd name="T9" fmla="*/ 200 h 202"/>
                  <a:gd name="T10" fmla="*/ 74 w 220"/>
                  <a:gd name="T11" fmla="*/ 198 h 202"/>
                  <a:gd name="T12" fmla="*/ 214 w 220"/>
                  <a:gd name="T13" fmla="*/ 90 h 202"/>
                  <a:gd name="T14" fmla="*/ 214 w 220"/>
                  <a:gd name="T15" fmla="*/ 90 h 202"/>
                  <a:gd name="T16" fmla="*/ 218 w 220"/>
                  <a:gd name="T17" fmla="*/ 86 h 202"/>
                  <a:gd name="T18" fmla="*/ 220 w 220"/>
                  <a:gd name="T19" fmla="*/ 82 h 202"/>
                  <a:gd name="T20" fmla="*/ 220 w 220"/>
                  <a:gd name="T21" fmla="*/ 80 h 202"/>
                  <a:gd name="T22" fmla="*/ 220 w 220"/>
                  <a:gd name="T23" fmla="*/ 76 h 202"/>
                  <a:gd name="T24" fmla="*/ 162 w 220"/>
                  <a:gd name="T25" fmla="*/ 2 h 202"/>
                  <a:gd name="T26" fmla="*/ 162 w 220"/>
                  <a:gd name="T27" fmla="*/ 2 h 202"/>
                  <a:gd name="T28" fmla="*/ 158 w 220"/>
                  <a:gd name="T29" fmla="*/ 0 h 202"/>
                  <a:gd name="T30" fmla="*/ 156 w 220"/>
                  <a:gd name="T31" fmla="*/ 0 h 202"/>
                  <a:gd name="T32" fmla="*/ 152 w 220"/>
                  <a:gd name="T33" fmla="*/ 0 h 202"/>
                  <a:gd name="T34" fmla="*/ 146 w 220"/>
                  <a:gd name="T35" fmla="*/ 4 h 202"/>
                  <a:gd name="T36" fmla="*/ 8 w 220"/>
                  <a:gd name="T37" fmla="*/ 112 h 202"/>
                  <a:gd name="T38" fmla="*/ 8 w 220"/>
                  <a:gd name="T39" fmla="*/ 112 h 202"/>
                  <a:gd name="T40" fmla="*/ 4 w 220"/>
                  <a:gd name="T41" fmla="*/ 114 h 202"/>
                  <a:gd name="T42" fmla="*/ 2 w 220"/>
                  <a:gd name="T43" fmla="*/ 118 h 202"/>
                  <a:gd name="T44" fmla="*/ 0 w 220"/>
                  <a:gd name="T45" fmla="*/ 122 h 202"/>
                  <a:gd name="T46" fmla="*/ 2 w 220"/>
                  <a:gd name="T47" fmla="*/ 124 h 202"/>
                  <a:gd name="T48" fmla="*/ 60 w 220"/>
                  <a:gd name="T49" fmla="*/ 20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0" h="202">
                    <a:moveTo>
                      <a:pt x="60" y="200"/>
                    </a:moveTo>
                    <a:lnTo>
                      <a:pt x="60" y="200"/>
                    </a:lnTo>
                    <a:lnTo>
                      <a:pt x="62" y="202"/>
                    </a:lnTo>
                    <a:lnTo>
                      <a:pt x="66" y="202"/>
                    </a:lnTo>
                    <a:lnTo>
                      <a:pt x="70" y="200"/>
                    </a:lnTo>
                    <a:lnTo>
                      <a:pt x="74" y="198"/>
                    </a:lnTo>
                    <a:lnTo>
                      <a:pt x="214" y="90"/>
                    </a:lnTo>
                    <a:lnTo>
                      <a:pt x="214" y="90"/>
                    </a:lnTo>
                    <a:lnTo>
                      <a:pt x="218" y="86"/>
                    </a:lnTo>
                    <a:lnTo>
                      <a:pt x="220" y="82"/>
                    </a:lnTo>
                    <a:lnTo>
                      <a:pt x="220" y="80"/>
                    </a:lnTo>
                    <a:lnTo>
                      <a:pt x="220" y="76"/>
                    </a:lnTo>
                    <a:lnTo>
                      <a:pt x="162" y="2"/>
                    </a:lnTo>
                    <a:lnTo>
                      <a:pt x="162" y="2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6" y="4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4" y="114"/>
                    </a:lnTo>
                    <a:lnTo>
                      <a:pt x="2" y="118"/>
                    </a:lnTo>
                    <a:lnTo>
                      <a:pt x="0" y="122"/>
                    </a:lnTo>
                    <a:lnTo>
                      <a:pt x="2" y="124"/>
                    </a:lnTo>
                    <a:lnTo>
                      <a:pt x="60" y="20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49"/>
              <p:cNvSpPr>
                <a:spLocks/>
              </p:cNvSpPr>
              <p:nvPr/>
            </p:nvSpPr>
            <p:spPr bwMode="auto">
              <a:xfrm>
                <a:off x="17640300" y="-1014412"/>
                <a:ext cx="371475" cy="339725"/>
              </a:xfrm>
              <a:custGeom>
                <a:avLst/>
                <a:gdLst>
                  <a:gd name="T0" fmla="*/ 58 w 234"/>
                  <a:gd name="T1" fmla="*/ 212 h 214"/>
                  <a:gd name="T2" fmla="*/ 58 w 234"/>
                  <a:gd name="T3" fmla="*/ 212 h 214"/>
                  <a:gd name="T4" fmla="*/ 62 w 234"/>
                  <a:gd name="T5" fmla="*/ 214 h 214"/>
                  <a:gd name="T6" fmla="*/ 66 w 234"/>
                  <a:gd name="T7" fmla="*/ 214 h 214"/>
                  <a:gd name="T8" fmla="*/ 70 w 234"/>
                  <a:gd name="T9" fmla="*/ 212 h 214"/>
                  <a:gd name="T10" fmla="*/ 74 w 234"/>
                  <a:gd name="T11" fmla="*/ 210 h 214"/>
                  <a:gd name="T12" fmla="*/ 226 w 234"/>
                  <a:gd name="T13" fmla="*/ 92 h 214"/>
                  <a:gd name="T14" fmla="*/ 226 w 234"/>
                  <a:gd name="T15" fmla="*/ 92 h 214"/>
                  <a:gd name="T16" fmla="*/ 230 w 234"/>
                  <a:gd name="T17" fmla="*/ 88 h 214"/>
                  <a:gd name="T18" fmla="*/ 232 w 234"/>
                  <a:gd name="T19" fmla="*/ 84 h 214"/>
                  <a:gd name="T20" fmla="*/ 234 w 234"/>
                  <a:gd name="T21" fmla="*/ 80 h 214"/>
                  <a:gd name="T22" fmla="*/ 232 w 234"/>
                  <a:gd name="T23" fmla="*/ 78 h 214"/>
                  <a:gd name="T24" fmla="*/ 174 w 234"/>
                  <a:gd name="T25" fmla="*/ 2 h 214"/>
                  <a:gd name="T26" fmla="*/ 174 w 234"/>
                  <a:gd name="T27" fmla="*/ 2 h 214"/>
                  <a:gd name="T28" fmla="*/ 172 w 234"/>
                  <a:gd name="T29" fmla="*/ 0 h 214"/>
                  <a:gd name="T30" fmla="*/ 168 w 234"/>
                  <a:gd name="T31" fmla="*/ 0 h 214"/>
                  <a:gd name="T32" fmla="*/ 164 w 234"/>
                  <a:gd name="T33" fmla="*/ 2 h 214"/>
                  <a:gd name="T34" fmla="*/ 158 w 234"/>
                  <a:gd name="T35" fmla="*/ 4 h 214"/>
                  <a:gd name="T36" fmla="*/ 6 w 234"/>
                  <a:gd name="T37" fmla="*/ 122 h 214"/>
                  <a:gd name="T38" fmla="*/ 6 w 234"/>
                  <a:gd name="T39" fmla="*/ 122 h 214"/>
                  <a:gd name="T40" fmla="*/ 2 w 234"/>
                  <a:gd name="T41" fmla="*/ 126 h 214"/>
                  <a:gd name="T42" fmla="*/ 0 w 234"/>
                  <a:gd name="T43" fmla="*/ 130 h 214"/>
                  <a:gd name="T44" fmla="*/ 0 w 234"/>
                  <a:gd name="T45" fmla="*/ 134 h 214"/>
                  <a:gd name="T46" fmla="*/ 0 w 234"/>
                  <a:gd name="T47" fmla="*/ 136 h 214"/>
                  <a:gd name="T48" fmla="*/ 58 w 234"/>
                  <a:gd name="T49" fmla="*/ 21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4" h="214">
                    <a:moveTo>
                      <a:pt x="58" y="212"/>
                    </a:moveTo>
                    <a:lnTo>
                      <a:pt x="58" y="212"/>
                    </a:lnTo>
                    <a:lnTo>
                      <a:pt x="62" y="214"/>
                    </a:lnTo>
                    <a:lnTo>
                      <a:pt x="66" y="214"/>
                    </a:lnTo>
                    <a:lnTo>
                      <a:pt x="70" y="212"/>
                    </a:lnTo>
                    <a:lnTo>
                      <a:pt x="74" y="210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30" y="88"/>
                    </a:lnTo>
                    <a:lnTo>
                      <a:pt x="232" y="84"/>
                    </a:lnTo>
                    <a:lnTo>
                      <a:pt x="234" y="80"/>
                    </a:lnTo>
                    <a:lnTo>
                      <a:pt x="232" y="78"/>
                    </a:lnTo>
                    <a:lnTo>
                      <a:pt x="174" y="2"/>
                    </a:lnTo>
                    <a:lnTo>
                      <a:pt x="174" y="2"/>
                    </a:lnTo>
                    <a:lnTo>
                      <a:pt x="172" y="0"/>
                    </a:lnTo>
                    <a:lnTo>
                      <a:pt x="168" y="0"/>
                    </a:lnTo>
                    <a:lnTo>
                      <a:pt x="164" y="2"/>
                    </a:lnTo>
                    <a:lnTo>
                      <a:pt x="158" y="4"/>
                    </a:lnTo>
                    <a:lnTo>
                      <a:pt x="6" y="122"/>
                    </a:lnTo>
                    <a:lnTo>
                      <a:pt x="6" y="122"/>
                    </a:lnTo>
                    <a:lnTo>
                      <a:pt x="2" y="126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58" y="21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50"/>
              <p:cNvSpPr>
                <a:spLocks/>
              </p:cNvSpPr>
              <p:nvPr/>
            </p:nvSpPr>
            <p:spPr bwMode="auto">
              <a:xfrm>
                <a:off x="17408525" y="-1287462"/>
                <a:ext cx="403225" cy="457200"/>
              </a:xfrm>
              <a:custGeom>
                <a:avLst/>
                <a:gdLst>
                  <a:gd name="T0" fmla="*/ 2 w 254"/>
                  <a:gd name="T1" fmla="*/ 110 h 288"/>
                  <a:gd name="T2" fmla="*/ 2 w 254"/>
                  <a:gd name="T3" fmla="*/ 110 h 288"/>
                  <a:gd name="T4" fmla="*/ 4 w 254"/>
                  <a:gd name="T5" fmla="*/ 108 h 288"/>
                  <a:gd name="T6" fmla="*/ 6 w 254"/>
                  <a:gd name="T7" fmla="*/ 106 h 288"/>
                  <a:gd name="T8" fmla="*/ 112 w 254"/>
                  <a:gd name="T9" fmla="*/ 24 h 288"/>
                  <a:gd name="T10" fmla="*/ 136 w 254"/>
                  <a:gd name="T11" fmla="*/ 4 h 288"/>
                  <a:gd name="T12" fmla="*/ 136 w 254"/>
                  <a:gd name="T13" fmla="*/ 4 h 288"/>
                  <a:gd name="T14" fmla="*/ 140 w 254"/>
                  <a:gd name="T15" fmla="*/ 2 h 288"/>
                  <a:gd name="T16" fmla="*/ 144 w 254"/>
                  <a:gd name="T17" fmla="*/ 0 h 288"/>
                  <a:gd name="T18" fmla="*/ 148 w 254"/>
                  <a:gd name="T19" fmla="*/ 2 h 288"/>
                  <a:gd name="T20" fmla="*/ 150 w 254"/>
                  <a:gd name="T21" fmla="*/ 2 h 288"/>
                  <a:gd name="T22" fmla="*/ 208 w 254"/>
                  <a:gd name="T23" fmla="*/ 78 h 288"/>
                  <a:gd name="T24" fmla="*/ 208 w 254"/>
                  <a:gd name="T25" fmla="*/ 78 h 288"/>
                  <a:gd name="T26" fmla="*/ 210 w 254"/>
                  <a:gd name="T27" fmla="*/ 80 h 288"/>
                  <a:gd name="T28" fmla="*/ 210 w 254"/>
                  <a:gd name="T29" fmla="*/ 84 h 288"/>
                  <a:gd name="T30" fmla="*/ 208 w 254"/>
                  <a:gd name="T31" fmla="*/ 88 h 288"/>
                  <a:gd name="T32" fmla="*/ 204 w 254"/>
                  <a:gd name="T33" fmla="*/ 92 h 288"/>
                  <a:gd name="T34" fmla="*/ 188 w 254"/>
                  <a:gd name="T35" fmla="*/ 104 h 288"/>
                  <a:gd name="T36" fmla="*/ 250 w 254"/>
                  <a:gd name="T37" fmla="*/ 184 h 288"/>
                  <a:gd name="T38" fmla="*/ 250 w 254"/>
                  <a:gd name="T39" fmla="*/ 184 h 288"/>
                  <a:gd name="T40" fmla="*/ 252 w 254"/>
                  <a:gd name="T41" fmla="*/ 190 h 288"/>
                  <a:gd name="T42" fmla="*/ 254 w 254"/>
                  <a:gd name="T43" fmla="*/ 196 h 288"/>
                  <a:gd name="T44" fmla="*/ 254 w 254"/>
                  <a:gd name="T45" fmla="*/ 200 h 288"/>
                  <a:gd name="T46" fmla="*/ 252 w 254"/>
                  <a:gd name="T47" fmla="*/ 202 h 288"/>
                  <a:gd name="T48" fmla="*/ 142 w 254"/>
                  <a:gd name="T49" fmla="*/ 288 h 288"/>
                  <a:gd name="T50" fmla="*/ 142 w 254"/>
                  <a:gd name="T51" fmla="*/ 288 h 288"/>
                  <a:gd name="T52" fmla="*/ 138 w 254"/>
                  <a:gd name="T53" fmla="*/ 288 h 288"/>
                  <a:gd name="T54" fmla="*/ 134 w 254"/>
                  <a:gd name="T55" fmla="*/ 288 h 288"/>
                  <a:gd name="T56" fmla="*/ 130 w 254"/>
                  <a:gd name="T57" fmla="*/ 286 h 288"/>
                  <a:gd name="T58" fmla="*/ 126 w 254"/>
                  <a:gd name="T59" fmla="*/ 280 h 288"/>
                  <a:gd name="T60" fmla="*/ 58 w 254"/>
                  <a:gd name="T61" fmla="*/ 194 h 288"/>
                  <a:gd name="T62" fmla="*/ 6 w 254"/>
                  <a:gd name="T63" fmla="*/ 126 h 288"/>
                  <a:gd name="T64" fmla="*/ 0 w 254"/>
                  <a:gd name="T65" fmla="*/ 120 h 288"/>
                  <a:gd name="T66" fmla="*/ 0 w 254"/>
                  <a:gd name="T67" fmla="*/ 120 h 288"/>
                  <a:gd name="T68" fmla="*/ 0 w 254"/>
                  <a:gd name="T69" fmla="*/ 114 h 288"/>
                  <a:gd name="T70" fmla="*/ 2 w 254"/>
                  <a:gd name="T71" fmla="*/ 110 h 288"/>
                  <a:gd name="T72" fmla="*/ 2 w 254"/>
                  <a:gd name="T73" fmla="*/ 11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4" h="288">
                    <a:moveTo>
                      <a:pt x="2" y="110"/>
                    </a:moveTo>
                    <a:lnTo>
                      <a:pt x="2" y="110"/>
                    </a:lnTo>
                    <a:lnTo>
                      <a:pt x="4" y="108"/>
                    </a:lnTo>
                    <a:lnTo>
                      <a:pt x="6" y="106"/>
                    </a:lnTo>
                    <a:lnTo>
                      <a:pt x="112" y="24"/>
                    </a:lnTo>
                    <a:lnTo>
                      <a:pt x="136" y="4"/>
                    </a:lnTo>
                    <a:lnTo>
                      <a:pt x="136" y="4"/>
                    </a:lnTo>
                    <a:lnTo>
                      <a:pt x="140" y="2"/>
                    </a:lnTo>
                    <a:lnTo>
                      <a:pt x="144" y="0"/>
                    </a:lnTo>
                    <a:lnTo>
                      <a:pt x="148" y="2"/>
                    </a:lnTo>
                    <a:lnTo>
                      <a:pt x="150" y="2"/>
                    </a:lnTo>
                    <a:lnTo>
                      <a:pt x="208" y="78"/>
                    </a:lnTo>
                    <a:lnTo>
                      <a:pt x="208" y="78"/>
                    </a:lnTo>
                    <a:lnTo>
                      <a:pt x="210" y="80"/>
                    </a:lnTo>
                    <a:lnTo>
                      <a:pt x="210" y="84"/>
                    </a:lnTo>
                    <a:lnTo>
                      <a:pt x="208" y="88"/>
                    </a:lnTo>
                    <a:lnTo>
                      <a:pt x="204" y="92"/>
                    </a:lnTo>
                    <a:lnTo>
                      <a:pt x="188" y="104"/>
                    </a:lnTo>
                    <a:lnTo>
                      <a:pt x="250" y="184"/>
                    </a:lnTo>
                    <a:lnTo>
                      <a:pt x="250" y="184"/>
                    </a:lnTo>
                    <a:lnTo>
                      <a:pt x="252" y="190"/>
                    </a:lnTo>
                    <a:lnTo>
                      <a:pt x="254" y="196"/>
                    </a:lnTo>
                    <a:lnTo>
                      <a:pt x="254" y="200"/>
                    </a:lnTo>
                    <a:lnTo>
                      <a:pt x="252" y="202"/>
                    </a:lnTo>
                    <a:lnTo>
                      <a:pt x="142" y="288"/>
                    </a:lnTo>
                    <a:lnTo>
                      <a:pt x="142" y="288"/>
                    </a:lnTo>
                    <a:lnTo>
                      <a:pt x="138" y="288"/>
                    </a:lnTo>
                    <a:lnTo>
                      <a:pt x="134" y="288"/>
                    </a:lnTo>
                    <a:lnTo>
                      <a:pt x="130" y="286"/>
                    </a:lnTo>
                    <a:lnTo>
                      <a:pt x="126" y="280"/>
                    </a:lnTo>
                    <a:lnTo>
                      <a:pt x="58" y="194"/>
                    </a:lnTo>
                    <a:lnTo>
                      <a:pt x="6" y="126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2" y="110"/>
                    </a:lnTo>
                    <a:lnTo>
                      <a:pt x="2" y="11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 51"/>
              <p:cNvSpPr>
                <a:spLocks/>
              </p:cNvSpPr>
              <p:nvPr/>
            </p:nvSpPr>
            <p:spPr bwMode="auto">
              <a:xfrm>
                <a:off x="19288125" y="-2671762"/>
                <a:ext cx="244475" cy="244475"/>
              </a:xfrm>
              <a:custGeom>
                <a:avLst/>
                <a:gdLst>
                  <a:gd name="T0" fmla="*/ 60 w 154"/>
                  <a:gd name="T1" fmla="*/ 150 h 154"/>
                  <a:gd name="T2" fmla="*/ 60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2 h 154"/>
                  <a:gd name="T18" fmla="*/ 96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Freeform 52"/>
              <p:cNvSpPr>
                <a:spLocks/>
              </p:cNvSpPr>
              <p:nvPr/>
            </p:nvSpPr>
            <p:spPr bwMode="auto">
              <a:xfrm>
                <a:off x="19126200" y="-2544762"/>
                <a:ext cx="244475" cy="241300"/>
              </a:xfrm>
              <a:custGeom>
                <a:avLst/>
                <a:gdLst>
                  <a:gd name="T0" fmla="*/ 60 w 154"/>
                  <a:gd name="T1" fmla="*/ 150 h 152"/>
                  <a:gd name="T2" fmla="*/ 60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4 w 154"/>
                  <a:gd name="T15" fmla="*/ 78 h 152"/>
                  <a:gd name="T16" fmla="*/ 96 w 154"/>
                  <a:gd name="T17" fmla="*/ 2 h 152"/>
                  <a:gd name="T18" fmla="*/ 96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0 w 154"/>
                  <a:gd name="T31" fmla="*/ 74 h 152"/>
                  <a:gd name="T32" fmla="*/ 60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53"/>
              <p:cNvSpPr>
                <a:spLocks/>
              </p:cNvSpPr>
              <p:nvPr/>
            </p:nvSpPr>
            <p:spPr bwMode="auto">
              <a:xfrm>
                <a:off x="18964275" y="-2420937"/>
                <a:ext cx="244475" cy="244475"/>
              </a:xfrm>
              <a:custGeom>
                <a:avLst/>
                <a:gdLst>
                  <a:gd name="T0" fmla="*/ 58 w 154"/>
                  <a:gd name="T1" fmla="*/ 150 h 154"/>
                  <a:gd name="T2" fmla="*/ 58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2 h 154"/>
                  <a:gd name="T18" fmla="*/ 94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54"/>
              <p:cNvSpPr>
                <a:spLocks/>
              </p:cNvSpPr>
              <p:nvPr/>
            </p:nvSpPr>
            <p:spPr bwMode="auto">
              <a:xfrm>
                <a:off x="18799175" y="-229393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6 w 156"/>
                  <a:gd name="T5" fmla="*/ 152 h 152"/>
                  <a:gd name="T6" fmla="*/ 70 w 156"/>
                  <a:gd name="T7" fmla="*/ 152 h 152"/>
                  <a:gd name="T8" fmla="*/ 154 w 156"/>
                  <a:gd name="T9" fmla="*/ 88 h 152"/>
                  <a:gd name="T10" fmla="*/ 154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2"/>
                    </a:lnTo>
                    <a:lnTo>
                      <a:pt x="70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55"/>
              <p:cNvSpPr>
                <a:spLocks/>
              </p:cNvSpPr>
              <p:nvPr/>
            </p:nvSpPr>
            <p:spPr bwMode="auto">
              <a:xfrm>
                <a:off x="18637250" y="-21701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18475325" y="-2043112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4 w 156"/>
                  <a:gd name="T5" fmla="*/ 152 h 152"/>
                  <a:gd name="T6" fmla="*/ 70 w 156"/>
                  <a:gd name="T7" fmla="*/ 152 h 152"/>
                  <a:gd name="T8" fmla="*/ 152 w 156"/>
                  <a:gd name="T9" fmla="*/ 88 h 152"/>
                  <a:gd name="T10" fmla="*/ 152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0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18313400" y="-1919287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0 w 156"/>
                  <a:gd name="T21" fmla="*/ 0 h 154"/>
                  <a:gd name="T22" fmla="*/ 86 w 156"/>
                  <a:gd name="T23" fmla="*/ 2 h 154"/>
                  <a:gd name="T24" fmla="*/ 2 w 156"/>
                  <a:gd name="T25" fmla="*/ 66 h 154"/>
                  <a:gd name="T26" fmla="*/ 2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18151475" y="-1792287"/>
                <a:ext cx="244475" cy="241300"/>
              </a:xfrm>
              <a:custGeom>
                <a:avLst/>
                <a:gdLst>
                  <a:gd name="T0" fmla="*/ 60 w 154"/>
                  <a:gd name="T1" fmla="*/ 150 h 152"/>
                  <a:gd name="T2" fmla="*/ 60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4 w 154"/>
                  <a:gd name="T15" fmla="*/ 78 h 152"/>
                  <a:gd name="T16" fmla="*/ 96 w 154"/>
                  <a:gd name="T17" fmla="*/ 2 h 152"/>
                  <a:gd name="T18" fmla="*/ 96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2 w 154"/>
                  <a:gd name="T31" fmla="*/ 74 h 152"/>
                  <a:gd name="T32" fmla="*/ 60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17989550" y="-1668462"/>
                <a:ext cx="244475" cy="244475"/>
              </a:xfrm>
              <a:custGeom>
                <a:avLst/>
                <a:gdLst>
                  <a:gd name="T0" fmla="*/ 60 w 154"/>
                  <a:gd name="T1" fmla="*/ 150 h 154"/>
                  <a:gd name="T2" fmla="*/ 60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4 h 154"/>
                  <a:gd name="T18" fmla="*/ 96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60"/>
              <p:cNvSpPr>
                <a:spLocks/>
              </p:cNvSpPr>
              <p:nvPr/>
            </p:nvSpPr>
            <p:spPr bwMode="auto">
              <a:xfrm>
                <a:off x="17827625" y="-1541462"/>
                <a:ext cx="244475" cy="241300"/>
              </a:xfrm>
              <a:custGeom>
                <a:avLst/>
                <a:gdLst>
                  <a:gd name="T0" fmla="*/ 58 w 154"/>
                  <a:gd name="T1" fmla="*/ 150 h 152"/>
                  <a:gd name="T2" fmla="*/ 58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2 w 154"/>
                  <a:gd name="T15" fmla="*/ 78 h 152"/>
                  <a:gd name="T16" fmla="*/ 94 w 154"/>
                  <a:gd name="T17" fmla="*/ 2 h 152"/>
                  <a:gd name="T18" fmla="*/ 94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0 w 154"/>
                  <a:gd name="T31" fmla="*/ 74 h 152"/>
                  <a:gd name="T32" fmla="*/ 58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Freeform 61"/>
              <p:cNvSpPr>
                <a:spLocks/>
              </p:cNvSpPr>
              <p:nvPr/>
            </p:nvSpPr>
            <p:spPr bwMode="auto">
              <a:xfrm>
                <a:off x="17662525" y="-1417637"/>
                <a:ext cx="247650" cy="244475"/>
              </a:xfrm>
              <a:custGeom>
                <a:avLst/>
                <a:gdLst>
                  <a:gd name="T0" fmla="*/ 60 w 156"/>
                  <a:gd name="T1" fmla="*/ 152 h 154"/>
                  <a:gd name="T2" fmla="*/ 60 w 156"/>
                  <a:gd name="T3" fmla="*/ 152 h 154"/>
                  <a:gd name="T4" fmla="*/ 66 w 156"/>
                  <a:gd name="T5" fmla="*/ 154 h 154"/>
                  <a:gd name="T6" fmla="*/ 72 w 156"/>
                  <a:gd name="T7" fmla="*/ 152 h 154"/>
                  <a:gd name="T8" fmla="*/ 154 w 156"/>
                  <a:gd name="T9" fmla="*/ 88 h 154"/>
                  <a:gd name="T10" fmla="*/ 154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6" y="154"/>
                    </a:lnTo>
                    <a:lnTo>
                      <a:pt x="72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Freeform 62"/>
              <p:cNvSpPr>
                <a:spLocks/>
              </p:cNvSpPr>
              <p:nvPr/>
            </p:nvSpPr>
            <p:spPr bwMode="auto">
              <a:xfrm>
                <a:off x="19354800" y="-24876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0 w 156"/>
                  <a:gd name="T21" fmla="*/ 0 h 154"/>
                  <a:gd name="T22" fmla="*/ 86 w 156"/>
                  <a:gd name="T23" fmla="*/ 2 h 154"/>
                  <a:gd name="T24" fmla="*/ 2 w 156"/>
                  <a:gd name="T25" fmla="*/ 64 h 154"/>
                  <a:gd name="T26" fmla="*/ 2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Freeform 63"/>
              <p:cNvSpPr>
                <a:spLocks/>
              </p:cNvSpPr>
              <p:nvPr/>
            </p:nvSpPr>
            <p:spPr bwMode="auto">
              <a:xfrm>
                <a:off x="19192875" y="-2363787"/>
                <a:ext cx="244475" cy="244475"/>
              </a:xfrm>
              <a:custGeom>
                <a:avLst/>
                <a:gdLst>
                  <a:gd name="T0" fmla="*/ 60 w 154"/>
                  <a:gd name="T1" fmla="*/ 152 h 154"/>
                  <a:gd name="T2" fmla="*/ 60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90 h 154"/>
                  <a:gd name="T10" fmla="*/ 152 w 154"/>
                  <a:gd name="T11" fmla="*/ 90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4 h 154"/>
                  <a:gd name="T18" fmla="*/ 96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64"/>
              <p:cNvSpPr>
                <a:spLocks/>
              </p:cNvSpPr>
              <p:nvPr/>
            </p:nvSpPr>
            <p:spPr bwMode="auto">
              <a:xfrm>
                <a:off x="19030950" y="-2236787"/>
                <a:ext cx="244475" cy="244475"/>
              </a:xfrm>
              <a:custGeom>
                <a:avLst/>
                <a:gdLst>
                  <a:gd name="T0" fmla="*/ 60 w 154"/>
                  <a:gd name="T1" fmla="*/ 150 h 154"/>
                  <a:gd name="T2" fmla="*/ 60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2 h 154"/>
                  <a:gd name="T18" fmla="*/ 96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4 h 154"/>
                  <a:gd name="T26" fmla="*/ 2 w 154"/>
                  <a:gd name="T27" fmla="*/ 64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65"/>
              <p:cNvSpPr>
                <a:spLocks/>
              </p:cNvSpPr>
              <p:nvPr/>
            </p:nvSpPr>
            <p:spPr bwMode="auto">
              <a:xfrm>
                <a:off x="18869025" y="-2112962"/>
                <a:ext cx="244475" cy="244475"/>
              </a:xfrm>
              <a:custGeom>
                <a:avLst/>
                <a:gdLst>
                  <a:gd name="T0" fmla="*/ 58 w 154"/>
                  <a:gd name="T1" fmla="*/ 152 h 154"/>
                  <a:gd name="T2" fmla="*/ 58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90 h 154"/>
                  <a:gd name="T10" fmla="*/ 152 w 154"/>
                  <a:gd name="T11" fmla="*/ 90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4 h 154"/>
                  <a:gd name="T18" fmla="*/ 94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2"/>
                    </a:moveTo>
                    <a:lnTo>
                      <a:pt x="58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Freeform 66"/>
              <p:cNvSpPr>
                <a:spLocks/>
              </p:cNvSpPr>
              <p:nvPr/>
            </p:nvSpPr>
            <p:spPr bwMode="auto">
              <a:xfrm>
                <a:off x="18703925" y="-198596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2 w 156"/>
                  <a:gd name="T7" fmla="*/ 152 h 154"/>
                  <a:gd name="T8" fmla="*/ 154 w 156"/>
                  <a:gd name="T9" fmla="*/ 88 h 154"/>
                  <a:gd name="T10" fmla="*/ 154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4 h 154"/>
                  <a:gd name="T26" fmla="*/ 4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2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Freeform 67"/>
              <p:cNvSpPr>
                <a:spLocks/>
              </p:cNvSpPr>
              <p:nvPr/>
            </p:nvSpPr>
            <p:spPr bwMode="auto">
              <a:xfrm>
                <a:off x="18542000" y="-1862137"/>
                <a:ext cx="247650" cy="244475"/>
              </a:xfrm>
              <a:custGeom>
                <a:avLst/>
                <a:gdLst>
                  <a:gd name="T0" fmla="*/ 60 w 156"/>
                  <a:gd name="T1" fmla="*/ 152 h 154"/>
                  <a:gd name="T2" fmla="*/ 60 w 156"/>
                  <a:gd name="T3" fmla="*/ 152 h 154"/>
                  <a:gd name="T4" fmla="*/ 66 w 156"/>
                  <a:gd name="T5" fmla="*/ 154 h 154"/>
                  <a:gd name="T6" fmla="*/ 70 w 156"/>
                  <a:gd name="T7" fmla="*/ 152 h 154"/>
                  <a:gd name="T8" fmla="*/ 154 w 156"/>
                  <a:gd name="T9" fmla="*/ 90 h 154"/>
                  <a:gd name="T10" fmla="*/ 154 w 156"/>
                  <a:gd name="T11" fmla="*/ 90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68"/>
              <p:cNvSpPr>
                <a:spLocks/>
              </p:cNvSpPr>
              <p:nvPr/>
            </p:nvSpPr>
            <p:spPr bwMode="auto">
              <a:xfrm>
                <a:off x="18380075" y="-1735137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4 h 154"/>
                  <a:gd name="T26" fmla="*/ 4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69"/>
              <p:cNvSpPr>
                <a:spLocks/>
              </p:cNvSpPr>
              <p:nvPr/>
            </p:nvSpPr>
            <p:spPr bwMode="auto">
              <a:xfrm>
                <a:off x="18218150" y="-1611312"/>
                <a:ext cx="247650" cy="244475"/>
              </a:xfrm>
              <a:custGeom>
                <a:avLst/>
                <a:gdLst>
                  <a:gd name="T0" fmla="*/ 60 w 156"/>
                  <a:gd name="T1" fmla="*/ 152 h 154"/>
                  <a:gd name="T2" fmla="*/ 60 w 156"/>
                  <a:gd name="T3" fmla="*/ 152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90 h 154"/>
                  <a:gd name="T10" fmla="*/ 152 w 156"/>
                  <a:gd name="T11" fmla="*/ 90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0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70"/>
              <p:cNvSpPr>
                <a:spLocks/>
              </p:cNvSpPr>
              <p:nvPr/>
            </p:nvSpPr>
            <p:spPr bwMode="auto">
              <a:xfrm>
                <a:off x="18056225" y="-1484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0 w 156"/>
                  <a:gd name="T21" fmla="*/ 0 h 154"/>
                  <a:gd name="T22" fmla="*/ 84 w 156"/>
                  <a:gd name="T23" fmla="*/ 2 h 154"/>
                  <a:gd name="T24" fmla="*/ 2 w 156"/>
                  <a:gd name="T25" fmla="*/ 64 h 154"/>
                  <a:gd name="T26" fmla="*/ 2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71"/>
              <p:cNvSpPr>
                <a:spLocks/>
              </p:cNvSpPr>
              <p:nvPr/>
            </p:nvSpPr>
            <p:spPr bwMode="auto">
              <a:xfrm>
                <a:off x="17894300" y="-1360487"/>
                <a:ext cx="244475" cy="244475"/>
              </a:xfrm>
              <a:custGeom>
                <a:avLst/>
                <a:gdLst>
                  <a:gd name="T0" fmla="*/ 60 w 154"/>
                  <a:gd name="T1" fmla="*/ 152 h 154"/>
                  <a:gd name="T2" fmla="*/ 60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90 h 154"/>
                  <a:gd name="T10" fmla="*/ 152 w 154"/>
                  <a:gd name="T11" fmla="*/ 90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4 h 154"/>
                  <a:gd name="T18" fmla="*/ 96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72"/>
              <p:cNvSpPr>
                <a:spLocks/>
              </p:cNvSpPr>
              <p:nvPr/>
            </p:nvSpPr>
            <p:spPr bwMode="auto">
              <a:xfrm>
                <a:off x="17732375" y="-1233487"/>
                <a:ext cx="244475" cy="244475"/>
              </a:xfrm>
              <a:custGeom>
                <a:avLst/>
                <a:gdLst>
                  <a:gd name="T0" fmla="*/ 58 w 154"/>
                  <a:gd name="T1" fmla="*/ 150 h 154"/>
                  <a:gd name="T2" fmla="*/ 58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2 h 154"/>
                  <a:gd name="T18" fmla="*/ 94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4 h 154"/>
                  <a:gd name="T26" fmla="*/ 2 w 154"/>
                  <a:gd name="T27" fmla="*/ 64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73"/>
              <p:cNvSpPr>
                <a:spLocks/>
              </p:cNvSpPr>
              <p:nvPr/>
            </p:nvSpPr>
            <p:spPr bwMode="auto">
              <a:xfrm>
                <a:off x="19558000" y="-2398712"/>
                <a:ext cx="244475" cy="241300"/>
              </a:xfrm>
              <a:custGeom>
                <a:avLst/>
                <a:gdLst>
                  <a:gd name="T0" fmla="*/ 60 w 154"/>
                  <a:gd name="T1" fmla="*/ 150 h 152"/>
                  <a:gd name="T2" fmla="*/ 60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4 w 154"/>
                  <a:gd name="T15" fmla="*/ 78 h 152"/>
                  <a:gd name="T16" fmla="*/ 96 w 154"/>
                  <a:gd name="T17" fmla="*/ 2 h 152"/>
                  <a:gd name="T18" fmla="*/ 96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2 w 154"/>
                  <a:gd name="T31" fmla="*/ 74 h 152"/>
                  <a:gd name="T32" fmla="*/ 60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74"/>
              <p:cNvSpPr>
                <a:spLocks/>
              </p:cNvSpPr>
              <p:nvPr/>
            </p:nvSpPr>
            <p:spPr bwMode="auto">
              <a:xfrm>
                <a:off x="19875500" y="-240188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6 w 156"/>
                  <a:gd name="T5" fmla="*/ 152 h 152"/>
                  <a:gd name="T6" fmla="*/ 72 w 156"/>
                  <a:gd name="T7" fmla="*/ 152 h 152"/>
                  <a:gd name="T8" fmla="*/ 154 w 156"/>
                  <a:gd name="T9" fmla="*/ 88 h 152"/>
                  <a:gd name="T10" fmla="*/ 154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2"/>
                    </a:lnTo>
                    <a:lnTo>
                      <a:pt x="72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75"/>
              <p:cNvSpPr>
                <a:spLocks/>
              </p:cNvSpPr>
              <p:nvPr/>
            </p:nvSpPr>
            <p:spPr bwMode="auto">
              <a:xfrm>
                <a:off x="19713575" y="-2274887"/>
                <a:ext cx="244475" cy="241300"/>
              </a:xfrm>
              <a:custGeom>
                <a:avLst/>
                <a:gdLst>
                  <a:gd name="T0" fmla="*/ 60 w 154"/>
                  <a:gd name="T1" fmla="*/ 150 h 152"/>
                  <a:gd name="T2" fmla="*/ 60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4 w 154"/>
                  <a:gd name="T15" fmla="*/ 78 h 152"/>
                  <a:gd name="T16" fmla="*/ 96 w 154"/>
                  <a:gd name="T17" fmla="*/ 2 h 152"/>
                  <a:gd name="T18" fmla="*/ 96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2 w 154"/>
                  <a:gd name="T31" fmla="*/ 74 h 152"/>
                  <a:gd name="T32" fmla="*/ 60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19548475" y="-214788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4 w 156"/>
                  <a:gd name="T5" fmla="*/ 152 h 152"/>
                  <a:gd name="T6" fmla="*/ 70 w 156"/>
                  <a:gd name="T7" fmla="*/ 152 h 152"/>
                  <a:gd name="T8" fmla="*/ 152 w 156"/>
                  <a:gd name="T9" fmla="*/ 88 h 152"/>
                  <a:gd name="T10" fmla="*/ 152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0 w 156"/>
                  <a:gd name="T21" fmla="*/ 0 h 152"/>
                  <a:gd name="T22" fmla="*/ 86 w 156"/>
                  <a:gd name="T23" fmla="*/ 0 h 152"/>
                  <a:gd name="T24" fmla="*/ 2 w 156"/>
                  <a:gd name="T25" fmla="*/ 64 h 152"/>
                  <a:gd name="T26" fmla="*/ 2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19383375" y="-202088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6 w 156"/>
                  <a:gd name="T5" fmla="*/ 152 h 152"/>
                  <a:gd name="T6" fmla="*/ 70 w 156"/>
                  <a:gd name="T7" fmla="*/ 152 h 152"/>
                  <a:gd name="T8" fmla="*/ 152 w 156"/>
                  <a:gd name="T9" fmla="*/ 88 h 152"/>
                  <a:gd name="T10" fmla="*/ 152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18627725" y="-1893887"/>
                <a:ext cx="838200" cy="701675"/>
              </a:xfrm>
              <a:custGeom>
                <a:avLst/>
                <a:gdLst>
                  <a:gd name="T0" fmla="*/ 2 w 528"/>
                  <a:gd name="T1" fmla="*/ 354 h 442"/>
                  <a:gd name="T2" fmla="*/ 56 w 528"/>
                  <a:gd name="T3" fmla="*/ 312 h 442"/>
                  <a:gd name="T4" fmla="*/ 84 w 528"/>
                  <a:gd name="T5" fmla="*/ 290 h 442"/>
                  <a:gd name="T6" fmla="*/ 376 w 528"/>
                  <a:gd name="T7" fmla="*/ 64 h 442"/>
                  <a:gd name="T8" fmla="*/ 436 w 528"/>
                  <a:gd name="T9" fmla="*/ 18 h 442"/>
                  <a:gd name="T10" fmla="*/ 458 w 528"/>
                  <a:gd name="T11" fmla="*/ 0 h 442"/>
                  <a:gd name="T12" fmla="*/ 458 w 528"/>
                  <a:gd name="T13" fmla="*/ 0 h 442"/>
                  <a:gd name="T14" fmla="*/ 464 w 528"/>
                  <a:gd name="T15" fmla="*/ 0 h 442"/>
                  <a:gd name="T16" fmla="*/ 468 w 528"/>
                  <a:gd name="T17" fmla="*/ 2 h 442"/>
                  <a:gd name="T18" fmla="*/ 526 w 528"/>
                  <a:gd name="T19" fmla="*/ 78 h 442"/>
                  <a:gd name="T20" fmla="*/ 526 w 528"/>
                  <a:gd name="T21" fmla="*/ 78 h 442"/>
                  <a:gd name="T22" fmla="*/ 528 w 528"/>
                  <a:gd name="T23" fmla="*/ 82 h 442"/>
                  <a:gd name="T24" fmla="*/ 526 w 528"/>
                  <a:gd name="T25" fmla="*/ 88 h 442"/>
                  <a:gd name="T26" fmla="*/ 504 w 528"/>
                  <a:gd name="T27" fmla="*/ 104 h 442"/>
                  <a:gd name="T28" fmla="*/ 444 w 528"/>
                  <a:gd name="T29" fmla="*/ 152 h 442"/>
                  <a:gd name="T30" fmla="*/ 152 w 528"/>
                  <a:gd name="T31" fmla="*/ 376 h 442"/>
                  <a:gd name="T32" fmla="*/ 122 w 528"/>
                  <a:gd name="T33" fmla="*/ 398 h 442"/>
                  <a:gd name="T34" fmla="*/ 70 w 528"/>
                  <a:gd name="T35" fmla="*/ 440 h 442"/>
                  <a:gd name="T36" fmla="*/ 70 w 528"/>
                  <a:gd name="T37" fmla="*/ 440 h 442"/>
                  <a:gd name="T38" fmla="*/ 64 w 528"/>
                  <a:gd name="T39" fmla="*/ 442 h 442"/>
                  <a:gd name="T40" fmla="*/ 58 w 528"/>
                  <a:gd name="T41" fmla="*/ 438 h 442"/>
                  <a:gd name="T42" fmla="*/ 0 w 528"/>
                  <a:gd name="T43" fmla="*/ 364 h 442"/>
                  <a:gd name="T44" fmla="*/ 0 w 528"/>
                  <a:gd name="T45" fmla="*/ 364 h 442"/>
                  <a:gd name="T46" fmla="*/ 0 w 528"/>
                  <a:gd name="T47" fmla="*/ 358 h 442"/>
                  <a:gd name="T48" fmla="*/ 2 w 528"/>
                  <a:gd name="T49" fmla="*/ 354 h 442"/>
                  <a:gd name="T50" fmla="*/ 2 w 528"/>
                  <a:gd name="T51" fmla="*/ 35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442">
                    <a:moveTo>
                      <a:pt x="2" y="354"/>
                    </a:moveTo>
                    <a:lnTo>
                      <a:pt x="56" y="312"/>
                    </a:lnTo>
                    <a:lnTo>
                      <a:pt x="84" y="290"/>
                    </a:lnTo>
                    <a:lnTo>
                      <a:pt x="376" y="64"/>
                    </a:lnTo>
                    <a:lnTo>
                      <a:pt x="436" y="18"/>
                    </a:lnTo>
                    <a:lnTo>
                      <a:pt x="458" y="0"/>
                    </a:lnTo>
                    <a:lnTo>
                      <a:pt x="458" y="0"/>
                    </a:lnTo>
                    <a:lnTo>
                      <a:pt x="464" y="0"/>
                    </a:lnTo>
                    <a:lnTo>
                      <a:pt x="468" y="2"/>
                    </a:lnTo>
                    <a:lnTo>
                      <a:pt x="526" y="78"/>
                    </a:lnTo>
                    <a:lnTo>
                      <a:pt x="526" y="78"/>
                    </a:lnTo>
                    <a:lnTo>
                      <a:pt x="528" y="82"/>
                    </a:lnTo>
                    <a:lnTo>
                      <a:pt x="526" y="88"/>
                    </a:lnTo>
                    <a:lnTo>
                      <a:pt x="504" y="104"/>
                    </a:lnTo>
                    <a:lnTo>
                      <a:pt x="444" y="152"/>
                    </a:lnTo>
                    <a:lnTo>
                      <a:pt x="152" y="376"/>
                    </a:lnTo>
                    <a:lnTo>
                      <a:pt x="122" y="398"/>
                    </a:lnTo>
                    <a:lnTo>
                      <a:pt x="70" y="440"/>
                    </a:lnTo>
                    <a:lnTo>
                      <a:pt x="70" y="440"/>
                    </a:lnTo>
                    <a:lnTo>
                      <a:pt x="64" y="442"/>
                    </a:lnTo>
                    <a:lnTo>
                      <a:pt x="58" y="438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358"/>
                    </a:lnTo>
                    <a:lnTo>
                      <a:pt x="2" y="354"/>
                    </a:lnTo>
                    <a:lnTo>
                      <a:pt x="2" y="354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18427700" y="-1309687"/>
                <a:ext cx="282575" cy="269875"/>
              </a:xfrm>
              <a:custGeom>
                <a:avLst/>
                <a:gdLst>
                  <a:gd name="T0" fmla="*/ 2 w 178"/>
                  <a:gd name="T1" fmla="*/ 82 h 170"/>
                  <a:gd name="T2" fmla="*/ 26 w 178"/>
                  <a:gd name="T3" fmla="*/ 64 h 170"/>
                  <a:gd name="T4" fmla="*/ 84 w 178"/>
                  <a:gd name="T5" fmla="*/ 18 h 170"/>
                  <a:gd name="T6" fmla="*/ 108 w 178"/>
                  <a:gd name="T7" fmla="*/ 0 h 170"/>
                  <a:gd name="T8" fmla="*/ 108 w 178"/>
                  <a:gd name="T9" fmla="*/ 0 h 170"/>
                  <a:gd name="T10" fmla="*/ 114 w 178"/>
                  <a:gd name="T11" fmla="*/ 0 h 170"/>
                  <a:gd name="T12" fmla="*/ 118 w 178"/>
                  <a:gd name="T13" fmla="*/ 2 h 170"/>
                  <a:gd name="T14" fmla="*/ 176 w 178"/>
                  <a:gd name="T15" fmla="*/ 78 h 170"/>
                  <a:gd name="T16" fmla="*/ 176 w 178"/>
                  <a:gd name="T17" fmla="*/ 78 h 170"/>
                  <a:gd name="T18" fmla="*/ 178 w 178"/>
                  <a:gd name="T19" fmla="*/ 82 h 170"/>
                  <a:gd name="T20" fmla="*/ 176 w 178"/>
                  <a:gd name="T21" fmla="*/ 88 h 170"/>
                  <a:gd name="T22" fmla="*/ 152 w 178"/>
                  <a:gd name="T23" fmla="*/ 106 h 170"/>
                  <a:gd name="T24" fmla="*/ 94 w 178"/>
                  <a:gd name="T25" fmla="*/ 152 h 170"/>
                  <a:gd name="T26" fmla="*/ 70 w 178"/>
                  <a:gd name="T27" fmla="*/ 170 h 170"/>
                  <a:gd name="T28" fmla="*/ 70 w 178"/>
                  <a:gd name="T29" fmla="*/ 170 h 170"/>
                  <a:gd name="T30" fmla="*/ 64 w 178"/>
                  <a:gd name="T31" fmla="*/ 170 h 170"/>
                  <a:gd name="T32" fmla="*/ 60 w 178"/>
                  <a:gd name="T33" fmla="*/ 168 h 170"/>
                  <a:gd name="T34" fmla="*/ 2 w 178"/>
                  <a:gd name="T35" fmla="*/ 92 h 170"/>
                  <a:gd name="T36" fmla="*/ 2 w 178"/>
                  <a:gd name="T37" fmla="*/ 92 h 170"/>
                  <a:gd name="T38" fmla="*/ 0 w 178"/>
                  <a:gd name="T39" fmla="*/ 88 h 170"/>
                  <a:gd name="T40" fmla="*/ 2 w 178"/>
                  <a:gd name="T41" fmla="*/ 82 h 170"/>
                  <a:gd name="T42" fmla="*/ 2 w 178"/>
                  <a:gd name="T43" fmla="*/ 8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8" h="170">
                    <a:moveTo>
                      <a:pt x="2" y="82"/>
                    </a:moveTo>
                    <a:lnTo>
                      <a:pt x="26" y="64"/>
                    </a:lnTo>
                    <a:lnTo>
                      <a:pt x="84" y="18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76" y="78"/>
                    </a:lnTo>
                    <a:lnTo>
                      <a:pt x="176" y="78"/>
                    </a:lnTo>
                    <a:lnTo>
                      <a:pt x="178" y="82"/>
                    </a:lnTo>
                    <a:lnTo>
                      <a:pt x="176" y="88"/>
                    </a:lnTo>
                    <a:lnTo>
                      <a:pt x="152" y="106"/>
                    </a:lnTo>
                    <a:lnTo>
                      <a:pt x="94" y="152"/>
                    </a:lnTo>
                    <a:lnTo>
                      <a:pt x="70" y="170"/>
                    </a:lnTo>
                    <a:lnTo>
                      <a:pt x="70" y="170"/>
                    </a:lnTo>
                    <a:lnTo>
                      <a:pt x="64" y="170"/>
                    </a:lnTo>
                    <a:lnTo>
                      <a:pt x="60" y="16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88"/>
                    </a:lnTo>
                    <a:lnTo>
                      <a:pt x="2" y="82"/>
                    </a:lnTo>
                    <a:lnTo>
                      <a:pt x="2" y="8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18214975" y="-1147762"/>
                <a:ext cx="285750" cy="273050"/>
              </a:xfrm>
              <a:custGeom>
                <a:avLst/>
                <a:gdLst>
                  <a:gd name="T0" fmla="*/ 4 w 180"/>
                  <a:gd name="T1" fmla="*/ 82 h 172"/>
                  <a:gd name="T2" fmla="*/ 28 w 180"/>
                  <a:gd name="T3" fmla="*/ 64 h 172"/>
                  <a:gd name="T4" fmla="*/ 86 w 180"/>
                  <a:gd name="T5" fmla="*/ 20 h 172"/>
                  <a:gd name="T6" fmla="*/ 110 w 180"/>
                  <a:gd name="T7" fmla="*/ 2 h 172"/>
                  <a:gd name="T8" fmla="*/ 110 w 180"/>
                  <a:gd name="T9" fmla="*/ 2 h 172"/>
                  <a:gd name="T10" fmla="*/ 114 w 180"/>
                  <a:gd name="T11" fmla="*/ 0 h 172"/>
                  <a:gd name="T12" fmla="*/ 120 w 180"/>
                  <a:gd name="T13" fmla="*/ 2 h 172"/>
                  <a:gd name="T14" fmla="*/ 178 w 180"/>
                  <a:gd name="T15" fmla="*/ 78 h 172"/>
                  <a:gd name="T16" fmla="*/ 178 w 180"/>
                  <a:gd name="T17" fmla="*/ 78 h 172"/>
                  <a:gd name="T18" fmla="*/ 180 w 180"/>
                  <a:gd name="T19" fmla="*/ 84 h 172"/>
                  <a:gd name="T20" fmla="*/ 176 w 180"/>
                  <a:gd name="T21" fmla="*/ 88 h 172"/>
                  <a:gd name="T22" fmla="*/ 152 w 180"/>
                  <a:gd name="T23" fmla="*/ 106 h 172"/>
                  <a:gd name="T24" fmla="*/ 94 w 180"/>
                  <a:gd name="T25" fmla="*/ 152 h 172"/>
                  <a:gd name="T26" fmla="*/ 70 w 180"/>
                  <a:gd name="T27" fmla="*/ 170 h 172"/>
                  <a:gd name="T28" fmla="*/ 70 w 180"/>
                  <a:gd name="T29" fmla="*/ 170 h 172"/>
                  <a:gd name="T30" fmla="*/ 66 w 180"/>
                  <a:gd name="T31" fmla="*/ 172 h 172"/>
                  <a:gd name="T32" fmla="*/ 60 w 180"/>
                  <a:gd name="T33" fmla="*/ 168 h 172"/>
                  <a:gd name="T34" fmla="*/ 2 w 180"/>
                  <a:gd name="T35" fmla="*/ 94 h 172"/>
                  <a:gd name="T36" fmla="*/ 2 w 180"/>
                  <a:gd name="T37" fmla="*/ 94 h 172"/>
                  <a:gd name="T38" fmla="*/ 0 w 180"/>
                  <a:gd name="T39" fmla="*/ 88 h 172"/>
                  <a:gd name="T40" fmla="*/ 4 w 180"/>
                  <a:gd name="T41" fmla="*/ 82 h 172"/>
                  <a:gd name="T42" fmla="*/ 4 w 180"/>
                  <a:gd name="T43" fmla="*/ 8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0" h="172">
                    <a:moveTo>
                      <a:pt x="4" y="82"/>
                    </a:moveTo>
                    <a:lnTo>
                      <a:pt x="28" y="64"/>
                    </a:lnTo>
                    <a:lnTo>
                      <a:pt x="86" y="20"/>
                    </a:lnTo>
                    <a:lnTo>
                      <a:pt x="110" y="2"/>
                    </a:lnTo>
                    <a:lnTo>
                      <a:pt x="110" y="2"/>
                    </a:lnTo>
                    <a:lnTo>
                      <a:pt x="114" y="0"/>
                    </a:lnTo>
                    <a:lnTo>
                      <a:pt x="120" y="2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84"/>
                    </a:lnTo>
                    <a:lnTo>
                      <a:pt x="176" y="88"/>
                    </a:lnTo>
                    <a:lnTo>
                      <a:pt x="152" y="106"/>
                    </a:lnTo>
                    <a:lnTo>
                      <a:pt x="94" y="152"/>
                    </a:lnTo>
                    <a:lnTo>
                      <a:pt x="70" y="170"/>
                    </a:lnTo>
                    <a:lnTo>
                      <a:pt x="70" y="170"/>
                    </a:lnTo>
                    <a:lnTo>
                      <a:pt x="66" y="172"/>
                    </a:lnTo>
                    <a:lnTo>
                      <a:pt x="60" y="168"/>
                    </a:lnTo>
                    <a:lnTo>
                      <a:pt x="2" y="94"/>
                    </a:lnTo>
                    <a:lnTo>
                      <a:pt x="2" y="94"/>
                    </a:lnTo>
                    <a:lnTo>
                      <a:pt x="0" y="88"/>
                    </a:lnTo>
                    <a:lnTo>
                      <a:pt x="4" y="82"/>
                    </a:lnTo>
                    <a:lnTo>
                      <a:pt x="4" y="8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19396075" y="-2274887"/>
                <a:ext cx="244475" cy="244475"/>
              </a:xfrm>
              <a:custGeom>
                <a:avLst/>
                <a:gdLst>
                  <a:gd name="T0" fmla="*/ 58 w 154"/>
                  <a:gd name="T1" fmla="*/ 150 h 154"/>
                  <a:gd name="T2" fmla="*/ 58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2 h 154"/>
                  <a:gd name="T18" fmla="*/ 94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19230975" y="-214788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6 w 156"/>
                  <a:gd name="T5" fmla="*/ 152 h 152"/>
                  <a:gd name="T6" fmla="*/ 72 w 156"/>
                  <a:gd name="T7" fmla="*/ 152 h 152"/>
                  <a:gd name="T8" fmla="*/ 154 w 156"/>
                  <a:gd name="T9" fmla="*/ 88 h 152"/>
                  <a:gd name="T10" fmla="*/ 154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2"/>
                    </a:lnTo>
                    <a:lnTo>
                      <a:pt x="72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19069050" y="-202406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0 w 156"/>
                  <a:gd name="T7" fmla="*/ 152 h 154"/>
                  <a:gd name="T8" fmla="*/ 154 w 156"/>
                  <a:gd name="T9" fmla="*/ 88 h 154"/>
                  <a:gd name="T10" fmla="*/ 154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18907125" y="-1897062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4 w 156"/>
                  <a:gd name="T5" fmla="*/ 152 h 152"/>
                  <a:gd name="T6" fmla="*/ 70 w 156"/>
                  <a:gd name="T7" fmla="*/ 152 h 152"/>
                  <a:gd name="T8" fmla="*/ 152 w 156"/>
                  <a:gd name="T9" fmla="*/ 88 h 152"/>
                  <a:gd name="T10" fmla="*/ 152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18745200" y="-1773237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0 w 156"/>
                  <a:gd name="T21" fmla="*/ 0 h 154"/>
                  <a:gd name="T22" fmla="*/ 86 w 156"/>
                  <a:gd name="T23" fmla="*/ 2 h 154"/>
                  <a:gd name="T24" fmla="*/ 2 w 156"/>
                  <a:gd name="T25" fmla="*/ 66 h 154"/>
                  <a:gd name="T26" fmla="*/ 2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18583275" y="-1646237"/>
                <a:ext cx="244475" cy="241300"/>
              </a:xfrm>
              <a:custGeom>
                <a:avLst/>
                <a:gdLst>
                  <a:gd name="T0" fmla="*/ 60 w 154"/>
                  <a:gd name="T1" fmla="*/ 150 h 152"/>
                  <a:gd name="T2" fmla="*/ 60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4 w 154"/>
                  <a:gd name="T15" fmla="*/ 78 h 152"/>
                  <a:gd name="T16" fmla="*/ 96 w 154"/>
                  <a:gd name="T17" fmla="*/ 2 h 152"/>
                  <a:gd name="T18" fmla="*/ 96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2 w 154"/>
                  <a:gd name="T31" fmla="*/ 74 h 152"/>
                  <a:gd name="T32" fmla="*/ 60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8421350" y="-1522412"/>
                <a:ext cx="244475" cy="244475"/>
              </a:xfrm>
              <a:custGeom>
                <a:avLst/>
                <a:gdLst>
                  <a:gd name="T0" fmla="*/ 60 w 154"/>
                  <a:gd name="T1" fmla="*/ 150 h 154"/>
                  <a:gd name="T2" fmla="*/ 60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4 h 154"/>
                  <a:gd name="T18" fmla="*/ 96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Freeform 88"/>
              <p:cNvSpPr>
                <a:spLocks/>
              </p:cNvSpPr>
              <p:nvPr/>
            </p:nvSpPr>
            <p:spPr bwMode="auto">
              <a:xfrm>
                <a:off x="18259425" y="-1395412"/>
                <a:ext cx="244475" cy="241300"/>
              </a:xfrm>
              <a:custGeom>
                <a:avLst/>
                <a:gdLst>
                  <a:gd name="T0" fmla="*/ 58 w 154"/>
                  <a:gd name="T1" fmla="*/ 150 h 152"/>
                  <a:gd name="T2" fmla="*/ 58 w 154"/>
                  <a:gd name="T3" fmla="*/ 150 h 152"/>
                  <a:gd name="T4" fmla="*/ 64 w 154"/>
                  <a:gd name="T5" fmla="*/ 152 h 152"/>
                  <a:gd name="T6" fmla="*/ 70 w 154"/>
                  <a:gd name="T7" fmla="*/ 152 h 152"/>
                  <a:gd name="T8" fmla="*/ 152 w 154"/>
                  <a:gd name="T9" fmla="*/ 88 h 152"/>
                  <a:gd name="T10" fmla="*/ 152 w 154"/>
                  <a:gd name="T11" fmla="*/ 88 h 152"/>
                  <a:gd name="T12" fmla="*/ 154 w 154"/>
                  <a:gd name="T13" fmla="*/ 82 h 152"/>
                  <a:gd name="T14" fmla="*/ 152 w 154"/>
                  <a:gd name="T15" fmla="*/ 78 h 152"/>
                  <a:gd name="T16" fmla="*/ 94 w 154"/>
                  <a:gd name="T17" fmla="*/ 2 h 152"/>
                  <a:gd name="T18" fmla="*/ 94 w 154"/>
                  <a:gd name="T19" fmla="*/ 2 h 152"/>
                  <a:gd name="T20" fmla="*/ 90 w 154"/>
                  <a:gd name="T21" fmla="*/ 0 h 152"/>
                  <a:gd name="T22" fmla="*/ 84 w 154"/>
                  <a:gd name="T23" fmla="*/ 0 h 152"/>
                  <a:gd name="T24" fmla="*/ 2 w 154"/>
                  <a:gd name="T25" fmla="*/ 64 h 152"/>
                  <a:gd name="T26" fmla="*/ 2 w 154"/>
                  <a:gd name="T27" fmla="*/ 64 h 152"/>
                  <a:gd name="T28" fmla="*/ 0 w 154"/>
                  <a:gd name="T29" fmla="*/ 70 h 152"/>
                  <a:gd name="T30" fmla="*/ 0 w 154"/>
                  <a:gd name="T31" fmla="*/ 74 h 152"/>
                  <a:gd name="T32" fmla="*/ 58 w 154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2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2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2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18097500" y="-1271587"/>
                <a:ext cx="244475" cy="244475"/>
              </a:xfrm>
              <a:custGeom>
                <a:avLst/>
                <a:gdLst>
                  <a:gd name="T0" fmla="*/ 58 w 154"/>
                  <a:gd name="T1" fmla="*/ 152 h 154"/>
                  <a:gd name="T2" fmla="*/ 58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4 h 154"/>
                  <a:gd name="T18" fmla="*/ 94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2"/>
                    </a:moveTo>
                    <a:lnTo>
                      <a:pt x="58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17932400" y="-1144587"/>
                <a:ext cx="247650" cy="241300"/>
              </a:xfrm>
              <a:custGeom>
                <a:avLst/>
                <a:gdLst>
                  <a:gd name="T0" fmla="*/ 60 w 156"/>
                  <a:gd name="T1" fmla="*/ 150 h 152"/>
                  <a:gd name="T2" fmla="*/ 60 w 156"/>
                  <a:gd name="T3" fmla="*/ 150 h 152"/>
                  <a:gd name="T4" fmla="*/ 66 w 156"/>
                  <a:gd name="T5" fmla="*/ 152 h 152"/>
                  <a:gd name="T6" fmla="*/ 70 w 156"/>
                  <a:gd name="T7" fmla="*/ 152 h 152"/>
                  <a:gd name="T8" fmla="*/ 154 w 156"/>
                  <a:gd name="T9" fmla="*/ 88 h 152"/>
                  <a:gd name="T10" fmla="*/ 154 w 156"/>
                  <a:gd name="T11" fmla="*/ 88 h 152"/>
                  <a:gd name="T12" fmla="*/ 156 w 156"/>
                  <a:gd name="T13" fmla="*/ 82 h 152"/>
                  <a:gd name="T14" fmla="*/ 154 w 156"/>
                  <a:gd name="T15" fmla="*/ 78 h 152"/>
                  <a:gd name="T16" fmla="*/ 96 w 156"/>
                  <a:gd name="T17" fmla="*/ 2 h 152"/>
                  <a:gd name="T18" fmla="*/ 96 w 156"/>
                  <a:gd name="T19" fmla="*/ 2 h 152"/>
                  <a:gd name="T20" fmla="*/ 92 w 156"/>
                  <a:gd name="T21" fmla="*/ 0 h 152"/>
                  <a:gd name="T22" fmla="*/ 86 w 156"/>
                  <a:gd name="T23" fmla="*/ 0 h 152"/>
                  <a:gd name="T24" fmla="*/ 4 w 156"/>
                  <a:gd name="T25" fmla="*/ 64 h 152"/>
                  <a:gd name="T26" fmla="*/ 4 w 156"/>
                  <a:gd name="T27" fmla="*/ 64 h 152"/>
                  <a:gd name="T28" fmla="*/ 0 w 156"/>
                  <a:gd name="T29" fmla="*/ 70 h 152"/>
                  <a:gd name="T30" fmla="*/ 2 w 156"/>
                  <a:gd name="T31" fmla="*/ 74 h 152"/>
                  <a:gd name="T32" fmla="*/ 60 w 156"/>
                  <a:gd name="T33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2"/>
                    </a:lnTo>
                    <a:lnTo>
                      <a:pt x="70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2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0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Freeform 91"/>
              <p:cNvSpPr>
                <a:spLocks/>
              </p:cNvSpPr>
              <p:nvPr/>
            </p:nvSpPr>
            <p:spPr bwMode="auto">
              <a:xfrm>
                <a:off x="19246850" y="-2881312"/>
                <a:ext cx="244475" cy="244475"/>
              </a:xfrm>
              <a:custGeom>
                <a:avLst/>
                <a:gdLst>
                  <a:gd name="T0" fmla="*/ 58 w 154"/>
                  <a:gd name="T1" fmla="*/ 152 h 154"/>
                  <a:gd name="T2" fmla="*/ 58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4 h 154"/>
                  <a:gd name="T18" fmla="*/ 94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2"/>
                    </a:moveTo>
                    <a:lnTo>
                      <a:pt x="58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Freeform 92"/>
              <p:cNvSpPr>
                <a:spLocks/>
              </p:cNvSpPr>
              <p:nvPr/>
            </p:nvSpPr>
            <p:spPr bwMode="auto">
              <a:xfrm>
                <a:off x="19081750" y="-2754312"/>
                <a:ext cx="244475" cy="244475"/>
              </a:xfrm>
              <a:custGeom>
                <a:avLst/>
                <a:gdLst>
                  <a:gd name="T0" fmla="*/ 60 w 154"/>
                  <a:gd name="T1" fmla="*/ 152 h 154"/>
                  <a:gd name="T2" fmla="*/ 60 w 154"/>
                  <a:gd name="T3" fmla="*/ 152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4 h 154"/>
                  <a:gd name="T18" fmla="*/ 96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2"/>
                    </a:moveTo>
                    <a:lnTo>
                      <a:pt x="60" y="152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Freeform 93"/>
              <p:cNvSpPr>
                <a:spLocks/>
              </p:cNvSpPr>
              <p:nvPr/>
            </p:nvSpPr>
            <p:spPr bwMode="auto">
              <a:xfrm>
                <a:off x="18916650" y="-2627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0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Freeform 94"/>
              <p:cNvSpPr>
                <a:spLocks/>
              </p:cNvSpPr>
              <p:nvPr/>
            </p:nvSpPr>
            <p:spPr bwMode="auto">
              <a:xfrm>
                <a:off x="18751550" y="-2500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0 w 156"/>
                  <a:gd name="T7" fmla="*/ 152 h 154"/>
                  <a:gd name="T8" fmla="*/ 154 w 156"/>
                  <a:gd name="T9" fmla="*/ 88 h 154"/>
                  <a:gd name="T10" fmla="*/ 154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4 h 154"/>
                  <a:gd name="T18" fmla="*/ 96 w 156"/>
                  <a:gd name="T19" fmla="*/ 4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Freeform 95"/>
              <p:cNvSpPr>
                <a:spLocks/>
              </p:cNvSpPr>
              <p:nvPr/>
            </p:nvSpPr>
            <p:spPr bwMode="auto">
              <a:xfrm>
                <a:off x="18589625" y="-2373312"/>
                <a:ext cx="244475" cy="244475"/>
              </a:xfrm>
              <a:custGeom>
                <a:avLst/>
                <a:gdLst>
                  <a:gd name="T0" fmla="*/ 58 w 154"/>
                  <a:gd name="T1" fmla="*/ 150 h 154"/>
                  <a:gd name="T2" fmla="*/ 58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4 w 154"/>
                  <a:gd name="T17" fmla="*/ 4 h 154"/>
                  <a:gd name="T18" fmla="*/ 94 w 154"/>
                  <a:gd name="T19" fmla="*/ 4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Freeform 96"/>
              <p:cNvSpPr>
                <a:spLocks/>
              </p:cNvSpPr>
              <p:nvPr/>
            </p:nvSpPr>
            <p:spPr bwMode="auto">
              <a:xfrm>
                <a:off x="18424525" y="-2246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0 w 156"/>
                  <a:gd name="T21" fmla="*/ 0 h 154"/>
                  <a:gd name="T22" fmla="*/ 86 w 156"/>
                  <a:gd name="T23" fmla="*/ 2 h 154"/>
                  <a:gd name="T24" fmla="*/ 2 w 156"/>
                  <a:gd name="T25" fmla="*/ 66 h 154"/>
                  <a:gd name="T26" fmla="*/ 2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Freeform 97"/>
              <p:cNvSpPr>
                <a:spLocks/>
              </p:cNvSpPr>
              <p:nvPr/>
            </p:nvSpPr>
            <p:spPr bwMode="auto">
              <a:xfrm>
                <a:off x="18259425" y="-2119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6 h 154"/>
                  <a:gd name="T26" fmla="*/ 4 w 156"/>
                  <a:gd name="T27" fmla="*/ 66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Freeform 98"/>
              <p:cNvSpPr>
                <a:spLocks/>
              </p:cNvSpPr>
              <p:nvPr/>
            </p:nvSpPr>
            <p:spPr bwMode="auto">
              <a:xfrm>
                <a:off x="18097500" y="-1992312"/>
                <a:ext cx="244475" cy="244475"/>
              </a:xfrm>
              <a:custGeom>
                <a:avLst/>
                <a:gdLst>
                  <a:gd name="T0" fmla="*/ 58 w 154"/>
                  <a:gd name="T1" fmla="*/ 150 h 154"/>
                  <a:gd name="T2" fmla="*/ 58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2 w 154"/>
                  <a:gd name="T15" fmla="*/ 78 h 154"/>
                  <a:gd name="T16" fmla="*/ 94 w 154"/>
                  <a:gd name="T17" fmla="*/ 2 h 154"/>
                  <a:gd name="T18" fmla="*/ 94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0 w 154"/>
                  <a:gd name="T31" fmla="*/ 76 h 154"/>
                  <a:gd name="T32" fmla="*/ 58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58" y="150"/>
                    </a:moveTo>
                    <a:lnTo>
                      <a:pt x="58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2" y="78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58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Freeform 99"/>
              <p:cNvSpPr>
                <a:spLocks/>
              </p:cNvSpPr>
              <p:nvPr/>
            </p:nvSpPr>
            <p:spPr bwMode="auto">
              <a:xfrm>
                <a:off x="17932400" y="-1865312"/>
                <a:ext cx="244475" cy="244475"/>
              </a:xfrm>
              <a:custGeom>
                <a:avLst/>
                <a:gdLst>
                  <a:gd name="T0" fmla="*/ 60 w 154"/>
                  <a:gd name="T1" fmla="*/ 150 h 154"/>
                  <a:gd name="T2" fmla="*/ 60 w 154"/>
                  <a:gd name="T3" fmla="*/ 150 h 154"/>
                  <a:gd name="T4" fmla="*/ 64 w 154"/>
                  <a:gd name="T5" fmla="*/ 154 h 154"/>
                  <a:gd name="T6" fmla="*/ 70 w 154"/>
                  <a:gd name="T7" fmla="*/ 152 h 154"/>
                  <a:gd name="T8" fmla="*/ 152 w 154"/>
                  <a:gd name="T9" fmla="*/ 88 h 154"/>
                  <a:gd name="T10" fmla="*/ 152 w 154"/>
                  <a:gd name="T11" fmla="*/ 88 h 154"/>
                  <a:gd name="T12" fmla="*/ 154 w 154"/>
                  <a:gd name="T13" fmla="*/ 84 h 154"/>
                  <a:gd name="T14" fmla="*/ 154 w 154"/>
                  <a:gd name="T15" fmla="*/ 78 h 154"/>
                  <a:gd name="T16" fmla="*/ 96 w 154"/>
                  <a:gd name="T17" fmla="*/ 2 h 154"/>
                  <a:gd name="T18" fmla="*/ 96 w 154"/>
                  <a:gd name="T19" fmla="*/ 2 h 154"/>
                  <a:gd name="T20" fmla="*/ 90 w 154"/>
                  <a:gd name="T21" fmla="*/ 0 h 154"/>
                  <a:gd name="T22" fmla="*/ 84 w 154"/>
                  <a:gd name="T23" fmla="*/ 2 h 154"/>
                  <a:gd name="T24" fmla="*/ 2 w 154"/>
                  <a:gd name="T25" fmla="*/ 66 h 154"/>
                  <a:gd name="T26" fmla="*/ 2 w 154"/>
                  <a:gd name="T27" fmla="*/ 66 h 154"/>
                  <a:gd name="T28" fmla="*/ 0 w 154"/>
                  <a:gd name="T29" fmla="*/ 70 h 154"/>
                  <a:gd name="T30" fmla="*/ 2 w 154"/>
                  <a:gd name="T31" fmla="*/ 76 h 154"/>
                  <a:gd name="T32" fmla="*/ 60 w 154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4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Freeform 100"/>
              <p:cNvSpPr>
                <a:spLocks/>
              </p:cNvSpPr>
              <p:nvPr/>
            </p:nvSpPr>
            <p:spPr bwMode="auto">
              <a:xfrm>
                <a:off x="17767300" y="-1738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4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0 w 156"/>
                  <a:gd name="T21" fmla="*/ 0 h 154"/>
                  <a:gd name="T22" fmla="*/ 86 w 156"/>
                  <a:gd name="T23" fmla="*/ 2 h 154"/>
                  <a:gd name="T24" fmla="*/ 2 w 156"/>
                  <a:gd name="T25" fmla="*/ 64 h 154"/>
                  <a:gd name="T26" fmla="*/ 2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4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0" y="0"/>
                    </a:lnTo>
                    <a:lnTo>
                      <a:pt x="86" y="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Freeform 101"/>
              <p:cNvSpPr>
                <a:spLocks/>
              </p:cNvSpPr>
              <p:nvPr/>
            </p:nvSpPr>
            <p:spPr bwMode="auto">
              <a:xfrm>
                <a:off x="17602200" y="-1611312"/>
                <a:ext cx="247650" cy="244475"/>
              </a:xfrm>
              <a:custGeom>
                <a:avLst/>
                <a:gdLst>
                  <a:gd name="T0" fmla="*/ 60 w 156"/>
                  <a:gd name="T1" fmla="*/ 150 h 154"/>
                  <a:gd name="T2" fmla="*/ 60 w 156"/>
                  <a:gd name="T3" fmla="*/ 150 h 154"/>
                  <a:gd name="T4" fmla="*/ 66 w 156"/>
                  <a:gd name="T5" fmla="*/ 154 h 154"/>
                  <a:gd name="T6" fmla="*/ 70 w 156"/>
                  <a:gd name="T7" fmla="*/ 152 h 154"/>
                  <a:gd name="T8" fmla="*/ 152 w 156"/>
                  <a:gd name="T9" fmla="*/ 88 h 154"/>
                  <a:gd name="T10" fmla="*/ 152 w 156"/>
                  <a:gd name="T11" fmla="*/ 88 h 154"/>
                  <a:gd name="T12" fmla="*/ 156 w 156"/>
                  <a:gd name="T13" fmla="*/ 84 h 154"/>
                  <a:gd name="T14" fmla="*/ 154 w 156"/>
                  <a:gd name="T15" fmla="*/ 78 h 154"/>
                  <a:gd name="T16" fmla="*/ 96 w 156"/>
                  <a:gd name="T17" fmla="*/ 2 h 154"/>
                  <a:gd name="T18" fmla="*/ 96 w 156"/>
                  <a:gd name="T19" fmla="*/ 2 h 154"/>
                  <a:gd name="T20" fmla="*/ 92 w 156"/>
                  <a:gd name="T21" fmla="*/ 0 h 154"/>
                  <a:gd name="T22" fmla="*/ 86 w 156"/>
                  <a:gd name="T23" fmla="*/ 2 h 154"/>
                  <a:gd name="T24" fmla="*/ 4 w 156"/>
                  <a:gd name="T25" fmla="*/ 64 h 154"/>
                  <a:gd name="T26" fmla="*/ 4 w 156"/>
                  <a:gd name="T27" fmla="*/ 64 h 154"/>
                  <a:gd name="T28" fmla="*/ 0 w 156"/>
                  <a:gd name="T29" fmla="*/ 70 h 154"/>
                  <a:gd name="T30" fmla="*/ 2 w 156"/>
                  <a:gd name="T31" fmla="*/ 76 h 154"/>
                  <a:gd name="T32" fmla="*/ 60 w 156"/>
                  <a:gd name="T33" fmla="*/ 1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4">
                    <a:moveTo>
                      <a:pt x="60" y="150"/>
                    </a:moveTo>
                    <a:lnTo>
                      <a:pt x="60" y="150"/>
                    </a:lnTo>
                    <a:lnTo>
                      <a:pt x="66" y="154"/>
                    </a:lnTo>
                    <a:lnTo>
                      <a:pt x="70" y="152"/>
                    </a:lnTo>
                    <a:lnTo>
                      <a:pt x="152" y="88"/>
                    </a:lnTo>
                    <a:lnTo>
                      <a:pt x="152" y="88"/>
                    </a:lnTo>
                    <a:lnTo>
                      <a:pt x="156" y="84"/>
                    </a:lnTo>
                    <a:lnTo>
                      <a:pt x="154" y="7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60" y="15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Freeform 102"/>
              <p:cNvSpPr>
                <a:spLocks/>
              </p:cNvSpPr>
              <p:nvPr/>
            </p:nvSpPr>
            <p:spPr bwMode="auto">
              <a:xfrm>
                <a:off x="17291050" y="-1484312"/>
                <a:ext cx="393700" cy="358775"/>
              </a:xfrm>
              <a:custGeom>
                <a:avLst/>
                <a:gdLst>
                  <a:gd name="T0" fmla="*/ 2 w 248"/>
                  <a:gd name="T1" fmla="*/ 138 h 226"/>
                  <a:gd name="T2" fmla="*/ 178 w 248"/>
                  <a:gd name="T3" fmla="*/ 2 h 226"/>
                  <a:gd name="T4" fmla="*/ 178 w 248"/>
                  <a:gd name="T5" fmla="*/ 2 h 226"/>
                  <a:gd name="T6" fmla="*/ 184 w 248"/>
                  <a:gd name="T7" fmla="*/ 0 h 226"/>
                  <a:gd name="T8" fmla="*/ 188 w 248"/>
                  <a:gd name="T9" fmla="*/ 2 h 226"/>
                  <a:gd name="T10" fmla="*/ 246 w 248"/>
                  <a:gd name="T11" fmla="*/ 78 h 226"/>
                  <a:gd name="T12" fmla="*/ 246 w 248"/>
                  <a:gd name="T13" fmla="*/ 78 h 226"/>
                  <a:gd name="T14" fmla="*/ 248 w 248"/>
                  <a:gd name="T15" fmla="*/ 84 h 226"/>
                  <a:gd name="T16" fmla="*/ 246 w 248"/>
                  <a:gd name="T17" fmla="*/ 88 h 226"/>
                  <a:gd name="T18" fmla="*/ 70 w 248"/>
                  <a:gd name="T19" fmla="*/ 224 h 226"/>
                  <a:gd name="T20" fmla="*/ 70 w 248"/>
                  <a:gd name="T21" fmla="*/ 224 h 226"/>
                  <a:gd name="T22" fmla="*/ 64 w 248"/>
                  <a:gd name="T23" fmla="*/ 226 h 226"/>
                  <a:gd name="T24" fmla="*/ 58 w 248"/>
                  <a:gd name="T25" fmla="*/ 224 h 226"/>
                  <a:gd name="T26" fmla="*/ 0 w 248"/>
                  <a:gd name="T27" fmla="*/ 148 h 226"/>
                  <a:gd name="T28" fmla="*/ 0 w 248"/>
                  <a:gd name="T29" fmla="*/ 148 h 226"/>
                  <a:gd name="T30" fmla="*/ 0 w 248"/>
                  <a:gd name="T31" fmla="*/ 142 h 226"/>
                  <a:gd name="T32" fmla="*/ 2 w 248"/>
                  <a:gd name="T33" fmla="*/ 138 h 226"/>
                  <a:gd name="T34" fmla="*/ 2 w 248"/>
                  <a:gd name="T35" fmla="*/ 13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8" h="226">
                    <a:moveTo>
                      <a:pt x="2" y="138"/>
                    </a:moveTo>
                    <a:lnTo>
                      <a:pt x="178" y="2"/>
                    </a:lnTo>
                    <a:lnTo>
                      <a:pt x="178" y="2"/>
                    </a:lnTo>
                    <a:lnTo>
                      <a:pt x="184" y="0"/>
                    </a:lnTo>
                    <a:lnTo>
                      <a:pt x="188" y="2"/>
                    </a:lnTo>
                    <a:lnTo>
                      <a:pt x="246" y="78"/>
                    </a:lnTo>
                    <a:lnTo>
                      <a:pt x="246" y="78"/>
                    </a:lnTo>
                    <a:lnTo>
                      <a:pt x="248" y="84"/>
                    </a:lnTo>
                    <a:lnTo>
                      <a:pt x="246" y="88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64" y="226"/>
                    </a:lnTo>
                    <a:lnTo>
                      <a:pt x="58" y="224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42"/>
                    </a:lnTo>
                    <a:lnTo>
                      <a:pt x="2" y="138"/>
                    </a:lnTo>
                    <a:lnTo>
                      <a:pt x="2" y="138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Freeform 103"/>
              <p:cNvSpPr>
                <a:spLocks/>
              </p:cNvSpPr>
              <p:nvPr/>
            </p:nvSpPr>
            <p:spPr bwMode="auto">
              <a:xfrm>
                <a:off x="18767425" y="-1468437"/>
                <a:ext cx="879475" cy="831850"/>
              </a:xfrm>
              <a:custGeom>
                <a:avLst/>
                <a:gdLst>
                  <a:gd name="T0" fmla="*/ 0 w 554"/>
                  <a:gd name="T1" fmla="*/ 288 h 524"/>
                  <a:gd name="T2" fmla="*/ 372 w 554"/>
                  <a:gd name="T3" fmla="*/ 0 h 524"/>
                  <a:gd name="T4" fmla="*/ 554 w 554"/>
                  <a:gd name="T5" fmla="*/ 234 h 524"/>
                  <a:gd name="T6" fmla="*/ 182 w 554"/>
                  <a:gd name="T7" fmla="*/ 524 h 524"/>
                  <a:gd name="T8" fmla="*/ 0 w 554"/>
                  <a:gd name="T9" fmla="*/ 28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524">
                    <a:moveTo>
                      <a:pt x="0" y="288"/>
                    </a:moveTo>
                    <a:lnTo>
                      <a:pt x="372" y="0"/>
                    </a:lnTo>
                    <a:lnTo>
                      <a:pt x="554" y="234"/>
                    </a:lnTo>
                    <a:lnTo>
                      <a:pt x="182" y="52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Freeform 104"/>
              <p:cNvSpPr>
                <a:spLocks/>
              </p:cNvSpPr>
              <p:nvPr/>
            </p:nvSpPr>
            <p:spPr bwMode="auto">
              <a:xfrm>
                <a:off x="18989675" y="-1182687"/>
                <a:ext cx="657225" cy="546100"/>
              </a:xfrm>
              <a:custGeom>
                <a:avLst/>
                <a:gdLst>
                  <a:gd name="T0" fmla="*/ 0 w 414"/>
                  <a:gd name="T1" fmla="*/ 290 h 344"/>
                  <a:gd name="T2" fmla="*/ 372 w 414"/>
                  <a:gd name="T3" fmla="*/ 0 h 344"/>
                  <a:gd name="T4" fmla="*/ 414 w 414"/>
                  <a:gd name="T5" fmla="*/ 54 h 344"/>
                  <a:gd name="T6" fmla="*/ 42 w 414"/>
                  <a:gd name="T7" fmla="*/ 344 h 344"/>
                  <a:gd name="T8" fmla="*/ 0 w 414"/>
                  <a:gd name="T9" fmla="*/ 29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44">
                    <a:moveTo>
                      <a:pt x="0" y="290"/>
                    </a:moveTo>
                    <a:lnTo>
                      <a:pt x="372" y="0"/>
                    </a:lnTo>
                    <a:lnTo>
                      <a:pt x="414" y="54"/>
                    </a:lnTo>
                    <a:lnTo>
                      <a:pt x="42" y="344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Freeform 105"/>
              <p:cNvSpPr>
                <a:spLocks/>
              </p:cNvSpPr>
              <p:nvPr/>
            </p:nvSpPr>
            <p:spPr bwMode="auto">
              <a:xfrm>
                <a:off x="18989675" y="-950912"/>
                <a:ext cx="361950" cy="314325"/>
              </a:xfrm>
              <a:custGeom>
                <a:avLst/>
                <a:gdLst>
                  <a:gd name="T0" fmla="*/ 0 w 228"/>
                  <a:gd name="T1" fmla="*/ 144 h 198"/>
                  <a:gd name="T2" fmla="*/ 186 w 228"/>
                  <a:gd name="T3" fmla="*/ 0 h 198"/>
                  <a:gd name="T4" fmla="*/ 228 w 228"/>
                  <a:gd name="T5" fmla="*/ 54 h 198"/>
                  <a:gd name="T6" fmla="*/ 42 w 228"/>
                  <a:gd name="T7" fmla="*/ 198 h 198"/>
                  <a:gd name="T8" fmla="*/ 0 w 228"/>
                  <a:gd name="T9" fmla="*/ 14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98">
                    <a:moveTo>
                      <a:pt x="0" y="144"/>
                    </a:moveTo>
                    <a:lnTo>
                      <a:pt x="186" y="0"/>
                    </a:lnTo>
                    <a:lnTo>
                      <a:pt x="228" y="54"/>
                    </a:lnTo>
                    <a:lnTo>
                      <a:pt x="42" y="198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Freeform 106"/>
              <p:cNvSpPr>
                <a:spLocks/>
              </p:cNvSpPr>
              <p:nvPr/>
            </p:nvSpPr>
            <p:spPr bwMode="auto">
              <a:xfrm>
                <a:off x="15913100" y="-4506913"/>
                <a:ext cx="3556000" cy="3019425"/>
              </a:xfrm>
              <a:custGeom>
                <a:avLst/>
                <a:gdLst>
                  <a:gd name="T0" fmla="*/ 1396 w 2240"/>
                  <a:gd name="T1" fmla="*/ 1258 h 1902"/>
                  <a:gd name="T2" fmla="*/ 600 w 2240"/>
                  <a:gd name="T3" fmla="*/ 1874 h 1902"/>
                  <a:gd name="T4" fmla="*/ 600 w 2240"/>
                  <a:gd name="T5" fmla="*/ 1874 h 1902"/>
                  <a:gd name="T6" fmla="*/ 588 w 2240"/>
                  <a:gd name="T7" fmla="*/ 1882 h 1902"/>
                  <a:gd name="T8" fmla="*/ 576 w 2240"/>
                  <a:gd name="T9" fmla="*/ 1888 h 1902"/>
                  <a:gd name="T10" fmla="*/ 562 w 2240"/>
                  <a:gd name="T11" fmla="*/ 1894 h 1902"/>
                  <a:gd name="T12" fmla="*/ 550 w 2240"/>
                  <a:gd name="T13" fmla="*/ 1898 h 1902"/>
                  <a:gd name="T14" fmla="*/ 538 w 2240"/>
                  <a:gd name="T15" fmla="*/ 1900 h 1902"/>
                  <a:gd name="T16" fmla="*/ 526 w 2240"/>
                  <a:gd name="T17" fmla="*/ 1902 h 1902"/>
                  <a:gd name="T18" fmla="*/ 516 w 2240"/>
                  <a:gd name="T19" fmla="*/ 1900 h 1902"/>
                  <a:gd name="T20" fmla="*/ 506 w 2240"/>
                  <a:gd name="T21" fmla="*/ 1898 h 1902"/>
                  <a:gd name="T22" fmla="*/ 506 w 2240"/>
                  <a:gd name="T23" fmla="*/ 1898 h 1902"/>
                  <a:gd name="T24" fmla="*/ 274 w 2240"/>
                  <a:gd name="T25" fmla="*/ 1784 h 1902"/>
                  <a:gd name="T26" fmla="*/ 274 w 2240"/>
                  <a:gd name="T27" fmla="*/ 1784 h 1902"/>
                  <a:gd name="T28" fmla="*/ 14 w 2240"/>
                  <a:gd name="T29" fmla="*/ 1660 h 1902"/>
                  <a:gd name="T30" fmla="*/ 14 w 2240"/>
                  <a:gd name="T31" fmla="*/ 1660 h 1902"/>
                  <a:gd name="T32" fmla="*/ 6 w 2240"/>
                  <a:gd name="T33" fmla="*/ 1654 h 1902"/>
                  <a:gd name="T34" fmla="*/ 2 w 2240"/>
                  <a:gd name="T35" fmla="*/ 1646 h 1902"/>
                  <a:gd name="T36" fmla="*/ 0 w 2240"/>
                  <a:gd name="T37" fmla="*/ 1638 h 1902"/>
                  <a:gd name="T38" fmla="*/ 0 w 2240"/>
                  <a:gd name="T39" fmla="*/ 1628 h 1902"/>
                  <a:gd name="T40" fmla="*/ 4 w 2240"/>
                  <a:gd name="T41" fmla="*/ 1618 h 1902"/>
                  <a:gd name="T42" fmla="*/ 10 w 2240"/>
                  <a:gd name="T43" fmla="*/ 1608 h 1902"/>
                  <a:gd name="T44" fmla="*/ 18 w 2240"/>
                  <a:gd name="T45" fmla="*/ 1598 h 1902"/>
                  <a:gd name="T46" fmla="*/ 30 w 2240"/>
                  <a:gd name="T47" fmla="*/ 1588 h 1902"/>
                  <a:gd name="T48" fmla="*/ 30 w 2240"/>
                  <a:gd name="T49" fmla="*/ 1588 h 1902"/>
                  <a:gd name="T50" fmla="*/ 932 w 2240"/>
                  <a:gd name="T51" fmla="*/ 890 h 1902"/>
                  <a:gd name="T52" fmla="*/ 1044 w 2240"/>
                  <a:gd name="T53" fmla="*/ 802 h 1902"/>
                  <a:gd name="T54" fmla="*/ 1156 w 2240"/>
                  <a:gd name="T55" fmla="*/ 716 h 1902"/>
                  <a:gd name="T56" fmla="*/ 1156 w 2240"/>
                  <a:gd name="T57" fmla="*/ 716 h 1902"/>
                  <a:gd name="T58" fmla="*/ 2058 w 2240"/>
                  <a:gd name="T59" fmla="*/ 18 h 1902"/>
                  <a:gd name="T60" fmla="*/ 2058 w 2240"/>
                  <a:gd name="T61" fmla="*/ 18 h 1902"/>
                  <a:gd name="T62" fmla="*/ 2072 w 2240"/>
                  <a:gd name="T63" fmla="*/ 10 h 1902"/>
                  <a:gd name="T64" fmla="*/ 2084 w 2240"/>
                  <a:gd name="T65" fmla="*/ 4 h 1902"/>
                  <a:gd name="T66" fmla="*/ 2094 w 2240"/>
                  <a:gd name="T67" fmla="*/ 0 h 1902"/>
                  <a:gd name="T68" fmla="*/ 2106 w 2240"/>
                  <a:gd name="T69" fmla="*/ 0 h 1902"/>
                  <a:gd name="T70" fmla="*/ 2114 w 2240"/>
                  <a:gd name="T71" fmla="*/ 0 h 1902"/>
                  <a:gd name="T72" fmla="*/ 2122 w 2240"/>
                  <a:gd name="T73" fmla="*/ 6 h 1902"/>
                  <a:gd name="T74" fmla="*/ 2128 w 2240"/>
                  <a:gd name="T75" fmla="*/ 12 h 1902"/>
                  <a:gd name="T76" fmla="*/ 2132 w 2240"/>
                  <a:gd name="T77" fmla="*/ 22 h 1902"/>
                  <a:gd name="T78" fmla="*/ 2132 w 2240"/>
                  <a:gd name="T79" fmla="*/ 22 h 1902"/>
                  <a:gd name="T80" fmla="*/ 2188 w 2240"/>
                  <a:gd name="T81" fmla="*/ 304 h 1902"/>
                  <a:gd name="T82" fmla="*/ 2188 w 2240"/>
                  <a:gd name="T83" fmla="*/ 304 h 1902"/>
                  <a:gd name="T84" fmla="*/ 2238 w 2240"/>
                  <a:gd name="T85" fmla="*/ 558 h 1902"/>
                  <a:gd name="T86" fmla="*/ 2238 w 2240"/>
                  <a:gd name="T87" fmla="*/ 558 h 1902"/>
                  <a:gd name="T88" fmla="*/ 2240 w 2240"/>
                  <a:gd name="T89" fmla="*/ 566 h 1902"/>
                  <a:gd name="T90" fmla="*/ 2238 w 2240"/>
                  <a:gd name="T91" fmla="*/ 576 h 1902"/>
                  <a:gd name="T92" fmla="*/ 2234 w 2240"/>
                  <a:gd name="T93" fmla="*/ 588 h 1902"/>
                  <a:gd name="T94" fmla="*/ 2228 w 2240"/>
                  <a:gd name="T95" fmla="*/ 600 h 1902"/>
                  <a:gd name="T96" fmla="*/ 2220 w 2240"/>
                  <a:gd name="T97" fmla="*/ 610 h 1902"/>
                  <a:gd name="T98" fmla="*/ 2212 w 2240"/>
                  <a:gd name="T99" fmla="*/ 622 h 1902"/>
                  <a:gd name="T100" fmla="*/ 2202 w 2240"/>
                  <a:gd name="T101" fmla="*/ 632 h 1902"/>
                  <a:gd name="T102" fmla="*/ 2192 w 2240"/>
                  <a:gd name="T103" fmla="*/ 642 h 1902"/>
                  <a:gd name="T104" fmla="*/ 1396 w 2240"/>
                  <a:gd name="T105" fmla="*/ 1258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0" h="1902">
                    <a:moveTo>
                      <a:pt x="1396" y="1258"/>
                    </a:moveTo>
                    <a:lnTo>
                      <a:pt x="600" y="1874"/>
                    </a:lnTo>
                    <a:lnTo>
                      <a:pt x="600" y="1874"/>
                    </a:lnTo>
                    <a:lnTo>
                      <a:pt x="588" y="1882"/>
                    </a:lnTo>
                    <a:lnTo>
                      <a:pt x="576" y="1888"/>
                    </a:lnTo>
                    <a:lnTo>
                      <a:pt x="562" y="1894"/>
                    </a:lnTo>
                    <a:lnTo>
                      <a:pt x="550" y="1898"/>
                    </a:lnTo>
                    <a:lnTo>
                      <a:pt x="538" y="1900"/>
                    </a:lnTo>
                    <a:lnTo>
                      <a:pt x="526" y="1902"/>
                    </a:lnTo>
                    <a:lnTo>
                      <a:pt x="516" y="1900"/>
                    </a:lnTo>
                    <a:lnTo>
                      <a:pt x="506" y="1898"/>
                    </a:lnTo>
                    <a:lnTo>
                      <a:pt x="506" y="1898"/>
                    </a:lnTo>
                    <a:lnTo>
                      <a:pt x="274" y="1784"/>
                    </a:lnTo>
                    <a:lnTo>
                      <a:pt x="274" y="1784"/>
                    </a:lnTo>
                    <a:lnTo>
                      <a:pt x="14" y="1660"/>
                    </a:lnTo>
                    <a:lnTo>
                      <a:pt x="14" y="1660"/>
                    </a:lnTo>
                    <a:lnTo>
                      <a:pt x="6" y="1654"/>
                    </a:lnTo>
                    <a:lnTo>
                      <a:pt x="2" y="1646"/>
                    </a:lnTo>
                    <a:lnTo>
                      <a:pt x="0" y="1638"/>
                    </a:lnTo>
                    <a:lnTo>
                      <a:pt x="0" y="1628"/>
                    </a:lnTo>
                    <a:lnTo>
                      <a:pt x="4" y="1618"/>
                    </a:lnTo>
                    <a:lnTo>
                      <a:pt x="10" y="1608"/>
                    </a:lnTo>
                    <a:lnTo>
                      <a:pt x="18" y="1598"/>
                    </a:lnTo>
                    <a:lnTo>
                      <a:pt x="30" y="1588"/>
                    </a:lnTo>
                    <a:lnTo>
                      <a:pt x="30" y="1588"/>
                    </a:lnTo>
                    <a:lnTo>
                      <a:pt x="932" y="890"/>
                    </a:lnTo>
                    <a:lnTo>
                      <a:pt x="1044" y="802"/>
                    </a:lnTo>
                    <a:lnTo>
                      <a:pt x="1156" y="716"/>
                    </a:lnTo>
                    <a:lnTo>
                      <a:pt x="1156" y="716"/>
                    </a:lnTo>
                    <a:lnTo>
                      <a:pt x="2058" y="18"/>
                    </a:lnTo>
                    <a:lnTo>
                      <a:pt x="2058" y="18"/>
                    </a:lnTo>
                    <a:lnTo>
                      <a:pt x="2072" y="10"/>
                    </a:lnTo>
                    <a:lnTo>
                      <a:pt x="2084" y="4"/>
                    </a:lnTo>
                    <a:lnTo>
                      <a:pt x="2094" y="0"/>
                    </a:lnTo>
                    <a:lnTo>
                      <a:pt x="2106" y="0"/>
                    </a:lnTo>
                    <a:lnTo>
                      <a:pt x="2114" y="0"/>
                    </a:lnTo>
                    <a:lnTo>
                      <a:pt x="2122" y="6"/>
                    </a:lnTo>
                    <a:lnTo>
                      <a:pt x="2128" y="12"/>
                    </a:lnTo>
                    <a:lnTo>
                      <a:pt x="2132" y="22"/>
                    </a:lnTo>
                    <a:lnTo>
                      <a:pt x="2132" y="22"/>
                    </a:lnTo>
                    <a:lnTo>
                      <a:pt x="2188" y="304"/>
                    </a:lnTo>
                    <a:lnTo>
                      <a:pt x="2188" y="304"/>
                    </a:lnTo>
                    <a:lnTo>
                      <a:pt x="2238" y="558"/>
                    </a:lnTo>
                    <a:lnTo>
                      <a:pt x="2238" y="558"/>
                    </a:lnTo>
                    <a:lnTo>
                      <a:pt x="2240" y="566"/>
                    </a:lnTo>
                    <a:lnTo>
                      <a:pt x="2238" y="576"/>
                    </a:lnTo>
                    <a:lnTo>
                      <a:pt x="2234" y="588"/>
                    </a:lnTo>
                    <a:lnTo>
                      <a:pt x="2228" y="600"/>
                    </a:lnTo>
                    <a:lnTo>
                      <a:pt x="2220" y="610"/>
                    </a:lnTo>
                    <a:lnTo>
                      <a:pt x="2212" y="622"/>
                    </a:lnTo>
                    <a:lnTo>
                      <a:pt x="2202" y="632"/>
                    </a:lnTo>
                    <a:lnTo>
                      <a:pt x="2192" y="642"/>
                    </a:lnTo>
                    <a:lnTo>
                      <a:pt x="1396" y="1258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>
                <a:off x="15894050" y="-4532313"/>
                <a:ext cx="3397250" cy="2651125"/>
              </a:xfrm>
              <a:custGeom>
                <a:avLst/>
                <a:gdLst>
                  <a:gd name="T0" fmla="*/ 18 w 2140"/>
                  <a:gd name="T1" fmla="*/ 1670 h 1670"/>
                  <a:gd name="T2" fmla="*/ 18 w 2140"/>
                  <a:gd name="T3" fmla="*/ 1670 h 1670"/>
                  <a:gd name="T4" fmla="*/ 10 w 2140"/>
                  <a:gd name="T5" fmla="*/ 1660 h 1670"/>
                  <a:gd name="T6" fmla="*/ 4 w 2140"/>
                  <a:gd name="T7" fmla="*/ 1648 h 1670"/>
                  <a:gd name="T8" fmla="*/ 2 w 2140"/>
                  <a:gd name="T9" fmla="*/ 1636 h 1670"/>
                  <a:gd name="T10" fmla="*/ 0 w 2140"/>
                  <a:gd name="T11" fmla="*/ 1624 h 1670"/>
                  <a:gd name="T12" fmla="*/ 2 w 2140"/>
                  <a:gd name="T13" fmla="*/ 1612 h 1670"/>
                  <a:gd name="T14" fmla="*/ 8 w 2140"/>
                  <a:gd name="T15" fmla="*/ 1602 h 1670"/>
                  <a:gd name="T16" fmla="*/ 14 w 2140"/>
                  <a:gd name="T17" fmla="*/ 1592 h 1670"/>
                  <a:gd name="T18" fmla="*/ 24 w 2140"/>
                  <a:gd name="T19" fmla="*/ 1582 h 1670"/>
                  <a:gd name="T20" fmla="*/ 24 w 2140"/>
                  <a:gd name="T21" fmla="*/ 1582 h 1670"/>
                  <a:gd name="T22" fmla="*/ 926 w 2140"/>
                  <a:gd name="T23" fmla="*/ 884 h 1670"/>
                  <a:gd name="T24" fmla="*/ 1038 w 2140"/>
                  <a:gd name="T25" fmla="*/ 798 h 1670"/>
                  <a:gd name="T26" fmla="*/ 1152 w 2140"/>
                  <a:gd name="T27" fmla="*/ 710 h 1670"/>
                  <a:gd name="T28" fmla="*/ 1152 w 2140"/>
                  <a:gd name="T29" fmla="*/ 710 h 1670"/>
                  <a:gd name="T30" fmla="*/ 2052 w 2140"/>
                  <a:gd name="T31" fmla="*/ 12 h 1670"/>
                  <a:gd name="T32" fmla="*/ 2052 w 2140"/>
                  <a:gd name="T33" fmla="*/ 12 h 1670"/>
                  <a:gd name="T34" fmla="*/ 2064 w 2140"/>
                  <a:gd name="T35" fmla="*/ 6 h 1670"/>
                  <a:gd name="T36" fmla="*/ 2076 w 2140"/>
                  <a:gd name="T37" fmla="*/ 0 h 1670"/>
                  <a:gd name="T38" fmla="*/ 2088 w 2140"/>
                  <a:gd name="T39" fmla="*/ 0 h 1670"/>
                  <a:gd name="T40" fmla="*/ 2100 w 2140"/>
                  <a:gd name="T41" fmla="*/ 0 h 1670"/>
                  <a:gd name="T42" fmla="*/ 2112 w 2140"/>
                  <a:gd name="T43" fmla="*/ 4 h 1670"/>
                  <a:gd name="T44" fmla="*/ 2122 w 2140"/>
                  <a:gd name="T45" fmla="*/ 10 h 1670"/>
                  <a:gd name="T46" fmla="*/ 2132 w 2140"/>
                  <a:gd name="T47" fmla="*/ 18 h 1670"/>
                  <a:gd name="T48" fmla="*/ 2140 w 2140"/>
                  <a:gd name="T49" fmla="*/ 28 h 1670"/>
                  <a:gd name="T50" fmla="*/ 2140 w 2140"/>
                  <a:gd name="T51" fmla="*/ 28 h 1670"/>
                  <a:gd name="T52" fmla="*/ 2134 w 2140"/>
                  <a:gd name="T53" fmla="*/ 26 h 1670"/>
                  <a:gd name="T54" fmla="*/ 2134 w 2140"/>
                  <a:gd name="T55" fmla="*/ 26 h 1670"/>
                  <a:gd name="T56" fmla="*/ 2108 w 2140"/>
                  <a:gd name="T57" fmla="*/ 44 h 1670"/>
                  <a:gd name="T58" fmla="*/ 2040 w 2140"/>
                  <a:gd name="T59" fmla="*/ 96 h 1670"/>
                  <a:gd name="T60" fmla="*/ 1800 w 2140"/>
                  <a:gd name="T61" fmla="*/ 278 h 1670"/>
                  <a:gd name="T62" fmla="*/ 1070 w 2140"/>
                  <a:gd name="T63" fmla="*/ 838 h 1670"/>
                  <a:gd name="T64" fmla="*/ 1070 w 2140"/>
                  <a:gd name="T65" fmla="*/ 838 h 1670"/>
                  <a:gd name="T66" fmla="*/ 346 w 2140"/>
                  <a:gd name="T67" fmla="*/ 1404 h 1670"/>
                  <a:gd name="T68" fmla="*/ 108 w 2140"/>
                  <a:gd name="T69" fmla="*/ 1590 h 1670"/>
                  <a:gd name="T70" fmla="*/ 42 w 2140"/>
                  <a:gd name="T71" fmla="*/ 1642 h 1670"/>
                  <a:gd name="T72" fmla="*/ 18 w 2140"/>
                  <a:gd name="T73" fmla="*/ 1664 h 1670"/>
                  <a:gd name="T74" fmla="*/ 18 w 2140"/>
                  <a:gd name="T75" fmla="*/ 1664 h 1670"/>
                  <a:gd name="T76" fmla="*/ 18 w 2140"/>
                  <a:gd name="T77" fmla="*/ 1670 h 1670"/>
                  <a:gd name="T78" fmla="*/ 18 w 2140"/>
                  <a:gd name="T79" fmla="*/ 167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40" h="1670">
                    <a:moveTo>
                      <a:pt x="18" y="1670"/>
                    </a:moveTo>
                    <a:lnTo>
                      <a:pt x="18" y="1670"/>
                    </a:lnTo>
                    <a:lnTo>
                      <a:pt x="10" y="1660"/>
                    </a:lnTo>
                    <a:lnTo>
                      <a:pt x="4" y="1648"/>
                    </a:lnTo>
                    <a:lnTo>
                      <a:pt x="2" y="1636"/>
                    </a:lnTo>
                    <a:lnTo>
                      <a:pt x="0" y="1624"/>
                    </a:lnTo>
                    <a:lnTo>
                      <a:pt x="2" y="1612"/>
                    </a:lnTo>
                    <a:lnTo>
                      <a:pt x="8" y="1602"/>
                    </a:lnTo>
                    <a:lnTo>
                      <a:pt x="14" y="1592"/>
                    </a:lnTo>
                    <a:lnTo>
                      <a:pt x="24" y="1582"/>
                    </a:lnTo>
                    <a:lnTo>
                      <a:pt x="24" y="1582"/>
                    </a:lnTo>
                    <a:lnTo>
                      <a:pt x="926" y="884"/>
                    </a:lnTo>
                    <a:lnTo>
                      <a:pt x="1038" y="798"/>
                    </a:lnTo>
                    <a:lnTo>
                      <a:pt x="1152" y="710"/>
                    </a:lnTo>
                    <a:lnTo>
                      <a:pt x="1152" y="710"/>
                    </a:lnTo>
                    <a:lnTo>
                      <a:pt x="2052" y="12"/>
                    </a:lnTo>
                    <a:lnTo>
                      <a:pt x="2052" y="12"/>
                    </a:lnTo>
                    <a:lnTo>
                      <a:pt x="2064" y="6"/>
                    </a:lnTo>
                    <a:lnTo>
                      <a:pt x="2076" y="0"/>
                    </a:lnTo>
                    <a:lnTo>
                      <a:pt x="2088" y="0"/>
                    </a:lnTo>
                    <a:lnTo>
                      <a:pt x="2100" y="0"/>
                    </a:lnTo>
                    <a:lnTo>
                      <a:pt x="2112" y="4"/>
                    </a:lnTo>
                    <a:lnTo>
                      <a:pt x="2122" y="10"/>
                    </a:lnTo>
                    <a:lnTo>
                      <a:pt x="2132" y="18"/>
                    </a:lnTo>
                    <a:lnTo>
                      <a:pt x="2140" y="28"/>
                    </a:lnTo>
                    <a:lnTo>
                      <a:pt x="2140" y="28"/>
                    </a:lnTo>
                    <a:lnTo>
                      <a:pt x="2134" y="26"/>
                    </a:lnTo>
                    <a:lnTo>
                      <a:pt x="2134" y="26"/>
                    </a:lnTo>
                    <a:lnTo>
                      <a:pt x="2108" y="44"/>
                    </a:lnTo>
                    <a:lnTo>
                      <a:pt x="2040" y="96"/>
                    </a:lnTo>
                    <a:lnTo>
                      <a:pt x="1800" y="278"/>
                    </a:lnTo>
                    <a:lnTo>
                      <a:pt x="1070" y="838"/>
                    </a:lnTo>
                    <a:lnTo>
                      <a:pt x="1070" y="838"/>
                    </a:lnTo>
                    <a:lnTo>
                      <a:pt x="346" y="1404"/>
                    </a:lnTo>
                    <a:lnTo>
                      <a:pt x="108" y="1590"/>
                    </a:lnTo>
                    <a:lnTo>
                      <a:pt x="42" y="1642"/>
                    </a:lnTo>
                    <a:lnTo>
                      <a:pt x="18" y="1664"/>
                    </a:lnTo>
                    <a:lnTo>
                      <a:pt x="18" y="1664"/>
                    </a:lnTo>
                    <a:lnTo>
                      <a:pt x="18" y="1670"/>
                    </a:lnTo>
                    <a:lnTo>
                      <a:pt x="18" y="1670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Freeform 108"/>
              <p:cNvSpPr>
                <a:spLocks/>
              </p:cNvSpPr>
              <p:nvPr/>
            </p:nvSpPr>
            <p:spPr bwMode="auto">
              <a:xfrm>
                <a:off x="16125825" y="-4306888"/>
                <a:ext cx="3251200" cy="2746375"/>
              </a:xfrm>
              <a:custGeom>
                <a:avLst/>
                <a:gdLst>
                  <a:gd name="T0" fmla="*/ 0 w 2048"/>
                  <a:gd name="T1" fmla="*/ 1492 h 1730"/>
                  <a:gd name="T2" fmla="*/ 0 w 2048"/>
                  <a:gd name="T3" fmla="*/ 1492 h 1730"/>
                  <a:gd name="T4" fmla="*/ 964 w 2048"/>
                  <a:gd name="T5" fmla="*/ 748 h 1730"/>
                  <a:gd name="T6" fmla="*/ 964 w 2048"/>
                  <a:gd name="T7" fmla="*/ 748 h 1730"/>
                  <a:gd name="T8" fmla="*/ 1928 w 2048"/>
                  <a:gd name="T9" fmla="*/ 0 h 1730"/>
                  <a:gd name="T10" fmla="*/ 1928 w 2048"/>
                  <a:gd name="T11" fmla="*/ 0 h 1730"/>
                  <a:gd name="T12" fmla="*/ 1994 w 2048"/>
                  <a:gd name="T13" fmla="*/ 260 h 1730"/>
                  <a:gd name="T14" fmla="*/ 1994 w 2048"/>
                  <a:gd name="T15" fmla="*/ 260 h 1730"/>
                  <a:gd name="T16" fmla="*/ 2048 w 2048"/>
                  <a:gd name="T17" fmla="*/ 478 h 1730"/>
                  <a:gd name="T18" fmla="*/ 2048 w 2048"/>
                  <a:gd name="T19" fmla="*/ 478 h 1730"/>
                  <a:gd name="T20" fmla="*/ 1240 w 2048"/>
                  <a:gd name="T21" fmla="*/ 1104 h 1730"/>
                  <a:gd name="T22" fmla="*/ 1240 w 2048"/>
                  <a:gd name="T23" fmla="*/ 1104 h 1730"/>
                  <a:gd name="T24" fmla="*/ 432 w 2048"/>
                  <a:gd name="T25" fmla="*/ 1730 h 1730"/>
                  <a:gd name="T26" fmla="*/ 432 w 2048"/>
                  <a:gd name="T27" fmla="*/ 1730 h 1730"/>
                  <a:gd name="T28" fmla="*/ 234 w 2048"/>
                  <a:gd name="T29" fmla="*/ 1622 h 1730"/>
                  <a:gd name="T30" fmla="*/ 234 w 2048"/>
                  <a:gd name="T31" fmla="*/ 1622 h 1730"/>
                  <a:gd name="T32" fmla="*/ 0 w 2048"/>
                  <a:gd name="T33" fmla="*/ 1492 h 1730"/>
                  <a:gd name="T34" fmla="*/ 0 w 2048"/>
                  <a:gd name="T35" fmla="*/ 1492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48" h="1730">
                    <a:moveTo>
                      <a:pt x="0" y="1492"/>
                    </a:moveTo>
                    <a:lnTo>
                      <a:pt x="0" y="1492"/>
                    </a:lnTo>
                    <a:lnTo>
                      <a:pt x="964" y="748"/>
                    </a:lnTo>
                    <a:lnTo>
                      <a:pt x="964" y="748"/>
                    </a:lnTo>
                    <a:lnTo>
                      <a:pt x="1928" y="0"/>
                    </a:lnTo>
                    <a:lnTo>
                      <a:pt x="1928" y="0"/>
                    </a:lnTo>
                    <a:lnTo>
                      <a:pt x="1994" y="260"/>
                    </a:lnTo>
                    <a:lnTo>
                      <a:pt x="1994" y="260"/>
                    </a:lnTo>
                    <a:lnTo>
                      <a:pt x="2048" y="478"/>
                    </a:lnTo>
                    <a:lnTo>
                      <a:pt x="2048" y="478"/>
                    </a:lnTo>
                    <a:lnTo>
                      <a:pt x="1240" y="1104"/>
                    </a:lnTo>
                    <a:lnTo>
                      <a:pt x="1240" y="1104"/>
                    </a:lnTo>
                    <a:lnTo>
                      <a:pt x="432" y="1730"/>
                    </a:lnTo>
                    <a:lnTo>
                      <a:pt x="432" y="1730"/>
                    </a:lnTo>
                    <a:lnTo>
                      <a:pt x="234" y="1622"/>
                    </a:lnTo>
                    <a:lnTo>
                      <a:pt x="234" y="1622"/>
                    </a:lnTo>
                    <a:lnTo>
                      <a:pt x="0" y="1492"/>
                    </a:lnTo>
                    <a:lnTo>
                      <a:pt x="0" y="14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Freeform 109"/>
              <p:cNvSpPr>
                <a:spLocks/>
              </p:cNvSpPr>
              <p:nvPr/>
            </p:nvSpPr>
            <p:spPr bwMode="auto">
              <a:xfrm>
                <a:off x="16125825" y="-4306888"/>
                <a:ext cx="3086100" cy="2419350"/>
              </a:xfrm>
              <a:custGeom>
                <a:avLst/>
                <a:gdLst>
                  <a:gd name="T0" fmla="*/ 0 w 1944"/>
                  <a:gd name="T1" fmla="*/ 1492 h 1524"/>
                  <a:gd name="T2" fmla="*/ 0 w 1944"/>
                  <a:gd name="T3" fmla="*/ 1492 h 1524"/>
                  <a:gd name="T4" fmla="*/ 964 w 1944"/>
                  <a:gd name="T5" fmla="*/ 748 h 1524"/>
                  <a:gd name="T6" fmla="*/ 964 w 1944"/>
                  <a:gd name="T7" fmla="*/ 748 h 1524"/>
                  <a:gd name="T8" fmla="*/ 1928 w 1944"/>
                  <a:gd name="T9" fmla="*/ 0 h 1524"/>
                  <a:gd name="T10" fmla="*/ 1928 w 1944"/>
                  <a:gd name="T11" fmla="*/ 0 h 1524"/>
                  <a:gd name="T12" fmla="*/ 1944 w 1944"/>
                  <a:gd name="T13" fmla="*/ 62 h 1524"/>
                  <a:gd name="T14" fmla="*/ 1944 w 1944"/>
                  <a:gd name="T15" fmla="*/ 62 h 1524"/>
                  <a:gd name="T16" fmla="*/ 1000 w 1944"/>
                  <a:gd name="T17" fmla="*/ 794 h 1524"/>
                  <a:gd name="T18" fmla="*/ 1000 w 1944"/>
                  <a:gd name="T19" fmla="*/ 794 h 1524"/>
                  <a:gd name="T20" fmla="*/ 56 w 1944"/>
                  <a:gd name="T21" fmla="*/ 1524 h 1524"/>
                  <a:gd name="T22" fmla="*/ 56 w 1944"/>
                  <a:gd name="T23" fmla="*/ 1524 h 1524"/>
                  <a:gd name="T24" fmla="*/ 0 w 1944"/>
                  <a:gd name="T25" fmla="*/ 1492 h 1524"/>
                  <a:gd name="T26" fmla="*/ 0 w 1944"/>
                  <a:gd name="T27" fmla="*/ 1492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44" h="1524">
                    <a:moveTo>
                      <a:pt x="0" y="1492"/>
                    </a:moveTo>
                    <a:lnTo>
                      <a:pt x="0" y="1492"/>
                    </a:lnTo>
                    <a:lnTo>
                      <a:pt x="964" y="748"/>
                    </a:lnTo>
                    <a:lnTo>
                      <a:pt x="964" y="748"/>
                    </a:lnTo>
                    <a:lnTo>
                      <a:pt x="1928" y="0"/>
                    </a:lnTo>
                    <a:lnTo>
                      <a:pt x="1928" y="0"/>
                    </a:lnTo>
                    <a:lnTo>
                      <a:pt x="1944" y="62"/>
                    </a:lnTo>
                    <a:lnTo>
                      <a:pt x="1944" y="62"/>
                    </a:lnTo>
                    <a:lnTo>
                      <a:pt x="1000" y="794"/>
                    </a:lnTo>
                    <a:lnTo>
                      <a:pt x="1000" y="794"/>
                    </a:lnTo>
                    <a:lnTo>
                      <a:pt x="56" y="1524"/>
                    </a:lnTo>
                    <a:lnTo>
                      <a:pt x="56" y="1524"/>
                    </a:lnTo>
                    <a:lnTo>
                      <a:pt x="0" y="1492"/>
                    </a:lnTo>
                    <a:lnTo>
                      <a:pt x="0" y="1492"/>
                    </a:lnTo>
                    <a:close/>
                  </a:path>
                </a:pathLst>
              </a:custGeom>
              <a:solidFill>
                <a:srgbClr val="56C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Freeform 110"/>
              <p:cNvSpPr>
                <a:spLocks/>
              </p:cNvSpPr>
              <p:nvPr/>
            </p:nvSpPr>
            <p:spPr bwMode="auto">
              <a:xfrm>
                <a:off x="17551400" y="-4113213"/>
                <a:ext cx="1444625" cy="1136650"/>
              </a:xfrm>
              <a:custGeom>
                <a:avLst/>
                <a:gdLst>
                  <a:gd name="T0" fmla="*/ 0 w 910"/>
                  <a:gd name="T1" fmla="*/ 696 h 716"/>
                  <a:gd name="T2" fmla="*/ 0 w 910"/>
                  <a:gd name="T3" fmla="*/ 696 h 716"/>
                  <a:gd name="T4" fmla="*/ 450 w 910"/>
                  <a:gd name="T5" fmla="*/ 348 h 716"/>
                  <a:gd name="T6" fmla="*/ 450 w 910"/>
                  <a:gd name="T7" fmla="*/ 348 h 716"/>
                  <a:gd name="T8" fmla="*/ 902 w 910"/>
                  <a:gd name="T9" fmla="*/ 0 h 716"/>
                  <a:gd name="T10" fmla="*/ 902 w 910"/>
                  <a:gd name="T11" fmla="*/ 0 h 716"/>
                  <a:gd name="T12" fmla="*/ 910 w 910"/>
                  <a:gd name="T13" fmla="*/ 26 h 716"/>
                  <a:gd name="T14" fmla="*/ 910 w 910"/>
                  <a:gd name="T15" fmla="*/ 26 h 716"/>
                  <a:gd name="T16" fmla="*/ 464 w 910"/>
                  <a:gd name="T17" fmla="*/ 372 h 716"/>
                  <a:gd name="T18" fmla="*/ 464 w 910"/>
                  <a:gd name="T19" fmla="*/ 372 h 716"/>
                  <a:gd name="T20" fmla="*/ 18 w 910"/>
                  <a:gd name="T21" fmla="*/ 716 h 716"/>
                  <a:gd name="T22" fmla="*/ 18 w 910"/>
                  <a:gd name="T23" fmla="*/ 716 h 716"/>
                  <a:gd name="T24" fmla="*/ 0 w 910"/>
                  <a:gd name="T25" fmla="*/ 696 h 716"/>
                  <a:gd name="T26" fmla="*/ 0 w 910"/>
                  <a:gd name="T27" fmla="*/ 696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0" h="716">
                    <a:moveTo>
                      <a:pt x="0" y="696"/>
                    </a:moveTo>
                    <a:lnTo>
                      <a:pt x="0" y="696"/>
                    </a:lnTo>
                    <a:lnTo>
                      <a:pt x="450" y="348"/>
                    </a:lnTo>
                    <a:lnTo>
                      <a:pt x="450" y="348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910" y="26"/>
                    </a:lnTo>
                    <a:lnTo>
                      <a:pt x="910" y="26"/>
                    </a:lnTo>
                    <a:lnTo>
                      <a:pt x="464" y="372"/>
                    </a:lnTo>
                    <a:lnTo>
                      <a:pt x="464" y="372"/>
                    </a:lnTo>
                    <a:lnTo>
                      <a:pt x="18" y="716"/>
                    </a:lnTo>
                    <a:lnTo>
                      <a:pt x="18" y="716"/>
                    </a:lnTo>
                    <a:lnTo>
                      <a:pt x="0" y="696"/>
                    </a:lnTo>
                    <a:lnTo>
                      <a:pt x="0" y="6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Freeform 111"/>
              <p:cNvSpPr>
                <a:spLocks/>
              </p:cNvSpPr>
              <p:nvPr/>
            </p:nvSpPr>
            <p:spPr bwMode="auto">
              <a:xfrm>
                <a:off x="16240125" y="-2122487"/>
                <a:ext cx="247650" cy="187325"/>
              </a:xfrm>
              <a:custGeom>
                <a:avLst/>
                <a:gdLst>
                  <a:gd name="T0" fmla="*/ 0 w 156"/>
                  <a:gd name="T1" fmla="*/ 110 h 118"/>
                  <a:gd name="T2" fmla="*/ 0 w 156"/>
                  <a:gd name="T3" fmla="*/ 110 h 118"/>
                  <a:gd name="T4" fmla="*/ 142 w 156"/>
                  <a:gd name="T5" fmla="*/ 0 h 118"/>
                  <a:gd name="T6" fmla="*/ 142 w 156"/>
                  <a:gd name="T7" fmla="*/ 0 h 118"/>
                  <a:gd name="T8" fmla="*/ 156 w 156"/>
                  <a:gd name="T9" fmla="*/ 10 h 118"/>
                  <a:gd name="T10" fmla="*/ 156 w 156"/>
                  <a:gd name="T11" fmla="*/ 10 h 118"/>
                  <a:gd name="T12" fmla="*/ 14 w 156"/>
                  <a:gd name="T13" fmla="*/ 118 h 118"/>
                  <a:gd name="T14" fmla="*/ 14 w 156"/>
                  <a:gd name="T15" fmla="*/ 118 h 118"/>
                  <a:gd name="T16" fmla="*/ 0 w 156"/>
                  <a:gd name="T17" fmla="*/ 110 h 118"/>
                  <a:gd name="T18" fmla="*/ 0 w 156"/>
                  <a:gd name="T19" fmla="*/ 1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18">
                    <a:moveTo>
                      <a:pt x="0" y="110"/>
                    </a:moveTo>
                    <a:lnTo>
                      <a:pt x="0" y="11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10"/>
                    </a:lnTo>
                    <a:lnTo>
                      <a:pt x="156" y="10"/>
                    </a:lnTo>
                    <a:lnTo>
                      <a:pt x="14" y="118"/>
                    </a:lnTo>
                    <a:lnTo>
                      <a:pt x="14" y="118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Freeform 112"/>
              <p:cNvSpPr>
                <a:spLocks/>
              </p:cNvSpPr>
              <p:nvPr/>
            </p:nvSpPr>
            <p:spPr bwMode="auto">
              <a:xfrm>
                <a:off x="16481425" y="-2309812"/>
                <a:ext cx="247650" cy="187325"/>
              </a:xfrm>
              <a:custGeom>
                <a:avLst/>
                <a:gdLst>
                  <a:gd name="T0" fmla="*/ 0 w 156"/>
                  <a:gd name="T1" fmla="*/ 110 h 118"/>
                  <a:gd name="T2" fmla="*/ 0 w 156"/>
                  <a:gd name="T3" fmla="*/ 110 h 118"/>
                  <a:gd name="T4" fmla="*/ 142 w 156"/>
                  <a:gd name="T5" fmla="*/ 0 h 118"/>
                  <a:gd name="T6" fmla="*/ 142 w 156"/>
                  <a:gd name="T7" fmla="*/ 0 h 118"/>
                  <a:gd name="T8" fmla="*/ 156 w 156"/>
                  <a:gd name="T9" fmla="*/ 10 h 118"/>
                  <a:gd name="T10" fmla="*/ 156 w 156"/>
                  <a:gd name="T11" fmla="*/ 10 h 118"/>
                  <a:gd name="T12" fmla="*/ 14 w 156"/>
                  <a:gd name="T13" fmla="*/ 118 h 118"/>
                  <a:gd name="T14" fmla="*/ 14 w 156"/>
                  <a:gd name="T15" fmla="*/ 118 h 118"/>
                  <a:gd name="T16" fmla="*/ 0 w 156"/>
                  <a:gd name="T17" fmla="*/ 110 h 118"/>
                  <a:gd name="T18" fmla="*/ 0 w 156"/>
                  <a:gd name="T19" fmla="*/ 1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18">
                    <a:moveTo>
                      <a:pt x="0" y="110"/>
                    </a:moveTo>
                    <a:lnTo>
                      <a:pt x="0" y="11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10"/>
                    </a:lnTo>
                    <a:lnTo>
                      <a:pt x="156" y="10"/>
                    </a:lnTo>
                    <a:lnTo>
                      <a:pt x="14" y="118"/>
                    </a:lnTo>
                    <a:lnTo>
                      <a:pt x="14" y="118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Freeform 113"/>
              <p:cNvSpPr>
                <a:spLocks/>
              </p:cNvSpPr>
              <p:nvPr/>
            </p:nvSpPr>
            <p:spPr bwMode="auto">
              <a:xfrm>
                <a:off x="16725900" y="-2497137"/>
                <a:ext cx="244475" cy="187325"/>
              </a:xfrm>
              <a:custGeom>
                <a:avLst/>
                <a:gdLst>
                  <a:gd name="T0" fmla="*/ 0 w 154"/>
                  <a:gd name="T1" fmla="*/ 108 h 118"/>
                  <a:gd name="T2" fmla="*/ 0 w 154"/>
                  <a:gd name="T3" fmla="*/ 108 h 118"/>
                  <a:gd name="T4" fmla="*/ 142 w 154"/>
                  <a:gd name="T5" fmla="*/ 0 h 118"/>
                  <a:gd name="T6" fmla="*/ 142 w 154"/>
                  <a:gd name="T7" fmla="*/ 0 h 118"/>
                  <a:gd name="T8" fmla="*/ 154 w 154"/>
                  <a:gd name="T9" fmla="*/ 10 h 118"/>
                  <a:gd name="T10" fmla="*/ 154 w 154"/>
                  <a:gd name="T11" fmla="*/ 10 h 118"/>
                  <a:gd name="T12" fmla="*/ 14 w 154"/>
                  <a:gd name="T13" fmla="*/ 118 h 118"/>
                  <a:gd name="T14" fmla="*/ 14 w 154"/>
                  <a:gd name="T15" fmla="*/ 118 h 118"/>
                  <a:gd name="T16" fmla="*/ 0 w 154"/>
                  <a:gd name="T17" fmla="*/ 108 h 118"/>
                  <a:gd name="T18" fmla="*/ 0 w 154"/>
                  <a:gd name="T19" fmla="*/ 10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18">
                    <a:moveTo>
                      <a:pt x="0" y="108"/>
                    </a:moveTo>
                    <a:lnTo>
                      <a:pt x="0" y="108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4" y="10"/>
                    </a:lnTo>
                    <a:lnTo>
                      <a:pt x="154" y="10"/>
                    </a:lnTo>
                    <a:lnTo>
                      <a:pt x="14" y="118"/>
                    </a:lnTo>
                    <a:lnTo>
                      <a:pt x="14" y="118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Freeform 114"/>
              <p:cNvSpPr>
                <a:spLocks/>
              </p:cNvSpPr>
              <p:nvPr/>
            </p:nvSpPr>
            <p:spPr bwMode="auto">
              <a:xfrm>
                <a:off x="16967200" y="-2687637"/>
                <a:ext cx="244475" cy="190500"/>
              </a:xfrm>
              <a:custGeom>
                <a:avLst/>
                <a:gdLst>
                  <a:gd name="T0" fmla="*/ 0 w 154"/>
                  <a:gd name="T1" fmla="*/ 110 h 120"/>
                  <a:gd name="T2" fmla="*/ 0 w 154"/>
                  <a:gd name="T3" fmla="*/ 110 h 120"/>
                  <a:gd name="T4" fmla="*/ 142 w 154"/>
                  <a:gd name="T5" fmla="*/ 0 h 120"/>
                  <a:gd name="T6" fmla="*/ 142 w 154"/>
                  <a:gd name="T7" fmla="*/ 0 h 120"/>
                  <a:gd name="T8" fmla="*/ 154 w 154"/>
                  <a:gd name="T9" fmla="*/ 12 h 120"/>
                  <a:gd name="T10" fmla="*/ 154 w 154"/>
                  <a:gd name="T11" fmla="*/ 12 h 120"/>
                  <a:gd name="T12" fmla="*/ 14 w 154"/>
                  <a:gd name="T13" fmla="*/ 120 h 120"/>
                  <a:gd name="T14" fmla="*/ 14 w 154"/>
                  <a:gd name="T15" fmla="*/ 120 h 120"/>
                  <a:gd name="T16" fmla="*/ 0 w 154"/>
                  <a:gd name="T17" fmla="*/ 110 h 120"/>
                  <a:gd name="T18" fmla="*/ 0 w 154"/>
                  <a:gd name="T19" fmla="*/ 1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20">
                    <a:moveTo>
                      <a:pt x="0" y="110"/>
                    </a:moveTo>
                    <a:lnTo>
                      <a:pt x="0" y="11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4" y="120"/>
                    </a:lnTo>
                    <a:lnTo>
                      <a:pt x="14" y="120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Freeform 115"/>
              <p:cNvSpPr>
                <a:spLocks/>
              </p:cNvSpPr>
              <p:nvPr/>
            </p:nvSpPr>
            <p:spPr bwMode="auto">
              <a:xfrm>
                <a:off x="16325850" y="-2278062"/>
                <a:ext cx="790575" cy="568325"/>
              </a:xfrm>
              <a:custGeom>
                <a:avLst/>
                <a:gdLst>
                  <a:gd name="T0" fmla="*/ 0 w 498"/>
                  <a:gd name="T1" fmla="*/ 222 h 358"/>
                  <a:gd name="T2" fmla="*/ 0 w 498"/>
                  <a:gd name="T3" fmla="*/ 222 h 358"/>
                  <a:gd name="T4" fmla="*/ 288 w 498"/>
                  <a:gd name="T5" fmla="*/ 0 h 358"/>
                  <a:gd name="T6" fmla="*/ 288 w 498"/>
                  <a:gd name="T7" fmla="*/ 0 h 358"/>
                  <a:gd name="T8" fmla="*/ 398 w 498"/>
                  <a:gd name="T9" fmla="*/ 82 h 358"/>
                  <a:gd name="T10" fmla="*/ 398 w 498"/>
                  <a:gd name="T11" fmla="*/ 82 h 358"/>
                  <a:gd name="T12" fmla="*/ 498 w 498"/>
                  <a:gd name="T13" fmla="*/ 156 h 358"/>
                  <a:gd name="T14" fmla="*/ 498 w 498"/>
                  <a:gd name="T15" fmla="*/ 156 h 358"/>
                  <a:gd name="T16" fmla="*/ 238 w 498"/>
                  <a:gd name="T17" fmla="*/ 358 h 358"/>
                  <a:gd name="T18" fmla="*/ 238 w 498"/>
                  <a:gd name="T19" fmla="*/ 358 h 358"/>
                  <a:gd name="T20" fmla="*/ 124 w 498"/>
                  <a:gd name="T21" fmla="*/ 292 h 358"/>
                  <a:gd name="T22" fmla="*/ 124 w 498"/>
                  <a:gd name="T23" fmla="*/ 292 h 358"/>
                  <a:gd name="T24" fmla="*/ 0 w 498"/>
                  <a:gd name="T25" fmla="*/ 222 h 358"/>
                  <a:gd name="T26" fmla="*/ 0 w 498"/>
                  <a:gd name="T27" fmla="*/ 222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8" h="358">
                    <a:moveTo>
                      <a:pt x="0" y="222"/>
                    </a:moveTo>
                    <a:lnTo>
                      <a:pt x="0" y="22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98" y="82"/>
                    </a:lnTo>
                    <a:lnTo>
                      <a:pt x="398" y="82"/>
                    </a:lnTo>
                    <a:lnTo>
                      <a:pt x="498" y="156"/>
                    </a:lnTo>
                    <a:lnTo>
                      <a:pt x="498" y="156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124" y="292"/>
                    </a:lnTo>
                    <a:lnTo>
                      <a:pt x="124" y="292"/>
                    </a:lnTo>
                    <a:lnTo>
                      <a:pt x="0" y="222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Freeform 116"/>
              <p:cNvSpPr>
                <a:spLocks/>
              </p:cNvSpPr>
              <p:nvPr/>
            </p:nvSpPr>
            <p:spPr bwMode="auto">
              <a:xfrm>
                <a:off x="16837025" y="-2722562"/>
                <a:ext cx="657225" cy="523875"/>
              </a:xfrm>
              <a:custGeom>
                <a:avLst/>
                <a:gdLst>
                  <a:gd name="T0" fmla="*/ 0 w 414"/>
                  <a:gd name="T1" fmla="*/ 254 h 330"/>
                  <a:gd name="T2" fmla="*/ 0 w 414"/>
                  <a:gd name="T3" fmla="*/ 254 h 330"/>
                  <a:gd name="T4" fmla="*/ 328 w 414"/>
                  <a:gd name="T5" fmla="*/ 0 h 330"/>
                  <a:gd name="T6" fmla="*/ 328 w 414"/>
                  <a:gd name="T7" fmla="*/ 0 h 330"/>
                  <a:gd name="T8" fmla="*/ 372 w 414"/>
                  <a:gd name="T9" fmla="*/ 44 h 330"/>
                  <a:gd name="T10" fmla="*/ 372 w 414"/>
                  <a:gd name="T11" fmla="*/ 44 h 330"/>
                  <a:gd name="T12" fmla="*/ 414 w 414"/>
                  <a:gd name="T13" fmla="*/ 88 h 330"/>
                  <a:gd name="T14" fmla="*/ 414 w 414"/>
                  <a:gd name="T15" fmla="*/ 88 h 330"/>
                  <a:gd name="T16" fmla="*/ 100 w 414"/>
                  <a:gd name="T17" fmla="*/ 330 h 330"/>
                  <a:gd name="T18" fmla="*/ 100 w 414"/>
                  <a:gd name="T19" fmla="*/ 330 h 330"/>
                  <a:gd name="T20" fmla="*/ 50 w 414"/>
                  <a:gd name="T21" fmla="*/ 292 h 330"/>
                  <a:gd name="T22" fmla="*/ 50 w 414"/>
                  <a:gd name="T23" fmla="*/ 292 h 330"/>
                  <a:gd name="T24" fmla="*/ 0 w 414"/>
                  <a:gd name="T25" fmla="*/ 254 h 330"/>
                  <a:gd name="T26" fmla="*/ 0 w 414"/>
                  <a:gd name="T27" fmla="*/ 254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330">
                    <a:moveTo>
                      <a:pt x="0" y="254"/>
                    </a:moveTo>
                    <a:lnTo>
                      <a:pt x="0" y="254"/>
                    </a:lnTo>
                    <a:lnTo>
                      <a:pt x="328" y="0"/>
                    </a:lnTo>
                    <a:lnTo>
                      <a:pt x="328" y="0"/>
                    </a:lnTo>
                    <a:lnTo>
                      <a:pt x="372" y="44"/>
                    </a:lnTo>
                    <a:lnTo>
                      <a:pt x="372" y="44"/>
                    </a:lnTo>
                    <a:lnTo>
                      <a:pt x="414" y="88"/>
                    </a:lnTo>
                    <a:lnTo>
                      <a:pt x="414" y="88"/>
                    </a:lnTo>
                    <a:lnTo>
                      <a:pt x="100" y="330"/>
                    </a:lnTo>
                    <a:lnTo>
                      <a:pt x="100" y="330"/>
                    </a:lnTo>
                    <a:lnTo>
                      <a:pt x="50" y="292"/>
                    </a:lnTo>
                    <a:lnTo>
                      <a:pt x="50" y="292"/>
                    </a:lnTo>
                    <a:lnTo>
                      <a:pt x="0" y="254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ACBB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Freeform 117"/>
              <p:cNvSpPr>
                <a:spLocks/>
              </p:cNvSpPr>
              <p:nvPr/>
            </p:nvSpPr>
            <p:spPr bwMode="auto">
              <a:xfrm>
                <a:off x="18615025" y="-4129088"/>
                <a:ext cx="708025" cy="984250"/>
              </a:xfrm>
              <a:custGeom>
                <a:avLst/>
                <a:gdLst>
                  <a:gd name="T0" fmla="*/ 0 w 446"/>
                  <a:gd name="T1" fmla="*/ 262 h 620"/>
                  <a:gd name="T2" fmla="*/ 0 w 446"/>
                  <a:gd name="T3" fmla="*/ 262 h 620"/>
                  <a:gd name="T4" fmla="*/ 340 w 446"/>
                  <a:gd name="T5" fmla="*/ 0 h 620"/>
                  <a:gd name="T6" fmla="*/ 340 w 446"/>
                  <a:gd name="T7" fmla="*/ 0 h 620"/>
                  <a:gd name="T8" fmla="*/ 396 w 446"/>
                  <a:gd name="T9" fmla="*/ 210 h 620"/>
                  <a:gd name="T10" fmla="*/ 396 w 446"/>
                  <a:gd name="T11" fmla="*/ 210 h 620"/>
                  <a:gd name="T12" fmla="*/ 446 w 446"/>
                  <a:gd name="T13" fmla="*/ 392 h 620"/>
                  <a:gd name="T14" fmla="*/ 446 w 446"/>
                  <a:gd name="T15" fmla="*/ 392 h 620"/>
                  <a:gd name="T16" fmla="*/ 154 w 446"/>
                  <a:gd name="T17" fmla="*/ 620 h 620"/>
                  <a:gd name="T18" fmla="*/ 154 w 446"/>
                  <a:gd name="T19" fmla="*/ 620 h 620"/>
                  <a:gd name="T20" fmla="*/ 82 w 446"/>
                  <a:gd name="T21" fmla="*/ 454 h 620"/>
                  <a:gd name="T22" fmla="*/ 82 w 446"/>
                  <a:gd name="T23" fmla="*/ 454 h 620"/>
                  <a:gd name="T24" fmla="*/ 0 w 446"/>
                  <a:gd name="T25" fmla="*/ 262 h 620"/>
                  <a:gd name="T26" fmla="*/ 0 w 446"/>
                  <a:gd name="T27" fmla="*/ 262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6" h="620">
                    <a:moveTo>
                      <a:pt x="0" y="262"/>
                    </a:moveTo>
                    <a:lnTo>
                      <a:pt x="0" y="262"/>
                    </a:lnTo>
                    <a:lnTo>
                      <a:pt x="340" y="0"/>
                    </a:lnTo>
                    <a:lnTo>
                      <a:pt x="340" y="0"/>
                    </a:lnTo>
                    <a:lnTo>
                      <a:pt x="396" y="210"/>
                    </a:lnTo>
                    <a:lnTo>
                      <a:pt x="396" y="210"/>
                    </a:lnTo>
                    <a:lnTo>
                      <a:pt x="446" y="392"/>
                    </a:lnTo>
                    <a:lnTo>
                      <a:pt x="446" y="392"/>
                    </a:lnTo>
                    <a:lnTo>
                      <a:pt x="154" y="620"/>
                    </a:lnTo>
                    <a:lnTo>
                      <a:pt x="154" y="620"/>
                    </a:lnTo>
                    <a:lnTo>
                      <a:pt x="82" y="454"/>
                    </a:lnTo>
                    <a:lnTo>
                      <a:pt x="82" y="454"/>
                    </a:lnTo>
                    <a:lnTo>
                      <a:pt x="0" y="262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Freeform 118"/>
              <p:cNvSpPr>
                <a:spLocks/>
              </p:cNvSpPr>
              <p:nvPr/>
            </p:nvSpPr>
            <p:spPr bwMode="auto">
              <a:xfrm>
                <a:off x="18735675" y="-3922713"/>
                <a:ext cx="365125" cy="292100"/>
              </a:xfrm>
              <a:custGeom>
                <a:avLst/>
                <a:gdLst>
                  <a:gd name="T0" fmla="*/ 0 w 230"/>
                  <a:gd name="T1" fmla="*/ 176 h 184"/>
                  <a:gd name="T2" fmla="*/ 0 w 230"/>
                  <a:gd name="T3" fmla="*/ 176 h 184"/>
                  <a:gd name="T4" fmla="*/ 228 w 230"/>
                  <a:gd name="T5" fmla="*/ 0 h 184"/>
                  <a:gd name="T6" fmla="*/ 228 w 230"/>
                  <a:gd name="T7" fmla="*/ 0 h 184"/>
                  <a:gd name="T8" fmla="*/ 230 w 230"/>
                  <a:gd name="T9" fmla="*/ 8 h 184"/>
                  <a:gd name="T10" fmla="*/ 230 w 230"/>
                  <a:gd name="T11" fmla="*/ 8 h 184"/>
                  <a:gd name="T12" fmla="*/ 2 w 230"/>
                  <a:gd name="T13" fmla="*/ 184 h 184"/>
                  <a:gd name="T14" fmla="*/ 2 w 230"/>
                  <a:gd name="T15" fmla="*/ 184 h 184"/>
                  <a:gd name="T16" fmla="*/ 0 w 230"/>
                  <a:gd name="T17" fmla="*/ 176 h 184"/>
                  <a:gd name="T18" fmla="*/ 0 w 230"/>
                  <a:gd name="T19" fmla="*/ 17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184">
                    <a:moveTo>
                      <a:pt x="0" y="176"/>
                    </a:moveTo>
                    <a:lnTo>
                      <a:pt x="0" y="176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0" y="8"/>
                    </a:lnTo>
                    <a:lnTo>
                      <a:pt x="230" y="8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Freeform 119"/>
              <p:cNvSpPr>
                <a:spLocks/>
              </p:cNvSpPr>
              <p:nvPr/>
            </p:nvSpPr>
            <p:spPr bwMode="auto">
              <a:xfrm>
                <a:off x="18742025" y="-3900488"/>
                <a:ext cx="365125" cy="288925"/>
              </a:xfrm>
              <a:custGeom>
                <a:avLst/>
                <a:gdLst>
                  <a:gd name="T0" fmla="*/ 0 w 230"/>
                  <a:gd name="T1" fmla="*/ 176 h 182"/>
                  <a:gd name="T2" fmla="*/ 0 w 230"/>
                  <a:gd name="T3" fmla="*/ 176 h 182"/>
                  <a:gd name="T4" fmla="*/ 228 w 230"/>
                  <a:gd name="T5" fmla="*/ 0 h 182"/>
                  <a:gd name="T6" fmla="*/ 228 w 230"/>
                  <a:gd name="T7" fmla="*/ 0 h 182"/>
                  <a:gd name="T8" fmla="*/ 230 w 230"/>
                  <a:gd name="T9" fmla="*/ 8 h 182"/>
                  <a:gd name="T10" fmla="*/ 230 w 230"/>
                  <a:gd name="T11" fmla="*/ 8 h 182"/>
                  <a:gd name="T12" fmla="*/ 4 w 230"/>
                  <a:gd name="T13" fmla="*/ 182 h 182"/>
                  <a:gd name="T14" fmla="*/ 4 w 230"/>
                  <a:gd name="T15" fmla="*/ 182 h 182"/>
                  <a:gd name="T16" fmla="*/ 0 w 230"/>
                  <a:gd name="T17" fmla="*/ 176 h 182"/>
                  <a:gd name="T18" fmla="*/ 0 w 230"/>
                  <a:gd name="T19" fmla="*/ 1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182">
                    <a:moveTo>
                      <a:pt x="0" y="176"/>
                    </a:moveTo>
                    <a:lnTo>
                      <a:pt x="0" y="176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0" y="8"/>
                    </a:lnTo>
                    <a:lnTo>
                      <a:pt x="230" y="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Freeform 120"/>
              <p:cNvSpPr>
                <a:spLocks/>
              </p:cNvSpPr>
              <p:nvPr/>
            </p:nvSpPr>
            <p:spPr bwMode="auto">
              <a:xfrm>
                <a:off x="18751550" y="-3878263"/>
                <a:ext cx="361950" cy="288925"/>
              </a:xfrm>
              <a:custGeom>
                <a:avLst/>
                <a:gdLst>
                  <a:gd name="T0" fmla="*/ 0 w 228"/>
                  <a:gd name="T1" fmla="*/ 174 h 182"/>
                  <a:gd name="T2" fmla="*/ 0 w 228"/>
                  <a:gd name="T3" fmla="*/ 174 h 182"/>
                  <a:gd name="T4" fmla="*/ 226 w 228"/>
                  <a:gd name="T5" fmla="*/ 0 h 182"/>
                  <a:gd name="T6" fmla="*/ 226 w 228"/>
                  <a:gd name="T7" fmla="*/ 0 h 182"/>
                  <a:gd name="T8" fmla="*/ 228 w 228"/>
                  <a:gd name="T9" fmla="*/ 6 h 182"/>
                  <a:gd name="T10" fmla="*/ 228 w 228"/>
                  <a:gd name="T11" fmla="*/ 6 h 182"/>
                  <a:gd name="T12" fmla="*/ 2 w 228"/>
                  <a:gd name="T13" fmla="*/ 182 h 182"/>
                  <a:gd name="T14" fmla="*/ 2 w 228"/>
                  <a:gd name="T15" fmla="*/ 182 h 182"/>
                  <a:gd name="T16" fmla="*/ 0 w 228"/>
                  <a:gd name="T17" fmla="*/ 174 h 182"/>
                  <a:gd name="T18" fmla="*/ 0 w 228"/>
                  <a:gd name="T19" fmla="*/ 17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82">
                    <a:moveTo>
                      <a:pt x="0" y="174"/>
                    </a:moveTo>
                    <a:lnTo>
                      <a:pt x="0" y="174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7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Freeform 121"/>
              <p:cNvSpPr>
                <a:spLocks/>
              </p:cNvSpPr>
              <p:nvPr/>
            </p:nvSpPr>
            <p:spPr bwMode="auto">
              <a:xfrm>
                <a:off x="18757900" y="-3859213"/>
                <a:ext cx="361950" cy="288925"/>
              </a:xfrm>
              <a:custGeom>
                <a:avLst/>
                <a:gdLst>
                  <a:gd name="T0" fmla="*/ 0 w 228"/>
                  <a:gd name="T1" fmla="*/ 174 h 182"/>
                  <a:gd name="T2" fmla="*/ 0 w 228"/>
                  <a:gd name="T3" fmla="*/ 174 h 182"/>
                  <a:gd name="T4" fmla="*/ 226 w 228"/>
                  <a:gd name="T5" fmla="*/ 0 h 182"/>
                  <a:gd name="T6" fmla="*/ 226 w 228"/>
                  <a:gd name="T7" fmla="*/ 0 h 182"/>
                  <a:gd name="T8" fmla="*/ 228 w 228"/>
                  <a:gd name="T9" fmla="*/ 8 h 182"/>
                  <a:gd name="T10" fmla="*/ 228 w 228"/>
                  <a:gd name="T11" fmla="*/ 8 h 182"/>
                  <a:gd name="T12" fmla="*/ 4 w 228"/>
                  <a:gd name="T13" fmla="*/ 182 h 182"/>
                  <a:gd name="T14" fmla="*/ 4 w 228"/>
                  <a:gd name="T15" fmla="*/ 182 h 182"/>
                  <a:gd name="T16" fmla="*/ 0 w 228"/>
                  <a:gd name="T17" fmla="*/ 174 h 182"/>
                  <a:gd name="T18" fmla="*/ 0 w 228"/>
                  <a:gd name="T19" fmla="*/ 17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82">
                    <a:moveTo>
                      <a:pt x="0" y="174"/>
                    </a:moveTo>
                    <a:lnTo>
                      <a:pt x="0" y="174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8" y="8"/>
                    </a:lnTo>
                    <a:lnTo>
                      <a:pt x="228" y="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0" y="17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Freeform 122"/>
              <p:cNvSpPr>
                <a:spLocks/>
              </p:cNvSpPr>
              <p:nvPr/>
            </p:nvSpPr>
            <p:spPr bwMode="auto">
              <a:xfrm>
                <a:off x="18767425" y="-3836988"/>
                <a:ext cx="358775" cy="285750"/>
              </a:xfrm>
              <a:custGeom>
                <a:avLst/>
                <a:gdLst>
                  <a:gd name="T0" fmla="*/ 0 w 226"/>
                  <a:gd name="T1" fmla="*/ 174 h 180"/>
                  <a:gd name="T2" fmla="*/ 0 w 226"/>
                  <a:gd name="T3" fmla="*/ 174 h 180"/>
                  <a:gd name="T4" fmla="*/ 224 w 226"/>
                  <a:gd name="T5" fmla="*/ 0 h 180"/>
                  <a:gd name="T6" fmla="*/ 224 w 226"/>
                  <a:gd name="T7" fmla="*/ 0 h 180"/>
                  <a:gd name="T8" fmla="*/ 226 w 226"/>
                  <a:gd name="T9" fmla="*/ 8 h 180"/>
                  <a:gd name="T10" fmla="*/ 226 w 226"/>
                  <a:gd name="T11" fmla="*/ 8 h 180"/>
                  <a:gd name="T12" fmla="*/ 2 w 226"/>
                  <a:gd name="T13" fmla="*/ 180 h 180"/>
                  <a:gd name="T14" fmla="*/ 2 w 226"/>
                  <a:gd name="T15" fmla="*/ 180 h 180"/>
                  <a:gd name="T16" fmla="*/ 0 w 226"/>
                  <a:gd name="T17" fmla="*/ 174 h 180"/>
                  <a:gd name="T18" fmla="*/ 0 w 226"/>
                  <a:gd name="T19" fmla="*/ 17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180">
                    <a:moveTo>
                      <a:pt x="0" y="174"/>
                    </a:moveTo>
                    <a:lnTo>
                      <a:pt x="0" y="174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6" y="8"/>
                    </a:lnTo>
                    <a:lnTo>
                      <a:pt x="226" y="8"/>
                    </a:lnTo>
                    <a:lnTo>
                      <a:pt x="2" y="180"/>
                    </a:lnTo>
                    <a:lnTo>
                      <a:pt x="2" y="180"/>
                    </a:lnTo>
                    <a:lnTo>
                      <a:pt x="0" y="17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Freeform 123"/>
              <p:cNvSpPr>
                <a:spLocks/>
              </p:cNvSpPr>
              <p:nvPr/>
            </p:nvSpPr>
            <p:spPr bwMode="auto">
              <a:xfrm>
                <a:off x="18776950" y="-3814763"/>
                <a:ext cx="355600" cy="282575"/>
              </a:xfrm>
              <a:custGeom>
                <a:avLst/>
                <a:gdLst>
                  <a:gd name="T0" fmla="*/ 0 w 224"/>
                  <a:gd name="T1" fmla="*/ 172 h 178"/>
                  <a:gd name="T2" fmla="*/ 0 w 224"/>
                  <a:gd name="T3" fmla="*/ 172 h 178"/>
                  <a:gd name="T4" fmla="*/ 222 w 224"/>
                  <a:gd name="T5" fmla="*/ 0 h 178"/>
                  <a:gd name="T6" fmla="*/ 222 w 224"/>
                  <a:gd name="T7" fmla="*/ 0 h 178"/>
                  <a:gd name="T8" fmla="*/ 224 w 224"/>
                  <a:gd name="T9" fmla="*/ 6 h 178"/>
                  <a:gd name="T10" fmla="*/ 224 w 224"/>
                  <a:gd name="T11" fmla="*/ 6 h 178"/>
                  <a:gd name="T12" fmla="*/ 2 w 224"/>
                  <a:gd name="T13" fmla="*/ 178 h 178"/>
                  <a:gd name="T14" fmla="*/ 2 w 224"/>
                  <a:gd name="T15" fmla="*/ 178 h 178"/>
                  <a:gd name="T16" fmla="*/ 0 w 224"/>
                  <a:gd name="T17" fmla="*/ 172 h 178"/>
                  <a:gd name="T18" fmla="*/ 0 w 224"/>
                  <a:gd name="T19" fmla="*/ 17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78">
                    <a:moveTo>
                      <a:pt x="0" y="172"/>
                    </a:moveTo>
                    <a:lnTo>
                      <a:pt x="0" y="172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4" y="6"/>
                    </a:lnTo>
                    <a:lnTo>
                      <a:pt x="224" y="6"/>
                    </a:lnTo>
                    <a:lnTo>
                      <a:pt x="2" y="178"/>
                    </a:lnTo>
                    <a:lnTo>
                      <a:pt x="2" y="178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Freeform 124"/>
              <p:cNvSpPr>
                <a:spLocks/>
              </p:cNvSpPr>
              <p:nvPr/>
            </p:nvSpPr>
            <p:spPr bwMode="auto">
              <a:xfrm>
                <a:off x="18783300" y="-3795713"/>
                <a:ext cx="355600" cy="282575"/>
              </a:xfrm>
              <a:custGeom>
                <a:avLst/>
                <a:gdLst>
                  <a:gd name="T0" fmla="*/ 0 w 224"/>
                  <a:gd name="T1" fmla="*/ 172 h 178"/>
                  <a:gd name="T2" fmla="*/ 0 w 224"/>
                  <a:gd name="T3" fmla="*/ 172 h 178"/>
                  <a:gd name="T4" fmla="*/ 222 w 224"/>
                  <a:gd name="T5" fmla="*/ 0 h 178"/>
                  <a:gd name="T6" fmla="*/ 222 w 224"/>
                  <a:gd name="T7" fmla="*/ 0 h 178"/>
                  <a:gd name="T8" fmla="*/ 224 w 224"/>
                  <a:gd name="T9" fmla="*/ 8 h 178"/>
                  <a:gd name="T10" fmla="*/ 224 w 224"/>
                  <a:gd name="T11" fmla="*/ 8 h 178"/>
                  <a:gd name="T12" fmla="*/ 2 w 224"/>
                  <a:gd name="T13" fmla="*/ 178 h 178"/>
                  <a:gd name="T14" fmla="*/ 2 w 224"/>
                  <a:gd name="T15" fmla="*/ 178 h 178"/>
                  <a:gd name="T16" fmla="*/ 0 w 224"/>
                  <a:gd name="T17" fmla="*/ 172 h 178"/>
                  <a:gd name="T18" fmla="*/ 0 w 224"/>
                  <a:gd name="T19" fmla="*/ 17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78">
                    <a:moveTo>
                      <a:pt x="0" y="172"/>
                    </a:moveTo>
                    <a:lnTo>
                      <a:pt x="0" y="172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4" y="8"/>
                    </a:lnTo>
                    <a:lnTo>
                      <a:pt x="224" y="8"/>
                    </a:lnTo>
                    <a:lnTo>
                      <a:pt x="2" y="178"/>
                    </a:lnTo>
                    <a:lnTo>
                      <a:pt x="2" y="178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Freeform 125"/>
              <p:cNvSpPr>
                <a:spLocks noEditPoints="1"/>
              </p:cNvSpPr>
              <p:nvPr/>
            </p:nvSpPr>
            <p:spPr bwMode="auto">
              <a:xfrm>
                <a:off x="19008725" y="-4167188"/>
                <a:ext cx="57150" cy="50800"/>
              </a:xfrm>
              <a:custGeom>
                <a:avLst/>
                <a:gdLst>
                  <a:gd name="T0" fmla="*/ 16 w 36"/>
                  <a:gd name="T1" fmla="*/ 10 h 32"/>
                  <a:gd name="T2" fmla="*/ 16 w 36"/>
                  <a:gd name="T3" fmla="*/ 10 h 32"/>
                  <a:gd name="T4" fmla="*/ 8 w 36"/>
                  <a:gd name="T5" fmla="*/ 18 h 32"/>
                  <a:gd name="T6" fmla="*/ 6 w 36"/>
                  <a:gd name="T7" fmla="*/ 24 h 32"/>
                  <a:gd name="T8" fmla="*/ 6 w 36"/>
                  <a:gd name="T9" fmla="*/ 26 h 32"/>
                  <a:gd name="T10" fmla="*/ 6 w 36"/>
                  <a:gd name="T11" fmla="*/ 26 h 32"/>
                  <a:gd name="T12" fmla="*/ 8 w 36"/>
                  <a:gd name="T13" fmla="*/ 28 h 32"/>
                  <a:gd name="T14" fmla="*/ 10 w 36"/>
                  <a:gd name="T15" fmla="*/ 28 h 32"/>
                  <a:gd name="T16" fmla="*/ 20 w 36"/>
                  <a:gd name="T17" fmla="*/ 24 h 32"/>
                  <a:gd name="T18" fmla="*/ 20 w 36"/>
                  <a:gd name="T19" fmla="*/ 24 h 32"/>
                  <a:gd name="T20" fmla="*/ 30 w 36"/>
                  <a:gd name="T21" fmla="*/ 14 h 32"/>
                  <a:gd name="T22" fmla="*/ 32 w 36"/>
                  <a:gd name="T23" fmla="*/ 10 h 32"/>
                  <a:gd name="T24" fmla="*/ 32 w 36"/>
                  <a:gd name="T25" fmla="*/ 6 h 32"/>
                  <a:gd name="T26" fmla="*/ 32 w 36"/>
                  <a:gd name="T27" fmla="*/ 6 h 32"/>
                  <a:gd name="T28" fmla="*/ 30 w 36"/>
                  <a:gd name="T29" fmla="*/ 4 h 32"/>
                  <a:gd name="T30" fmla="*/ 26 w 36"/>
                  <a:gd name="T31" fmla="*/ 4 h 32"/>
                  <a:gd name="T32" fmla="*/ 16 w 36"/>
                  <a:gd name="T33" fmla="*/ 10 h 32"/>
                  <a:gd name="T34" fmla="*/ 16 w 36"/>
                  <a:gd name="T35" fmla="*/ 10 h 32"/>
                  <a:gd name="T36" fmla="*/ 4 w 36"/>
                  <a:gd name="T37" fmla="*/ 20 h 32"/>
                  <a:gd name="T38" fmla="*/ 4 w 36"/>
                  <a:gd name="T39" fmla="*/ 20 h 32"/>
                  <a:gd name="T40" fmla="*/ 10 w 36"/>
                  <a:gd name="T41" fmla="*/ 14 h 32"/>
                  <a:gd name="T42" fmla="*/ 16 w 36"/>
                  <a:gd name="T43" fmla="*/ 8 h 32"/>
                  <a:gd name="T44" fmla="*/ 24 w 36"/>
                  <a:gd name="T45" fmla="*/ 2 h 32"/>
                  <a:gd name="T46" fmla="*/ 30 w 36"/>
                  <a:gd name="T47" fmla="*/ 0 h 32"/>
                  <a:gd name="T48" fmla="*/ 30 w 36"/>
                  <a:gd name="T49" fmla="*/ 0 h 32"/>
                  <a:gd name="T50" fmla="*/ 34 w 36"/>
                  <a:gd name="T51" fmla="*/ 0 h 32"/>
                  <a:gd name="T52" fmla="*/ 36 w 36"/>
                  <a:gd name="T53" fmla="*/ 2 h 32"/>
                  <a:gd name="T54" fmla="*/ 36 w 36"/>
                  <a:gd name="T55" fmla="*/ 6 h 32"/>
                  <a:gd name="T56" fmla="*/ 34 w 36"/>
                  <a:gd name="T57" fmla="*/ 12 h 32"/>
                  <a:gd name="T58" fmla="*/ 34 w 36"/>
                  <a:gd name="T59" fmla="*/ 12 h 32"/>
                  <a:gd name="T60" fmla="*/ 28 w 36"/>
                  <a:gd name="T61" fmla="*/ 20 h 32"/>
                  <a:gd name="T62" fmla="*/ 22 w 36"/>
                  <a:gd name="T63" fmla="*/ 26 h 32"/>
                  <a:gd name="T64" fmla="*/ 14 w 36"/>
                  <a:gd name="T65" fmla="*/ 30 h 32"/>
                  <a:gd name="T66" fmla="*/ 8 w 36"/>
                  <a:gd name="T67" fmla="*/ 32 h 32"/>
                  <a:gd name="T68" fmla="*/ 8 w 36"/>
                  <a:gd name="T69" fmla="*/ 32 h 32"/>
                  <a:gd name="T70" fmla="*/ 4 w 36"/>
                  <a:gd name="T71" fmla="*/ 32 h 32"/>
                  <a:gd name="T72" fmla="*/ 0 w 36"/>
                  <a:gd name="T73" fmla="*/ 30 h 32"/>
                  <a:gd name="T74" fmla="*/ 2 w 36"/>
                  <a:gd name="T75" fmla="*/ 26 h 32"/>
                  <a:gd name="T76" fmla="*/ 4 w 36"/>
                  <a:gd name="T77" fmla="*/ 20 h 32"/>
                  <a:gd name="T78" fmla="*/ 4 w 36"/>
                  <a:gd name="T7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" h="32">
                    <a:moveTo>
                      <a:pt x="16" y="10"/>
                    </a:moveTo>
                    <a:lnTo>
                      <a:pt x="16" y="10"/>
                    </a:lnTo>
                    <a:lnTo>
                      <a:pt x="8" y="18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30" y="14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  <a:moveTo>
                      <a:pt x="4" y="20"/>
                    </a:moveTo>
                    <a:lnTo>
                      <a:pt x="4" y="20"/>
                    </a:lnTo>
                    <a:lnTo>
                      <a:pt x="10" y="14"/>
                    </a:lnTo>
                    <a:lnTo>
                      <a:pt x="16" y="8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36" y="6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28" y="20"/>
                    </a:lnTo>
                    <a:lnTo>
                      <a:pt x="22" y="26"/>
                    </a:lnTo>
                    <a:lnTo>
                      <a:pt x="14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4" y="32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Freeform 126"/>
              <p:cNvSpPr>
                <a:spLocks/>
              </p:cNvSpPr>
              <p:nvPr/>
            </p:nvSpPr>
            <p:spPr bwMode="auto">
              <a:xfrm>
                <a:off x="19059525" y="-4154488"/>
                <a:ext cx="12700" cy="9525"/>
              </a:xfrm>
              <a:custGeom>
                <a:avLst/>
                <a:gdLst>
                  <a:gd name="T0" fmla="*/ 6 w 8"/>
                  <a:gd name="T1" fmla="*/ 6 h 6"/>
                  <a:gd name="T2" fmla="*/ 6 w 8"/>
                  <a:gd name="T3" fmla="*/ 6 h 6"/>
                  <a:gd name="T4" fmla="*/ 0 w 8"/>
                  <a:gd name="T5" fmla="*/ 6 h 6"/>
                  <a:gd name="T6" fmla="*/ 0 w 8"/>
                  <a:gd name="T7" fmla="*/ 6 h 6"/>
                  <a:gd name="T8" fmla="*/ 2 w 8"/>
                  <a:gd name="T9" fmla="*/ 4 h 6"/>
                  <a:gd name="T10" fmla="*/ 2 w 8"/>
                  <a:gd name="T11" fmla="*/ 4 h 6"/>
                  <a:gd name="T12" fmla="*/ 4 w 8"/>
                  <a:gd name="T13" fmla="*/ 2 h 6"/>
                  <a:gd name="T14" fmla="*/ 4 w 8"/>
                  <a:gd name="T15" fmla="*/ 2 h 6"/>
                  <a:gd name="T16" fmla="*/ 8 w 8"/>
                  <a:gd name="T17" fmla="*/ 0 h 6"/>
                  <a:gd name="T18" fmla="*/ 8 w 8"/>
                  <a:gd name="T19" fmla="*/ 0 h 6"/>
                  <a:gd name="T20" fmla="*/ 6 w 8"/>
                  <a:gd name="T21" fmla="*/ 6 h 6"/>
                  <a:gd name="T22" fmla="*/ 6 w 8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Freeform 127"/>
              <p:cNvSpPr>
                <a:spLocks/>
              </p:cNvSpPr>
              <p:nvPr/>
            </p:nvSpPr>
            <p:spPr bwMode="auto">
              <a:xfrm>
                <a:off x="19069050" y="-4160838"/>
                <a:ext cx="38100" cy="15875"/>
              </a:xfrm>
              <a:custGeom>
                <a:avLst/>
                <a:gdLst>
                  <a:gd name="T0" fmla="*/ 22 w 24"/>
                  <a:gd name="T1" fmla="*/ 0 h 10"/>
                  <a:gd name="T2" fmla="*/ 22 w 24"/>
                  <a:gd name="T3" fmla="*/ 0 h 10"/>
                  <a:gd name="T4" fmla="*/ 24 w 24"/>
                  <a:gd name="T5" fmla="*/ 0 h 10"/>
                  <a:gd name="T6" fmla="*/ 22 w 24"/>
                  <a:gd name="T7" fmla="*/ 2 h 10"/>
                  <a:gd name="T8" fmla="*/ 22 w 24"/>
                  <a:gd name="T9" fmla="*/ 2 h 10"/>
                  <a:gd name="T10" fmla="*/ 18 w 24"/>
                  <a:gd name="T11" fmla="*/ 6 h 10"/>
                  <a:gd name="T12" fmla="*/ 18 w 24"/>
                  <a:gd name="T13" fmla="*/ 6 h 10"/>
                  <a:gd name="T14" fmla="*/ 0 w 24"/>
                  <a:gd name="T15" fmla="*/ 10 h 10"/>
                  <a:gd name="T16" fmla="*/ 0 w 24"/>
                  <a:gd name="T17" fmla="*/ 10 h 10"/>
                  <a:gd name="T18" fmla="*/ 4 w 24"/>
                  <a:gd name="T19" fmla="*/ 4 h 10"/>
                  <a:gd name="T20" fmla="*/ 4 w 24"/>
                  <a:gd name="T21" fmla="*/ 4 h 10"/>
                  <a:gd name="T22" fmla="*/ 22 w 24"/>
                  <a:gd name="T23" fmla="*/ 0 h 10"/>
                  <a:gd name="T24" fmla="*/ 22 w 24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0">
                    <a:moveTo>
                      <a:pt x="22" y="0"/>
                    </a:moveTo>
                    <a:lnTo>
                      <a:pt x="22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Freeform 128"/>
              <p:cNvSpPr>
                <a:spLocks/>
              </p:cNvSpPr>
              <p:nvPr/>
            </p:nvSpPr>
            <p:spPr bwMode="auto">
              <a:xfrm>
                <a:off x="19024600" y="-4138613"/>
                <a:ext cx="22225" cy="12700"/>
              </a:xfrm>
              <a:custGeom>
                <a:avLst/>
                <a:gdLst>
                  <a:gd name="T0" fmla="*/ 10 w 14"/>
                  <a:gd name="T1" fmla="*/ 4 h 8"/>
                  <a:gd name="T2" fmla="*/ 10 w 14"/>
                  <a:gd name="T3" fmla="*/ 4 h 8"/>
                  <a:gd name="T4" fmla="*/ 14 w 14"/>
                  <a:gd name="T5" fmla="*/ 2 h 8"/>
                  <a:gd name="T6" fmla="*/ 14 w 14"/>
                  <a:gd name="T7" fmla="*/ 2 h 8"/>
                  <a:gd name="T8" fmla="*/ 14 w 14"/>
                  <a:gd name="T9" fmla="*/ 0 h 8"/>
                  <a:gd name="T10" fmla="*/ 12 w 14"/>
                  <a:gd name="T11" fmla="*/ 0 h 8"/>
                  <a:gd name="T12" fmla="*/ 12 w 14"/>
                  <a:gd name="T13" fmla="*/ 0 h 8"/>
                  <a:gd name="T14" fmla="*/ 8 w 14"/>
                  <a:gd name="T15" fmla="*/ 4 h 8"/>
                  <a:gd name="T16" fmla="*/ 8 w 14"/>
                  <a:gd name="T17" fmla="*/ 4 h 8"/>
                  <a:gd name="T18" fmla="*/ 6 w 14"/>
                  <a:gd name="T19" fmla="*/ 6 h 8"/>
                  <a:gd name="T20" fmla="*/ 2 w 14"/>
                  <a:gd name="T21" fmla="*/ 6 h 8"/>
                  <a:gd name="T22" fmla="*/ 2 w 14"/>
                  <a:gd name="T23" fmla="*/ 6 h 8"/>
                  <a:gd name="T24" fmla="*/ 0 w 14"/>
                  <a:gd name="T25" fmla="*/ 8 h 8"/>
                  <a:gd name="T26" fmla="*/ 0 w 14"/>
                  <a:gd name="T27" fmla="*/ 8 h 8"/>
                  <a:gd name="T28" fmla="*/ 4 w 14"/>
                  <a:gd name="T29" fmla="*/ 8 h 8"/>
                  <a:gd name="T30" fmla="*/ 10 w 14"/>
                  <a:gd name="T31" fmla="*/ 4 h 8"/>
                  <a:gd name="T32" fmla="*/ 10 w 14"/>
                  <a:gd name="T3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8">
                    <a:moveTo>
                      <a:pt x="10" y="4"/>
                    </a:moveTo>
                    <a:lnTo>
                      <a:pt x="10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Freeform 129"/>
              <p:cNvSpPr>
                <a:spLocks/>
              </p:cNvSpPr>
              <p:nvPr/>
            </p:nvSpPr>
            <p:spPr bwMode="auto">
              <a:xfrm>
                <a:off x="17414875" y="-3173412"/>
                <a:ext cx="631825" cy="546100"/>
              </a:xfrm>
              <a:custGeom>
                <a:avLst/>
                <a:gdLst>
                  <a:gd name="T0" fmla="*/ 0 w 398"/>
                  <a:gd name="T1" fmla="*/ 254 h 344"/>
                  <a:gd name="T2" fmla="*/ 0 w 398"/>
                  <a:gd name="T3" fmla="*/ 254 h 344"/>
                  <a:gd name="T4" fmla="*/ 328 w 398"/>
                  <a:gd name="T5" fmla="*/ 0 h 344"/>
                  <a:gd name="T6" fmla="*/ 328 w 398"/>
                  <a:gd name="T7" fmla="*/ 0 h 344"/>
                  <a:gd name="T8" fmla="*/ 364 w 398"/>
                  <a:gd name="T9" fmla="*/ 52 h 344"/>
                  <a:gd name="T10" fmla="*/ 364 w 398"/>
                  <a:gd name="T11" fmla="*/ 52 h 344"/>
                  <a:gd name="T12" fmla="*/ 398 w 398"/>
                  <a:gd name="T13" fmla="*/ 100 h 344"/>
                  <a:gd name="T14" fmla="*/ 398 w 398"/>
                  <a:gd name="T15" fmla="*/ 100 h 344"/>
                  <a:gd name="T16" fmla="*/ 84 w 398"/>
                  <a:gd name="T17" fmla="*/ 344 h 344"/>
                  <a:gd name="T18" fmla="*/ 84 w 398"/>
                  <a:gd name="T19" fmla="*/ 344 h 344"/>
                  <a:gd name="T20" fmla="*/ 44 w 398"/>
                  <a:gd name="T21" fmla="*/ 300 h 344"/>
                  <a:gd name="T22" fmla="*/ 44 w 398"/>
                  <a:gd name="T23" fmla="*/ 300 h 344"/>
                  <a:gd name="T24" fmla="*/ 0 w 398"/>
                  <a:gd name="T25" fmla="*/ 254 h 344"/>
                  <a:gd name="T26" fmla="*/ 0 w 398"/>
                  <a:gd name="T27" fmla="*/ 25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344">
                    <a:moveTo>
                      <a:pt x="0" y="254"/>
                    </a:moveTo>
                    <a:lnTo>
                      <a:pt x="0" y="254"/>
                    </a:lnTo>
                    <a:lnTo>
                      <a:pt x="328" y="0"/>
                    </a:lnTo>
                    <a:lnTo>
                      <a:pt x="328" y="0"/>
                    </a:lnTo>
                    <a:lnTo>
                      <a:pt x="364" y="52"/>
                    </a:lnTo>
                    <a:lnTo>
                      <a:pt x="364" y="52"/>
                    </a:lnTo>
                    <a:lnTo>
                      <a:pt x="398" y="100"/>
                    </a:lnTo>
                    <a:lnTo>
                      <a:pt x="398" y="100"/>
                    </a:lnTo>
                    <a:lnTo>
                      <a:pt x="84" y="344"/>
                    </a:lnTo>
                    <a:lnTo>
                      <a:pt x="84" y="344"/>
                    </a:lnTo>
                    <a:lnTo>
                      <a:pt x="44" y="300"/>
                    </a:lnTo>
                    <a:lnTo>
                      <a:pt x="44" y="300"/>
                    </a:lnTo>
                    <a:lnTo>
                      <a:pt x="0" y="254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A4C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Freeform 130"/>
              <p:cNvSpPr>
                <a:spLocks/>
              </p:cNvSpPr>
              <p:nvPr/>
            </p:nvSpPr>
            <p:spPr bwMode="auto">
              <a:xfrm>
                <a:off x="17995900" y="-3624263"/>
                <a:ext cx="606425" cy="568325"/>
              </a:xfrm>
              <a:custGeom>
                <a:avLst/>
                <a:gdLst>
                  <a:gd name="T0" fmla="*/ 0 w 382"/>
                  <a:gd name="T1" fmla="*/ 254 h 358"/>
                  <a:gd name="T2" fmla="*/ 0 w 382"/>
                  <a:gd name="T3" fmla="*/ 254 h 358"/>
                  <a:gd name="T4" fmla="*/ 328 w 382"/>
                  <a:gd name="T5" fmla="*/ 0 h 358"/>
                  <a:gd name="T6" fmla="*/ 328 w 382"/>
                  <a:gd name="T7" fmla="*/ 0 h 358"/>
                  <a:gd name="T8" fmla="*/ 356 w 382"/>
                  <a:gd name="T9" fmla="*/ 58 h 358"/>
                  <a:gd name="T10" fmla="*/ 356 w 382"/>
                  <a:gd name="T11" fmla="*/ 58 h 358"/>
                  <a:gd name="T12" fmla="*/ 382 w 382"/>
                  <a:gd name="T13" fmla="*/ 114 h 358"/>
                  <a:gd name="T14" fmla="*/ 382 w 382"/>
                  <a:gd name="T15" fmla="*/ 114 h 358"/>
                  <a:gd name="T16" fmla="*/ 68 w 382"/>
                  <a:gd name="T17" fmla="*/ 358 h 358"/>
                  <a:gd name="T18" fmla="*/ 68 w 382"/>
                  <a:gd name="T19" fmla="*/ 358 h 358"/>
                  <a:gd name="T20" fmla="*/ 34 w 382"/>
                  <a:gd name="T21" fmla="*/ 306 h 358"/>
                  <a:gd name="T22" fmla="*/ 34 w 382"/>
                  <a:gd name="T23" fmla="*/ 306 h 358"/>
                  <a:gd name="T24" fmla="*/ 0 w 382"/>
                  <a:gd name="T25" fmla="*/ 254 h 358"/>
                  <a:gd name="T26" fmla="*/ 0 w 382"/>
                  <a:gd name="T27" fmla="*/ 254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2" h="358">
                    <a:moveTo>
                      <a:pt x="0" y="254"/>
                    </a:moveTo>
                    <a:lnTo>
                      <a:pt x="0" y="254"/>
                    </a:lnTo>
                    <a:lnTo>
                      <a:pt x="328" y="0"/>
                    </a:lnTo>
                    <a:lnTo>
                      <a:pt x="328" y="0"/>
                    </a:lnTo>
                    <a:lnTo>
                      <a:pt x="356" y="58"/>
                    </a:lnTo>
                    <a:lnTo>
                      <a:pt x="356" y="58"/>
                    </a:lnTo>
                    <a:lnTo>
                      <a:pt x="382" y="114"/>
                    </a:lnTo>
                    <a:lnTo>
                      <a:pt x="382" y="114"/>
                    </a:lnTo>
                    <a:lnTo>
                      <a:pt x="68" y="358"/>
                    </a:lnTo>
                    <a:lnTo>
                      <a:pt x="68" y="358"/>
                    </a:lnTo>
                    <a:lnTo>
                      <a:pt x="34" y="306"/>
                    </a:lnTo>
                    <a:lnTo>
                      <a:pt x="34" y="306"/>
                    </a:lnTo>
                    <a:lnTo>
                      <a:pt x="0" y="254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8A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Freeform 131"/>
              <p:cNvSpPr>
                <a:spLocks/>
              </p:cNvSpPr>
              <p:nvPr/>
            </p:nvSpPr>
            <p:spPr bwMode="auto">
              <a:xfrm>
                <a:off x="18837275" y="-3633788"/>
                <a:ext cx="342900" cy="273050"/>
              </a:xfrm>
              <a:custGeom>
                <a:avLst/>
                <a:gdLst>
                  <a:gd name="T0" fmla="*/ 0 w 216"/>
                  <a:gd name="T1" fmla="*/ 164 h 172"/>
                  <a:gd name="T2" fmla="*/ 0 w 216"/>
                  <a:gd name="T3" fmla="*/ 164 h 172"/>
                  <a:gd name="T4" fmla="*/ 214 w 216"/>
                  <a:gd name="T5" fmla="*/ 0 h 172"/>
                  <a:gd name="T6" fmla="*/ 214 w 216"/>
                  <a:gd name="T7" fmla="*/ 0 h 172"/>
                  <a:gd name="T8" fmla="*/ 216 w 216"/>
                  <a:gd name="T9" fmla="*/ 6 h 172"/>
                  <a:gd name="T10" fmla="*/ 216 w 216"/>
                  <a:gd name="T11" fmla="*/ 6 h 172"/>
                  <a:gd name="T12" fmla="*/ 2 w 216"/>
                  <a:gd name="T13" fmla="*/ 172 h 172"/>
                  <a:gd name="T14" fmla="*/ 2 w 216"/>
                  <a:gd name="T15" fmla="*/ 172 h 172"/>
                  <a:gd name="T16" fmla="*/ 0 w 216"/>
                  <a:gd name="T17" fmla="*/ 164 h 172"/>
                  <a:gd name="T18" fmla="*/ 0 w 216"/>
                  <a:gd name="T19" fmla="*/ 1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172">
                    <a:moveTo>
                      <a:pt x="0" y="164"/>
                    </a:moveTo>
                    <a:lnTo>
                      <a:pt x="0" y="164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6" y="6"/>
                    </a:lnTo>
                    <a:lnTo>
                      <a:pt x="216" y="6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0" y="164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Freeform 132"/>
              <p:cNvSpPr>
                <a:spLocks/>
              </p:cNvSpPr>
              <p:nvPr/>
            </p:nvSpPr>
            <p:spPr bwMode="auto">
              <a:xfrm>
                <a:off x="18843625" y="-3614738"/>
                <a:ext cx="339725" cy="269875"/>
              </a:xfrm>
              <a:custGeom>
                <a:avLst/>
                <a:gdLst>
                  <a:gd name="T0" fmla="*/ 0 w 214"/>
                  <a:gd name="T1" fmla="*/ 164 h 170"/>
                  <a:gd name="T2" fmla="*/ 0 w 214"/>
                  <a:gd name="T3" fmla="*/ 164 h 170"/>
                  <a:gd name="T4" fmla="*/ 212 w 214"/>
                  <a:gd name="T5" fmla="*/ 0 h 170"/>
                  <a:gd name="T6" fmla="*/ 212 w 214"/>
                  <a:gd name="T7" fmla="*/ 0 h 170"/>
                  <a:gd name="T8" fmla="*/ 214 w 214"/>
                  <a:gd name="T9" fmla="*/ 6 h 170"/>
                  <a:gd name="T10" fmla="*/ 214 w 214"/>
                  <a:gd name="T11" fmla="*/ 6 h 170"/>
                  <a:gd name="T12" fmla="*/ 2 w 214"/>
                  <a:gd name="T13" fmla="*/ 170 h 170"/>
                  <a:gd name="T14" fmla="*/ 2 w 214"/>
                  <a:gd name="T15" fmla="*/ 170 h 170"/>
                  <a:gd name="T16" fmla="*/ 0 w 214"/>
                  <a:gd name="T17" fmla="*/ 164 h 170"/>
                  <a:gd name="T18" fmla="*/ 0 w 214"/>
                  <a:gd name="T19" fmla="*/ 1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170">
                    <a:moveTo>
                      <a:pt x="0" y="164"/>
                    </a:moveTo>
                    <a:lnTo>
                      <a:pt x="0" y="164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4" y="6"/>
                    </a:lnTo>
                    <a:lnTo>
                      <a:pt x="214" y="6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0" y="164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Freeform 133"/>
              <p:cNvSpPr>
                <a:spLocks/>
              </p:cNvSpPr>
              <p:nvPr/>
            </p:nvSpPr>
            <p:spPr bwMode="auto">
              <a:xfrm>
                <a:off x="18849975" y="-3595688"/>
                <a:ext cx="339725" cy="269875"/>
              </a:xfrm>
              <a:custGeom>
                <a:avLst/>
                <a:gdLst>
                  <a:gd name="T0" fmla="*/ 0 w 214"/>
                  <a:gd name="T1" fmla="*/ 164 h 170"/>
                  <a:gd name="T2" fmla="*/ 0 w 214"/>
                  <a:gd name="T3" fmla="*/ 164 h 170"/>
                  <a:gd name="T4" fmla="*/ 212 w 214"/>
                  <a:gd name="T5" fmla="*/ 0 h 170"/>
                  <a:gd name="T6" fmla="*/ 212 w 214"/>
                  <a:gd name="T7" fmla="*/ 0 h 170"/>
                  <a:gd name="T8" fmla="*/ 214 w 214"/>
                  <a:gd name="T9" fmla="*/ 6 h 170"/>
                  <a:gd name="T10" fmla="*/ 214 w 214"/>
                  <a:gd name="T11" fmla="*/ 6 h 170"/>
                  <a:gd name="T12" fmla="*/ 4 w 214"/>
                  <a:gd name="T13" fmla="*/ 170 h 170"/>
                  <a:gd name="T14" fmla="*/ 4 w 214"/>
                  <a:gd name="T15" fmla="*/ 170 h 170"/>
                  <a:gd name="T16" fmla="*/ 0 w 214"/>
                  <a:gd name="T17" fmla="*/ 164 h 170"/>
                  <a:gd name="T18" fmla="*/ 0 w 214"/>
                  <a:gd name="T19" fmla="*/ 1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170">
                    <a:moveTo>
                      <a:pt x="0" y="164"/>
                    </a:moveTo>
                    <a:lnTo>
                      <a:pt x="0" y="164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4" y="6"/>
                    </a:lnTo>
                    <a:lnTo>
                      <a:pt x="214" y="6"/>
                    </a:lnTo>
                    <a:lnTo>
                      <a:pt x="4" y="170"/>
                    </a:lnTo>
                    <a:lnTo>
                      <a:pt x="4" y="170"/>
                    </a:lnTo>
                    <a:lnTo>
                      <a:pt x="0" y="164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Freeform 134"/>
              <p:cNvSpPr>
                <a:spLocks/>
              </p:cNvSpPr>
              <p:nvPr/>
            </p:nvSpPr>
            <p:spPr bwMode="auto">
              <a:xfrm>
                <a:off x="18859500" y="-3576638"/>
                <a:ext cx="336550" cy="266700"/>
              </a:xfrm>
              <a:custGeom>
                <a:avLst/>
                <a:gdLst>
                  <a:gd name="T0" fmla="*/ 0 w 212"/>
                  <a:gd name="T1" fmla="*/ 162 h 168"/>
                  <a:gd name="T2" fmla="*/ 0 w 212"/>
                  <a:gd name="T3" fmla="*/ 162 h 168"/>
                  <a:gd name="T4" fmla="*/ 210 w 212"/>
                  <a:gd name="T5" fmla="*/ 0 h 168"/>
                  <a:gd name="T6" fmla="*/ 210 w 212"/>
                  <a:gd name="T7" fmla="*/ 0 h 168"/>
                  <a:gd name="T8" fmla="*/ 212 w 212"/>
                  <a:gd name="T9" fmla="*/ 6 h 168"/>
                  <a:gd name="T10" fmla="*/ 212 w 212"/>
                  <a:gd name="T11" fmla="*/ 6 h 168"/>
                  <a:gd name="T12" fmla="*/ 2 w 212"/>
                  <a:gd name="T13" fmla="*/ 168 h 168"/>
                  <a:gd name="T14" fmla="*/ 2 w 212"/>
                  <a:gd name="T15" fmla="*/ 168 h 168"/>
                  <a:gd name="T16" fmla="*/ 0 w 212"/>
                  <a:gd name="T17" fmla="*/ 162 h 168"/>
                  <a:gd name="T18" fmla="*/ 0 w 212"/>
                  <a:gd name="T19" fmla="*/ 16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168">
                    <a:moveTo>
                      <a:pt x="0" y="162"/>
                    </a:moveTo>
                    <a:lnTo>
                      <a:pt x="0" y="162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12" y="6"/>
                    </a:lnTo>
                    <a:lnTo>
                      <a:pt x="212" y="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Freeform 135"/>
              <p:cNvSpPr>
                <a:spLocks/>
              </p:cNvSpPr>
              <p:nvPr/>
            </p:nvSpPr>
            <p:spPr bwMode="auto">
              <a:xfrm>
                <a:off x="18865850" y="-3560763"/>
                <a:ext cx="336550" cy="266700"/>
              </a:xfrm>
              <a:custGeom>
                <a:avLst/>
                <a:gdLst>
                  <a:gd name="T0" fmla="*/ 0 w 212"/>
                  <a:gd name="T1" fmla="*/ 164 h 168"/>
                  <a:gd name="T2" fmla="*/ 0 w 212"/>
                  <a:gd name="T3" fmla="*/ 164 h 168"/>
                  <a:gd name="T4" fmla="*/ 210 w 212"/>
                  <a:gd name="T5" fmla="*/ 0 h 168"/>
                  <a:gd name="T6" fmla="*/ 210 w 212"/>
                  <a:gd name="T7" fmla="*/ 0 h 168"/>
                  <a:gd name="T8" fmla="*/ 212 w 212"/>
                  <a:gd name="T9" fmla="*/ 8 h 168"/>
                  <a:gd name="T10" fmla="*/ 212 w 212"/>
                  <a:gd name="T11" fmla="*/ 8 h 168"/>
                  <a:gd name="T12" fmla="*/ 2 w 212"/>
                  <a:gd name="T13" fmla="*/ 168 h 168"/>
                  <a:gd name="T14" fmla="*/ 2 w 212"/>
                  <a:gd name="T15" fmla="*/ 168 h 168"/>
                  <a:gd name="T16" fmla="*/ 0 w 212"/>
                  <a:gd name="T17" fmla="*/ 164 h 168"/>
                  <a:gd name="T18" fmla="*/ 0 w 212"/>
                  <a:gd name="T19" fmla="*/ 16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168">
                    <a:moveTo>
                      <a:pt x="0" y="164"/>
                    </a:moveTo>
                    <a:lnTo>
                      <a:pt x="0" y="164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12" y="8"/>
                    </a:lnTo>
                    <a:lnTo>
                      <a:pt x="212" y="8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4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Freeform 136"/>
              <p:cNvSpPr>
                <a:spLocks/>
              </p:cNvSpPr>
              <p:nvPr/>
            </p:nvSpPr>
            <p:spPr bwMode="auto">
              <a:xfrm>
                <a:off x="18872200" y="-3541712"/>
                <a:ext cx="333375" cy="266700"/>
              </a:xfrm>
              <a:custGeom>
                <a:avLst/>
                <a:gdLst>
                  <a:gd name="T0" fmla="*/ 0 w 210"/>
                  <a:gd name="T1" fmla="*/ 162 h 168"/>
                  <a:gd name="T2" fmla="*/ 0 w 210"/>
                  <a:gd name="T3" fmla="*/ 162 h 168"/>
                  <a:gd name="T4" fmla="*/ 208 w 210"/>
                  <a:gd name="T5" fmla="*/ 0 h 168"/>
                  <a:gd name="T6" fmla="*/ 208 w 210"/>
                  <a:gd name="T7" fmla="*/ 0 h 168"/>
                  <a:gd name="T8" fmla="*/ 210 w 210"/>
                  <a:gd name="T9" fmla="*/ 6 h 168"/>
                  <a:gd name="T10" fmla="*/ 210 w 210"/>
                  <a:gd name="T11" fmla="*/ 6 h 168"/>
                  <a:gd name="T12" fmla="*/ 2 w 210"/>
                  <a:gd name="T13" fmla="*/ 168 h 168"/>
                  <a:gd name="T14" fmla="*/ 2 w 210"/>
                  <a:gd name="T15" fmla="*/ 168 h 168"/>
                  <a:gd name="T16" fmla="*/ 0 w 210"/>
                  <a:gd name="T17" fmla="*/ 162 h 168"/>
                  <a:gd name="T18" fmla="*/ 0 w 210"/>
                  <a:gd name="T19" fmla="*/ 16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168">
                    <a:moveTo>
                      <a:pt x="0" y="162"/>
                    </a:moveTo>
                    <a:lnTo>
                      <a:pt x="0" y="162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Freeform 137"/>
              <p:cNvSpPr>
                <a:spLocks/>
              </p:cNvSpPr>
              <p:nvPr/>
            </p:nvSpPr>
            <p:spPr bwMode="auto">
              <a:xfrm>
                <a:off x="18878550" y="-3522662"/>
                <a:ext cx="333375" cy="263525"/>
              </a:xfrm>
              <a:custGeom>
                <a:avLst/>
                <a:gdLst>
                  <a:gd name="T0" fmla="*/ 0 w 210"/>
                  <a:gd name="T1" fmla="*/ 160 h 166"/>
                  <a:gd name="T2" fmla="*/ 0 w 210"/>
                  <a:gd name="T3" fmla="*/ 160 h 166"/>
                  <a:gd name="T4" fmla="*/ 208 w 210"/>
                  <a:gd name="T5" fmla="*/ 0 h 166"/>
                  <a:gd name="T6" fmla="*/ 208 w 210"/>
                  <a:gd name="T7" fmla="*/ 0 h 166"/>
                  <a:gd name="T8" fmla="*/ 210 w 210"/>
                  <a:gd name="T9" fmla="*/ 6 h 166"/>
                  <a:gd name="T10" fmla="*/ 210 w 210"/>
                  <a:gd name="T11" fmla="*/ 6 h 166"/>
                  <a:gd name="T12" fmla="*/ 2 w 210"/>
                  <a:gd name="T13" fmla="*/ 166 h 166"/>
                  <a:gd name="T14" fmla="*/ 2 w 210"/>
                  <a:gd name="T15" fmla="*/ 166 h 166"/>
                  <a:gd name="T16" fmla="*/ 0 w 210"/>
                  <a:gd name="T17" fmla="*/ 160 h 166"/>
                  <a:gd name="T18" fmla="*/ 0 w 210"/>
                  <a:gd name="T19" fmla="*/ 1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166">
                    <a:moveTo>
                      <a:pt x="0" y="160"/>
                    </a:moveTo>
                    <a:lnTo>
                      <a:pt x="0" y="160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" y="166"/>
                    </a:lnTo>
                    <a:lnTo>
                      <a:pt x="2" y="166"/>
                    </a:lnTo>
                    <a:lnTo>
                      <a:pt x="0" y="16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Freeform 138"/>
              <p:cNvSpPr>
                <a:spLocks/>
              </p:cNvSpPr>
              <p:nvPr/>
            </p:nvSpPr>
            <p:spPr bwMode="auto">
              <a:xfrm>
                <a:off x="18691225" y="-4033838"/>
                <a:ext cx="400050" cy="374650"/>
              </a:xfrm>
              <a:custGeom>
                <a:avLst/>
                <a:gdLst>
                  <a:gd name="T0" fmla="*/ 0 w 252"/>
                  <a:gd name="T1" fmla="*/ 180 h 236"/>
                  <a:gd name="T2" fmla="*/ 0 w 252"/>
                  <a:gd name="T3" fmla="*/ 180 h 236"/>
                  <a:gd name="T4" fmla="*/ 236 w 252"/>
                  <a:gd name="T5" fmla="*/ 0 h 236"/>
                  <a:gd name="T6" fmla="*/ 236 w 252"/>
                  <a:gd name="T7" fmla="*/ 0 h 236"/>
                  <a:gd name="T8" fmla="*/ 252 w 252"/>
                  <a:gd name="T9" fmla="*/ 58 h 236"/>
                  <a:gd name="T10" fmla="*/ 252 w 252"/>
                  <a:gd name="T11" fmla="*/ 58 h 236"/>
                  <a:gd name="T12" fmla="*/ 22 w 252"/>
                  <a:gd name="T13" fmla="*/ 236 h 236"/>
                  <a:gd name="T14" fmla="*/ 22 w 252"/>
                  <a:gd name="T15" fmla="*/ 236 h 236"/>
                  <a:gd name="T16" fmla="*/ 0 w 252"/>
                  <a:gd name="T17" fmla="*/ 180 h 236"/>
                  <a:gd name="T18" fmla="*/ 0 w 252"/>
                  <a:gd name="T19" fmla="*/ 18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236">
                    <a:moveTo>
                      <a:pt x="0" y="180"/>
                    </a:moveTo>
                    <a:lnTo>
                      <a:pt x="0" y="18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52" y="58"/>
                    </a:lnTo>
                    <a:lnTo>
                      <a:pt x="252" y="58"/>
                    </a:lnTo>
                    <a:lnTo>
                      <a:pt x="22" y="236"/>
                    </a:lnTo>
                    <a:lnTo>
                      <a:pt x="22" y="236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56C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Freeform 139"/>
              <p:cNvSpPr>
                <a:spLocks/>
              </p:cNvSpPr>
              <p:nvPr/>
            </p:nvSpPr>
            <p:spPr bwMode="auto">
              <a:xfrm>
                <a:off x="18799175" y="-3732213"/>
                <a:ext cx="371475" cy="342900"/>
              </a:xfrm>
              <a:custGeom>
                <a:avLst/>
                <a:gdLst>
                  <a:gd name="T0" fmla="*/ 0 w 234"/>
                  <a:gd name="T1" fmla="*/ 168 h 216"/>
                  <a:gd name="T2" fmla="*/ 0 w 234"/>
                  <a:gd name="T3" fmla="*/ 168 h 216"/>
                  <a:gd name="T4" fmla="*/ 218 w 234"/>
                  <a:gd name="T5" fmla="*/ 0 h 216"/>
                  <a:gd name="T6" fmla="*/ 218 w 234"/>
                  <a:gd name="T7" fmla="*/ 0 h 216"/>
                  <a:gd name="T8" fmla="*/ 234 w 234"/>
                  <a:gd name="T9" fmla="*/ 50 h 216"/>
                  <a:gd name="T10" fmla="*/ 234 w 234"/>
                  <a:gd name="T11" fmla="*/ 50 h 216"/>
                  <a:gd name="T12" fmla="*/ 20 w 234"/>
                  <a:gd name="T13" fmla="*/ 216 h 216"/>
                  <a:gd name="T14" fmla="*/ 20 w 234"/>
                  <a:gd name="T15" fmla="*/ 216 h 216"/>
                  <a:gd name="T16" fmla="*/ 0 w 234"/>
                  <a:gd name="T17" fmla="*/ 168 h 216"/>
                  <a:gd name="T18" fmla="*/ 0 w 234"/>
                  <a:gd name="T19" fmla="*/ 16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216">
                    <a:moveTo>
                      <a:pt x="0" y="168"/>
                    </a:moveTo>
                    <a:lnTo>
                      <a:pt x="0" y="168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34" y="50"/>
                    </a:lnTo>
                    <a:lnTo>
                      <a:pt x="234" y="50"/>
                    </a:lnTo>
                    <a:lnTo>
                      <a:pt x="20" y="216"/>
                    </a:lnTo>
                    <a:lnTo>
                      <a:pt x="20" y="216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8A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Freeform 140"/>
              <p:cNvSpPr>
                <a:spLocks/>
              </p:cNvSpPr>
              <p:nvPr/>
            </p:nvSpPr>
            <p:spPr bwMode="auto">
              <a:xfrm>
                <a:off x="17014825" y="-2566987"/>
                <a:ext cx="501650" cy="390525"/>
              </a:xfrm>
              <a:custGeom>
                <a:avLst/>
                <a:gdLst>
                  <a:gd name="T0" fmla="*/ 0 w 316"/>
                  <a:gd name="T1" fmla="*/ 242 h 246"/>
                  <a:gd name="T2" fmla="*/ 0 w 316"/>
                  <a:gd name="T3" fmla="*/ 242 h 246"/>
                  <a:gd name="T4" fmla="*/ 312 w 316"/>
                  <a:gd name="T5" fmla="*/ 0 h 246"/>
                  <a:gd name="T6" fmla="*/ 312 w 316"/>
                  <a:gd name="T7" fmla="*/ 0 h 246"/>
                  <a:gd name="T8" fmla="*/ 316 w 316"/>
                  <a:gd name="T9" fmla="*/ 4 h 246"/>
                  <a:gd name="T10" fmla="*/ 316 w 316"/>
                  <a:gd name="T11" fmla="*/ 4 h 246"/>
                  <a:gd name="T12" fmla="*/ 6 w 316"/>
                  <a:gd name="T13" fmla="*/ 246 h 246"/>
                  <a:gd name="T14" fmla="*/ 6 w 316"/>
                  <a:gd name="T15" fmla="*/ 246 h 246"/>
                  <a:gd name="T16" fmla="*/ 0 w 316"/>
                  <a:gd name="T17" fmla="*/ 242 h 246"/>
                  <a:gd name="T18" fmla="*/ 0 w 316"/>
                  <a:gd name="T19" fmla="*/ 24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246">
                    <a:moveTo>
                      <a:pt x="0" y="242"/>
                    </a:moveTo>
                    <a:lnTo>
                      <a:pt x="0" y="24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6" y="4"/>
                    </a:lnTo>
                    <a:lnTo>
                      <a:pt x="316" y="4"/>
                    </a:lnTo>
                    <a:lnTo>
                      <a:pt x="6" y="246"/>
                    </a:lnTo>
                    <a:lnTo>
                      <a:pt x="6" y="246"/>
                    </a:lnTo>
                    <a:lnTo>
                      <a:pt x="0" y="242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Freeform 141"/>
              <p:cNvSpPr>
                <a:spLocks/>
              </p:cNvSpPr>
              <p:nvPr/>
            </p:nvSpPr>
            <p:spPr bwMode="auto">
              <a:xfrm>
                <a:off x="17030700" y="-2551112"/>
                <a:ext cx="501650" cy="387350"/>
              </a:xfrm>
              <a:custGeom>
                <a:avLst/>
                <a:gdLst>
                  <a:gd name="T0" fmla="*/ 0 w 316"/>
                  <a:gd name="T1" fmla="*/ 240 h 244"/>
                  <a:gd name="T2" fmla="*/ 0 w 316"/>
                  <a:gd name="T3" fmla="*/ 240 h 244"/>
                  <a:gd name="T4" fmla="*/ 310 w 316"/>
                  <a:gd name="T5" fmla="*/ 0 h 244"/>
                  <a:gd name="T6" fmla="*/ 310 w 316"/>
                  <a:gd name="T7" fmla="*/ 0 h 244"/>
                  <a:gd name="T8" fmla="*/ 316 w 316"/>
                  <a:gd name="T9" fmla="*/ 4 h 244"/>
                  <a:gd name="T10" fmla="*/ 316 w 316"/>
                  <a:gd name="T11" fmla="*/ 4 h 244"/>
                  <a:gd name="T12" fmla="*/ 6 w 316"/>
                  <a:gd name="T13" fmla="*/ 244 h 244"/>
                  <a:gd name="T14" fmla="*/ 6 w 316"/>
                  <a:gd name="T15" fmla="*/ 244 h 244"/>
                  <a:gd name="T16" fmla="*/ 0 w 316"/>
                  <a:gd name="T17" fmla="*/ 240 h 244"/>
                  <a:gd name="T18" fmla="*/ 0 w 316"/>
                  <a:gd name="T19" fmla="*/ 24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244">
                    <a:moveTo>
                      <a:pt x="0" y="240"/>
                    </a:moveTo>
                    <a:lnTo>
                      <a:pt x="0" y="24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6" y="4"/>
                    </a:lnTo>
                    <a:lnTo>
                      <a:pt x="316" y="4"/>
                    </a:lnTo>
                    <a:lnTo>
                      <a:pt x="6" y="244"/>
                    </a:lnTo>
                    <a:lnTo>
                      <a:pt x="6" y="244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Freeform 142"/>
              <p:cNvSpPr>
                <a:spLocks/>
              </p:cNvSpPr>
              <p:nvPr/>
            </p:nvSpPr>
            <p:spPr bwMode="auto">
              <a:xfrm>
                <a:off x="17046575" y="-2538412"/>
                <a:ext cx="498475" cy="387350"/>
              </a:xfrm>
              <a:custGeom>
                <a:avLst/>
                <a:gdLst>
                  <a:gd name="T0" fmla="*/ 0 w 314"/>
                  <a:gd name="T1" fmla="*/ 240 h 244"/>
                  <a:gd name="T2" fmla="*/ 0 w 314"/>
                  <a:gd name="T3" fmla="*/ 240 h 244"/>
                  <a:gd name="T4" fmla="*/ 310 w 314"/>
                  <a:gd name="T5" fmla="*/ 0 h 244"/>
                  <a:gd name="T6" fmla="*/ 310 w 314"/>
                  <a:gd name="T7" fmla="*/ 0 h 244"/>
                  <a:gd name="T8" fmla="*/ 314 w 314"/>
                  <a:gd name="T9" fmla="*/ 6 h 244"/>
                  <a:gd name="T10" fmla="*/ 314 w 314"/>
                  <a:gd name="T11" fmla="*/ 6 h 244"/>
                  <a:gd name="T12" fmla="*/ 6 w 314"/>
                  <a:gd name="T13" fmla="*/ 244 h 244"/>
                  <a:gd name="T14" fmla="*/ 6 w 314"/>
                  <a:gd name="T15" fmla="*/ 244 h 244"/>
                  <a:gd name="T16" fmla="*/ 0 w 314"/>
                  <a:gd name="T17" fmla="*/ 240 h 244"/>
                  <a:gd name="T18" fmla="*/ 0 w 314"/>
                  <a:gd name="T19" fmla="*/ 24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4" h="244">
                    <a:moveTo>
                      <a:pt x="0" y="240"/>
                    </a:moveTo>
                    <a:lnTo>
                      <a:pt x="0" y="24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4" y="6"/>
                    </a:lnTo>
                    <a:lnTo>
                      <a:pt x="314" y="6"/>
                    </a:lnTo>
                    <a:lnTo>
                      <a:pt x="6" y="244"/>
                    </a:lnTo>
                    <a:lnTo>
                      <a:pt x="6" y="244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Freeform 143"/>
              <p:cNvSpPr>
                <a:spLocks/>
              </p:cNvSpPr>
              <p:nvPr/>
            </p:nvSpPr>
            <p:spPr bwMode="auto">
              <a:xfrm>
                <a:off x="17062450" y="-2522537"/>
                <a:ext cx="495300" cy="384175"/>
              </a:xfrm>
              <a:custGeom>
                <a:avLst/>
                <a:gdLst>
                  <a:gd name="T0" fmla="*/ 0 w 312"/>
                  <a:gd name="T1" fmla="*/ 238 h 242"/>
                  <a:gd name="T2" fmla="*/ 0 w 312"/>
                  <a:gd name="T3" fmla="*/ 238 h 242"/>
                  <a:gd name="T4" fmla="*/ 308 w 312"/>
                  <a:gd name="T5" fmla="*/ 0 h 242"/>
                  <a:gd name="T6" fmla="*/ 308 w 312"/>
                  <a:gd name="T7" fmla="*/ 0 h 242"/>
                  <a:gd name="T8" fmla="*/ 312 w 312"/>
                  <a:gd name="T9" fmla="*/ 4 h 242"/>
                  <a:gd name="T10" fmla="*/ 312 w 312"/>
                  <a:gd name="T11" fmla="*/ 4 h 242"/>
                  <a:gd name="T12" fmla="*/ 6 w 312"/>
                  <a:gd name="T13" fmla="*/ 242 h 242"/>
                  <a:gd name="T14" fmla="*/ 6 w 312"/>
                  <a:gd name="T15" fmla="*/ 242 h 242"/>
                  <a:gd name="T16" fmla="*/ 0 w 312"/>
                  <a:gd name="T17" fmla="*/ 238 h 242"/>
                  <a:gd name="T18" fmla="*/ 0 w 312"/>
                  <a:gd name="T19" fmla="*/ 2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42">
                    <a:moveTo>
                      <a:pt x="0" y="238"/>
                    </a:moveTo>
                    <a:lnTo>
                      <a:pt x="0" y="238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12" y="4"/>
                    </a:lnTo>
                    <a:lnTo>
                      <a:pt x="312" y="4"/>
                    </a:lnTo>
                    <a:lnTo>
                      <a:pt x="6" y="242"/>
                    </a:lnTo>
                    <a:lnTo>
                      <a:pt x="6" y="242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Freeform 144"/>
              <p:cNvSpPr>
                <a:spLocks/>
              </p:cNvSpPr>
              <p:nvPr/>
            </p:nvSpPr>
            <p:spPr bwMode="auto">
              <a:xfrm>
                <a:off x="17078325" y="-2509837"/>
                <a:ext cx="495300" cy="384175"/>
              </a:xfrm>
              <a:custGeom>
                <a:avLst/>
                <a:gdLst>
                  <a:gd name="T0" fmla="*/ 0 w 312"/>
                  <a:gd name="T1" fmla="*/ 236 h 242"/>
                  <a:gd name="T2" fmla="*/ 0 w 312"/>
                  <a:gd name="T3" fmla="*/ 236 h 242"/>
                  <a:gd name="T4" fmla="*/ 306 w 312"/>
                  <a:gd name="T5" fmla="*/ 0 h 242"/>
                  <a:gd name="T6" fmla="*/ 306 w 312"/>
                  <a:gd name="T7" fmla="*/ 0 h 242"/>
                  <a:gd name="T8" fmla="*/ 312 w 312"/>
                  <a:gd name="T9" fmla="*/ 4 h 242"/>
                  <a:gd name="T10" fmla="*/ 312 w 312"/>
                  <a:gd name="T11" fmla="*/ 4 h 242"/>
                  <a:gd name="T12" fmla="*/ 6 w 312"/>
                  <a:gd name="T13" fmla="*/ 242 h 242"/>
                  <a:gd name="T14" fmla="*/ 6 w 312"/>
                  <a:gd name="T15" fmla="*/ 242 h 242"/>
                  <a:gd name="T16" fmla="*/ 0 w 312"/>
                  <a:gd name="T17" fmla="*/ 236 h 242"/>
                  <a:gd name="T18" fmla="*/ 0 w 312"/>
                  <a:gd name="T19" fmla="*/ 23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42">
                    <a:moveTo>
                      <a:pt x="0" y="236"/>
                    </a:moveTo>
                    <a:lnTo>
                      <a:pt x="0" y="236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2" y="4"/>
                    </a:lnTo>
                    <a:lnTo>
                      <a:pt x="312" y="4"/>
                    </a:lnTo>
                    <a:lnTo>
                      <a:pt x="6" y="242"/>
                    </a:lnTo>
                    <a:lnTo>
                      <a:pt x="6" y="242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Freeform 145"/>
              <p:cNvSpPr>
                <a:spLocks/>
              </p:cNvSpPr>
              <p:nvPr/>
            </p:nvSpPr>
            <p:spPr bwMode="auto">
              <a:xfrm>
                <a:off x="17094200" y="-2497137"/>
                <a:ext cx="492125" cy="381000"/>
              </a:xfrm>
              <a:custGeom>
                <a:avLst/>
                <a:gdLst>
                  <a:gd name="T0" fmla="*/ 0 w 310"/>
                  <a:gd name="T1" fmla="*/ 236 h 240"/>
                  <a:gd name="T2" fmla="*/ 0 w 310"/>
                  <a:gd name="T3" fmla="*/ 236 h 240"/>
                  <a:gd name="T4" fmla="*/ 304 w 310"/>
                  <a:gd name="T5" fmla="*/ 0 h 240"/>
                  <a:gd name="T6" fmla="*/ 304 w 310"/>
                  <a:gd name="T7" fmla="*/ 0 h 240"/>
                  <a:gd name="T8" fmla="*/ 310 w 310"/>
                  <a:gd name="T9" fmla="*/ 6 h 240"/>
                  <a:gd name="T10" fmla="*/ 310 w 310"/>
                  <a:gd name="T11" fmla="*/ 6 h 240"/>
                  <a:gd name="T12" fmla="*/ 6 w 310"/>
                  <a:gd name="T13" fmla="*/ 240 h 240"/>
                  <a:gd name="T14" fmla="*/ 6 w 310"/>
                  <a:gd name="T15" fmla="*/ 240 h 240"/>
                  <a:gd name="T16" fmla="*/ 0 w 310"/>
                  <a:gd name="T17" fmla="*/ 236 h 240"/>
                  <a:gd name="T18" fmla="*/ 0 w 310"/>
                  <a:gd name="T19" fmla="*/ 23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40">
                    <a:moveTo>
                      <a:pt x="0" y="236"/>
                    </a:moveTo>
                    <a:lnTo>
                      <a:pt x="0" y="236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6" y="240"/>
                    </a:lnTo>
                    <a:lnTo>
                      <a:pt x="6" y="24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Freeform 146"/>
              <p:cNvSpPr>
                <a:spLocks/>
              </p:cNvSpPr>
              <p:nvPr/>
            </p:nvSpPr>
            <p:spPr bwMode="auto">
              <a:xfrm>
                <a:off x="17110075" y="-2481262"/>
                <a:ext cx="488950" cy="377825"/>
              </a:xfrm>
              <a:custGeom>
                <a:avLst/>
                <a:gdLst>
                  <a:gd name="T0" fmla="*/ 0 w 308"/>
                  <a:gd name="T1" fmla="*/ 234 h 238"/>
                  <a:gd name="T2" fmla="*/ 0 w 308"/>
                  <a:gd name="T3" fmla="*/ 234 h 238"/>
                  <a:gd name="T4" fmla="*/ 304 w 308"/>
                  <a:gd name="T5" fmla="*/ 0 h 238"/>
                  <a:gd name="T6" fmla="*/ 304 w 308"/>
                  <a:gd name="T7" fmla="*/ 0 h 238"/>
                  <a:gd name="T8" fmla="*/ 308 w 308"/>
                  <a:gd name="T9" fmla="*/ 4 h 238"/>
                  <a:gd name="T10" fmla="*/ 308 w 308"/>
                  <a:gd name="T11" fmla="*/ 4 h 238"/>
                  <a:gd name="T12" fmla="*/ 6 w 308"/>
                  <a:gd name="T13" fmla="*/ 238 h 238"/>
                  <a:gd name="T14" fmla="*/ 6 w 308"/>
                  <a:gd name="T15" fmla="*/ 238 h 238"/>
                  <a:gd name="T16" fmla="*/ 0 w 308"/>
                  <a:gd name="T17" fmla="*/ 234 h 238"/>
                  <a:gd name="T18" fmla="*/ 0 w 308"/>
                  <a:gd name="T19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238">
                    <a:moveTo>
                      <a:pt x="0" y="234"/>
                    </a:moveTo>
                    <a:lnTo>
                      <a:pt x="0" y="234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6" y="238"/>
                    </a:lnTo>
                    <a:lnTo>
                      <a:pt x="6" y="238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Freeform 147"/>
              <p:cNvSpPr>
                <a:spLocks/>
              </p:cNvSpPr>
              <p:nvPr/>
            </p:nvSpPr>
            <p:spPr bwMode="auto">
              <a:xfrm>
                <a:off x="17570450" y="-2998787"/>
                <a:ext cx="501650" cy="393700"/>
              </a:xfrm>
              <a:custGeom>
                <a:avLst/>
                <a:gdLst>
                  <a:gd name="T0" fmla="*/ 0 w 316"/>
                  <a:gd name="T1" fmla="*/ 242 h 248"/>
                  <a:gd name="T2" fmla="*/ 0 w 316"/>
                  <a:gd name="T3" fmla="*/ 242 h 248"/>
                  <a:gd name="T4" fmla="*/ 312 w 316"/>
                  <a:gd name="T5" fmla="*/ 0 h 248"/>
                  <a:gd name="T6" fmla="*/ 312 w 316"/>
                  <a:gd name="T7" fmla="*/ 0 h 248"/>
                  <a:gd name="T8" fmla="*/ 316 w 316"/>
                  <a:gd name="T9" fmla="*/ 6 h 248"/>
                  <a:gd name="T10" fmla="*/ 316 w 316"/>
                  <a:gd name="T11" fmla="*/ 6 h 248"/>
                  <a:gd name="T12" fmla="*/ 4 w 316"/>
                  <a:gd name="T13" fmla="*/ 248 h 248"/>
                  <a:gd name="T14" fmla="*/ 4 w 316"/>
                  <a:gd name="T15" fmla="*/ 248 h 248"/>
                  <a:gd name="T16" fmla="*/ 0 w 316"/>
                  <a:gd name="T17" fmla="*/ 242 h 248"/>
                  <a:gd name="T18" fmla="*/ 0 w 316"/>
                  <a:gd name="T19" fmla="*/ 24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248">
                    <a:moveTo>
                      <a:pt x="0" y="242"/>
                    </a:moveTo>
                    <a:lnTo>
                      <a:pt x="0" y="24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6" y="6"/>
                    </a:lnTo>
                    <a:lnTo>
                      <a:pt x="316" y="6"/>
                    </a:lnTo>
                    <a:lnTo>
                      <a:pt x="4" y="248"/>
                    </a:lnTo>
                    <a:lnTo>
                      <a:pt x="4" y="248"/>
                    </a:lnTo>
                    <a:lnTo>
                      <a:pt x="0" y="242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Freeform 148"/>
              <p:cNvSpPr>
                <a:spLocks/>
              </p:cNvSpPr>
              <p:nvPr/>
            </p:nvSpPr>
            <p:spPr bwMode="auto">
              <a:xfrm>
                <a:off x="17583150" y="-2982912"/>
                <a:ext cx="501650" cy="390525"/>
              </a:xfrm>
              <a:custGeom>
                <a:avLst/>
                <a:gdLst>
                  <a:gd name="T0" fmla="*/ 0 w 316"/>
                  <a:gd name="T1" fmla="*/ 242 h 246"/>
                  <a:gd name="T2" fmla="*/ 0 w 316"/>
                  <a:gd name="T3" fmla="*/ 242 h 246"/>
                  <a:gd name="T4" fmla="*/ 312 w 316"/>
                  <a:gd name="T5" fmla="*/ 0 h 246"/>
                  <a:gd name="T6" fmla="*/ 312 w 316"/>
                  <a:gd name="T7" fmla="*/ 0 h 246"/>
                  <a:gd name="T8" fmla="*/ 316 w 316"/>
                  <a:gd name="T9" fmla="*/ 6 h 246"/>
                  <a:gd name="T10" fmla="*/ 316 w 316"/>
                  <a:gd name="T11" fmla="*/ 6 h 246"/>
                  <a:gd name="T12" fmla="*/ 6 w 316"/>
                  <a:gd name="T13" fmla="*/ 246 h 246"/>
                  <a:gd name="T14" fmla="*/ 6 w 316"/>
                  <a:gd name="T15" fmla="*/ 246 h 246"/>
                  <a:gd name="T16" fmla="*/ 0 w 316"/>
                  <a:gd name="T17" fmla="*/ 242 h 246"/>
                  <a:gd name="T18" fmla="*/ 0 w 316"/>
                  <a:gd name="T19" fmla="*/ 24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246">
                    <a:moveTo>
                      <a:pt x="0" y="242"/>
                    </a:moveTo>
                    <a:lnTo>
                      <a:pt x="0" y="24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6" y="6"/>
                    </a:lnTo>
                    <a:lnTo>
                      <a:pt x="316" y="6"/>
                    </a:lnTo>
                    <a:lnTo>
                      <a:pt x="6" y="246"/>
                    </a:lnTo>
                    <a:lnTo>
                      <a:pt x="6" y="246"/>
                    </a:lnTo>
                    <a:lnTo>
                      <a:pt x="0" y="242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Freeform 149"/>
              <p:cNvSpPr>
                <a:spLocks/>
              </p:cNvSpPr>
              <p:nvPr/>
            </p:nvSpPr>
            <p:spPr bwMode="auto">
              <a:xfrm>
                <a:off x="17599025" y="-2963862"/>
                <a:ext cx="495300" cy="387350"/>
              </a:xfrm>
              <a:custGeom>
                <a:avLst/>
                <a:gdLst>
                  <a:gd name="T0" fmla="*/ 0 w 312"/>
                  <a:gd name="T1" fmla="*/ 238 h 244"/>
                  <a:gd name="T2" fmla="*/ 0 w 312"/>
                  <a:gd name="T3" fmla="*/ 238 h 244"/>
                  <a:gd name="T4" fmla="*/ 308 w 312"/>
                  <a:gd name="T5" fmla="*/ 0 h 244"/>
                  <a:gd name="T6" fmla="*/ 308 w 312"/>
                  <a:gd name="T7" fmla="*/ 0 h 244"/>
                  <a:gd name="T8" fmla="*/ 312 w 312"/>
                  <a:gd name="T9" fmla="*/ 4 h 244"/>
                  <a:gd name="T10" fmla="*/ 312 w 312"/>
                  <a:gd name="T11" fmla="*/ 4 h 244"/>
                  <a:gd name="T12" fmla="*/ 4 w 312"/>
                  <a:gd name="T13" fmla="*/ 244 h 244"/>
                  <a:gd name="T14" fmla="*/ 4 w 312"/>
                  <a:gd name="T15" fmla="*/ 244 h 244"/>
                  <a:gd name="T16" fmla="*/ 0 w 312"/>
                  <a:gd name="T17" fmla="*/ 238 h 244"/>
                  <a:gd name="T18" fmla="*/ 0 w 312"/>
                  <a:gd name="T19" fmla="*/ 23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44">
                    <a:moveTo>
                      <a:pt x="0" y="238"/>
                    </a:moveTo>
                    <a:lnTo>
                      <a:pt x="0" y="238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12" y="4"/>
                    </a:lnTo>
                    <a:lnTo>
                      <a:pt x="312" y="4"/>
                    </a:lnTo>
                    <a:lnTo>
                      <a:pt x="4" y="244"/>
                    </a:lnTo>
                    <a:lnTo>
                      <a:pt x="4" y="244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Freeform 150"/>
              <p:cNvSpPr>
                <a:spLocks/>
              </p:cNvSpPr>
              <p:nvPr/>
            </p:nvSpPr>
            <p:spPr bwMode="auto">
              <a:xfrm>
                <a:off x="17611725" y="-2947987"/>
                <a:ext cx="495300" cy="384175"/>
              </a:xfrm>
              <a:custGeom>
                <a:avLst/>
                <a:gdLst>
                  <a:gd name="T0" fmla="*/ 0 w 312"/>
                  <a:gd name="T1" fmla="*/ 238 h 242"/>
                  <a:gd name="T2" fmla="*/ 0 w 312"/>
                  <a:gd name="T3" fmla="*/ 238 h 242"/>
                  <a:gd name="T4" fmla="*/ 308 w 312"/>
                  <a:gd name="T5" fmla="*/ 0 h 242"/>
                  <a:gd name="T6" fmla="*/ 308 w 312"/>
                  <a:gd name="T7" fmla="*/ 0 h 242"/>
                  <a:gd name="T8" fmla="*/ 312 w 312"/>
                  <a:gd name="T9" fmla="*/ 6 h 242"/>
                  <a:gd name="T10" fmla="*/ 312 w 312"/>
                  <a:gd name="T11" fmla="*/ 6 h 242"/>
                  <a:gd name="T12" fmla="*/ 4 w 312"/>
                  <a:gd name="T13" fmla="*/ 242 h 242"/>
                  <a:gd name="T14" fmla="*/ 4 w 312"/>
                  <a:gd name="T15" fmla="*/ 242 h 242"/>
                  <a:gd name="T16" fmla="*/ 0 w 312"/>
                  <a:gd name="T17" fmla="*/ 238 h 242"/>
                  <a:gd name="T18" fmla="*/ 0 w 312"/>
                  <a:gd name="T19" fmla="*/ 2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42">
                    <a:moveTo>
                      <a:pt x="0" y="238"/>
                    </a:moveTo>
                    <a:lnTo>
                      <a:pt x="0" y="238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12" y="6"/>
                    </a:lnTo>
                    <a:lnTo>
                      <a:pt x="312" y="6"/>
                    </a:lnTo>
                    <a:lnTo>
                      <a:pt x="4" y="242"/>
                    </a:lnTo>
                    <a:lnTo>
                      <a:pt x="4" y="242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Freeform 151"/>
              <p:cNvSpPr>
                <a:spLocks/>
              </p:cNvSpPr>
              <p:nvPr/>
            </p:nvSpPr>
            <p:spPr bwMode="auto">
              <a:xfrm>
                <a:off x="17624425" y="-2932112"/>
                <a:ext cx="492125" cy="384175"/>
              </a:xfrm>
              <a:custGeom>
                <a:avLst/>
                <a:gdLst>
                  <a:gd name="T0" fmla="*/ 0 w 310"/>
                  <a:gd name="T1" fmla="*/ 236 h 242"/>
                  <a:gd name="T2" fmla="*/ 0 w 310"/>
                  <a:gd name="T3" fmla="*/ 236 h 242"/>
                  <a:gd name="T4" fmla="*/ 306 w 310"/>
                  <a:gd name="T5" fmla="*/ 0 h 242"/>
                  <a:gd name="T6" fmla="*/ 306 w 310"/>
                  <a:gd name="T7" fmla="*/ 0 h 242"/>
                  <a:gd name="T8" fmla="*/ 310 w 310"/>
                  <a:gd name="T9" fmla="*/ 6 h 242"/>
                  <a:gd name="T10" fmla="*/ 310 w 310"/>
                  <a:gd name="T11" fmla="*/ 6 h 242"/>
                  <a:gd name="T12" fmla="*/ 6 w 310"/>
                  <a:gd name="T13" fmla="*/ 242 h 242"/>
                  <a:gd name="T14" fmla="*/ 6 w 310"/>
                  <a:gd name="T15" fmla="*/ 242 h 242"/>
                  <a:gd name="T16" fmla="*/ 0 w 310"/>
                  <a:gd name="T17" fmla="*/ 236 h 242"/>
                  <a:gd name="T18" fmla="*/ 0 w 310"/>
                  <a:gd name="T19" fmla="*/ 23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42">
                    <a:moveTo>
                      <a:pt x="0" y="236"/>
                    </a:moveTo>
                    <a:lnTo>
                      <a:pt x="0" y="236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6" y="242"/>
                    </a:lnTo>
                    <a:lnTo>
                      <a:pt x="6" y="242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Freeform 152"/>
              <p:cNvSpPr>
                <a:spLocks/>
              </p:cNvSpPr>
              <p:nvPr/>
            </p:nvSpPr>
            <p:spPr bwMode="auto">
              <a:xfrm>
                <a:off x="17637125" y="-2916237"/>
                <a:ext cx="492125" cy="381000"/>
              </a:xfrm>
              <a:custGeom>
                <a:avLst/>
                <a:gdLst>
                  <a:gd name="T0" fmla="*/ 0 w 310"/>
                  <a:gd name="T1" fmla="*/ 236 h 240"/>
                  <a:gd name="T2" fmla="*/ 0 w 310"/>
                  <a:gd name="T3" fmla="*/ 236 h 240"/>
                  <a:gd name="T4" fmla="*/ 306 w 310"/>
                  <a:gd name="T5" fmla="*/ 0 h 240"/>
                  <a:gd name="T6" fmla="*/ 306 w 310"/>
                  <a:gd name="T7" fmla="*/ 0 h 240"/>
                  <a:gd name="T8" fmla="*/ 310 w 310"/>
                  <a:gd name="T9" fmla="*/ 6 h 240"/>
                  <a:gd name="T10" fmla="*/ 310 w 310"/>
                  <a:gd name="T11" fmla="*/ 6 h 240"/>
                  <a:gd name="T12" fmla="*/ 6 w 310"/>
                  <a:gd name="T13" fmla="*/ 240 h 240"/>
                  <a:gd name="T14" fmla="*/ 6 w 310"/>
                  <a:gd name="T15" fmla="*/ 240 h 240"/>
                  <a:gd name="T16" fmla="*/ 0 w 310"/>
                  <a:gd name="T17" fmla="*/ 236 h 240"/>
                  <a:gd name="T18" fmla="*/ 0 w 310"/>
                  <a:gd name="T19" fmla="*/ 23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40">
                    <a:moveTo>
                      <a:pt x="0" y="236"/>
                    </a:moveTo>
                    <a:lnTo>
                      <a:pt x="0" y="236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6" y="240"/>
                    </a:lnTo>
                    <a:lnTo>
                      <a:pt x="6" y="24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Freeform 153"/>
              <p:cNvSpPr>
                <a:spLocks/>
              </p:cNvSpPr>
              <p:nvPr/>
            </p:nvSpPr>
            <p:spPr bwMode="auto">
              <a:xfrm>
                <a:off x="17653000" y="-2900362"/>
                <a:ext cx="485775" cy="381000"/>
              </a:xfrm>
              <a:custGeom>
                <a:avLst/>
                <a:gdLst>
                  <a:gd name="T0" fmla="*/ 0 w 306"/>
                  <a:gd name="T1" fmla="*/ 234 h 240"/>
                  <a:gd name="T2" fmla="*/ 0 w 306"/>
                  <a:gd name="T3" fmla="*/ 234 h 240"/>
                  <a:gd name="T4" fmla="*/ 302 w 306"/>
                  <a:gd name="T5" fmla="*/ 0 h 240"/>
                  <a:gd name="T6" fmla="*/ 302 w 306"/>
                  <a:gd name="T7" fmla="*/ 0 h 240"/>
                  <a:gd name="T8" fmla="*/ 306 w 306"/>
                  <a:gd name="T9" fmla="*/ 6 h 240"/>
                  <a:gd name="T10" fmla="*/ 306 w 306"/>
                  <a:gd name="T11" fmla="*/ 6 h 240"/>
                  <a:gd name="T12" fmla="*/ 4 w 306"/>
                  <a:gd name="T13" fmla="*/ 240 h 240"/>
                  <a:gd name="T14" fmla="*/ 4 w 306"/>
                  <a:gd name="T15" fmla="*/ 240 h 240"/>
                  <a:gd name="T16" fmla="*/ 0 w 306"/>
                  <a:gd name="T17" fmla="*/ 234 h 240"/>
                  <a:gd name="T18" fmla="*/ 0 w 306"/>
                  <a:gd name="T19" fmla="*/ 23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240">
                    <a:moveTo>
                      <a:pt x="0" y="234"/>
                    </a:moveTo>
                    <a:lnTo>
                      <a:pt x="0" y="234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306" y="6"/>
                    </a:lnTo>
                    <a:lnTo>
                      <a:pt x="306" y="6"/>
                    </a:lnTo>
                    <a:lnTo>
                      <a:pt x="4" y="240"/>
                    </a:lnTo>
                    <a:lnTo>
                      <a:pt x="4" y="240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Freeform 154"/>
              <p:cNvSpPr>
                <a:spLocks/>
              </p:cNvSpPr>
              <p:nvPr/>
            </p:nvSpPr>
            <p:spPr bwMode="auto">
              <a:xfrm>
                <a:off x="18132425" y="-3430587"/>
                <a:ext cx="498475" cy="390525"/>
              </a:xfrm>
              <a:custGeom>
                <a:avLst/>
                <a:gdLst>
                  <a:gd name="T0" fmla="*/ 0 w 314"/>
                  <a:gd name="T1" fmla="*/ 240 h 246"/>
                  <a:gd name="T2" fmla="*/ 0 w 314"/>
                  <a:gd name="T3" fmla="*/ 240 h 246"/>
                  <a:gd name="T4" fmla="*/ 312 w 314"/>
                  <a:gd name="T5" fmla="*/ 0 h 246"/>
                  <a:gd name="T6" fmla="*/ 312 w 314"/>
                  <a:gd name="T7" fmla="*/ 0 h 246"/>
                  <a:gd name="T8" fmla="*/ 314 w 314"/>
                  <a:gd name="T9" fmla="*/ 6 h 246"/>
                  <a:gd name="T10" fmla="*/ 314 w 314"/>
                  <a:gd name="T11" fmla="*/ 6 h 246"/>
                  <a:gd name="T12" fmla="*/ 4 w 314"/>
                  <a:gd name="T13" fmla="*/ 246 h 246"/>
                  <a:gd name="T14" fmla="*/ 4 w 314"/>
                  <a:gd name="T15" fmla="*/ 246 h 246"/>
                  <a:gd name="T16" fmla="*/ 0 w 314"/>
                  <a:gd name="T17" fmla="*/ 240 h 246"/>
                  <a:gd name="T18" fmla="*/ 0 w 314"/>
                  <a:gd name="T19" fmla="*/ 24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4" h="246">
                    <a:moveTo>
                      <a:pt x="0" y="240"/>
                    </a:moveTo>
                    <a:lnTo>
                      <a:pt x="0" y="24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4" y="6"/>
                    </a:lnTo>
                    <a:lnTo>
                      <a:pt x="314" y="6"/>
                    </a:lnTo>
                    <a:lnTo>
                      <a:pt x="4" y="246"/>
                    </a:lnTo>
                    <a:lnTo>
                      <a:pt x="4" y="246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Freeform 155"/>
              <p:cNvSpPr>
                <a:spLocks/>
              </p:cNvSpPr>
              <p:nvPr/>
            </p:nvSpPr>
            <p:spPr bwMode="auto">
              <a:xfrm>
                <a:off x="18141950" y="-3411537"/>
                <a:ext cx="498475" cy="390525"/>
              </a:xfrm>
              <a:custGeom>
                <a:avLst/>
                <a:gdLst>
                  <a:gd name="T0" fmla="*/ 0 w 314"/>
                  <a:gd name="T1" fmla="*/ 240 h 246"/>
                  <a:gd name="T2" fmla="*/ 0 w 314"/>
                  <a:gd name="T3" fmla="*/ 240 h 246"/>
                  <a:gd name="T4" fmla="*/ 310 w 314"/>
                  <a:gd name="T5" fmla="*/ 0 h 246"/>
                  <a:gd name="T6" fmla="*/ 310 w 314"/>
                  <a:gd name="T7" fmla="*/ 0 h 246"/>
                  <a:gd name="T8" fmla="*/ 314 w 314"/>
                  <a:gd name="T9" fmla="*/ 6 h 246"/>
                  <a:gd name="T10" fmla="*/ 314 w 314"/>
                  <a:gd name="T11" fmla="*/ 6 h 246"/>
                  <a:gd name="T12" fmla="*/ 4 w 314"/>
                  <a:gd name="T13" fmla="*/ 246 h 246"/>
                  <a:gd name="T14" fmla="*/ 4 w 314"/>
                  <a:gd name="T15" fmla="*/ 246 h 246"/>
                  <a:gd name="T16" fmla="*/ 0 w 314"/>
                  <a:gd name="T17" fmla="*/ 240 h 246"/>
                  <a:gd name="T18" fmla="*/ 0 w 314"/>
                  <a:gd name="T19" fmla="*/ 24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4" h="246">
                    <a:moveTo>
                      <a:pt x="0" y="240"/>
                    </a:moveTo>
                    <a:lnTo>
                      <a:pt x="0" y="24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4" y="6"/>
                    </a:lnTo>
                    <a:lnTo>
                      <a:pt x="314" y="6"/>
                    </a:lnTo>
                    <a:lnTo>
                      <a:pt x="4" y="246"/>
                    </a:lnTo>
                    <a:lnTo>
                      <a:pt x="4" y="246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Freeform 156"/>
              <p:cNvSpPr>
                <a:spLocks/>
              </p:cNvSpPr>
              <p:nvPr/>
            </p:nvSpPr>
            <p:spPr bwMode="auto">
              <a:xfrm>
                <a:off x="18154650" y="-3395662"/>
                <a:ext cx="495300" cy="390525"/>
              </a:xfrm>
              <a:custGeom>
                <a:avLst/>
                <a:gdLst>
                  <a:gd name="T0" fmla="*/ 0 w 312"/>
                  <a:gd name="T1" fmla="*/ 240 h 246"/>
                  <a:gd name="T2" fmla="*/ 0 w 312"/>
                  <a:gd name="T3" fmla="*/ 240 h 246"/>
                  <a:gd name="T4" fmla="*/ 308 w 312"/>
                  <a:gd name="T5" fmla="*/ 0 h 246"/>
                  <a:gd name="T6" fmla="*/ 308 w 312"/>
                  <a:gd name="T7" fmla="*/ 0 h 246"/>
                  <a:gd name="T8" fmla="*/ 312 w 312"/>
                  <a:gd name="T9" fmla="*/ 8 h 246"/>
                  <a:gd name="T10" fmla="*/ 312 w 312"/>
                  <a:gd name="T11" fmla="*/ 8 h 246"/>
                  <a:gd name="T12" fmla="*/ 2 w 312"/>
                  <a:gd name="T13" fmla="*/ 246 h 246"/>
                  <a:gd name="T14" fmla="*/ 2 w 312"/>
                  <a:gd name="T15" fmla="*/ 246 h 246"/>
                  <a:gd name="T16" fmla="*/ 0 w 312"/>
                  <a:gd name="T17" fmla="*/ 240 h 246"/>
                  <a:gd name="T18" fmla="*/ 0 w 312"/>
                  <a:gd name="T19" fmla="*/ 24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46">
                    <a:moveTo>
                      <a:pt x="0" y="240"/>
                    </a:moveTo>
                    <a:lnTo>
                      <a:pt x="0" y="24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12" y="8"/>
                    </a:lnTo>
                    <a:lnTo>
                      <a:pt x="312" y="8"/>
                    </a:lnTo>
                    <a:lnTo>
                      <a:pt x="2" y="246"/>
                    </a:lnTo>
                    <a:lnTo>
                      <a:pt x="2" y="246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Freeform 157"/>
              <p:cNvSpPr>
                <a:spLocks/>
              </p:cNvSpPr>
              <p:nvPr/>
            </p:nvSpPr>
            <p:spPr bwMode="auto">
              <a:xfrm>
                <a:off x="18164175" y="-3376612"/>
                <a:ext cx="492125" cy="387350"/>
              </a:xfrm>
              <a:custGeom>
                <a:avLst/>
                <a:gdLst>
                  <a:gd name="T0" fmla="*/ 0 w 310"/>
                  <a:gd name="T1" fmla="*/ 238 h 244"/>
                  <a:gd name="T2" fmla="*/ 0 w 310"/>
                  <a:gd name="T3" fmla="*/ 238 h 244"/>
                  <a:gd name="T4" fmla="*/ 308 w 310"/>
                  <a:gd name="T5" fmla="*/ 0 h 244"/>
                  <a:gd name="T6" fmla="*/ 308 w 310"/>
                  <a:gd name="T7" fmla="*/ 0 h 244"/>
                  <a:gd name="T8" fmla="*/ 310 w 310"/>
                  <a:gd name="T9" fmla="*/ 6 h 244"/>
                  <a:gd name="T10" fmla="*/ 310 w 310"/>
                  <a:gd name="T11" fmla="*/ 6 h 244"/>
                  <a:gd name="T12" fmla="*/ 4 w 310"/>
                  <a:gd name="T13" fmla="*/ 244 h 244"/>
                  <a:gd name="T14" fmla="*/ 4 w 310"/>
                  <a:gd name="T15" fmla="*/ 244 h 244"/>
                  <a:gd name="T16" fmla="*/ 0 w 310"/>
                  <a:gd name="T17" fmla="*/ 238 h 244"/>
                  <a:gd name="T18" fmla="*/ 0 w 310"/>
                  <a:gd name="T19" fmla="*/ 23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44">
                    <a:moveTo>
                      <a:pt x="0" y="238"/>
                    </a:moveTo>
                    <a:lnTo>
                      <a:pt x="0" y="238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4" y="244"/>
                    </a:lnTo>
                    <a:lnTo>
                      <a:pt x="4" y="244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Freeform 158"/>
              <p:cNvSpPr>
                <a:spLocks/>
              </p:cNvSpPr>
              <p:nvPr/>
            </p:nvSpPr>
            <p:spPr bwMode="auto">
              <a:xfrm>
                <a:off x="18173700" y="-3357562"/>
                <a:ext cx="492125" cy="384175"/>
              </a:xfrm>
              <a:custGeom>
                <a:avLst/>
                <a:gdLst>
                  <a:gd name="T0" fmla="*/ 0 w 310"/>
                  <a:gd name="T1" fmla="*/ 236 h 242"/>
                  <a:gd name="T2" fmla="*/ 0 w 310"/>
                  <a:gd name="T3" fmla="*/ 236 h 242"/>
                  <a:gd name="T4" fmla="*/ 306 w 310"/>
                  <a:gd name="T5" fmla="*/ 0 h 242"/>
                  <a:gd name="T6" fmla="*/ 306 w 310"/>
                  <a:gd name="T7" fmla="*/ 0 h 242"/>
                  <a:gd name="T8" fmla="*/ 310 w 310"/>
                  <a:gd name="T9" fmla="*/ 6 h 242"/>
                  <a:gd name="T10" fmla="*/ 310 w 310"/>
                  <a:gd name="T11" fmla="*/ 6 h 242"/>
                  <a:gd name="T12" fmla="*/ 4 w 310"/>
                  <a:gd name="T13" fmla="*/ 242 h 242"/>
                  <a:gd name="T14" fmla="*/ 4 w 310"/>
                  <a:gd name="T15" fmla="*/ 242 h 242"/>
                  <a:gd name="T16" fmla="*/ 0 w 310"/>
                  <a:gd name="T17" fmla="*/ 236 h 242"/>
                  <a:gd name="T18" fmla="*/ 0 w 310"/>
                  <a:gd name="T19" fmla="*/ 23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42">
                    <a:moveTo>
                      <a:pt x="0" y="236"/>
                    </a:moveTo>
                    <a:lnTo>
                      <a:pt x="0" y="236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4" y="242"/>
                    </a:lnTo>
                    <a:lnTo>
                      <a:pt x="4" y="242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Freeform 159"/>
              <p:cNvSpPr>
                <a:spLocks/>
              </p:cNvSpPr>
              <p:nvPr/>
            </p:nvSpPr>
            <p:spPr bwMode="auto">
              <a:xfrm>
                <a:off x="18186400" y="-3338512"/>
                <a:ext cx="485775" cy="381000"/>
              </a:xfrm>
              <a:custGeom>
                <a:avLst/>
                <a:gdLst>
                  <a:gd name="T0" fmla="*/ 0 w 306"/>
                  <a:gd name="T1" fmla="*/ 236 h 240"/>
                  <a:gd name="T2" fmla="*/ 0 w 306"/>
                  <a:gd name="T3" fmla="*/ 236 h 240"/>
                  <a:gd name="T4" fmla="*/ 304 w 306"/>
                  <a:gd name="T5" fmla="*/ 0 h 240"/>
                  <a:gd name="T6" fmla="*/ 304 w 306"/>
                  <a:gd name="T7" fmla="*/ 0 h 240"/>
                  <a:gd name="T8" fmla="*/ 306 w 306"/>
                  <a:gd name="T9" fmla="*/ 6 h 240"/>
                  <a:gd name="T10" fmla="*/ 306 w 306"/>
                  <a:gd name="T11" fmla="*/ 6 h 240"/>
                  <a:gd name="T12" fmla="*/ 2 w 306"/>
                  <a:gd name="T13" fmla="*/ 240 h 240"/>
                  <a:gd name="T14" fmla="*/ 2 w 306"/>
                  <a:gd name="T15" fmla="*/ 240 h 240"/>
                  <a:gd name="T16" fmla="*/ 0 w 306"/>
                  <a:gd name="T17" fmla="*/ 236 h 240"/>
                  <a:gd name="T18" fmla="*/ 0 w 306"/>
                  <a:gd name="T19" fmla="*/ 23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240">
                    <a:moveTo>
                      <a:pt x="0" y="236"/>
                    </a:moveTo>
                    <a:lnTo>
                      <a:pt x="0" y="236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306" y="6"/>
                    </a:lnTo>
                    <a:lnTo>
                      <a:pt x="306" y="6"/>
                    </a:lnTo>
                    <a:lnTo>
                      <a:pt x="2" y="240"/>
                    </a:lnTo>
                    <a:lnTo>
                      <a:pt x="2" y="24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Freeform 160"/>
              <p:cNvSpPr>
                <a:spLocks/>
              </p:cNvSpPr>
              <p:nvPr/>
            </p:nvSpPr>
            <p:spPr bwMode="auto">
              <a:xfrm>
                <a:off x="18195925" y="-3322637"/>
                <a:ext cx="485775" cy="381000"/>
              </a:xfrm>
              <a:custGeom>
                <a:avLst/>
                <a:gdLst>
                  <a:gd name="T0" fmla="*/ 0 w 306"/>
                  <a:gd name="T1" fmla="*/ 236 h 240"/>
                  <a:gd name="T2" fmla="*/ 0 w 306"/>
                  <a:gd name="T3" fmla="*/ 236 h 240"/>
                  <a:gd name="T4" fmla="*/ 304 w 306"/>
                  <a:gd name="T5" fmla="*/ 0 h 240"/>
                  <a:gd name="T6" fmla="*/ 304 w 306"/>
                  <a:gd name="T7" fmla="*/ 0 h 240"/>
                  <a:gd name="T8" fmla="*/ 306 w 306"/>
                  <a:gd name="T9" fmla="*/ 6 h 240"/>
                  <a:gd name="T10" fmla="*/ 306 w 306"/>
                  <a:gd name="T11" fmla="*/ 6 h 240"/>
                  <a:gd name="T12" fmla="*/ 4 w 306"/>
                  <a:gd name="T13" fmla="*/ 240 h 240"/>
                  <a:gd name="T14" fmla="*/ 4 w 306"/>
                  <a:gd name="T15" fmla="*/ 240 h 240"/>
                  <a:gd name="T16" fmla="*/ 0 w 306"/>
                  <a:gd name="T17" fmla="*/ 236 h 240"/>
                  <a:gd name="T18" fmla="*/ 0 w 306"/>
                  <a:gd name="T19" fmla="*/ 23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240">
                    <a:moveTo>
                      <a:pt x="0" y="236"/>
                    </a:moveTo>
                    <a:lnTo>
                      <a:pt x="0" y="236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306" y="6"/>
                    </a:lnTo>
                    <a:lnTo>
                      <a:pt x="306" y="6"/>
                    </a:lnTo>
                    <a:lnTo>
                      <a:pt x="4" y="240"/>
                    </a:lnTo>
                    <a:lnTo>
                      <a:pt x="4" y="24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Freeform 161"/>
              <p:cNvSpPr>
                <a:spLocks/>
              </p:cNvSpPr>
              <p:nvPr/>
            </p:nvSpPr>
            <p:spPr bwMode="auto">
              <a:xfrm>
                <a:off x="17157700" y="-3268662"/>
                <a:ext cx="1546225" cy="1200150"/>
              </a:xfrm>
              <a:custGeom>
                <a:avLst/>
                <a:gdLst>
                  <a:gd name="T0" fmla="*/ 0 w 974"/>
                  <a:gd name="T1" fmla="*/ 754 h 756"/>
                  <a:gd name="T2" fmla="*/ 0 w 974"/>
                  <a:gd name="T3" fmla="*/ 754 h 756"/>
                  <a:gd name="T4" fmla="*/ 486 w 974"/>
                  <a:gd name="T5" fmla="*/ 378 h 756"/>
                  <a:gd name="T6" fmla="*/ 486 w 974"/>
                  <a:gd name="T7" fmla="*/ 378 h 756"/>
                  <a:gd name="T8" fmla="*/ 972 w 974"/>
                  <a:gd name="T9" fmla="*/ 0 h 756"/>
                  <a:gd name="T10" fmla="*/ 972 w 974"/>
                  <a:gd name="T11" fmla="*/ 0 h 756"/>
                  <a:gd name="T12" fmla="*/ 974 w 974"/>
                  <a:gd name="T13" fmla="*/ 6 h 756"/>
                  <a:gd name="T14" fmla="*/ 974 w 974"/>
                  <a:gd name="T15" fmla="*/ 6 h 756"/>
                  <a:gd name="T16" fmla="*/ 490 w 974"/>
                  <a:gd name="T17" fmla="*/ 382 h 756"/>
                  <a:gd name="T18" fmla="*/ 490 w 974"/>
                  <a:gd name="T19" fmla="*/ 382 h 756"/>
                  <a:gd name="T20" fmla="*/ 4 w 974"/>
                  <a:gd name="T21" fmla="*/ 756 h 756"/>
                  <a:gd name="T22" fmla="*/ 4 w 974"/>
                  <a:gd name="T23" fmla="*/ 756 h 756"/>
                  <a:gd name="T24" fmla="*/ 0 w 974"/>
                  <a:gd name="T25" fmla="*/ 754 h 756"/>
                  <a:gd name="T26" fmla="*/ 0 w 974"/>
                  <a:gd name="T27" fmla="*/ 754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4" h="756">
                    <a:moveTo>
                      <a:pt x="0" y="754"/>
                    </a:moveTo>
                    <a:lnTo>
                      <a:pt x="0" y="754"/>
                    </a:lnTo>
                    <a:lnTo>
                      <a:pt x="486" y="378"/>
                    </a:lnTo>
                    <a:lnTo>
                      <a:pt x="486" y="378"/>
                    </a:lnTo>
                    <a:lnTo>
                      <a:pt x="972" y="0"/>
                    </a:lnTo>
                    <a:lnTo>
                      <a:pt x="972" y="0"/>
                    </a:lnTo>
                    <a:lnTo>
                      <a:pt x="974" y="6"/>
                    </a:lnTo>
                    <a:lnTo>
                      <a:pt x="974" y="6"/>
                    </a:lnTo>
                    <a:lnTo>
                      <a:pt x="490" y="382"/>
                    </a:lnTo>
                    <a:lnTo>
                      <a:pt x="490" y="382"/>
                    </a:lnTo>
                    <a:lnTo>
                      <a:pt x="4" y="756"/>
                    </a:lnTo>
                    <a:lnTo>
                      <a:pt x="4" y="756"/>
                    </a:lnTo>
                    <a:lnTo>
                      <a:pt x="0" y="754"/>
                    </a:lnTo>
                    <a:lnTo>
                      <a:pt x="0" y="75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Freeform 162"/>
              <p:cNvSpPr>
                <a:spLocks/>
              </p:cNvSpPr>
              <p:nvPr/>
            </p:nvSpPr>
            <p:spPr bwMode="auto">
              <a:xfrm>
                <a:off x="17706975" y="-3249612"/>
                <a:ext cx="1009650" cy="790575"/>
              </a:xfrm>
              <a:custGeom>
                <a:avLst/>
                <a:gdLst>
                  <a:gd name="T0" fmla="*/ 0 w 636"/>
                  <a:gd name="T1" fmla="*/ 490 h 498"/>
                  <a:gd name="T2" fmla="*/ 0 w 636"/>
                  <a:gd name="T3" fmla="*/ 490 h 498"/>
                  <a:gd name="T4" fmla="*/ 316 w 636"/>
                  <a:gd name="T5" fmla="*/ 246 h 498"/>
                  <a:gd name="T6" fmla="*/ 316 w 636"/>
                  <a:gd name="T7" fmla="*/ 246 h 498"/>
                  <a:gd name="T8" fmla="*/ 632 w 636"/>
                  <a:gd name="T9" fmla="*/ 0 h 498"/>
                  <a:gd name="T10" fmla="*/ 632 w 636"/>
                  <a:gd name="T11" fmla="*/ 0 h 498"/>
                  <a:gd name="T12" fmla="*/ 636 w 636"/>
                  <a:gd name="T13" fmla="*/ 10 h 498"/>
                  <a:gd name="T14" fmla="*/ 636 w 636"/>
                  <a:gd name="T15" fmla="*/ 10 h 498"/>
                  <a:gd name="T16" fmla="*/ 320 w 636"/>
                  <a:gd name="T17" fmla="*/ 254 h 498"/>
                  <a:gd name="T18" fmla="*/ 320 w 636"/>
                  <a:gd name="T19" fmla="*/ 254 h 498"/>
                  <a:gd name="T20" fmla="*/ 6 w 636"/>
                  <a:gd name="T21" fmla="*/ 498 h 498"/>
                  <a:gd name="T22" fmla="*/ 6 w 636"/>
                  <a:gd name="T23" fmla="*/ 498 h 498"/>
                  <a:gd name="T24" fmla="*/ 0 w 636"/>
                  <a:gd name="T25" fmla="*/ 490 h 498"/>
                  <a:gd name="T26" fmla="*/ 0 w 636"/>
                  <a:gd name="T27" fmla="*/ 49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6" h="498">
                    <a:moveTo>
                      <a:pt x="0" y="490"/>
                    </a:moveTo>
                    <a:lnTo>
                      <a:pt x="0" y="490"/>
                    </a:lnTo>
                    <a:lnTo>
                      <a:pt x="316" y="246"/>
                    </a:lnTo>
                    <a:lnTo>
                      <a:pt x="316" y="246"/>
                    </a:lnTo>
                    <a:lnTo>
                      <a:pt x="632" y="0"/>
                    </a:lnTo>
                    <a:lnTo>
                      <a:pt x="632" y="0"/>
                    </a:lnTo>
                    <a:lnTo>
                      <a:pt x="636" y="10"/>
                    </a:lnTo>
                    <a:lnTo>
                      <a:pt x="636" y="10"/>
                    </a:lnTo>
                    <a:lnTo>
                      <a:pt x="320" y="254"/>
                    </a:lnTo>
                    <a:lnTo>
                      <a:pt x="320" y="254"/>
                    </a:lnTo>
                    <a:lnTo>
                      <a:pt x="6" y="498"/>
                    </a:lnTo>
                    <a:lnTo>
                      <a:pt x="6" y="498"/>
                    </a:lnTo>
                    <a:lnTo>
                      <a:pt x="0" y="490"/>
                    </a:lnTo>
                    <a:lnTo>
                      <a:pt x="0" y="49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Freeform 163"/>
              <p:cNvSpPr>
                <a:spLocks/>
              </p:cNvSpPr>
              <p:nvPr/>
            </p:nvSpPr>
            <p:spPr bwMode="auto">
              <a:xfrm>
                <a:off x="17722850" y="-3224212"/>
                <a:ext cx="1006475" cy="784225"/>
              </a:xfrm>
              <a:custGeom>
                <a:avLst/>
                <a:gdLst>
                  <a:gd name="T0" fmla="*/ 0 w 634"/>
                  <a:gd name="T1" fmla="*/ 486 h 494"/>
                  <a:gd name="T2" fmla="*/ 0 w 634"/>
                  <a:gd name="T3" fmla="*/ 486 h 494"/>
                  <a:gd name="T4" fmla="*/ 314 w 634"/>
                  <a:gd name="T5" fmla="*/ 244 h 494"/>
                  <a:gd name="T6" fmla="*/ 314 w 634"/>
                  <a:gd name="T7" fmla="*/ 244 h 494"/>
                  <a:gd name="T8" fmla="*/ 630 w 634"/>
                  <a:gd name="T9" fmla="*/ 0 h 494"/>
                  <a:gd name="T10" fmla="*/ 630 w 634"/>
                  <a:gd name="T11" fmla="*/ 0 h 494"/>
                  <a:gd name="T12" fmla="*/ 634 w 634"/>
                  <a:gd name="T13" fmla="*/ 8 h 494"/>
                  <a:gd name="T14" fmla="*/ 634 w 634"/>
                  <a:gd name="T15" fmla="*/ 8 h 494"/>
                  <a:gd name="T16" fmla="*/ 320 w 634"/>
                  <a:gd name="T17" fmla="*/ 252 h 494"/>
                  <a:gd name="T18" fmla="*/ 320 w 634"/>
                  <a:gd name="T19" fmla="*/ 252 h 494"/>
                  <a:gd name="T20" fmla="*/ 6 w 634"/>
                  <a:gd name="T21" fmla="*/ 494 h 494"/>
                  <a:gd name="T22" fmla="*/ 6 w 634"/>
                  <a:gd name="T23" fmla="*/ 494 h 494"/>
                  <a:gd name="T24" fmla="*/ 0 w 634"/>
                  <a:gd name="T25" fmla="*/ 486 h 494"/>
                  <a:gd name="T26" fmla="*/ 0 w 634"/>
                  <a:gd name="T27" fmla="*/ 48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4" h="494">
                    <a:moveTo>
                      <a:pt x="0" y="486"/>
                    </a:moveTo>
                    <a:lnTo>
                      <a:pt x="0" y="486"/>
                    </a:lnTo>
                    <a:lnTo>
                      <a:pt x="314" y="244"/>
                    </a:lnTo>
                    <a:lnTo>
                      <a:pt x="314" y="244"/>
                    </a:lnTo>
                    <a:lnTo>
                      <a:pt x="630" y="0"/>
                    </a:lnTo>
                    <a:lnTo>
                      <a:pt x="630" y="0"/>
                    </a:lnTo>
                    <a:lnTo>
                      <a:pt x="634" y="8"/>
                    </a:lnTo>
                    <a:lnTo>
                      <a:pt x="634" y="8"/>
                    </a:lnTo>
                    <a:lnTo>
                      <a:pt x="320" y="252"/>
                    </a:lnTo>
                    <a:lnTo>
                      <a:pt x="320" y="252"/>
                    </a:lnTo>
                    <a:lnTo>
                      <a:pt x="6" y="494"/>
                    </a:lnTo>
                    <a:lnTo>
                      <a:pt x="6" y="494"/>
                    </a:lnTo>
                    <a:lnTo>
                      <a:pt x="0" y="48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Freeform 164"/>
              <p:cNvSpPr>
                <a:spLocks/>
              </p:cNvSpPr>
              <p:nvPr/>
            </p:nvSpPr>
            <p:spPr bwMode="auto">
              <a:xfrm>
                <a:off x="17738725" y="-3201987"/>
                <a:ext cx="1000125" cy="777875"/>
              </a:xfrm>
              <a:custGeom>
                <a:avLst/>
                <a:gdLst>
                  <a:gd name="T0" fmla="*/ 0 w 630"/>
                  <a:gd name="T1" fmla="*/ 484 h 490"/>
                  <a:gd name="T2" fmla="*/ 0 w 630"/>
                  <a:gd name="T3" fmla="*/ 484 h 490"/>
                  <a:gd name="T4" fmla="*/ 314 w 630"/>
                  <a:gd name="T5" fmla="*/ 242 h 490"/>
                  <a:gd name="T6" fmla="*/ 314 w 630"/>
                  <a:gd name="T7" fmla="*/ 242 h 490"/>
                  <a:gd name="T8" fmla="*/ 626 w 630"/>
                  <a:gd name="T9" fmla="*/ 0 h 490"/>
                  <a:gd name="T10" fmla="*/ 626 w 630"/>
                  <a:gd name="T11" fmla="*/ 0 h 490"/>
                  <a:gd name="T12" fmla="*/ 630 w 630"/>
                  <a:gd name="T13" fmla="*/ 10 h 490"/>
                  <a:gd name="T14" fmla="*/ 630 w 630"/>
                  <a:gd name="T15" fmla="*/ 10 h 490"/>
                  <a:gd name="T16" fmla="*/ 318 w 630"/>
                  <a:gd name="T17" fmla="*/ 250 h 490"/>
                  <a:gd name="T18" fmla="*/ 318 w 630"/>
                  <a:gd name="T19" fmla="*/ 250 h 490"/>
                  <a:gd name="T20" fmla="*/ 6 w 630"/>
                  <a:gd name="T21" fmla="*/ 490 h 490"/>
                  <a:gd name="T22" fmla="*/ 6 w 630"/>
                  <a:gd name="T23" fmla="*/ 490 h 490"/>
                  <a:gd name="T24" fmla="*/ 0 w 630"/>
                  <a:gd name="T25" fmla="*/ 484 h 490"/>
                  <a:gd name="T26" fmla="*/ 0 w 630"/>
                  <a:gd name="T27" fmla="*/ 484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490">
                    <a:moveTo>
                      <a:pt x="0" y="484"/>
                    </a:moveTo>
                    <a:lnTo>
                      <a:pt x="0" y="484"/>
                    </a:lnTo>
                    <a:lnTo>
                      <a:pt x="314" y="242"/>
                    </a:lnTo>
                    <a:lnTo>
                      <a:pt x="314" y="242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30" y="10"/>
                    </a:lnTo>
                    <a:lnTo>
                      <a:pt x="630" y="10"/>
                    </a:lnTo>
                    <a:lnTo>
                      <a:pt x="318" y="250"/>
                    </a:lnTo>
                    <a:lnTo>
                      <a:pt x="318" y="250"/>
                    </a:lnTo>
                    <a:lnTo>
                      <a:pt x="6" y="490"/>
                    </a:lnTo>
                    <a:lnTo>
                      <a:pt x="6" y="490"/>
                    </a:lnTo>
                    <a:lnTo>
                      <a:pt x="0" y="484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Freeform 165"/>
              <p:cNvSpPr>
                <a:spLocks/>
              </p:cNvSpPr>
              <p:nvPr/>
            </p:nvSpPr>
            <p:spPr bwMode="auto">
              <a:xfrm>
                <a:off x="17757775" y="-3179762"/>
                <a:ext cx="990600" cy="774700"/>
              </a:xfrm>
              <a:custGeom>
                <a:avLst/>
                <a:gdLst>
                  <a:gd name="T0" fmla="*/ 0 w 624"/>
                  <a:gd name="T1" fmla="*/ 482 h 488"/>
                  <a:gd name="T2" fmla="*/ 0 w 624"/>
                  <a:gd name="T3" fmla="*/ 482 h 488"/>
                  <a:gd name="T4" fmla="*/ 310 w 624"/>
                  <a:gd name="T5" fmla="*/ 242 h 488"/>
                  <a:gd name="T6" fmla="*/ 310 w 624"/>
                  <a:gd name="T7" fmla="*/ 242 h 488"/>
                  <a:gd name="T8" fmla="*/ 620 w 624"/>
                  <a:gd name="T9" fmla="*/ 0 h 488"/>
                  <a:gd name="T10" fmla="*/ 620 w 624"/>
                  <a:gd name="T11" fmla="*/ 0 h 488"/>
                  <a:gd name="T12" fmla="*/ 624 w 624"/>
                  <a:gd name="T13" fmla="*/ 10 h 488"/>
                  <a:gd name="T14" fmla="*/ 624 w 624"/>
                  <a:gd name="T15" fmla="*/ 10 h 488"/>
                  <a:gd name="T16" fmla="*/ 314 w 624"/>
                  <a:gd name="T17" fmla="*/ 248 h 488"/>
                  <a:gd name="T18" fmla="*/ 314 w 624"/>
                  <a:gd name="T19" fmla="*/ 248 h 488"/>
                  <a:gd name="T20" fmla="*/ 6 w 624"/>
                  <a:gd name="T21" fmla="*/ 488 h 488"/>
                  <a:gd name="T22" fmla="*/ 6 w 624"/>
                  <a:gd name="T23" fmla="*/ 488 h 488"/>
                  <a:gd name="T24" fmla="*/ 0 w 624"/>
                  <a:gd name="T25" fmla="*/ 482 h 488"/>
                  <a:gd name="T26" fmla="*/ 0 w 624"/>
                  <a:gd name="T27" fmla="*/ 482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4" h="488">
                    <a:moveTo>
                      <a:pt x="0" y="482"/>
                    </a:moveTo>
                    <a:lnTo>
                      <a:pt x="0" y="482"/>
                    </a:lnTo>
                    <a:lnTo>
                      <a:pt x="310" y="242"/>
                    </a:lnTo>
                    <a:lnTo>
                      <a:pt x="310" y="242"/>
                    </a:lnTo>
                    <a:lnTo>
                      <a:pt x="620" y="0"/>
                    </a:lnTo>
                    <a:lnTo>
                      <a:pt x="620" y="0"/>
                    </a:lnTo>
                    <a:lnTo>
                      <a:pt x="624" y="10"/>
                    </a:lnTo>
                    <a:lnTo>
                      <a:pt x="624" y="10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6" y="488"/>
                    </a:lnTo>
                    <a:lnTo>
                      <a:pt x="6" y="488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Freeform 166"/>
              <p:cNvSpPr>
                <a:spLocks/>
              </p:cNvSpPr>
              <p:nvPr/>
            </p:nvSpPr>
            <p:spPr bwMode="auto">
              <a:xfrm>
                <a:off x="17773650" y="-3154362"/>
                <a:ext cx="984250" cy="768350"/>
              </a:xfrm>
              <a:custGeom>
                <a:avLst/>
                <a:gdLst>
                  <a:gd name="T0" fmla="*/ 0 w 620"/>
                  <a:gd name="T1" fmla="*/ 476 h 484"/>
                  <a:gd name="T2" fmla="*/ 0 w 620"/>
                  <a:gd name="T3" fmla="*/ 476 h 484"/>
                  <a:gd name="T4" fmla="*/ 308 w 620"/>
                  <a:gd name="T5" fmla="*/ 238 h 484"/>
                  <a:gd name="T6" fmla="*/ 308 w 620"/>
                  <a:gd name="T7" fmla="*/ 238 h 484"/>
                  <a:gd name="T8" fmla="*/ 616 w 620"/>
                  <a:gd name="T9" fmla="*/ 0 h 484"/>
                  <a:gd name="T10" fmla="*/ 616 w 620"/>
                  <a:gd name="T11" fmla="*/ 0 h 484"/>
                  <a:gd name="T12" fmla="*/ 620 w 620"/>
                  <a:gd name="T13" fmla="*/ 8 h 484"/>
                  <a:gd name="T14" fmla="*/ 620 w 620"/>
                  <a:gd name="T15" fmla="*/ 8 h 484"/>
                  <a:gd name="T16" fmla="*/ 314 w 620"/>
                  <a:gd name="T17" fmla="*/ 246 h 484"/>
                  <a:gd name="T18" fmla="*/ 314 w 620"/>
                  <a:gd name="T19" fmla="*/ 246 h 484"/>
                  <a:gd name="T20" fmla="*/ 6 w 620"/>
                  <a:gd name="T21" fmla="*/ 484 h 484"/>
                  <a:gd name="T22" fmla="*/ 6 w 620"/>
                  <a:gd name="T23" fmla="*/ 484 h 484"/>
                  <a:gd name="T24" fmla="*/ 0 w 620"/>
                  <a:gd name="T25" fmla="*/ 476 h 484"/>
                  <a:gd name="T26" fmla="*/ 0 w 620"/>
                  <a:gd name="T27" fmla="*/ 476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0" h="484">
                    <a:moveTo>
                      <a:pt x="0" y="476"/>
                    </a:moveTo>
                    <a:lnTo>
                      <a:pt x="0" y="476"/>
                    </a:lnTo>
                    <a:lnTo>
                      <a:pt x="308" y="238"/>
                    </a:lnTo>
                    <a:lnTo>
                      <a:pt x="308" y="238"/>
                    </a:lnTo>
                    <a:lnTo>
                      <a:pt x="616" y="0"/>
                    </a:lnTo>
                    <a:lnTo>
                      <a:pt x="616" y="0"/>
                    </a:lnTo>
                    <a:lnTo>
                      <a:pt x="620" y="8"/>
                    </a:lnTo>
                    <a:lnTo>
                      <a:pt x="620" y="8"/>
                    </a:lnTo>
                    <a:lnTo>
                      <a:pt x="314" y="246"/>
                    </a:lnTo>
                    <a:lnTo>
                      <a:pt x="314" y="246"/>
                    </a:lnTo>
                    <a:lnTo>
                      <a:pt x="6" y="484"/>
                    </a:lnTo>
                    <a:lnTo>
                      <a:pt x="6" y="484"/>
                    </a:lnTo>
                    <a:lnTo>
                      <a:pt x="0" y="476"/>
                    </a:lnTo>
                    <a:lnTo>
                      <a:pt x="0" y="47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Freeform 167"/>
              <p:cNvSpPr>
                <a:spLocks/>
              </p:cNvSpPr>
              <p:nvPr/>
            </p:nvSpPr>
            <p:spPr bwMode="auto">
              <a:xfrm>
                <a:off x="17275175" y="-3132137"/>
                <a:ext cx="1495425" cy="1158875"/>
              </a:xfrm>
              <a:custGeom>
                <a:avLst/>
                <a:gdLst>
                  <a:gd name="T0" fmla="*/ 0 w 942"/>
                  <a:gd name="T1" fmla="*/ 724 h 730"/>
                  <a:gd name="T2" fmla="*/ 0 w 942"/>
                  <a:gd name="T3" fmla="*/ 724 h 730"/>
                  <a:gd name="T4" fmla="*/ 468 w 942"/>
                  <a:gd name="T5" fmla="*/ 362 h 730"/>
                  <a:gd name="T6" fmla="*/ 468 w 942"/>
                  <a:gd name="T7" fmla="*/ 362 h 730"/>
                  <a:gd name="T8" fmla="*/ 938 w 942"/>
                  <a:gd name="T9" fmla="*/ 0 h 730"/>
                  <a:gd name="T10" fmla="*/ 938 w 942"/>
                  <a:gd name="T11" fmla="*/ 0 h 730"/>
                  <a:gd name="T12" fmla="*/ 942 w 942"/>
                  <a:gd name="T13" fmla="*/ 8 h 730"/>
                  <a:gd name="T14" fmla="*/ 942 w 942"/>
                  <a:gd name="T15" fmla="*/ 8 h 730"/>
                  <a:gd name="T16" fmla="*/ 474 w 942"/>
                  <a:gd name="T17" fmla="*/ 368 h 730"/>
                  <a:gd name="T18" fmla="*/ 474 w 942"/>
                  <a:gd name="T19" fmla="*/ 368 h 730"/>
                  <a:gd name="T20" fmla="*/ 8 w 942"/>
                  <a:gd name="T21" fmla="*/ 730 h 730"/>
                  <a:gd name="T22" fmla="*/ 8 w 942"/>
                  <a:gd name="T23" fmla="*/ 730 h 730"/>
                  <a:gd name="T24" fmla="*/ 0 w 942"/>
                  <a:gd name="T25" fmla="*/ 724 h 730"/>
                  <a:gd name="T26" fmla="*/ 0 w 942"/>
                  <a:gd name="T27" fmla="*/ 724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42" h="730">
                    <a:moveTo>
                      <a:pt x="0" y="724"/>
                    </a:moveTo>
                    <a:lnTo>
                      <a:pt x="0" y="724"/>
                    </a:lnTo>
                    <a:lnTo>
                      <a:pt x="468" y="362"/>
                    </a:lnTo>
                    <a:lnTo>
                      <a:pt x="468" y="362"/>
                    </a:lnTo>
                    <a:lnTo>
                      <a:pt x="938" y="0"/>
                    </a:lnTo>
                    <a:lnTo>
                      <a:pt x="938" y="0"/>
                    </a:lnTo>
                    <a:lnTo>
                      <a:pt x="942" y="8"/>
                    </a:lnTo>
                    <a:lnTo>
                      <a:pt x="942" y="8"/>
                    </a:lnTo>
                    <a:lnTo>
                      <a:pt x="474" y="368"/>
                    </a:lnTo>
                    <a:lnTo>
                      <a:pt x="474" y="368"/>
                    </a:lnTo>
                    <a:lnTo>
                      <a:pt x="8" y="730"/>
                    </a:lnTo>
                    <a:lnTo>
                      <a:pt x="8" y="730"/>
                    </a:lnTo>
                    <a:lnTo>
                      <a:pt x="0" y="724"/>
                    </a:lnTo>
                    <a:lnTo>
                      <a:pt x="0" y="72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Freeform 168"/>
              <p:cNvSpPr>
                <a:spLocks/>
              </p:cNvSpPr>
              <p:nvPr/>
            </p:nvSpPr>
            <p:spPr bwMode="auto">
              <a:xfrm>
                <a:off x="17294225" y="-3109912"/>
                <a:ext cx="1485900" cy="1152525"/>
              </a:xfrm>
              <a:custGeom>
                <a:avLst/>
                <a:gdLst>
                  <a:gd name="T0" fmla="*/ 0 w 936"/>
                  <a:gd name="T1" fmla="*/ 720 h 726"/>
                  <a:gd name="T2" fmla="*/ 0 w 936"/>
                  <a:gd name="T3" fmla="*/ 720 h 726"/>
                  <a:gd name="T4" fmla="*/ 466 w 936"/>
                  <a:gd name="T5" fmla="*/ 360 h 726"/>
                  <a:gd name="T6" fmla="*/ 466 w 936"/>
                  <a:gd name="T7" fmla="*/ 360 h 726"/>
                  <a:gd name="T8" fmla="*/ 932 w 936"/>
                  <a:gd name="T9" fmla="*/ 0 h 726"/>
                  <a:gd name="T10" fmla="*/ 932 w 936"/>
                  <a:gd name="T11" fmla="*/ 0 h 726"/>
                  <a:gd name="T12" fmla="*/ 936 w 936"/>
                  <a:gd name="T13" fmla="*/ 8 h 726"/>
                  <a:gd name="T14" fmla="*/ 936 w 936"/>
                  <a:gd name="T15" fmla="*/ 8 h 726"/>
                  <a:gd name="T16" fmla="*/ 472 w 936"/>
                  <a:gd name="T17" fmla="*/ 366 h 726"/>
                  <a:gd name="T18" fmla="*/ 472 w 936"/>
                  <a:gd name="T19" fmla="*/ 366 h 726"/>
                  <a:gd name="T20" fmla="*/ 8 w 936"/>
                  <a:gd name="T21" fmla="*/ 726 h 726"/>
                  <a:gd name="T22" fmla="*/ 8 w 936"/>
                  <a:gd name="T23" fmla="*/ 726 h 726"/>
                  <a:gd name="T24" fmla="*/ 0 w 936"/>
                  <a:gd name="T25" fmla="*/ 720 h 726"/>
                  <a:gd name="T26" fmla="*/ 0 w 936"/>
                  <a:gd name="T27" fmla="*/ 72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6" h="726">
                    <a:moveTo>
                      <a:pt x="0" y="720"/>
                    </a:moveTo>
                    <a:lnTo>
                      <a:pt x="0" y="720"/>
                    </a:lnTo>
                    <a:lnTo>
                      <a:pt x="466" y="360"/>
                    </a:lnTo>
                    <a:lnTo>
                      <a:pt x="466" y="360"/>
                    </a:lnTo>
                    <a:lnTo>
                      <a:pt x="932" y="0"/>
                    </a:lnTo>
                    <a:lnTo>
                      <a:pt x="932" y="0"/>
                    </a:lnTo>
                    <a:lnTo>
                      <a:pt x="936" y="8"/>
                    </a:lnTo>
                    <a:lnTo>
                      <a:pt x="936" y="8"/>
                    </a:lnTo>
                    <a:lnTo>
                      <a:pt x="472" y="366"/>
                    </a:lnTo>
                    <a:lnTo>
                      <a:pt x="472" y="366"/>
                    </a:lnTo>
                    <a:lnTo>
                      <a:pt x="8" y="726"/>
                    </a:lnTo>
                    <a:lnTo>
                      <a:pt x="8" y="726"/>
                    </a:lnTo>
                    <a:lnTo>
                      <a:pt x="0" y="72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Freeform 169"/>
              <p:cNvSpPr>
                <a:spLocks/>
              </p:cNvSpPr>
              <p:nvPr/>
            </p:nvSpPr>
            <p:spPr bwMode="auto">
              <a:xfrm>
                <a:off x="17173575" y="-2427287"/>
                <a:ext cx="552450" cy="438150"/>
              </a:xfrm>
              <a:custGeom>
                <a:avLst/>
                <a:gdLst>
                  <a:gd name="T0" fmla="*/ 0 w 348"/>
                  <a:gd name="T1" fmla="*/ 230 h 276"/>
                  <a:gd name="T2" fmla="*/ 0 w 348"/>
                  <a:gd name="T3" fmla="*/ 230 h 276"/>
                  <a:gd name="T4" fmla="*/ 298 w 348"/>
                  <a:gd name="T5" fmla="*/ 0 h 276"/>
                  <a:gd name="T6" fmla="*/ 298 w 348"/>
                  <a:gd name="T7" fmla="*/ 0 h 276"/>
                  <a:gd name="T8" fmla="*/ 348 w 348"/>
                  <a:gd name="T9" fmla="*/ 54 h 276"/>
                  <a:gd name="T10" fmla="*/ 348 w 348"/>
                  <a:gd name="T11" fmla="*/ 54 h 276"/>
                  <a:gd name="T12" fmla="*/ 60 w 348"/>
                  <a:gd name="T13" fmla="*/ 276 h 276"/>
                  <a:gd name="T14" fmla="*/ 60 w 348"/>
                  <a:gd name="T15" fmla="*/ 276 h 276"/>
                  <a:gd name="T16" fmla="*/ 0 w 348"/>
                  <a:gd name="T17" fmla="*/ 230 h 276"/>
                  <a:gd name="T18" fmla="*/ 0 w 348"/>
                  <a:gd name="T19" fmla="*/ 23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276">
                    <a:moveTo>
                      <a:pt x="0" y="230"/>
                    </a:moveTo>
                    <a:lnTo>
                      <a:pt x="0" y="23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48" y="54"/>
                    </a:lnTo>
                    <a:lnTo>
                      <a:pt x="348" y="54"/>
                    </a:lnTo>
                    <a:lnTo>
                      <a:pt x="60" y="276"/>
                    </a:lnTo>
                    <a:lnTo>
                      <a:pt x="60" y="276"/>
                    </a:lnTo>
                    <a:lnTo>
                      <a:pt x="0" y="23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Freeform 170"/>
              <p:cNvSpPr>
                <a:spLocks/>
              </p:cNvSpPr>
              <p:nvPr/>
            </p:nvSpPr>
            <p:spPr bwMode="auto">
              <a:xfrm>
                <a:off x="16398875" y="-2211387"/>
                <a:ext cx="377825" cy="292100"/>
              </a:xfrm>
              <a:custGeom>
                <a:avLst/>
                <a:gdLst>
                  <a:gd name="T0" fmla="*/ 0 w 238"/>
                  <a:gd name="T1" fmla="*/ 180 h 184"/>
                  <a:gd name="T2" fmla="*/ 0 w 238"/>
                  <a:gd name="T3" fmla="*/ 180 h 184"/>
                  <a:gd name="T4" fmla="*/ 232 w 238"/>
                  <a:gd name="T5" fmla="*/ 0 h 184"/>
                  <a:gd name="T6" fmla="*/ 232 w 238"/>
                  <a:gd name="T7" fmla="*/ 0 h 184"/>
                  <a:gd name="T8" fmla="*/ 238 w 238"/>
                  <a:gd name="T9" fmla="*/ 6 h 184"/>
                  <a:gd name="T10" fmla="*/ 238 w 238"/>
                  <a:gd name="T11" fmla="*/ 6 h 184"/>
                  <a:gd name="T12" fmla="*/ 6 w 238"/>
                  <a:gd name="T13" fmla="*/ 184 h 184"/>
                  <a:gd name="T14" fmla="*/ 6 w 238"/>
                  <a:gd name="T15" fmla="*/ 184 h 184"/>
                  <a:gd name="T16" fmla="*/ 0 w 238"/>
                  <a:gd name="T17" fmla="*/ 180 h 184"/>
                  <a:gd name="T18" fmla="*/ 0 w 238"/>
                  <a:gd name="T19" fmla="*/ 18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184">
                    <a:moveTo>
                      <a:pt x="0" y="180"/>
                    </a:moveTo>
                    <a:lnTo>
                      <a:pt x="0" y="18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6"/>
                    </a:lnTo>
                    <a:lnTo>
                      <a:pt x="238" y="6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Freeform 171"/>
              <p:cNvSpPr>
                <a:spLocks/>
              </p:cNvSpPr>
              <p:nvPr/>
            </p:nvSpPr>
            <p:spPr bwMode="auto">
              <a:xfrm>
                <a:off x="16417925" y="-2195512"/>
                <a:ext cx="377825" cy="288925"/>
              </a:xfrm>
              <a:custGeom>
                <a:avLst/>
                <a:gdLst>
                  <a:gd name="T0" fmla="*/ 0 w 238"/>
                  <a:gd name="T1" fmla="*/ 178 h 182"/>
                  <a:gd name="T2" fmla="*/ 0 w 238"/>
                  <a:gd name="T3" fmla="*/ 178 h 182"/>
                  <a:gd name="T4" fmla="*/ 232 w 238"/>
                  <a:gd name="T5" fmla="*/ 0 h 182"/>
                  <a:gd name="T6" fmla="*/ 232 w 238"/>
                  <a:gd name="T7" fmla="*/ 0 h 182"/>
                  <a:gd name="T8" fmla="*/ 238 w 238"/>
                  <a:gd name="T9" fmla="*/ 4 h 182"/>
                  <a:gd name="T10" fmla="*/ 238 w 238"/>
                  <a:gd name="T11" fmla="*/ 4 h 182"/>
                  <a:gd name="T12" fmla="*/ 8 w 238"/>
                  <a:gd name="T13" fmla="*/ 182 h 182"/>
                  <a:gd name="T14" fmla="*/ 8 w 238"/>
                  <a:gd name="T15" fmla="*/ 182 h 182"/>
                  <a:gd name="T16" fmla="*/ 0 w 238"/>
                  <a:gd name="T17" fmla="*/ 178 h 182"/>
                  <a:gd name="T18" fmla="*/ 0 w 238"/>
                  <a:gd name="T19" fmla="*/ 17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182">
                    <a:moveTo>
                      <a:pt x="0" y="178"/>
                    </a:moveTo>
                    <a:lnTo>
                      <a:pt x="0" y="178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Freeform 172"/>
              <p:cNvSpPr>
                <a:spLocks/>
              </p:cNvSpPr>
              <p:nvPr/>
            </p:nvSpPr>
            <p:spPr bwMode="auto">
              <a:xfrm>
                <a:off x="16436975" y="-2182812"/>
                <a:ext cx="377825" cy="288925"/>
              </a:xfrm>
              <a:custGeom>
                <a:avLst/>
                <a:gdLst>
                  <a:gd name="T0" fmla="*/ 0 w 238"/>
                  <a:gd name="T1" fmla="*/ 178 h 182"/>
                  <a:gd name="T2" fmla="*/ 0 w 238"/>
                  <a:gd name="T3" fmla="*/ 178 h 182"/>
                  <a:gd name="T4" fmla="*/ 232 w 238"/>
                  <a:gd name="T5" fmla="*/ 0 h 182"/>
                  <a:gd name="T6" fmla="*/ 232 w 238"/>
                  <a:gd name="T7" fmla="*/ 0 h 182"/>
                  <a:gd name="T8" fmla="*/ 238 w 238"/>
                  <a:gd name="T9" fmla="*/ 4 h 182"/>
                  <a:gd name="T10" fmla="*/ 238 w 238"/>
                  <a:gd name="T11" fmla="*/ 4 h 182"/>
                  <a:gd name="T12" fmla="*/ 8 w 238"/>
                  <a:gd name="T13" fmla="*/ 182 h 182"/>
                  <a:gd name="T14" fmla="*/ 8 w 238"/>
                  <a:gd name="T15" fmla="*/ 182 h 182"/>
                  <a:gd name="T16" fmla="*/ 0 w 238"/>
                  <a:gd name="T17" fmla="*/ 178 h 182"/>
                  <a:gd name="T18" fmla="*/ 0 w 238"/>
                  <a:gd name="T19" fmla="*/ 17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182">
                    <a:moveTo>
                      <a:pt x="0" y="178"/>
                    </a:moveTo>
                    <a:lnTo>
                      <a:pt x="0" y="178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Freeform 173"/>
              <p:cNvSpPr>
                <a:spLocks/>
              </p:cNvSpPr>
              <p:nvPr/>
            </p:nvSpPr>
            <p:spPr bwMode="auto">
              <a:xfrm>
                <a:off x="16459200" y="-2170112"/>
                <a:ext cx="371475" cy="288925"/>
              </a:xfrm>
              <a:custGeom>
                <a:avLst/>
                <a:gdLst>
                  <a:gd name="T0" fmla="*/ 0 w 234"/>
                  <a:gd name="T1" fmla="*/ 178 h 182"/>
                  <a:gd name="T2" fmla="*/ 0 w 234"/>
                  <a:gd name="T3" fmla="*/ 178 h 182"/>
                  <a:gd name="T4" fmla="*/ 228 w 234"/>
                  <a:gd name="T5" fmla="*/ 0 h 182"/>
                  <a:gd name="T6" fmla="*/ 228 w 234"/>
                  <a:gd name="T7" fmla="*/ 0 h 182"/>
                  <a:gd name="T8" fmla="*/ 234 w 234"/>
                  <a:gd name="T9" fmla="*/ 4 h 182"/>
                  <a:gd name="T10" fmla="*/ 234 w 234"/>
                  <a:gd name="T11" fmla="*/ 4 h 182"/>
                  <a:gd name="T12" fmla="*/ 6 w 234"/>
                  <a:gd name="T13" fmla="*/ 182 h 182"/>
                  <a:gd name="T14" fmla="*/ 6 w 234"/>
                  <a:gd name="T15" fmla="*/ 182 h 182"/>
                  <a:gd name="T16" fmla="*/ 0 w 234"/>
                  <a:gd name="T17" fmla="*/ 178 h 182"/>
                  <a:gd name="T18" fmla="*/ 0 w 234"/>
                  <a:gd name="T19" fmla="*/ 17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82">
                    <a:moveTo>
                      <a:pt x="0" y="178"/>
                    </a:moveTo>
                    <a:lnTo>
                      <a:pt x="0" y="178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6" y="182"/>
                    </a:lnTo>
                    <a:lnTo>
                      <a:pt x="6" y="182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Freeform 174"/>
              <p:cNvSpPr>
                <a:spLocks/>
              </p:cNvSpPr>
              <p:nvPr/>
            </p:nvSpPr>
            <p:spPr bwMode="auto">
              <a:xfrm>
                <a:off x="16478250" y="-2157412"/>
                <a:ext cx="371475" cy="285750"/>
              </a:xfrm>
              <a:custGeom>
                <a:avLst/>
                <a:gdLst>
                  <a:gd name="T0" fmla="*/ 0 w 234"/>
                  <a:gd name="T1" fmla="*/ 176 h 180"/>
                  <a:gd name="T2" fmla="*/ 0 w 234"/>
                  <a:gd name="T3" fmla="*/ 176 h 180"/>
                  <a:gd name="T4" fmla="*/ 228 w 234"/>
                  <a:gd name="T5" fmla="*/ 0 h 180"/>
                  <a:gd name="T6" fmla="*/ 228 w 234"/>
                  <a:gd name="T7" fmla="*/ 0 h 180"/>
                  <a:gd name="T8" fmla="*/ 234 w 234"/>
                  <a:gd name="T9" fmla="*/ 4 h 180"/>
                  <a:gd name="T10" fmla="*/ 234 w 234"/>
                  <a:gd name="T11" fmla="*/ 4 h 180"/>
                  <a:gd name="T12" fmla="*/ 6 w 234"/>
                  <a:gd name="T13" fmla="*/ 180 h 180"/>
                  <a:gd name="T14" fmla="*/ 6 w 234"/>
                  <a:gd name="T15" fmla="*/ 180 h 180"/>
                  <a:gd name="T16" fmla="*/ 0 w 234"/>
                  <a:gd name="T17" fmla="*/ 176 h 180"/>
                  <a:gd name="T18" fmla="*/ 0 w 234"/>
                  <a:gd name="T19" fmla="*/ 1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80">
                    <a:moveTo>
                      <a:pt x="0" y="176"/>
                    </a:moveTo>
                    <a:lnTo>
                      <a:pt x="0" y="176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6" y="180"/>
                    </a:lnTo>
                    <a:lnTo>
                      <a:pt x="6" y="180"/>
                    </a:lnTo>
                    <a:lnTo>
                      <a:pt x="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Freeform 175"/>
              <p:cNvSpPr>
                <a:spLocks/>
              </p:cNvSpPr>
              <p:nvPr/>
            </p:nvSpPr>
            <p:spPr bwMode="auto">
              <a:xfrm>
                <a:off x="16497300" y="-2144712"/>
                <a:ext cx="371475" cy="285750"/>
              </a:xfrm>
              <a:custGeom>
                <a:avLst/>
                <a:gdLst>
                  <a:gd name="T0" fmla="*/ 0 w 234"/>
                  <a:gd name="T1" fmla="*/ 176 h 180"/>
                  <a:gd name="T2" fmla="*/ 0 w 234"/>
                  <a:gd name="T3" fmla="*/ 176 h 180"/>
                  <a:gd name="T4" fmla="*/ 228 w 234"/>
                  <a:gd name="T5" fmla="*/ 0 h 180"/>
                  <a:gd name="T6" fmla="*/ 228 w 234"/>
                  <a:gd name="T7" fmla="*/ 0 h 180"/>
                  <a:gd name="T8" fmla="*/ 234 w 234"/>
                  <a:gd name="T9" fmla="*/ 4 h 180"/>
                  <a:gd name="T10" fmla="*/ 234 w 234"/>
                  <a:gd name="T11" fmla="*/ 4 h 180"/>
                  <a:gd name="T12" fmla="*/ 8 w 234"/>
                  <a:gd name="T13" fmla="*/ 180 h 180"/>
                  <a:gd name="T14" fmla="*/ 8 w 234"/>
                  <a:gd name="T15" fmla="*/ 180 h 180"/>
                  <a:gd name="T16" fmla="*/ 0 w 234"/>
                  <a:gd name="T17" fmla="*/ 176 h 180"/>
                  <a:gd name="T18" fmla="*/ 0 w 234"/>
                  <a:gd name="T19" fmla="*/ 1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80">
                    <a:moveTo>
                      <a:pt x="0" y="176"/>
                    </a:moveTo>
                    <a:lnTo>
                      <a:pt x="0" y="176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4" y="4"/>
                    </a:lnTo>
                    <a:lnTo>
                      <a:pt x="234" y="4"/>
                    </a:lnTo>
                    <a:lnTo>
                      <a:pt x="8" y="180"/>
                    </a:lnTo>
                    <a:lnTo>
                      <a:pt x="8" y="180"/>
                    </a:lnTo>
                    <a:lnTo>
                      <a:pt x="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Freeform 176"/>
              <p:cNvSpPr>
                <a:spLocks/>
              </p:cNvSpPr>
              <p:nvPr/>
            </p:nvSpPr>
            <p:spPr bwMode="auto">
              <a:xfrm>
                <a:off x="16516350" y="-2132012"/>
                <a:ext cx="368300" cy="282575"/>
              </a:xfrm>
              <a:custGeom>
                <a:avLst/>
                <a:gdLst>
                  <a:gd name="T0" fmla="*/ 0 w 232"/>
                  <a:gd name="T1" fmla="*/ 174 h 178"/>
                  <a:gd name="T2" fmla="*/ 0 w 232"/>
                  <a:gd name="T3" fmla="*/ 174 h 178"/>
                  <a:gd name="T4" fmla="*/ 226 w 232"/>
                  <a:gd name="T5" fmla="*/ 0 h 178"/>
                  <a:gd name="T6" fmla="*/ 226 w 232"/>
                  <a:gd name="T7" fmla="*/ 0 h 178"/>
                  <a:gd name="T8" fmla="*/ 232 w 232"/>
                  <a:gd name="T9" fmla="*/ 4 h 178"/>
                  <a:gd name="T10" fmla="*/ 232 w 232"/>
                  <a:gd name="T11" fmla="*/ 4 h 178"/>
                  <a:gd name="T12" fmla="*/ 8 w 232"/>
                  <a:gd name="T13" fmla="*/ 178 h 178"/>
                  <a:gd name="T14" fmla="*/ 8 w 232"/>
                  <a:gd name="T15" fmla="*/ 178 h 178"/>
                  <a:gd name="T16" fmla="*/ 0 w 232"/>
                  <a:gd name="T17" fmla="*/ 174 h 178"/>
                  <a:gd name="T18" fmla="*/ 0 w 232"/>
                  <a:gd name="T19" fmla="*/ 17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78">
                    <a:moveTo>
                      <a:pt x="0" y="174"/>
                    </a:moveTo>
                    <a:lnTo>
                      <a:pt x="0" y="174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2" y="4"/>
                    </a:lnTo>
                    <a:lnTo>
                      <a:pt x="232" y="4"/>
                    </a:lnTo>
                    <a:lnTo>
                      <a:pt x="8" y="178"/>
                    </a:lnTo>
                    <a:lnTo>
                      <a:pt x="8" y="178"/>
                    </a:lnTo>
                    <a:lnTo>
                      <a:pt x="0" y="17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Freeform 177"/>
              <p:cNvSpPr>
                <a:spLocks/>
              </p:cNvSpPr>
              <p:nvPr/>
            </p:nvSpPr>
            <p:spPr bwMode="auto">
              <a:xfrm>
                <a:off x="16586200" y="-2087562"/>
                <a:ext cx="361950" cy="279400"/>
              </a:xfrm>
              <a:custGeom>
                <a:avLst/>
                <a:gdLst>
                  <a:gd name="T0" fmla="*/ 0 w 228"/>
                  <a:gd name="T1" fmla="*/ 172 h 176"/>
                  <a:gd name="T2" fmla="*/ 0 w 228"/>
                  <a:gd name="T3" fmla="*/ 172 h 176"/>
                  <a:gd name="T4" fmla="*/ 222 w 228"/>
                  <a:gd name="T5" fmla="*/ 0 h 176"/>
                  <a:gd name="T6" fmla="*/ 222 w 228"/>
                  <a:gd name="T7" fmla="*/ 0 h 176"/>
                  <a:gd name="T8" fmla="*/ 228 w 228"/>
                  <a:gd name="T9" fmla="*/ 4 h 176"/>
                  <a:gd name="T10" fmla="*/ 228 w 228"/>
                  <a:gd name="T11" fmla="*/ 4 h 176"/>
                  <a:gd name="T12" fmla="*/ 6 w 228"/>
                  <a:gd name="T13" fmla="*/ 176 h 176"/>
                  <a:gd name="T14" fmla="*/ 6 w 228"/>
                  <a:gd name="T15" fmla="*/ 176 h 176"/>
                  <a:gd name="T16" fmla="*/ 0 w 228"/>
                  <a:gd name="T17" fmla="*/ 172 h 176"/>
                  <a:gd name="T18" fmla="*/ 0 w 228"/>
                  <a:gd name="T19" fmla="*/ 17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76">
                    <a:moveTo>
                      <a:pt x="0" y="172"/>
                    </a:moveTo>
                    <a:lnTo>
                      <a:pt x="0" y="172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8" y="4"/>
                    </a:lnTo>
                    <a:lnTo>
                      <a:pt x="228" y="4"/>
                    </a:lnTo>
                    <a:lnTo>
                      <a:pt x="6" y="176"/>
                    </a:lnTo>
                    <a:lnTo>
                      <a:pt x="6" y="176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Freeform 178"/>
              <p:cNvSpPr>
                <a:spLocks/>
              </p:cNvSpPr>
              <p:nvPr/>
            </p:nvSpPr>
            <p:spPr bwMode="auto">
              <a:xfrm>
                <a:off x="16605250" y="-2074862"/>
                <a:ext cx="358775" cy="276225"/>
              </a:xfrm>
              <a:custGeom>
                <a:avLst/>
                <a:gdLst>
                  <a:gd name="T0" fmla="*/ 0 w 226"/>
                  <a:gd name="T1" fmla="*/ 170 h 174"/>
                  <a:gd name="T2" fmla="*/ 0 w 226"/>
                  <a:gd name="T3" fmla="*/ 170 h 174"/>
                  <a:gd name="T4" fmla="*/ 220 w 226"/>
                  <a:gd name="T5" fmla="*/ 0 h 174"/>
                  <a:gd name="T6" fmla="*/ 220 w 226"/>
                  <a:gd name="T7" fmla="*/ 0 h 174"/>
                  <a:gd name="T8" fmla="*/ 226 w 226"/>
                  <a:gd name="T9" fmla="*/ 4 h 174"/>
                  <a:gd name="T10" fmla="*/ 226 w 226"/>
                  <a:gd name="T11" fmla="*/ 4 h 174"/>
                  <a:gd name="T12" fmla="*/ 6 w 226"/>
                  <a:gd name="T13" fmla="*/ 174 h 174"/>
                  <a:gd name="T14" fmla="*/ 6 w 226"/>
                  <a:gd name="T15" fmla="*/ 174 h 174"/>
                  <a:gd name="T16" fmla="*/ 0 w 226"/>
                  <a:gd name="T17" fmla="*/ 170 h 174"/>
                  <a:gd name="T18" fmla="*/ 0 w 226"/>
                  <a:gd name="T19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174">
                    <a:moveTo>
                      <a:pt x="0" y="170"/>
                    </a:moveTo>
                    <a:lnTo>
                      <a:pt x="0" y="17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6" y="4"/>
                    </a:lnTo>
                    <a:lnTo>
                      <a:pt x="226" y="4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4" name="Freeform 179"/>
              <p:cNvSpPr>
                <a:spLocks/>
              </p:cNvSpPr>
              <p:nvPr/>
            </p:nvSpPr>
            <p:spPr bwMode="auto">
              <a:xfrm>
                <a:off x="16624300" y="-2062162"/>
                <a:ext cx="355600" cy="276225"/>
              </a:xfrm>
              <a:custGeom>
                <a:avLst/>
                <a:gdLst>
                  <a:gd name="T0" fmla="*/ 0 w 224"/>
                  <a:gd name="T1" fmla="*/ 170 h 174"/>
                  <a:gd name="T2" fmla="*/ 0 w 224"/>
                  <a:gd name="T3" fmla="*/ 170 h 174"/>
                  <a:gd name="T4" fmla="*/ 218 w 224"/>
                  <a:gd name="T5" fmla="*/ 0 h 174"/>
                  <a:gd name="T6" fmla="*/ 218 w 224"/>
                  <a:gd name="T7" fmla="*/ 0 h 174"/>
                  <a:gd name="T8" fmla="*/ 224 w 224"/>
                  <a:gd name="T9" fmla="*/ 4 h 174"/>
                  <a:gd name="T10" fmla="*/ 224 w 224"/>
                  <a:gd name="T11" fmla="*/ 4 h 174"/>
                  <a:gd name="T12" fmla="*/ 6 w 224"/>
                  <a:gd name="T13" fmla="*/ 174 h 174"/>
                  <a:gd name="T14" fmla="*/ 6 w 224"/>
                  <a:gd name="T15" fmla="*/ 174 h 174"/>
                  <a:gd name="T16" fmla="*/ 0 w 224"/>
                  <a:gd name="T17" fmla="*/ 170 h 174"/>
                  <a:gd name="T18" fmla="*/ 0 w 224"/>
                  <a:gd name="T19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74">
                    <a:moveTo>
                      <a:pt x="0" y="170"/>
                    </a:moveTo>
                    <a:lnTo>
                      <a:pt x="0" y="17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24" y="4"/>
                    </a:lnTo>
                    <a:lnTo>
                      <a:pt x="224" y="4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7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Freeform 180"/>
              <p:cNvSpPr>
                <a:spLocks/>
              </p:cNvSpPr>
              <p:nvPr/>
            </p:nvSpPr>
            <p:spPr bwMode="auto">
              <a:xfrm>
                <a:off x="16640175" y="-2049462"/>
                <a:ext cx="355600" cy="273050"/>
              </a:xfrm>
              <a:custGeom>
                <a:avLst/>
                <a:gdLst>
                  <a:gd name="T0" fmla="*/ 0 w 224"/>
                  <a:gd name="T1" fmla="*/ 168 h 172"/>
                  <a:gd name="T2" fmla="*/ 0 w 224"/>
                  <a:gd name="T3" fmla="*/ 168 h 172"/>
                  <a:gd name="T4" fmla="*/ 220 w 224"/>
                  <a:gd name="T5" fmla="*/ 0 h 172"/>
                  <a:gd name="T6" fmla="*/ 220 w 224"/>
                  <a:gd name="T7" fmla="*/ 0 h 172"/>
                  <a:gd name="T8" fmla="*/ 224 w 224"/>
                  <a:gd name="T9" fmla="*/ 4 h 172"/>
                  <a:gd name="T10" fmla="*/ 224 w 224"/>
                  <a:gd name="T11" fmla="*/ 4 h 172"/>
                  <a:gd name="T12" fmla="*/ 6 w 224"/>
                  <a:gd name="T13" fmla="*/ 172 h 172"/>
                  <a:gd name="T14" fmla="*/ 6 w 224"/>
                  <a:gd name="T15" fmla="*/ 172 h 172"/>
                  <a:gd name="T16" fmla="*/ 0 w 224"/>
                  <a:gd name="T17" fmla="*/ 168 h 172"/>
                  <a:gd name="T18" fmla="*/ 0 w 224"/>
                  <a:gd name="T19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72">
                    <a:moveTo>
                      <a:pt x="0" y="168"/>
                    </a:moveTo>
                    <a:lnTo>
                      <a:pt x="0" y="168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4" y="4"/>
                    </a:lnTo>
                    <a:lnTo>
                      <a:pt x="224" y="4"/>
                    </a:lnTo>
                    <a:lnTo>
                      <a:pt x="6" y="172"/>
                    </a:lnTo>
                    <a:lnTo>
                      <a:pt x="6" y="172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" name="Freeform 181"/>
              <p:cNvSpPr>
                <a:spLocks/>
              </p:cNvSpPr>
              <p:nvPr/>
            </p:nvSpPr>
            <p:spPr bwMode="auto">
              <a:xfrm>
                <a:off x="16659225" y="-2039937"/>
                <a:ext cx="355600" cy="273050"/>
              </a:xfrm>
              <a:custGeom>
                <a:avLst/>
                <a:gdLst>
                  <a:gd name="T0" fmla="*/ 0 w 224"/>
                  <a:gd name="T1" fmla="*/ 168 h 172"/>
                  <a:gd name="T2" fmla="*/ 0 w 224"/>
                  <a:gd name="T3" fmla="*/ 168 h 172"/>
                  <a:gd name="T4" fmla="*/ 218 w 224"/>
                  <a:gd name="T5" fmla="*/ 0 h 172"/>
                  <a:gd name="T6" fmla="*/ 218 w 224"/>
                  <a:gd name="T7" fmla="*/ 0 h 172"/>
                  <a:gd name="T8" fmla="*/ 224 w 224"/>
                  <a:gd name="T9" fmla="*/ 4 h 172"/>
                  <a:gd name="T10" fmla="*/ 224 w 224"/>
                  <a:gd name="T11" fmla="*/ 4 h 172"/>
                  <a:gd name="T12" fmla="*/ 6 w 224"/>
                  <a:gd name="T13" fmla="*/ 172 h 172"/>
                  <a:gd name="T14" fmla="*/ 6 w 224"/>
                  <a:gd name="T15" fmla="*/ 172 h 172"/>
                  <a:gd name="T16" fmla="*/ 0 w 224"/>
                  <a:gd name="T17" fmla="*/ 168 h 172"/>
                  <a:gd name="T18" fmla="*/ 0 w 224"/>
                  <a:gd name="T19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72">
                    <a:moveTo>
                      <a:pt x="0" y="168"/>
                    </a:moveTo>
                    <a:lnTo>
                      <a:pt x="0" y="168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24" y="4"/>
                    </a:lnTo>
                    <a:lnTo>
                      <a:pt x="224" y="4"/>
                    </a:lnTo>
                    <a:lnTo>
                      <a:pt x="6" y="172"/>
                    </a:lnTo>
                    <a:lnTo>
                      <a:pt x="6" y="172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7" name="Freeform 182"/>
              <p:cNvSpPr>
                <a:spLocks/>
              </p:cNvSpPr>
              <p:nvPr/>
            </p:nvSpPr>
            <p:spPr bwMode="auto">
              <a:xfrm>
                <a:off x="16678275" y="-2027237"/>
                <a:ext cx="352425" cy="269875"/>
              </a:xfrm>
              <a:custGeom>
                <a:avLst/>
                <a:gdLst>
                  <a:gd name="T0" fmla="*/ 0 w 222"/>
                  <a:gd name="T1" fmla="*/ 168 h 170"/>
                  <a:gd name="T2" fmla="*/ 0 w 222"/>
                  <a:gd name="T3" fmla="*/ 168 h 170"/>
                  <a:gd name="T4" fmla="*/ 216 w 222"/>
                  <a:gd name="T5" fmla="*/ 0 h 170"/>
                  <a:gd name="T6" fmla="*/ 216 w 222"/>
                  <a:gd name="T7" fmla="*/ 0 h 170"/>
                  <a:gd name="T8" fmla="*/ 222 w 222"/>
                  <a:gd name="T9" fmla="*/ 4 h 170"/>
                  <a:gd name="T10" fmla="*/ 222 w 222"/>
                  <a:gd name="T11" fmla="*/ 4 h 170"/>
                  <a:gd name="T12" fmla="*/ 6 w 222"/>
                  <a:gd name="T13" fmla="*/ 170 h 170"/>
                  <a:gd name="T14" fmla="*/ 6 w 222"/>
                  <a:gd name="T15" fmla="*/ 170 h 170"/>
                  <a:gd name="T16" fmla="*/ 0 w 222"/>
                  <a:gd name="T17" fmla="*/ 168 h 170"/>
                  <a:gd name="T18" fmla="*/ 0 w 222"/>
                  <a:gd name="T19" fmla="*/ 1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70">
                    <a:moveTo>
                      <a:pt x="0" y="168"/>
                    </a:moveTo>
                    <a:lnTo>
                      <a:pt x="0" y="168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22" y="4"/>
                    </a:lnTo>
                    <a:lnTo>
                      <a:pt x="222" y="4"/>
                    </a:lnTo>
                    <a:lnTo>
                      <a:pt x="6" y="170"/>
                    </a:lnTo>
                    <a:lnTo>
                      <a:pt x="6" y="170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Freeform 183"/>
              <p:cNvSpPr>
                <a:spLocks/>
              </p:cNvSpPr>
              <p:nvPr/>
            </p:nvSpPr>
            <p:spPr bwMode="auto">
              <a:xfrm>
                <a:off x="16694150" y="-2014537"/>
                <a:ext cx="352425" cy="269875"/>
              </a:xfrm>
              <a:custGeom>
                <a:avLst/>
                <a:gdLst>
                  <a:gd name="T0" fmla="*/ 0 w 222"/>
                  <a:gd name="T1" fmla="*/ 166 h 170"/>
                  <a:gd name="T2" fmla="*/ 0 w 222"/>
                  <a:gd name="T3" fmla="*/ 166 h 170"/>
                  <a:gd name="T4" fmla="*/ 216 w 222"/>
                  <a:gd name="T5" fmla="*/ 0 h 170"/>
                  <a:gd name="T6" fmla="*/ 216 w 222"/>
                  <a:gd name="T7" fmla="*/ 0 h 170"/>
                  <a:gd name="T8" fmla="*/ 222 w 222"/>
                  <a:gd name="T9" fmla="*/ 4 h 170"/>
                  <a:gd name="T10" fmla="*/ 222 w 222"/>
                  <a:gd name="T11" fmla="*/ 4 h 170"/>
                  <a:gd name="T12" fmla="*/ 6 w 222"/>
                  <a:gd name="T13" fmla="*/ 170 h 170"/>
                  <a:gd name="T14" fmla="*/ 6 w 222"/>
                  <a:gd name="T15" fmla="*/ 170 h 170"/>
                  <a:gd name="T16" fmla="*/ 0 w 222"/>
                  <a:gd name="T17" fmla="*/ 166 h 170"/>
                  <a:gd name="T18" fmla="*/ 0 w 222"/>
                  <a:gd name="T19" fmla="*/ 16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70">
                    <a:moveTo>
                      <a:pt x="0" y="166"/>
                    </a:moveTo>
                    <a:lnTo>
                      <a:pt x="0" y="166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22" y="4"/>
                    </a:lnTo>
                    <a:lnTo>
                      <a:pt x="222" y="4"/>
                    </a:lnTo>
                    <a:lnTo>
                      <a:pt x="6" y="170"/>
                    </a:lnTo>
                    <a:lnTo>
                      <a:pt x="6" y="170"/>
                    </a:lnTo>
                    <a:lnTo>
                      <a:pt x="0" y="166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9" name="Freeform 184"/>
              <p:cNvSpPr>
                <a:spLocks/>
              </p:cNvSpPr>
              <p:nvPr/>
            </p:nvSpPr>
            <p:spPr bwMode="auto">
              <a:xfrm>
                <a:off x="19132550" y="-2862262"/>
                <a:ext cx="1470025" cy="1393825"/>
              </a:xfrm>
              <a:custGeom>
                <a:avLst/>
                <a:gdLst>
                  <a:gd name="T0" fmla="*/ 508 w 926"/>
                  <a:gd name="T1" fmla="*/ 714 h 878"/>
                  <a:gd name="T2" fmla="*/ 302 w 926"/>
                  <a:gd name="T3" fmla="*/ 698 h 878"/>
                  <a:gd name="T4" fmla="*/ 264 w 926"/>
                  <a:gd name="T5" fmla="*/ 708 h 878"/>
                  <a:gd name="T6" fmla="*/ 238 w 926"/>
                  <a:gd name="T7" fmla="*/ 728 h 878"/>
                  <a:gd name="T8" fmla="*/ 220 w 926"/>
                  <a:gd name="T9" fmla="*/ 772 h 878"/>
                  <a:gd name="T10" fmla="*/ 662 w 926"/>
                  <a:gd name="T11" fmla="*/ 876 h 878"/>
                  <a:gd name="T12" fmla="*/ 686 w 926"/>
                  <a:gd name="T13" fmla="*/ 878 h 878"/>
                  <a:gd name="T14" fmla="*/ 736 w 926"/>
                  <a:gd name="T15" fmla="*/ 864 h 878"/>
                  <a:gd name="T16" fmla="*/ 812 w 926"/>
                  <a:gd name="T17" fmla="*/ 812 h 878"/>
                  <a:gd name="T18" fmla="*/ 856 w 926"/>
                  <a:gd name="T19" fmla="*/ 766 h 878"/>
                  <a:gd name="T20" fmla="*/ 906 w 926"/>
                  <a:gd name="T21" fmla="*/ 686 h 878"/>
                  <a:gd name="T22" fmla="*/ 926 w 926"/>
                  <a:gd name="T23" fmla="*/ 604 h 878"/>
                  <a:gd name="T24" fmla="*/ 914 w 926"/>
                  <a:gd name="T25" fmla="*/ 518 h 878"/>
                  <a:gd name="T26" fmla="*/ 868 w 926"/>
                  <a:gd name="T27" fmla="*/ 430 h 878"/>
                  <a:gd name="T28" fmla="*/ 790 w 926"/>
                  <a:gd name="T29" fmla="*/ 344 h 878"/>
                  <a:gd name="T30" fmla="*/ 508 w 926"/>
                  <a:gd name="T31" fmla="*/ 24 h 878"/>
                  <a:gd name="T32" fmla="*/ 476 w 926"/>
                  <a:gd name="T33" fmla="*/ 2 h 878"/>
                  <a:gd name="T34" fmla="*/ 444 w 926"/>
                  <a:gd name="T35" fmla="*/ 4 h 878"/>
                  <a:gd name="T36" fmla="*/ 418 w 926"/>
                  <a:gd name="T37" fmla="*/ 22 h 878"/>
                  <a:gd name="T38" fmla="*/ 404 w 926"/>
                  <a:gd name="T39" fmla="*/ 52 h 878"/>
                  <a:gd name="T40" fmla="*/ 414 w 926"/>
                  <a:gd name="T41" fmla="*/ 88 h 878"/>
                  <a:gd name="T42" fmla="*/ 598 w 926"/>
                  <a:gd name="T43" fmla="*/ 302 h 878"/>
                  <a:gd name="T44" fmla="*/ 322 w 926"/>
                  <a:gd name="T45" fmla="*/ 60 h 878"/>
                  <a:gd name="T46" fmla="*/ 300 w 926"/>
                  <a:gd name="T47" fmla="*/ 44 h 878"/>
                  <a:gd name="T48" fmla="*/ 268 w 926"/>
                  <a:gd name="T49" fmla="*/ 44 h 878"/>
                  <a:gd name="T50" fmla="*/ 242 w 926"/>
                  <a:gd name="T51" fmla="*/ 60 h 878"/>
                  <a:gd name="T52" fmla="*/ 226 w 926"/>
                  <a:gd name="T53" fmla="*/ 88 h 878"/>
                  <a:gd name="T54" fmla="*/ 228 w 926"/>
                  <a:gd name="T55" fmla="*/ 120 h 878"/>
                  <a:gd name="T56" fmla="*/ 478 w 926"/>
                  <a:gd name="T57" fmla="*/ 370 h 878"/>
                  <a:gd name="T58" fmla="*/ 178 w 926"/>
                  <a:gd name="T59" fmla="*/ 140 h 878"/>
                  <a:gd name="T60" fmla="*/ 154 w 926"/>
                  <a:gd name="T61" fmla="*/ 128 h 878"/>
                  <a:gd name="T62" fmla="*/ 122 w 926"/>
                  <a:gd name="T63" fmla="*/ 130 h 878"/>
                  <a:gd name="T64" fmla="*/ 96 w 926"/>
                  <a:gd name="T65" fmla="*/ 148 h 878"/>
                  <a:gd name="T66" fmla="*/ 84 w 926"/>
                  <a:gd name="T67" fmla="*/ 178 h 878"/>
                  <a:gd name="T68" fmla="*/ 88 w 926"/>
                  <a:gd name="T69" fmla="*/ 210 h 878"/>
                  <a:gd name="T70" fmla="*/ 418 w 926"/>
                  <a:gd name="T71" fmla="*/ 484 h 878"/>
                  <a:gd name="T72" fmla="*/ 88 w 926"/>
                  <a:gd name="T73" fmla="*/ 286 h 878"/>
                  <a:gd name="T74" fmla="*/ 66 w 926"/>
                  <a:gd name="T75" fmla="*/ 276 h 878"/>
                  <a:gd name="T76" fmla="*/ 34 w 926"/>
                  <a:gd name="T77" fmla="*/ 282 h 878"/>
                  <a:gd name="T78" fmla="*/ 10 w 926"/>
                  <a:gd name="T79" fmla="*/ 302 h 878"/>
                  <a:gd name="T80" fmla="*/ 0 w 926"/>
                  <a:gd name="T81" fmla="*/ 332 h 878"/>
                  <a:gd name="T82" fmla="*/ 8 w 926"/>
                  <a:gd name="T83" fmla="*/ 364 h 878"/>
                  <a:gd name="T84" fmla="*/ 396 w 926"/>
                  <a:gd name="T85" fmla="*/ 62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6" h="878">
                    <a:moveTo>
                      <a:pt x="396" y="628"/>
                    </a:moveTo>
                    <a:lnTo>
                      <a:pt x="396" y="628"/>
                    </a:lnTo>
                    <a:lnTo>
                      <a:pt x="508" y="714"/>
                    </a:lnTo>
                    <a:lnTo>
                      <a:pt x="316" y="698"/>
                    </a:lnTo>
                    <a:lnTo>
                      <a:pt x="316" y="698"/>
                    </a:lnTo>
                    <a:lnTo>
                      <a:pt x="302" y="698"/>
                    </a:lnTo>
                    <a:lnTo>
                      <a:pt x="288" y="700"/>
                    </a:lnTo>
                    <a:lnTo>
                      <a:pt x="276" y="702"/>
                    </a:lnTo>
                    <a:lnTo>
                      <a:pt x="264" y="708"/>
                    </a:lnTo>
                    <a:lnTo>
                      <a:pt x="254" y="712"/>
                    </a:lnTo>
                    <a:lnTo>
                      <a:pt x="246" y="720"/>
                    </a:lnTo>
                    <a:lnTo>
                      <a:pt x="238" y="728"/>
                    </a:lnTo>
                    <a:lnTo>
                      <a:pt x="232" y="736"/>
                    </a:lnTo>
                    <a:lnTo>
                      <a:pt x="224" y="754"/>
                    </a:lnTo>
                    <a:lnTo>
                      <a:pt x="220" y="772"/>
                    </a:lnTo>
                    <a:lnTo>
                      <a:pt x="220" y="790"/>
                    </a:lnTo>
                    <a:lnTo>
                      <a:pt x="222" y="806"/>
                    </a:lnTo>
                    <a:lnTo>
                      <a:pt x="662" y="876"/>
                    </a:lnTo>
                    <a:lnTo>
                      <a:pt x="662" y="876"/>
                    </a:lnTo>
                    <a:lnTo>
                      <a:pt x="674" y="878"/>
                    </a:lnTo>
                    <a:lnTo>
                      <a:pt x="686" y="878"/>
                    </a:lnTo>
                    <a:lnTo>
                      <a:pt x="698" y="876"/>
                    </a:lnTo>
                    <a:lnTo>
                      <a:pt x="710" y="872"/>
                    </a:lnTo>
                    <a:lnTo>
                      <a:pt x="736" y="864"/>
                    </a:lnTo>
                    <a:lnTo>
                      <a:pt x="762" y="850"/>
                    </a:lnTo>
                    <a:lnTo>
                      <a:pt x="786" y="832"/>
                    </a:lnTo>
                    <a:lnTo>
                      <a:pt x="812" y="812"/>
                    </a:lnTo>
                    <a:lnTo>
                      <a:pt x="834" y="790"/>
                    </a:lnTo>
                    <a:lnTo>
                      <a:pt x="856" y="766"/>
                    </a:lnTo>
                    <a:lnTo>
                      <a:pt x="856" y="766"/>
                    </a:lnTo>
                    <a:lnTo>
                      <a:pt x="876" y="740"/>
                    </a:lnTo>
                    <a:lnTo>
                      <a:pt x="894" y="714"/>
                    </a:lnTo>
                    <a:lnTo>
                      <a:pt x="906" y="686"/>
                    </a:lnTo>
                    <a:lnTo>
                      <a:pt x="916" y="658"/>
                    </a:lnTo>
                    <a:lnTo>
                      <a:pt x="922" y="632"/>
                    </a:lnTo>
                    <a:lnTo>
                      <a:pt x="926" y="604"/>
                    </a:lnTo>
                    <a:lnTo>
                      <a:pt x="926" y="574"/>
                    </a:lnTo>
                    <a:lnTo>
                      <a:pt x="920" y="546"/>
                    </a:lnTo>
                    <a:lnTo>
                      <a:pt x="914" y="518"/>
                    </a:lnTo>
                    <a:lnTo>
                      <a:pt x="902" y="488"/>
                    </a:lnTo>
                    <a:lnTo>
                      <a:pt x="886" y="460"/>
                    </a:lnTo>
                    <a:lnTo>
                      <a:pt x="868" y="430"/>
                    </a:lnTo>
                    <a:lnTo>
                      <a:pt x="846" y="402"/>
                    </a:lnTo>
                    <a:lnTo>
                      <a:pt x="820" y="372"/>
                    </a:lnTo>
                    <a:lnTo>
                      <a:pt x="790" y="344"/>
                    </a:lnTo>
                    <a:lnTo>
                      <a:pt x="756" y="314"/>
                    </a:lnTo>
                    <a:lnTo>
                      <a:pt x="508" y="24"/>
                    </a:lnTo>
                    <a:lnTo>
                      <a:pt x="508" y="24"/>
                    </a:lnTo>
                    <a:lnTo>
                      <a:pt x="498" y="14"/>
                    </a:lnTo>
                    <a:lnTo>
                      <a:pt x="486" y="6"/>
                    </a:lnTo>
                    <a:lnTo>
                      <a:pt x="476" y="2"/>
                    </a:lnTo>
                    <a:lnTo>
                      <a:pt x="464" y="0"/>
                    </a:lnTo>
                    <a:lnTo>
                      <a:pt x="454" y="2"/>
                    </a:lnTo>
                    <a:lnTo>
                      <a:pt x="444" y="4"/>
                    </a:lnTo>
                    <a:lnTo>
                      <a:pt x="434" y="8"/>
                    </a:lnTo>
                    <a:lnTo>
                      <a:pt x="424" y="16"/>
                    </a:lnTo>
                    <a:lnTo>
                      <a:pt x="418" y="22"/>
                    </a:lnTo>
                    <a:lnTo>
                      <a:pt x="412" y="32"/>
                    </a:lnTo>
                    <a:lnTo>
                      <a:pt x="408" y="42"/>
                    </a:lnTo>
                    <a:lnTo>
                      <a:pt x="404" y="52"/>
                    </a:lnTo>
                    <a:lnTo>
                      <a:pt x="406" y="64"/>
                    </a:lnTo>
                    <a:lnTo>
                      <a:pt x="408" y="76"/>
                    </a:lnTo>
                    <a:lnTo>
                      <a:pt x="414" y="88"/>
                    </a:lnTo>
                    <a:lnTo>
                      <a:pt x="422" y="100"/>
                    </a:lnTo>
                    <a:lnTo>
                      <a:pt x="598" y="302"/>
                    </a:lnTo>
                    <a:lnTo>
                      <a:pt x="598" y="302"/>
                    </a:lnTo>
                    <a:lnTo>
                      <a:pt x="590" y="304"/>
                    </a:lnTo>
                    <a:lnTo>
                      <a:pt x="580" y="306"/>
                    </a:lnTo>
                    <a:lnTo>
                      <a:pt x="322" y="60"/>
                    </a:lnTo>
                    <a:lnTo>
                      <a:pt x="322" y="60"/>
                    </a:lnTo>
                    <a:lnTo>
                      <a:pt x="312" y="50"/>
                    </a:lnTo>
                    <a:lnTo>
                      <a:pt x="300" y="44"/>
                    </a:lnTo>
                    <a:lnTo>
                      <a:pt x="290" y="42"/>
                    </a:lnTo>
                    <a:lnTo>
                      <a:pt x="278" y="42"/>
                    </a:lnTo>
                    <a:lnTo>
                      <a:pt x="268" y="44"/>
                    </a:lnTo>
                    <a:lnTo>
                      <a:pt x="258" y="48"/>
                    </a:lnTo>
                    <a:lnTo>
                      <a:pt x="250" y="54"/>
                    </a:lnTo>
                    <a:lnTo>
                      <a:pt x="242" y="60"/>
                    </a:lnTo>
                    <a:lnTo>
                      <a:pt x="234" y="70"/>
                    </a:lnTo>
                    <a:lnTo>
                      <a:pt x="230" y="78"/>
                    </a:lnTo>
                    <a:lnTo>
                      <a:pt x="226" y="88"/>
                    </a:lnTo>
                    <a:lnTo>
                      <a:pt x="226" y="100"/>
                    </a:lnTo>
                    <a:lnTo>
                      <a:pt x="226" y="110"/>
                    </a:lnTo>
                    <a:lnTo>
                      <a:pt x="228" y="120"/>
                    </a:lnTo>
                    <a:lnTo>
                      <a:pt x="234" y="130"/>
                    </a:lnTo>
                    <a:lnTo>
                      <a:pt x="242" y="140"/>
                    </a:lnTo>
                    <a:lnTo>
                      <a:pt x="478" y="370"/>
                    </a:lnTo>
                    <a:lnTo>
                      <a:pt x="478" y="370"/>
                    </a:lnTo>
                    <a:lnTo>
                      <a:pt x="470" y="380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166" y="132"/>
                    </a:lnTo>
                    <a:lnTo>
                      <a:pt x="154" y="128"/>
                    </a:lnTo>
                    <a:lnTo>
                      <a:pt x="144" y="126"/>
                    </a:lnTo>
                    <a:lnTo>
                      <a:pt x="132" y="126"/>
                    </a:lnTo>
                    <a:lnTo>
                      <a:pt x="122" y="130"/>
                    </a:lnTo>
                    <a:lnTo>
                      <a:pt x="112" y="134"/>
                    </a:lnTo>
                    <a:lnTo>
                      <a:pt x="104" y="140"/>
                    </a:lnTo>
                    <a:lnTo>
                      <a:pt x="96" y="148"/>
                    </a:lnTo>
                    <a:lnTo>
                      <a:pt x="90" y="158"/>
                    </a:lnTo>
                    <a:lnTo>
                      <a:pt x="86" y="168"/>
                    </a:lnTo>
                    <a:lnTo>
                      <a:pt x="84" y="178"/>
                    </a:lnTo>
                    <a:lnTo>
                      <a:pt x="84" y="188"/>
                    </a:lnTo>
                    <a:lnTo>
                      <a:pt x="84" y="198"/>
                    </a:lnTo>
                    <a:lnTo>
                      <a:pt x="88" y="210"/>
                    </a:lnTo>
                    <a:lnTo>
                      <a:pt x="96" y="220"/>
                    </a:lnTo>
                    <a:lnTo>
                      <a:pt x="104" y="228"/>
                    </a:lnTo>
                    <a:lnTo>
                      <a:pt x="418" y="484"/>
                    </a:lnTo>
                    <a:lnTo>
                      <a:pt x="418" y="484"/>
                    </a:lnTo>
                    <a:lnTo>
                      <a:pt x="416" y="502"/>
                    </a:lnTo>
                    <a:lnTo>
                      <a:pt x="88" y="286"/>
                    </a:lnTo>
                    <a:lnTo>
                      <a:pt x="88" y="286"/>
                    </a:lnTo>
                    <a:lnTo>
                      <a:pt x="78" y="280"/>
                    </a:lnTo>
                    <a:lnTo>
                      <a:pt x="66" y="276"/>
                    </a:lnTo>
                    <a:lnTo>
                      <a:pt x="54" y="276"/>
                    </a:lnTo>
                    <a:lnTo>
                      <a:pt x="44" y="278"/>
                    </a:lnTo>
                    <a:lnTo>
                      <a:pt x="34" y="282"/>
                    </a:lnTo>
                    <a:lnTo>
                      <a:pt x="24" y="286"/>
                    </a:lnTo>
                    <a:lnTo>
                      <a:pt x="16" y="294"/>
                    </a:lnTo>
                    <a:lnTo>
                      <a:pt x="10" y="302"/>
                    </a:lnTo>
                    <a:lnTo>
                      <a:pt x="4" y="312"/>
                    </a:lnTo>
                    <a:lnTo>
                      <a:pt x="0" y="322"/>
                    </a:lnTo>
                    <a:lnTo>
                      <a:pt x="0" y="332"/>
                    </a:lnTo>
                    <a:lnTo>
                      <a:pt x="0" y="344"/>
                    </a:lnTo>
                    <a:lnTo>
                      <a:pt x="2" y="354"/>
                    </a:lnTo>
                    <a:lnTo>
                      <a:pt x="8" y="364"/>
                    </a:lnTo>
                    <a:lnTo>
                      <a:pt x="16" y="374"/>
                    </a:lnTo>
                    <a:lnTo>
                      <a:pt x="26" y="382"/>
                    </a:lnTo>
                    <a:lnTo>
                      <a:pt x="396" y="628"/>
                    </a:lnTo>
                    <a:close/>
                  </a:path>
                </a:pathLst>
              </a:custGeom>
              <a:solidFill>
                <a:srgbClr val="FCDA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0" name="Freeform 185"/>
              <p:cNvSpPr>
                <a:spLocks/>
              </p:cNvSpPr>
              <p:nvPr/>
            </p:nvSpPr>
            <p:spPr bwMode="auto">
              <a:xfrm>
                <a:off x="20262850" y="-2138362"/>
                <a:ext cx="1114425" cy="1479550"/>
              </a:xfrm>
              <a:custGeom>
                <a:avLst/>
                <a:gdLst>
                  <a:gd name="T0" fmla="*/ 250 w 702"/>
                  <a:gd name="T1" fmla="*/ 0 h 932"/>
                  <a:gd name="T2" fmla="*/ 250 w 702"/>
                  <a:gd name="T3" fmla="*/ 0 h 932"/>
                  <a:gd name="T4" fmla="*/ 212 w 702"/>
                  <a:gd name="T5" fmla="*/ 72 h 932"/>
                  <a:gd name="T6" fmla="*/ 130 w 702"/>
                  <a:gd name="T7" fmla="*/ 232 h 932"/>
                  <a:gd name="T8" fmla="*/ 84 w 702"/>
                  <a:gd name="T9" fmla="*/ 316 h 932"/>
                  <a:gd name="T10" fmla="*/ 44 w 702"/>
                  <a:gd name="T11" fmla="*/ 388 h 932"/>
                  <a:gd name="T12" fmla="*/ 14 w 702"/>
                  <a:gd name="T13" fmla="*/ 436 h 932"/>
                  <a:gd name="T14" fmla="*/ 6 w 702"/>
                  <a:gd name="T15" fmla="*/ 448 h 932"/>
                  <a:gd name="T16" fmla="*/ 2 w 702"/>
                  <a:gd name="T17" fmla="*/ 452 h 932"/>
                  <a:gd name="T18" fmla="*/ 0 w 702"/>
                  <a:gd name="T19" fmla="*/ 452 h 932"/>
                  <a:gd name="T20" fmla="*/ 0 w 702"/>
                  <a:gd name="T21" fmla="*/ 452 h 932"/>
                  <a:gd name="T22" fmla="*/ 16 w 702"/>
                  <a:gd name="T23" fmla="*/ 462 h 932"/>
                  <a:gd name="T24" fmla="*/ 68 w 702"/>
                  <a:gd name="T25" fmla="*/ 496 h 932"/>
                  <a:gd name="T26" fmla="*/ 246 w 702"/>
                  <a:gd name="T27" fmla="*/ 616 h 932"/>
                  <a:gd name="T28" fmla="*/ 702 w 702"/>
                  <a:gd name="T29" fmla="*/ 932 h 932"/>
                  <a:gd name="T30" fmla="*/ 702 w 702"/>
                  <a:gd name="T31" fmla="*/ 308 h 932"/>
                  <a:gd name="T32" fmla="*/ 250 w 702"/>
                  <a:gd name="T33" fmla="*/ 0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2" h="932">
                    <a:moveTo>
                      <a:pt x="250" y="0"/>
                    </a:moveTo>
                    <a:lnTo>
                      <a:pt x="250" y="0"/>
                    </a:lnTo>
                    <a:lnTo>
                      <a:pt x="212" y="72"/>
                    </a:lnTo>
                    <a:lnTo>
                      <a:pt x="130" y="232"/>
                    </a:lnTo>
                    <a:lnTo>
                      <a:pt x="84" y="316"/>
                    </a:lnTo>
                    <a:lnTo>
                      <a:pt x="44" y="388"/>
                    </a:lnTo>
                    <a:lnTo>
                      <a:pt x="14" y="436"/>
                    </a:lnTo>
                    <a:lnTo>
                      <a:pt x="6" y="448"/>
                    </a:lnTo>
                    <a:lnTo>
                      <a:pt x="2" y="452"/>
                    </a:lnTo>
                    <a:lnTo>
                      <a:pt x="0" y="452"/>
                    </a:lnTo>
                    <a:lnTo>
                      <a:pt x="0" y="452"/>
                    </a:lnTo>
                    <a:lnTo>
                      <a:pt x="16" y="462"/>
                    </a:lnTo>
                    <a:lnTo>
                      <a:pt x="68" y="496"/>
                    </a:lnTo>
                    <a:lnTo>
                      <a:pt x="246" y="616"/>
                    </a:lnTo>
                    <a:lnTo>
                      <a:pt x="702" y="932"/>
                    </a:lnTo>
                    <a:lnTo>
                      <a:pt x="702" y="30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A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Freeform 186"/>
              <p:cNvSpPr>
                <a:spLocks/>
              </p:cNvSpPr>
              <p:nvPr/>
            </p:nvSpPr>
            <p:spPr bwMode="auto">
              <a:xfrm>
                <a:off x="20262850" y="-1773237"/>
                <a:ext cx="1114425" cy="1117600"/>
              </a:xfrm>
              <a:custGeom>
                <a:avLst/>
                <a:gdLst>
                  <a:gd name="T0" fmla="*/ 130 w 702"/>
                  <a:gd name="T1" fmla="*/ 0 h 704"/>
                  <a:gd name="T2" fmla="*/ 130 w 702"/>
                  <a:gd name="T3" fmla="*/ 0 h 704"/>
                  <a:gd name="T4" fmla="*/ 86 w 702"/>
                  <a:gd name="T5" fmla="*/ 84 h 704"/>
                  <a:gd name="T6" fmla="*/ 46 w 702"/>
                  <a:gd name="T7" fmla="*/ 158 h 704"/>
                  <a:gd name="T8" fmla="*/ 30 w 702"/>
                  <a:gd name="T9" fmla="*/ 186 h 704"/>
                  <a:gd name="T10" fmla="*/ 16 w 702"/>
                  <a:gd name="T11" fmla="*/ 208 h 704"/>
                  <a:gd name="T12" fmla="*/ 6 w 702"/>
                  <a:gd name="T13" fmla="*/ 220 h 704"/>
                  <a:gd name="T14" fmla="*/ 2 w 702"/>
                  <a:gd name="T15" fmla="*/ 222 h 704"/>
                  <a:gd name="T16" fmla="*/ 0 w 702"/>
                  <a:gd name="T17" fmla="*/ 222 h 704"/>
                  <a:gd name="T18" fmla="*/ 0 w 702"/>
                  <a:gd name="T19" fmla="*/ 222 h 704"/>
                  <a:gd name="T20" fmla="*/ 18 w 702"/>
                  <a:gd name="T21" fmla="*/ 232 h 704"/>
                  <a:gd name="T22" fmla="*/ 68 w 702"/>
                  <a:gd name="T23" fmla="*/ 266 h 704"/>
                  <a:gd name="T24" fmla="*/ 246 w 702"/>
                  <a:gd name="T25" fmla="*/ 388 h 704"/>
                  <a:gd name="T26" fmla="*/ 702 w 702"/>
                  <a:gd name="T27" fmla="*/ 704 h 704"/>
                  <a:gd name="T28" fmla="*/ 702 w 702"/>
                  <a:gd name="T29" fmla="*/ 392 h 704"/>
                  <a:gd name="T30" fmla="*/ 130 w 702"/>
                  <a:gd name="T3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2" h="704">
                    <a:moveTo>
                      <a:pt x="130" y="0"/>
                    </a:moveTo>
                    <a:lnTo>
                      <a:pt x="130" y="0"/>
                    </a:lnTo>
                    <a:lnTo>
                      <a:pt x="86" y="84"/>
                    </a:lnTo>
                    <a:lnTo>
                      <a:pt x="46" y="158"/>
                    </a:lnTo>
                    <a:lnTo>
                      <a:pt x="30" y="186"/>
                    </a:lnTo>
                    <a:lnTo>
                      <a:pt x="16" y="208"/>
                    </a:lnTo>
                    <a:lnTo>
                      <a:pt x="6" y="220"/>
                    </a:lnTo>
                    <a:lnTo>
                      <a:pt x="2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18" y="232"/>
                    </a:lnTo>
                    <a:lnTo>
                      <a:pt x="68" y="266"/>
                    </a:lnTo>
                    <a:lnTo>
                      <a:pt x="246" y="388"/>
                    </a:lnTo>
                    <a:lnTo>
                      <a:pt x="702" y="704"/>
                    </a:lnTo>
                    <a:lnTo>
                      <a:pt x="702" y="39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986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2" name="Freeform 187"/>
              <p:cNvSpPr>
                <a:spLocks/>
              </p:cNvSpPr>
              <p:nvPr/>
            </p:nvSpPr>
            <p:spPr bwMode="auto">
              <a:xfrm>
                <a:off x="17354550" y="-1500187"/>
                <a:ext cx="1336675" cy="1539875"/>
              </a:xfrm>
              <a:custGeom>
                <a:avLst/>
                <a:gdLst>
                  <a:gd name="T0" fmla="*/ 680 w 842"/>
                  <a:gd name="T1" fmla="*/ 590 h 970"/>
                  <a:gd name="T2" fmla="*/ 718 w 842"/>
                  <a:gd name="T3" fmla="*/ 386 h 970"/>
                  <a:gd name="T4" fmla="*/ 736 w 842"/>
                  <a:gd name="T5" fmla="*/ 352 h 970"/>
                  <a:gd name="T6" fmla="*/ 760 w 842"/>
                  <a:gd name="T7" fmla="*/ 332 h 970"/>
                  <a:gd name="T8" fmla="*/ 808 w 842"/>
                  <a:gd name="T9" fmla="*/ 324 h 970"/>
                  <a:gd name="T10" fmla="*/ 800 w 842"/>
                  <a:gd name="T11" fmla="*/ 778 h 970"/>
                  <a:gd name="T12" fmla="*/ 794 w 842"/>
                  <a:gd name="T13" fmla="*/ 802 h 970"/>
                  <a:gd name="T14" fmla="*/ 768 w 842"/>
                  <a:gd name="T15" fmla="*/ 848 h 970"/>
                  <a:gd name="T16" fmla="*/ 700 w 842"/>
                  <a:gd name="T17" fmla="*/ 908 h 970"/>
                  <a:gd name="T18" fmla="*/ 644 w 842"/>
                  <a:gd name="T19" fmla="*/ 940 h 970"/>
                  <a:gd name="T20" fmla="*/ 554 w 842"/>
                  <a:gd name="T21" fmla="*/ 968 h 970"/>
                  <a:gd name="T22" fmla="*/ 468 w 842"/>
                  <a:gd name="T23" fmla="*/ 966 h 970"/>
                  <a:gd name="T24" fmla="*/ 388 w 842"/>
                  <a:gd name="T25" fmla="*/ 932 h 970"/>
                  <a:gd name="T26" fmla="*/ 316 w 842"/>
                  <a:gd name="T27" fmla="*/ 866 h 970"/>
                  <a:gd name="T28" fmla="*/ 252 w 842"/>
                  <a:gd name="T29" fmla="*/ 768 h 970"/>
                  <a:gd name="T30" fmla="*/ 12 w 842"/>
                  <a:gd name="T31" fmla="*/ 416 h 970"/>
                  <a:gd name="T32" fmla="*/ 0 w 842"/>
                  <a:gd name="T33" fmla="*/ 380 h 970"/>
                  <a:gd name="T34" fmla="*/ 10 w 842"/>
                  <a:gd name="T35" fmla="*/ 348 h 970"/>
                  <a:gd name="T36" fmla="*/ 34 w 842"/>
                  <a:gd name="T37" fmla="*/ 328 h 970"/>
                  <a:gd name="T38" fmla="*/ 66 w 842"/>
                  <a:gd name="T39" fmla="*/ 324 h 970"/>
                  <a:gd name="T40" fmla="*/ 98 w 842"/>
                  <a:gd name="T41" fmla="*/ 340 h 970"/>
                  <a:gd name="T42" fmla="*/ 260 w 842"/>
                  <a:gd name="T43" fmla="*/ 574 h 970"/>
                  <a:gd name="T44" fmla="*/ 94 w 842"/>
                  <a:gd name="T45" fmla="*/ 246 h 970"/>
                  <a:gd name="T46" fmla="*/ 84 w 842"/>
                  <a:gd name="T47" fmla="*/ 220 h 970"/>
                  <a:gd name="T48" fmla="*/ 92 w 842"/>
                  <a:gd name="T49" fmla="*/ 188 h 970"/>
                  <a:gd name="T50" fmla="*/ 114 w 842"/>
                  <a:gd name="T51" fmla="*/ 166 h 970"/>
                  <a:gd name="T52" fmla="*/ 146 w 842"/>
                  <a:gd name="T53" fmla="*/ 160 h 970"/>
                  <a:gd name="T54" fmla="*/ 176 w 842"/>
                  <a:gd name="T55" fmla="*/ 170 h 970"/>
                  <a:gd name="T56" fmla="*/ 356 w 842"/>
                  <a:gd name="T57" fmla="*/ 474 h 970"/>
                  <a:gd name="T58" fmla="*/ 208 w 842"/>
                  <a:gd name="T59" fmla="*/ 124 h 970"/>
                  <a:gd name="T60" fmla="*/ 202 w 842"/>
                  <a:gd name="T61" fmla="*/ 100 h 970"/>
                  <a:gd name="T62" fmla="*/ 212 w 842"/>
                  <a:gd name="T63" fmla="*/ 70 h 970"/>
                  <a:gd name="T64" fmla="*/ 236 w 842"/>
                  <a:gd name="T65" fmla="*/ 50 h 970"/>
                  <a:gd name="T66" fmla="*/ 268 w 842"/>
                  <a:gd name="T67" fmla="*/ 44 h 970"/>
                  <a:gd name="T68" fmla="*/ 298 w 842"/>
                  <a:gd name="T69" fmla="*/ 56 h 970"/>
                  <a:gd name="T70" fmla="*/ 482 w 842"/>
                  <a:gd name="T71" fmla="*/ 444 h 970"/>
                  <a:gd name="T72" fmla="*/ 372 w 842"/>
                  <a:gd name="T73" fmla="*/ 76 h 970"/>
                  <a:gd name="T74" fmla="*/ 368 w 842"/>
                  <a:gd name="T75" fmla="*/ 52 h 970"/>
                  <a:gd name="T76" fmla="*/ 380 w 842"/>
                  <a:gd name="T77" fmla="*/ 22 h 970"/>
                  <a:gd name="T78" fmla="*/ 408 w 842"/>
                  <a:gd name="T79" fmla="*/ 4 h 970"/>
                  <a:gd name="T80" fmla="*/ 438 w 842"/>
                  <a:gd name="T81" fmla="*/ 0 h 970"/>
                  <a:gd name="T82" fmla="*/ 468 w 842"/>
                  <a:gd name="T83" fmla="*/ 16 h 970"/>
                  <a:gd name="T84" fmla="*/ 624 w 842"/>
                  <a:gd name="T85" fmla="*/ 460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2" h="970">
                    <a:moveTo>
                      <a:pt x="624" y="460"/>
                    </a:moveTo>
                    <a:lnTo>
                      <a:pt x="624" y="460"/>
                    </a:lnTo>
                    <a:lnTo>
                      <a:pt x="680" y="590"/>
                    </a:lnTo>
                    <a:lnTo>
                      <a:pt x="714" y="400"/>
                    </a:lnTo>
                    <a:lnTo>
                      <a:pt x="714" y="400"/>
                    </a:lnTo>
                    <a:lnTo>
                      <a:pt x="718" y="386"/>
                    </a:lnTo>
                    <a:lnTo>
                      <a:pt x="722" y="372"/>
                    </a:lnTo>
                    <a:lnTo>
                      <a:pt x="728" y="362"/>
                    </a:lnTo>
                    <a:lnTo>
                      <a:pt x="736" y="352"/>
                    </a:lnTo>
                    <a:lnTo>
                      <a:pt x="744" y="344"/>
                    </a:lnTo>
                    <a:lnTo>
                      <a:pt x="752" y="338"/>
                    </a:lnTo>
                    <a:lnTo>
                      <a:pt x="760" y="332"/>
                    </a:lnTo>
                    <a:lnTo>
                      <a:pt x="770" y="328"/>
                    </a:lnTo>
                    <a:lnTo>
                      <a:pt x="790" y="324"/>
                    </a:lnTo>
                    <a:lnTo>
                      <a:pt x="808" y="324"/>
                    </a:lnTo>
                    <a:lnTo>
                      <a:pt x="826" y="328"/>
                    </a:lnTo>
                    <a:lnTo>
                      <a:pt x="842" y="336"/>
                    </a:lnTo>
                    <a:lnTo>
                      <a:pt x="800" y="778"/>
                    </a:lnTo>
                    <a:lnTo>
                      <a:pt x="800" y="778"/>
                    </a:lnTo>
                    <a:lnTo>
                      <a:pt x="798" y="790"/>
                    </a:lnTo>
                    <a:lnTo>
                      <a:pt x="794" y="802"/>
                    </a:lnTo>
                    <a:lnTo>
                      <a:pt x="790" y="814"/>
                    </a:lnTo>
                    <a:lnTo>
                      <a:pt x="784" y="826"/>
                    </a:lnTo>
                    <a:lnTo>
                      <a:pt x="768" y="848"/>
                    </a:lnTo>
                    <a:lnTo>
                      <a:pt x="748" y="868"/>
                    </a:lnTo>
                    <a:lnTo>
                      <a:pt x="726" y="888"/>
                    </a:lnTo>
                    <a:lnTo>
                      <a:pt x="700" y="908"/>
                    </a:lnTo>
                    <a:lnTo>
                      <a:pt x="672" y="924"/>
                    </a:lnTo>
                    <a:lnTo>
                      <a:pt x="644" y="940"/>
                    </a:lnTo>
                    <a:lnTo>
                      <a:pt x="644" y="940"/>
                    </a:lnTo>
                    <a:lnTo>
                      <a:pt x="614" y="952"/>
                    </a:lnTo>
                    <a:lnTo>
                      <a:pt x="584" y="962"/>
                    </a:lnTo>
                    <a:lnTo>
                      <a:pt x="554" y="968"/>
                    </a:lnTo>
                    <a:lnTo>
                      <a:pt x="524" y="970"/>
                    </a:lnTo>
                    <a:lnTo>
                      <a:pt x="496" y="970"/>
                    </a:lnTo>
                    <a:lnTo>
                      <a:pt x="468" y="966"/>
                    </a:lnTo>
                    <a:lnTo>
                      <a:pt x="442" y="958"/>
                    </a:lnTo>
                    <a:lnTo>
                      <a:pt x="414" y="946"/>
                    </a:lnTo>
                    <a:lnTo>
                      <a:pt x="388" y="932"/>
                    </a:lnTo>
                    <a:lnTo>
                      <a:pt x="364" y="914"/>
                    </a:lnTo>
                    <a:lnTo>
                      <a:pt x="340" y="892"/>
                    </a:lnTo>
                    <a:lnTo>
                      <a:pt x="316" y="866"/>
                    </a:lnTo>
                    <a:lnTo>
                      <a:pt x="294" y="838"/>
                    </a:lnTo>
                    <a:lnTo>
                      <a:pt x="272" y="804"/>
                    </a:lnTo>
                    <a:lnTo>
                      <a:pt x="252" y="768"/>
                    </a:lnTo>
                    <a:lnTo>
                      <a:pt x="232" y="728"/>
                    </a:lnTo>
                    <a:lnTo>
                      <a:pt x="12" y="416"/>
                    </a:lnTo>
                    <a:lnTo>
                      <a:pt x="12" y="416"/>
                    </a:lnTo>
                    <a:lnTo>
                      <a:pt x="6" y="404"/>
                    </a:lnTo>
                    <a:lnTo>
                      <a:pt x="2" y="392"/>
                    </a:lnTo>
                    <a:lnTo>
                      <a:pt x="0" y="380"/>
                    </a:lnTo>
                    <a:lnTo>
                      <a:pt x="2" y="368"/>
                    </a:lnTo>
                    <a:lnTo>
                      <a:pt x="4" y="358"/>
                    </a:lnTo>
                    <a:lnTo>
                      <a:pt x="10" y="348"/>
                    </a:lnTo>
                    <a:lnTo>
                      <a:pt x="16" y="340"/>
                    </a:lnTo>
                    <a:lnTo>
                      <a:pt x="26" y="334"/>
                    </a:lnTo>
                    <a:lnTo>
                      <a:pt x="34" y="328"/>
                    </a:lnTo>
                    <a:lnTo>
                      <a:pt x="44" y="324"/>
                    </a:lnTo>
                    <a:lnTo>
                      <a:pt x="56" y="322"/>
                    </a:lnTo>
                    <a:lnTo>
                      <a:pt x="66" y="324"/>
                    </a:lnTo>
                    <a:lnTo>
                      <a:pt x="78" y="326"/>
                    </a:lnTo>
                    <a:lnTo>
                      <a:pt x="88" y="332"/>
                    </a:lnTo>
                    <a:lnTo>
                      <a:pt x="98" y="340"/>
                    </a:lnTo>
                    <a:lnTo>
                      <a:pt x="108" y="352"/>
                    </a:lnTo>
                    <a:lnTo>
                      <a:pt x="260" y="574"/>
                    </a:lnTo>
                    <a:lnTo>
                      <a:pt x="260" y="574"/>
                    </a:lnTo>
                    <a:lnTo>
                      <a:pt x="264" y="566"/>
                    </a:lnTo>
                    <a:lnTo>
                      <a:pt x="268" y="558"/>
                    </a:lnTo>
                    <a:lnTo>
                      <a:pt x="94" y="246"/>
                    </a:lnTo>
                    <a:lnTo>
                      <a:pt x="94" y="246"/>
                    </a:lnTo>
                    <a:lnTo>
                      <a:pt x="88" y="232"/>
                    </a:lnTo>
                    <a:lnTo>
                      <a:pt x="84" y="220"/>
                    </a:lnTo>
                    <a:lnTo>
                      <a:pt x="84" y="208"/>
                    </a:lnTo>
                    <a:lnTo>
                      <a:pt x="88" y="198"/>
                    </a:lnTo>
                    <a:lnTo>
                      <a:pt x="92" y="188"/>
                    </a:lnTo>
                    <a:lnTo>
                      <a:pt x="98" y="180"/>
                    </a:lnTo>
                    <a:lnTo>
                      <a:pt x="106" y="172"/>
                    </a:lnTo>
                    <a:lnTo>
                      <a:pt x="114" y="166"/>
                    </a:lnTo>
                    <a:lnTo>
                      <a:pt x="124" y="162"/>
                    </a:lnTo>
                    <a:lnTo>
                      <a:pt x="136" y="160"/>
                    </a:lnTo>
                    <a:lnTo>
                      <a:pt x="146" y="160"/>
                    </a:lnTo>
                    <a:lnTo>
                      <a:pt x="156" y="162"/>
                    </a:lnTo>
                    <a:lnTo>
                      <a:pt x="166" y="164"/>
                    </a:lnTo>
                    <a:lnTo>
                      <a:pt x="176" y="170"/>
                    </a:lnTo>
                    <a:lnTo>
                      <a:pt x="186" y="178"/>
                    </a:lnTo>
                    <a:lnTo>
                      <a:pt x="192" y="188"/>
                    </a:lnTo>
                    <a:lnTo>
                      <a:pt x="356" y="474"/>
                    </a:lnTo>
                    <a:lnTo>
                      <a:pt x="356" y="474"/>
                    </a:lnTo>
                    <a:lnTo>
                      <a:pt x="366" y="468"/>
                    </a:lnTo>
                    <a:lnTo>
                      <a:pt x="208" y="124"/>
                    </a:lnTo>
                    <a:lnTo>
                      <a:pt x="208" y="124"/>
                    </a:lnTo>
                    <a:lnTo>
                      <a:pt x="204" y="112"/>
                    </a:lnTo>
                    <a:lnTo>
                      <a:pt x="202" y="100"/>
                    </a:lnTo>
                    <a:lnTo>
                      <a:pt x="204" y="88"/>
                    </a:lnTo>
                    <a:lnTo>
                      <a:pt x="206" y="78"/>
                    </a:lnTo>
                    <a:lnTo>
                      <a:pt x="212" y="70"/>
                    </a:lnTo>
                    <a:lnTo>
                      <a:pt x="218" y="62"/>
                    </a:lnTo>
                    <a:lnTo>
                      <a:pt x="228" y="54"/>
                    </a:lnTo>
                    <a:lnTo>
                      <a:pt x="236" y="50"/>
                    </a:lnTo>
                    <a:lnTo>
                      <a:pt x="246" y="46"/>
                    </a:lnTo>
                    <a:lnTo>
                      <a:pt x="258" y="44"/>
                    </a:lnTo>
                    <a:lnTo>
                      <a:pt x="268" y="44"/>
                    </a:lnTo>
                    <a:lnTo>
                      <a:pt x="278" y="46"/>
                    </a:lnTo>
                    <a:lnTo>
                      <a:pt x="288" y="50"/>
                    </a:lnTo>
                    <a:lnTo>
                      <a:pt x="298" y="56"/>
                    </a:lnTo>
                    <a:lnTo>
                      <a:pt x="306" y="66"/>
                    </a:lnTo>
                    <a:lnTo>
                      <a:pt x="312" y="76"/>
                    </a:lnTo>
                    <a:lnTo>
                      <a:pt x="482" y="444"/>
                    </a:lnTo>
                    <a:lnTo>
                      <a:pt x="482" y="444"/>
                    </a:lnTo>
                    <a:lnTo>
                      <a:pt x="498" y="446"/>
                    </a:lnTo>
                    <a:lnTo>
                      <a:pt x="372" y="76"/>
                    </a:lnTo>
                    <a:lnTo>
                      <a:pt x="372" y="76"/>
                    </a:lnTo>
                    <a:lnTo>
                      <a:pt x="368" y="64"/>
                    </a:lnTo>
                    <a:lnTo>
                      <a:pt x="368" y="52"/>
                    </a:lnTo>
                    <a:lnTo>
                      <a:pt x="370" y="40"/>
                    </a:lnTo>
                    <a:lnTo>
                      <a:pt x="374" y="30"/>
                    </a:lnTo>
                    <a:lnTo>
                      <a:pt x="380" y="22"/>
                    </a:lnTo>
                    <a:lnTo>
                      <a:pt x="388" y="14"/>
                    </a:lnTo>
                    <a:lnTo>
                      <a:pt x="398" y="8"/>
                    </a:lnTo>
                    <a:lnTo>
                      <a:pt x="408" y="4"/>
                    </a:lnTo>
                    <a:lnTo>
                      <a:pt x="418" y="0"/>
                    </a:lnTo>
                    <a:lnTo>
                      <a:pt x="428" y="0"/>
                    </a:lnTo>
                    <a:lnTo>
                      <a:pt x="438" y="0"/>
                    </a:lnTo>
                    <a:lnTo>
                      <a:pt x="450" y="4"/>
                    </a:lnTo>
                    <a:lnTo>
                      <a:pt x="458" y="10"/>
                    </a:lnTo>
                    <a:lnTo>
                      <a:pt x="468" y="16"/>
                    </a:lnTo>
                    <a:lnTo>
                      <a:pt x="474" y="26"/>
                    </a:lnTo>
                    <a:lnTo>
                      <a:pt x="480" y="40"/>
                    </a:lnTo>
                    <a:lnTo>
                      <a:pt x="624" y="460"/>
                    </a:lnTo>
                    <a:close/>
                  </a:path>
                </a:pathLst>
              </a:custGeom>
              <a:solidFill>
                <a:srgbClr val="FCDA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3" name="Freeform 188"/>
              <p:cNvSpPr>
                <a:spLocks/>
              </p:cNvSpPr>
              <p:nvPr/>
            </p:nvSpPr>
            <p:spPr bwMode="auto">
              <a:xfrm>
                <a:off x="17856200" y="-173037"/>
                <a:ext cx="1193800" cy="1101725"/>
              </a:xfrm>
              <a:custGeom>
                <a:avLst/>
                <a:gdLst>
                  <a:gd name="T0" fmla="*/ 0 w 752"/>
                  <a:gd name="T1" fmla="*/ 128 h 694"/>
                  <a:gd name="T2" fmla="*/ 0 w 752"/>
                  <a:gd name="T3" fmla="*/ 128 h 694"/>
                  <a:gd name="T4" fmla="*/ 80 w 752"/>
                  <a:gd name="T5" fmla="*/ 110 h 694"/>
                  <a:gd name="T6" fmla="*/ 256 w 752"/>
                  <a:gd name="T7" fmla="*/ 70 h 694"/>
                  <a:gd name="T8" fmla="*/ 348 w 752"/>
                  <a:gd name="T9" fmla="*/ 48 h 694"/>
                  <a:gd name="T10" fmla="*/ 428 w 752"/>
                  <a:gd name="T11" fmla="*/ 26 h 694"/>
                  <a:gd name="T12" fmla="*/ 482 w 752"/>
                  <a:gd name="T13" fmla="*/ 10 h 694"/>
                  <a:gd name="T14" fmla="*/ 496 w 752"/>
                  <a:gd name="T15" fmla="*/ 4 h 694"/>
                  <a:gd name="T16" fmla="*/ 500 w 752"/>
                  <a:gd name="T17" fmla="*/ 2 h 694"/>
                  <a:gd name="T18" fmla="*/ 500 w 752"/>
                  <a:gd name="T19" fmla="*/ 0 h 694"/>
                  <a:gd name="T20" fmla="*/ 500 w 752"/>
                  <a:gd name="T21" fmla="*/ 0 h 694"/>
                  <a:gd name="T22" fmla="*/ 504 w 752"/>
                  <a:gd name="T23" fmla="*/ 14 h 694"/>
                  <a:gd name="T24" fmla="*/ 520 w 752"/>
                  <a:gd name="T25" fmla="*/ 60 h 694"/>
                  <a:gd name="T26" fmla="*/ 580 w 752"/>
                  <a:gd name="T27" fmla="*/ 228 h 694"/>
                  <a:gd name="T28" fmla="*/ 752 w 752"/>
                  <a:gd name="T29" fmla="*/ 694 h 694"/>
                  <a:gd name="T30" fmla="*/ 206 w 752"/>
                  <a:gd name="T31" fmla="*/ 694 h 694"/>
                  <a:gd name="T32" fmla="*/ 0 w 752"/>
                  <a:gd name="T33" fmla="*/ 128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2" h="694">
                    <a:moveTo>
                      <a:pt x="0" y="128"/>
                    </a:moveTo>
                    <a:lnTo>
                      <a:pt x="0" y="128"/>
                    </a:lnTo>
                    <a:lnTo>
                      <a:pt x="80" y="110"/>
                    </a:lnTo>
                    <a:lnTo>
                      <a:pt x="256" y="70"/>
                    </a:lnTo>
                    <a:lnTo>
                      <a:pt x="348" y="48"/>
                    </a:lnTo>
                    <a:lnTo>
                      <a:pt x="428" y="26"/>
                    </a:lnTo>
                    <a:lnTo>
                      <a:pt x="482" y="10"/>
                    </a:lnTo>
                    <a:lnTo>
                      <a:pt x="496" y="4"/>
                    </a:lnTo>
                    <a:lnTo>
                      <a:pt x="500" y="2"/>
                    </a:lnTo>
                    <a:lnTo>
                      <a:pt x="500" y="0"/>
                    </a:lnTo>
                    <a:lnTo>
                      <a:pt x="500" y="0"/>
                    </a:lnTo>
                    <a:lnTo>
                      <a:pt x="504" y="14"/>
                    </a:lnTo>
                    <a:lnTo>
                      <a:pt x="520" y="60"/>
                    </a:lnTo>
                    <a:lnTo>
                      <a:pt x="580" y="228"/>
                    </a:lnTo>
                    <a:lnTo>
                      <a:pt x="752" y="694"/>
                    </a:lnTo>
                    <a:lnTo>
                      <a:pt x="206" y="694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A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Freeform 189"/>
              <p:cNvSpPr>
                <a:spLocks/>
              </p:cNvSpPr>
              <p:nvPr/>
            </p:nvSpPr>
            <p:spPr bwMode="auto">
              <a:xfrm>
                <a:off x="18256250" y="-173037"/>
                <a:ext cx="793750" cy="1101725"/>
              </a:xfrm>
              <a:custGeom>
                <a:avLst/>
                <a:gdLst>
                  <a:gd name="T0" fmla="*/ 0 w 500"/>
                  <a:gd name="T1" fmla="*/ 70 h 694"/>
                  <a:gd name="T2" fmla="*/ 0 w 500"/>
                  <a:gd name="T3" fmla="*/ 70 h 694"/>
                  <a:gd name="T4" fmla="*/ 94 w 500"/>
                  <a:gd name="T5" fmla="*/ 48 h 694"/>
                  <a:gd name="T6" fmla="*/ 176 w 500"/>
                  <a:gd name="T7" fmla="*/ 28 h 694"/>
                  <a:gd name="T8" fmla="*/ 208 w 500"/>
                  <a:gd name="T9" fmla="*/ 18 h 694"/>
                  <a:gd name="T10" fmla="*/ 232 w 500"/>
                  <a:gd name="T11" fmla="*/ 12 h 694"/>
                  <a:gd name="T12" fmla="*/ 246 w 500"/>
                  <a:gd name="T13" fmla="*/ 4 h 694"/>
                  <a:gd name="T14" fmla="*/ 248 w 500"/>
                  <a:gd name="T15" fmla="*/ 2 h 694"/>
                  <a:gd name="T16" fmla="*/ 248 w 500"/>
                  <a:gd name="T17" fmla="*/ 0 h 694"/>
                  <a:gd name="T18" fmla="*/ 248 w 500"/>
                  <a:gd name="T19" fmla="*/ 0 h 694"/>
                  <a:gd name="T20" fmla="*/ 270 w 500"/>
                  <a:gd name="T21" fmla="*/ 62 h 694"/>
                  <a:gd name="T22" fmla="*/ 330 w 500"/>
                  <a:gd name="T23" fmla="*/ 228 h 694"/>
                  <a:gd name="T24" fmla="*/ 500 w 500"/>
                  <a:gd name="T25" fmla="*/ 694 h 694"/>
                  <a:gd name="T26" fmla="*/ 228 w 500"/>
                  <a:gd name="T27" fmla="*/ 694 h 694"/>
                  <a:gd name="T28" fmla="*/ 0 w 500"/>
                  <a:gd name="T29" fmla="*/ 7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0" h="694">
                    <a:moveTo>
                      <a:pt x="0" y="70"/>
                    </a:moveTo>
                    <a:lnTo>
                      <a:pt x="0" y="70"/>
                    </a:lnTo>
                    <a:lnTo>
                      <a:pt x="94" y="48"/>
                    </a:lnTo>
                    <a:lnTo>
                      <a:pt x="176" y="28"/>
                    </a:lnTo>
                    <a:lnTo>
                      <a:pt x="208" y="18"/>
                    </a:lnTo>
                    <a:lnTo>
                      <a:pt x="232" y="12"/>
                    </a:lnTo>
                    <a:lnTo>
                      <a:pt x="246" y="4"/>
                    </a:lnTo>
                    <a:lnTo>
                      <a:pt x="248" y="2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70" y="62"/>
                    </a:lnTo>
                    <a:lnTo>
                      <a:pt x="330" y="228"/>
                    </a:lnTo>
                    <a:lnTo>
                      <a:pt x="500" y="694"/>
                    </a:lnTo>
                    <a:lnTo>
                      <a:pt x="228" y="694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986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5" name="Freeform 265"/>
              <p:cNvSpPr>
                <a:spLocks/>
              </p:cNvSpPr>
              <p:nvPr/>
            </p:nvSpPr>
            <p:spPr bwMode="auto">
              <a:xfrm>
                <a:off x="15646400" y="-995362"/>
                <a:ext cx="1482725" cy="1320800"/>
              </a:xfrm>
              <a:custGeom>
                <a:avLst/>
                <a:gdLst>
                  <a:gd name="T0" fmla="*/ 418 w 934"/>
                  <a:gd name="T1" fmla="*/ 0 h 832"/>
                  <a:gd name="T2" fmla="*/ 340 w 934"/>
                  <a:gd name="T3" fmla="*/ 8 h 832"/>
                  <a:gd name="T4" fmla="*/ 266 w 934"/>
                  <a:gd name="T5" fmla="*/ 30 h 832"/>
                  <a:gd name="T6" fmla="*/ 196 w 934"/>
                  <a:gd name="T7" fmla="*/ 64 h 832"/>
                  <a:gd name="T8" fmla="*/ 136 w 934"/>
                  <a:gd name="T9" fmla="*/ 108 h 832"/>
                  <a:gd name="T10" fmla="*/ 84 w 934"/>
                  <a:gd name="T11" fmla="*/ 164 h 832"/>
                  <a:gd name="T12" fmla="*/ 44 w 934"/>
                  <a:gd name="T13" fmla="*/ 228 h 832"/>
                  <a:gd name="T14" fmla="*/ 16 w 934"/>
                  <a:gd name="T15" fmla="*/ 300 h 832"/>
                  <a:gd name="T16" fmla="*/ 0 w 934"/>
                  <a:gd name="T17" fmla="*/ 380 h 832"/>
                  <a:gd name="T18" fmla="*/ 0 w 934"/>
                  <a:gd name="T19" fmla="*/ 422 h 832"/>
                  <a:gd name="T20" fmla="*/ 8 w 934"/>
                  <a:gd name="T21" fmla="*/ 504 h 832"/>
                  <a:gd name="T22" fmla="*/ 34 w 934"/>
                  <a:gd name="T23" fmla="*/ 580 h 832"/>
                  <a:gd name="T24" fmla="*/ 72 w 934"/>
                  <a:gd name="T25" fmla="*/ 650 h 832"/>
                  <a:gd name="T26" fmla="*/ 124 w 934"/>
                  <a:gd name="T27" fmla="*/ 712 h 832"/>
                  <a:gd name="T28" fmla="*/ 188 w 934"/>
                  <a:gd name="T29" fmla="*/ 762 h 832"/>
                  <a:gd name="T30" fmla="*/ 260 w 934"/>
                  <a:gd name="T31" fmla="*/ 800 h 832"/>
                  <a:gd name="T32" fmla="*/ 340 w 934"/>
                  <a:gd name="T33" fmla="*/ 824 h 832"/>
                  <a:gd name="T34" fmla="*/ 382 w 934"/>
                  <a:gd name="T35" fmla="*/ 830 h 832"/>
                  <a:gd name="T36" fmla="*/ 420 w 934"/>
                  <a:gd name="T37" fmla="*/ 832 h 832"/>
                  <a:gd name="T38" fmla="*/ 494 w 934"/>
                  <a:gd name="T39" fmla="*/ 826 h 832"/>
                  <a:gd name="T40" fmla="*/ 564 w 934"/>
                  <a:gd name="T41" fmla="*/ 808 h 832"/>
                  <a:gd name="T42" fmla="*/ 628 w 934"/>
                  <a:gd name="T43" fmla="*/ 778 h 832"/>
                  <a:gd name="T44" fmla="*/ 686 w 934"/>
                  <a:gd name="T45" fmla="*/ 738 h 832"/>
                  <a:gd name="T46" fmla="*/ 738 w 934"/>
                  <a:gd name="T47" fmla="*/ 690 h 832"/>
                  <a:gd name="T48" fmla="*/ 780 w 934"/>
                  <a:gd name="T49" fmla="*/ 632 h 832"/>
                  <a:gd name="T50" fmla="*/ 812 w 934"/>
                  <a:gd name="T51" fmla="*/ 570 h 832"/>
                  <a:gd name="T52" fmla="*/ 832 w 934"/>
                  <a:gd name="T53" fmla="*/ 500 h 832"/>
                  <a:gd name="T54" fmla="*/ 916 w 934"/>
                  <a:gd name="T55" fmla="*/ 506 h 832"/>
                  <a:gd name="T56" fmla="*/ 918 w 934"/>
                  <a:gd name="T57" fmla="*/ 506 h 832"/>
                  <a:gd name="T58" fmla="*/ 926 w 934"/>
                  <a:gd name="T59" fmla="*/ 504 h 832"/>
                  <a:gd name="T60" fmla="*/ 930 w 934"/>
                  <a:gd name="T61" fmla="*/ 496 h 832"/>
                  <a:gd name="T62" fmla="*/ 934 w 934"/>
                  <a:gd name="T63" fmla="*/ 446 h 832"/>
                  <a:gd name="T64" fmla="*/ 932 w 934"/>
                  <a:gd name="T65" fmla="*/ 436 h 832"/>
                  <a:gd name="T66" fmla="*/ 922 w 934"/>
                  <a:gd name="T67" fmla="*/ 432 h 832"/>
                  <a:gd name="T68" fmla="*/ 840 w 934"/>
                  <a:gd name="T69" fmla="*/ 424 h 832"/>
                  <a:gd name="T70" fmla="*/ 834 w 934"/>
                  <a:gd name="T71" fmla="*/ 344 h 832"/>
                  <a:gd name="T72" fmla="*/ 812 w 934"/>
                  <a:gd name="T73" fmla="*/ 270 h 832"/>
                  <a:gd name="T74" fmla="*/ 778 w 934"/>
                  <a:gd name="T75" fmla="*/ 200 h 832"/>
                  <a:gd name="T76" fmla="*/ 732 w 934"/>
                  <a:gd name="T77" fmla="*/ 140 h 832"/>
                  <a:gd name="T78" fmla="*/ 676 w 934"/>
                  <a:gd name="T79" fmla="*/ 88 h 832"/>
                  <a:gd name="T80" fmla="*/ 610 w 934"/>
                  <a:gd name="T81" fmla="*/ 46 h 832"/>
                  <a:gd name="T82" fmla="*/ 536 w 934"/>
                  <a:gd name="T83" fmla="*/ 18 h 832"/>
                  <a:gd name="T84" fmla="*/ 456 w 934"/>
                  <a:gd name="T85" fmla="*/ 2 h 832"/>
                  <a:gd name="T86" fmla="*/ 418 w 934"/>
                  <a:gd name="T87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4" h="832">
                    <a:moveTo>
                      <a:pt x="418" y="0"/>
                    </a:moveTo>
                    <a:lnTo>
                      <a:pt x="418" y="0"/>
                    </a:lnTo>
                    <a:lnTo>
                      <a:pt x="378" y="2"/>
                    </a:lnTo>
                    <a:lnTo>
                      <a:pt x="340" y="8"/>
                    </a:lnTo>
                    <a:lnTo>
                      <a:pt x="302" y="18"/>
                    </a:lnTo>
                    <a:lnTo>
                      <a:pt x="266" y="30"/>
                    </a:lnTo>
                    <a:lnTo>
                      <a:pt x="230" y="46"/>
                    </a:lnTo>
                    <a:lnTo>
                      <a:pt x="196" y="64"/>
                    </a:lnTo>
                    <a:lnTo>
                      <a:pt x="166" y="84"/>
                    </a:lnTo>
                    <a:lnTo>
                      <a:pt x="136" y="108"/>
                    </a:lnTo>
                    <a:lnTo>
                      <a:pt x="110" y="136"/>
                    </a:lnTo>
                    <a:lnTo>
                      <a:pt x="84" y="164"/>
                    </a:lnTo>
                    <a:lnTo>
                      <a:pt x="64" y="196"/>
                    </a:lnTo>
                    <a:lnTo>
                      <a:pt x="44" y="228"/>
                    </a:lnTo>
                    <a:lnTo>
                      <a:pt x="28" y="264"/>
                    </a:lnTo>
                    <a:lnTo>
                      <a:pt x="16" y="300"/>
                    </a:lnTo>
                    <a:lnTo>
                      <a:pt x="6" y="34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8" y="504"/>
                    </a:lnTo>
                    <a:lnTo>
                      <a:pt x="20" y="544"/>
                    </a:lnTo>
                    <a:lnTo>
                      <a:pt x="34" y="580"/>
                    </a:lnTo>
                    <a:lnTo>
                      <a:pt x="52" y="616"/>
                    </a:lnTo>
                    <a:lnTo>
                      <a:pt x="72" y="650"/>
                    </a:lnTo>
                    <a:lnTo>
                      <a:pt x="98" y="682"/>
                    </a:lnTo>
                    <a:lnTo>
                      <a:pt x="124" y="712"/>
                    </a:lnTo>
                    <a:lnTo>
                      <a:pt x="154" y="738"/>
                    </a:lnTo>
                    <a:lnTo>
                      <a:pt x="188" y="762"/>
                    </a:lnTo>
                    <a:lnTo>
                      <a:pt x="222" y="784"/>
                    </a:lnTo>
                    <a:lnTo>
                      <a:pt x="260" y="800"/>
                    </a:lnTo>
                    <a:lnTo>
                      <a:pt x="298" y="814"/>
                    </a:lnTo>
                    <a:lnTo>
                      <a:pt x="340" y="824"/>
                    </a:lnTo>
                    <a:lnTo>
                      <a:pt x="382" y="830"/>
                    </a:lnTo>
                    <a:lnTo>
                      <a:pt x="382" y="830"/>
                    </a:lnTo>
                    <a:lnTo>
                      <a:pt x="420" y="832"/>
                    </a:lnTo>
                    <a:lnTo>
                      <a:pt x="420" y="832"/>
                    </a:lnTo>
                    <a:lnTo>
                      <a:pt x="458" y="830"/>
                    </a:lnTo>
                    <a:lnTo>
                      <a:pt x="494" y="826"/>
                    </a:lnTo>
                    <a:lnTo>
                      <a:pt x="530" y="818"/>
                    </a:lnTo>
                    <a:lnTo>
                      <a:pt x="564" y="808"/>
                    </a:lnTo>
                    <a:lnTo>
                      <a:pt x="596" y="794"/>
                    </a:lnTo>
                    <a:lnTo>
                      <a:pt x="628" y="778"/>
                    </a:lnTo>
                    <a:lnTo>
                      <a:pt x="658" y="760"/>
                    </a:lnTo>
                    <a:lnTo>
                      <a:pt x="686" y="738"/>
                    </a:lnTo>
                    <a:lnTo>
                      <a:pt x="712" y="714"/>
                    </a:lnTo>
                    <a:lnTo>
                      <a:pt x="738" y="690"/>
                    </a:lnTo>
                    <a:lnTo>
                      <a:pt x="760" y="662"/>
                    </a:lnTo>
                    <a:lnTo>
                      <a:pt x="780" y="632"/>
                    </a:lnTo>
                    <a:lnTo>
                      <a:pt x="796" y="602"/>
                    </a:lnTo>
                    <a:lnTo>
                      <a:pt x="812" y="570"/>
                    </a:lnTo>
                    <a:lnTo>
                      <a:pt x="822" y="534"/>
                    </a:lnTo>
                    <a:lnTo>
                      <a:pt x="832" y="500"/>
                    </a:lnTo>
                    <a:lnTo>
                      <a:pt x="916" y="506"/>
                    </a:lnTo>
                    <a:lnTo>
                      <a:pt x="916" y="506"/>
                    </a:lnTo>
                    <a:lnTo>
                      <a:pt x="918" y="506"/>
                    </a:lnTo>
                    <a:lnTo>
                      <a:pt x="918" y="506"/>
                    </a:lnTo>
                    <a:lnTo>
                      <a:pt x="922" y="506"/>
                    </a:lnTo>
                    <a:lnTo>
                      <a:pt x="926" y="504"/>
                    </a:lnTo>
                    <a:lnTo>
                      <a:pt x="928" y="500"/>
                    </a:lnTo>
                    <a:lnTo>
                      <a:pt x="930" y="496"/>
                    </a:lnTo>
                    <a:lnTo>
                      <a:pt x="934" y="446"/>
                    </a:lnTo>
                    <a:lnTo>
                      <a:pt x="934" y="446"/>
                    </a:lnTo>
                    <a:lnTo>
                      <a:pt x="934" y="440"/>
                    </a:lnTo>
                    <a:lnTo>
                      <a:pt x="932" y="436"/>
                    </a:lnTo>
                    <a:lnTo>
                      <a:pt x="928" y="432"/>
                    </a:lnTo>
                    <a:lnTo>
                      <a:pt x="922" y="432"/>
                    </a:lnTo>
                    <a:lnTo>
                      <a:pt x="840" y="424"/>
                    </a:lnTo>
                    <a:lnTo>
                      <a:pt x="840" y="424"/>
                    </a:lnTo>
                    <a:lnTo>
                      <a:pt x="838" y="384"/>
                    </a:lnTo>
                    <a:lnTo>
                      <a:pt x="834" y="344"/>
                    </a:lnTo>
                    <a:lnTo>
                      <a:pt x="824" y="306"/>
                    </a:lnTo>
                    <a:lnTo>
                      <a:pt x="812" y="270"/>
                    </a:lnTo>
                    <a:lnTo>
                      <a:pt x="798" y="234"/>
                    </a:lnTo>
                    <a:lnTo>
                      <a:pt x="778" y="200"/>
                    </a:lnTo>
                    <a:lnTo>
                      <a:pt x="756" y="170"/>
                    </a:lnTo>
                    <a:lnTo>
                      <a:pt x="732" y="140"/>
                    </a:lnTo>
                    <a:lnTo>
                      <a:pt x="706" y="112"/>
                    </a:lnTo>
                    <a:lnTo>
                      <a:pt x="676" y="88"/>
                    </a:lnTo>
                    <a:lnTo>
                      <a:pt x="644" y="66"/>
                    </a:lnTo>
                    <a:lnTo>
                      <a:pt x="610" y="46"/>
                    </a:lnTo>
                    <a:lnTo>
                      <a:pt x="574" y="30"/>
                    </a:lnTo>
                    <a:lnTo>
                      <a:pt x="536" y="18"/>
                    </a:lnTo>
                    <a:lnTo>
                      <a:pt x="498" y="8"/>
                    </a:lnTo>
                    <a:lnTo>
                      <a:pt x="456" y="2"/>
                    </a:lnTo>
                    <a:lnTo>
                      <a:pt x="456" y="2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Freeform 266"/>
              <p:cNvSpPr>
                <a:spLocks/>
              </p:cNvSpPr>
              <p:nvPr/>
            </p:nvSpPr>
            <p:spPr bwMode="auto">
              <a:xfrm>
                <a:off x="15646400" y="-995362"/>
                <a:ext cx="1482725" cy="1320800"/>
              </a:xfrm>
              <a:custGeom>
                <a:avLst/>
                <a:gdLst>
                  <a:gd name="T0" fmla="*/ 418 w 934"/>
                  <a:gd name="T1" fmla="*/ 0 h 832"/>
                  <a:gd name="T2" fmla="*/ 340 w 934"/>
                  <a:gd name="T3" fmla="*/ 8 h 832"/>
                  <a:gd name="T4" fmla="*/ 266 w 934"/>
                  <a:gd name="T5" fmla="*/ 30 h 832"/>
                  <a:gd name="T6" fmla="*/ 196 w 934"/>
                  <a:gd name="T7" fmla="*/ 64 h 832"/>
                  <a:gd name="T8" fmla="*/ 136 w 934"/>
                  <a:gd name="T9" fmla="*/ 108 h 832"/>
                  <a:gd name="T10" fmla="*/ 84 w 934"/>
                  <a:gd name="T11" fmla="*/ 164 h 832"/>
                  <a:gd name="T12" fmla="*/ 44 w 934"/>
                  <a:gd name="T13" fmla="*/ 228 h 832"/>
                  <a:gd name="T14" fmla="*/ 16 w 934"/>
                  <a:gd name="T15" fmla="*/ 300 h 832"/>
                  <a:gd name="T16" fmla="*/ 0 w 934"/>
                  <a:gd name="T17" fmla="*/ 380 h 832"/>
                  <a:gd name="T18" fmla="*/ 0 w 934"/>
                  <a:gd name="T19" fmla="*/ 422 h 832"/>
                  <a:gd name="T20" fmla="*/ 8 w 934"/>
                  <a:gd name="T21" fmla="*/ 504 h 832"/>
                  <a:gd name="T22" fmla="*/ 34 w 934"/>
                  <a:gd name="T23" fmla="*/ 580 h 832"/>
                  <a:gd name="T24" fmla="*/ 72 w 934"/>
                  <a:gd name="T25" fmla="*/ 650 h 832"/>
                  <a:gd name="T26" fmla="*/ 124 w 934"/>
                  <a:gd name="T27" fmla="*/ 712 h 832"/>
                  <a:gd name="T28" fmla="*/ 188 w 934"/>
                  <a:gd name="T29" fmla="*/ 762 h 832"/>
                  <a:gd name="T30" fmla="*/ 260 w 934"/>
                  <a:gd name="T31" fmla="*/ 800 h 832"/>
                  <a:gd name="T32" fmla="*/ 340 w 934"/>
                  <a:gd name="T33" fmla="*/ 824 h 832"/>
                  <a:gd name="T34" fmla="*/ 382 w 934"/>
                  <a:gd name="T35" fmla="*/ 830 h 832"/>
                  <a:gd name="T36" fmla="*/ 420 w 934"/>
                  <a:gd name="T37" fmla="*/ 832 h 832"/>
                  <a:gd name="T38" fmla="*/ 494 w 934"/>
                  <a:gd name="T39" fmla="*/ 826 h 832"/>
                  <a:gd name="T40" fmla="*/ 564 w 934"/>
                  <a:gd name="T41" fmla="*/ 808 h 832"/>
                  <a:gd name="T42" fmla="*/ 628 w 934"/>
                  <a:gd name="T43" fmla="*/ 778 h 832"/>
                  <a:gd name="T44" fmla="*/ 686 w 934"/>
                  <a:gd name="T45" fmla="*/ 738 h 832"/>
                  <a:gd name="T46" fmla="*/ 738 w 934"/>
                  <a:gd name="T47" fmla="*/ 690 h 832"/>
                  <a:gd name="T48" fmla="*/ 780 w 934"/>
                  <a:gd name="T49" fmla="*/ 632 h 832"/>
                  <a:gd name="T50" fmla="*/ 812 w 934"/>
                  <a:gd name="T51" fmla="*/ 570 h 832"/>
                  <a:gd name="T52" fmla="*/ 832 w 934"/>
                  <a:gd name="T53" fmla="*/ 500 h 832"/>
                  <a:gd name="T54" fmla="*/ 916 w 934"/>
                  <a:gd name="T55" fmla="*/ 506 h 832"/>
                  <a:gd name="T56" fmla="*/ 918 w 934"/>
                  <a:gd name="T57" fmla="*/ 506 h 832"/>
                  <a:gd name="T58" fmla="*/ 926 w 934"/>
                  <a:gd name="T59" fmla="*/ 504 h 832"/>
                  <a:gd name="T60" fmla="*/ 930 w 934"/>
                  <a:gd name="T61" fmla="*/ 496 h 832"/>
                  <a:gd name="T62" fmla="*/ 934 w 934"/>
                  <a:gd name="T63" fmla="*/ 446 h 832"/>
                  <a:gd name="T64" fmla="*/ 932 w 934"/>
                  <a:gd name="T65" fmla="*/ 436 h 832"/>
                  <a:gd name="T66" fmla="*/ 922 w 934"/>
                  <a:gd name="T67" fmla="*/ 432 h 832"/>
                  <a:gd name="T68" fmla="*/ 840 w 934"/>
                  <a:gd name="T69" fmla="*/ 424 h 832"/>
                  <a:gd name="T70" fmla="*/ 834 w 934"/>
                  <a:gd name="T71" fmla="*/ 344 h 832"/>
                  <a:gd name="T72" fmla="*/ 812 w 934"/>
                  <a:gd name="T73" fmla="*/ 270 h 832"/>
                  <a:gd name="T74" fmla="*/ 778 w 934"/>
                  <a:gd name="T75" fmla="*/ 200 h 832"/>
                  <a:gd name="T76" fmla="*/ 732 w 934"/>
                  <a:gd name="T77" fmla="*/ 140 h 832"/>
                  <a:gd name="T78" fmla="*/ 676 w 934"/>
                  <a:gd name="T79" fmla="*/ 88 h 832"/>
                  <a:gd name="T80" fmla="*/ 610 w 934"/>
                  <a:gd name="T81" fmla="*/ 46 h 832"/>
                  <a:gd name="T82" fmla="*/ 536 w 934"/>
                  <a:gd name="T83" fmla="*/ 18 h 832"/>
                  <a:gd name="T84" fmla="*/ 456 w 934"/>
                  <a:gd name="T85" fmla="*/ 2 h 832"/>
                  <a:gd name="T86" fmla="*/ 418 w 934"/>
                  <a:gd name="T87" fmla="*/ 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4" h="832">
                    <a:moveTo>
                      <a:pt x="418" y="0"/>
                    </a:moveTo>
                    <a:lnTo>
                      <a:pt x="418" y="0"/>
                    </a:lnTo>
                    <a:lnTo>
                      <a:pt x="378" y="2"/>
                    </a:lnTo>
                    <a:lnTo>
                      <a:pt x="340" y="8"/>
                    </a:lnTo>
                    <a:lnTo>
                      <a:pt x="302" y="18"/>
                    </a:lnTo>
                    <a:lnTo>
                      <a:pt x="266" y="30"/>
                    </a:lnTo>
                    <a:lnTo>
                      <a:pt x="230" y="46"/>
                    </a:lnTo>
                    <a:lnTo>
                      <a:pt x="196" y="64"/>
                    </a:lnTo>
                    <a:lnTo>
                      <a:pt x="166" y="84"/>
                    </a:lnTo>
                    <a:lnTo>
                      <a:pt x="136" y="108"/>
                    </a:lnTo>
                    <a:lnTo>
                      <a:pt x="110" y="136"/>
                    </a:lnTo>
                    <a:lnTo>
                      <a:pt x="84" y="164"/>
                    </a:lnTo>
                    <a:lnTo>
                      <a:pt x="64" y="196"/>
                    </a:lnTo>
                    <a:lnTo>
                      <a:pt x="44" y="228"/>
                    </a:lnTo>
                    <a:lnTo>
                      <a:pt x="28" y="264"/>
                    </a:lnTo>
                    <a:lnTo>
                      <a:pt x="16" y="300"/>
                    </a:lnTo>
                    <a:lnTo>
                      <a:pt x="6" y="34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8" y="504"/>
                    </a:lnTo>
                    <a:lnTo>
                      <a:pt x="20" y="544"/>
                    </a:lnTo>
                    <a:lnTo>
                      <a:pt x="34" y="580"/>
                    </a:lnTo>
                    <a:lnTo>
                      <a:pt x="52" y="616"/>
                    </a:lnTo>
                    <a:lnTo>
                      <a:pt x="72" y="650"/>
                    </a:lnTo>
                    <a:lnTo>
                      <a:pt x="98" y="682"/>
                    </a:lnTo>
                    <a:lnTo>
                      <a:pt x="124" y="712"/>
                    </a:lnTo>
                    <a:lnTo>
                      <a:pt x="154" y="738"/>
                    </a:lnTo>
                    <a:lnTo>
                      <a:pt x="188" y="762"/>
                    </a:lnTo>
                    <a:lnTo>
                      <a:pt x="222" y="784"/>
                    </a:lnTo>
                    <a:lnTo>
                      <a:pt x="260" y="800"/>
                    </a:lnTo>
                    <a:lnTo>
                      <a:pt x="298" y="814"/>
                    </a:lnTo>
                    <a:lnTo>
                      <a:pt x="340" y="824"/>
                    </a:lnTo>
                    <a:lnTo>
                      <a:pt x="382" y="830"/>
                    </a:lnTo>
                    <a:lnTo>
                      <a:pt x="382" y="830"/>
                    </a:lnTo>
                    <a:lnTo>
                      <a:pt x="420" y="832"/>
                    </a:lnTo>
                    <a:lnTo>
                      <a:pt x="420" y="832"/>
                    </a:lnTo>
                    <a:lnTo>
                      <a:pt x="458" y="830"/>
                    </a:lnTo>
                    <a:lnTo>
                      <a:pt x="494" y="826"/>
                    </a:lnTo>
                    <a:lnTo>
                      <a:pt x="530" y="818"/>
                    </a:lnTo>
                    <a:lnTo>
                      <a:pt x="564" y="808"/>
                    </a:lnTo>
                    <a:lnTo>
                      <a:pt x="596" y="794"/>
                    </a:lnTo>
                    <a:lnTo>
                      <a:pt x="628" y="778"/>
                    </a:lnTo>
                    <a:lnTo>
                      <a:pt x="658" y="760"/>
                    </a:lnTo>
                    <a:lnTo>
                      <a:pt x="686" y="738"/>
                    </a:lnTo>
                    <a:lnTo>
                      <a:pt x="712" y="714"/>
                    </a:lnTo>
                    <a:lnTo>
                      <a:pt x="738" y="690"/>
                    </a:lnTo>
                    <a:lnTo>
                      <a:pt x="760" y="662"/>
                    </a:lnTo>
                    <a:lnTo>
                      <a:pt x="780" y="632"/>
                    </a:lnTo>
                    <a:lnTo>
                      <a:pt x="796" y="602"/>
                    </a:lnTo>
                    <a:lnTo>
                      <a:pt x="812" y="570"/>
                    </a:lnTo>
                    <a:lnTo>
                      <a:pt x="822" y="534"/>
                    </a:lnTo>
                    <a:lnTo>
                      <a:pt x="832" y="500"/>
                    </a:lnTo>
                    <a:lnTo>
                      <a:pt x="916" y="506"/>
                    </a:lnTo>
                    <a:lnTo>
                      <a:pt x="916" y="506"/>
                    </a:lnTo>
                    <a:lnTo>
                      <a:pt x="918" y="506"/>
                    </a:lnTo>
                    <a:lnTo>
                      <a:pt x="918" y="506"/>
                    </a:lnTo>
                    <a:lnTo>
                      <a:pt x="922" y="506"/>
                    </a:lnTo>
                    <a:lnTo>
                      <a:pt x="926" y="504"/>
                    </a:lnTo>
                    <a:lnTo>
                      <a:pt x="928" y="500"/>
                    </a:lnTo>
                    <a:lnTo>
                      <a:pt x="930" y="496"/>
                    </a:lnTo>
                    <a:lnTo>
                      <a:pt x="934" y="446"/>
                    </a:lnTo>
                    <a:lnTo>
                      <a:pt x="934" y="446"/>
                    </a:lnTo>
                    <a:lnTo>
                      <a:pt x="934" y="440"/>
                    </a:lnTo>
                    <a:lnTo>
                      <a:pt x="932" y="436"/>
                    </a:lnTo>
                    <a:lnTo>
                      <a:pt x="928" y="432"/>
                    </a:lnTo>
                    <a:lnTo>
                      <a:pt x="922" y="432"/>
                    </a:lnTo>
                    <a:lnTo>
                      <a:pt x="840" y="424"/>
                    </a:lnTo>
                    <a:lnTo>
                      <a:pt x="840" y="424"/>
                    </a:lnTo>
                    <a:lnTo>
                      <a:pt x="838" y="384"/>
                    </a:lnTo>
                    <a:lnTo>
                      <a:pt x="834" y="344"/>
                    </a:lnTo>
                    <a:lnTo>
                      <a:pt x="824" y="306"/>
                    </a:lnTo>
                    <a:lnTo>
                      <a:pt x="812" y="270"/>
                    </a:lnTo>
                    <a:lnTo>
                      <a:pt x="798" y="234"/>
                    </a:lnTo>
                    <a:lnTo>
                      <a:pt x="778" y="200"/>
                    </a:lnTo>
                    <a:lnTo>
                      <a:pt x="756" y="170"/>
                    </a:lnTo>
                    <a:lnTo>
                      <a:pt x="732" y="140"/>
                    </a:lnTo>
                    <a:lnTo>
                      <a:pt x="706" y="112"/>
                    </a:lnTo>
                    <a:lnTo>
                      <a:pt x="676" y="88"/>
                    </a:lnTo>
                    <a:lnTo>
                      <a:pt x="644" y="66"/>
                    </a:lnTo>
                    <a:lnTo>
                      <a:pt x="610" y="46"/>
                    </a:lnTo>
                    <a:lnTo>
                      <a:pt x="574" y="30"/>
                    </a:lnTo>
                    <a:lnTo>
                      <a:pt x="536" y="18"/>
                    </a:lnTo>
                    <a:lnTo>
                      <a:pt x="498" y="8"/>
                    </a:lnTo>
                    <a:lnTo>
                      <a:pt x="456" y="2"/>
                    </a:lnTo>
                    <a:lnTo>
                      <a:pt x="456" y="2"/>
                    </a:lnTo>
                    <a:lnTo>
                      <a:pt x="4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Freeform 267"/>
              <p:cNvSpPr>
                <a:spLocks/>
              </p:cNvSpPr>
              <p:nvPr/>
            </p:nvSpPr>
            <p:spPr bwMode="auto">
              <a:xfrm>
                <a:off x="15582900" y="-1039812"/>
                <a:ext cx="1336675" cy="1320800"/>
              </a:xfrm>
              <a:custGeom>
                <a:avLst/>
                <a:gdLst>
                  <a:gd name="T0" fmla="*/ 384 w 842"/>
                  <a:gd name="T1" fmla="*/ 830 h 832"/>
                  <a:gd name="T2" fmla="*/ 470 w 842"/>
                  <a:gd name="T3" fmla="*/ 830 h 832"/>
                  <a:gd name="T4" fmla="*/ 550 w 842"/>
                  <a:gd name="T5" fmla="*/ 812 h 832"/>
                  <a:gd name="T6" fmla="*/ 624 w 842"/>
                  <a:gd name="T7" fmla="*/ 780 h 832"/>
                  <a:gd name="T8" fmla="*/ 690 w 842"/>
                  <a:gd name="T9" fmla="*/ 736 h 832"/>
                  <a:gd name="T10" fmla="*/ 748 w 842"/>
                  <a:gd name="T11" fmla="*/ 680 h 832"/>
                  <a:gd name="T12" fmla="*/ 792 w 842"/>
                  <a:gd name="T13" fmla="*/ 612 h 832"/>
                  <a:gd name="T14" fmla="*/ 824 w 842"/>
                  <a:gd name="T15" fmla="*/ 536 h 832"/>
                  <a:gd name="T16" fmla="*/ 840 w 842"/>
                  <a:gd name="T17" fmla="*/ 454 h 832"/>
                  <a:gd name="T18" fmla="*/ 842 w 842"/>
                  <a:gd name="T19" fmla="*/ 412 h 832"/>
                  <a:gd name="T20" fmla="*/ 832 w 842"/>
                  <a:gd name="T21" fmla="*/ 330 h 832"/>
                  <a:gd name="T22" fmla="*/ 806 w 842"/>
                  <a:gd name="T23" fmla="*/ 252 h 832"/>
                  <a:gd name="T24" fmla="*/ 768 w 842"/>
                  <a:gd name="T25" fmla="*/ 182 h 832"/>
                  <a:gd name="T26" fmla="*/ 716 w 842"/>
                  <a:gd name="T27" fmla="*/ 120 h 832"/>
                  <a:gd name="T28" fmla="*/ 654 w 842"/>
                  <a:gd name="T29" fmla="*/ 70 h 832"/>
                  <a:gd name="T30" fmla="*/ 582 w 842"/>
                  <a:gd name="T31" fmla="*/ 32 h 832"/>
                  <a:gd name="T32" fmla="*/ 500 w 842"/>
                  <a:gd name="T33" fmla="*/ 8 h 832"/>
                  <a:gd name="T34" fmla="*/ 458 w 842"/>
                  <a:gd name="T35" fmla="*/ 2 h 832"/>
                  <a:gd name="T36" fmla="*/ 374 w 842"/>
                  <a:gd name="T37" fmla="*/ 4 h 832"/>
                  <a:gd name="T38" fmla="*/ 292 w 842"/>
                  <a:gd name="T39" fmla="*/ 20 h 832"/>
                  <a:gd name="T40" fmla="*/ 218 w 842"/>
                  <a:gd name="T41" fmla="*/ 52 h 832"/>
                  <a:gd name="T42" fmla="*/ 152 w 842"/>
                  <a:gd name="T43" fmla="*/ 98 h 832"/>
                  <a:gd name="T44" fmla="*/ 94 w 842"/>
                  <a:gd name="T45" fmla="*/ 154 h 832"/>
                  <a:gd name="T46" fmla="*/ 50 w 842"/>
                  <a:gd name="T47" fmla="*/ 220 h 832"/>
                  <a:gd name="T48" fmla="*/ 18 w 842"/>
                  <a:gd name="T49" fmla="*/ 296 h 832"/>
                  <a:gd name="T50" fmla="*/ 2 w 842"/>
                  <a:gd name="T51" fmla="*/ 380 h 832"/>
                  <a:gd name="T52" fmla="*/ 0 w 842"/>
                  <a:gd name="T53" fmla="*/ 422 h 832"/>
                  <a:gd name="T54" fmla="*/ 10 w 842"/>
                  <a:gd name="T55" fmla="*/ 504 h 832"/>
                  <a:gd name="T56" fmla="*/ 36 w 842"/>
                  <a:gd name="T57" fmla="*/ 580 h 832"/>
                  <a:gd name="T58" fmla="*/ 74 w 842"/>
                  <a:gd name="T59" fmla="*/ 652 h 832"/>
                  <a:gd name="T60" fmla="*/ 126 w 842"/>
                  <a:gd name="T61" fmla="*/ 712 h 832"/>
                  <a:gd name="T62" fmla="*/ 188 w 842"/>
                  <a:gd name="T63" fmla="*/ 762 h 832"/>
                  <a:gd name="T64" fmla="*/ 262 w 842"/>
                  <a:gd name="T65" fmla="*/ 800 h 832"/>
                  <a:gd name="T66" fmla="*/ 342 w 842"/>
                  <a:gd name="T67" fmla="*/ 824 h 832"/>
                  <a:gd name="T68" fmla="*/ 384 w 842"/>
                  <a:gd name="T69" fmla="*/ 83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2" h="832">
                    <a:moveTo>
                      <a:pt x="384" y="830"/>
                    </a:moveTo>
                    <a:lnTo>
                      <a:pt x="384" y="830"/>
                    </a:lnTo>
                    <a:lnTo>
                      <a:pt x="426" y="832"/>
                    </a:lnTo>
                    <a:lnTo>
                      <a:pt x="470" y="830"/>
                    </a:lnTo>
                    <a:lnTo>
                      <a:pt x="510" y="824"/>
                    </a:lnTo>
                    <a:lnTo>
                      <a:pt x="550" y="812"/>
                    </a:lnTo>
                    <a:lnTo>
                      <a:pt x="588" y="798"/>
                    </a:lnTo>
                    <a:lnTo>
                      <a:pt x="624" y="780"/>
                    </a:lnTo>
                    <a:lnTo>
                      <a:pt x="658" y="760"/>
                    </a:lnTo>
                    <a:lnTo>
                      <a:pt x="690" y="736"/>
                    </a:lnTo>
                    <a:lnTo>
                      <a:pt x="720" y="708"/>
                    </a:lnTo>
                    <a:lnTo>
                      <a:pt x="748" y="680"/>
                    </a:lnTo>
                    <a:lnTo>
                      <a:pt x="772" y="646"/>
                    </a:lnTo>
                    <a:lnTo>
                      <a:pt x="792" y="612"/>
                    </a:lnTo>
                    <a:lnTo>
                      <a:pt x="810" y="576"/>
                    </a:lnTo>
                    <a:lnTo>
                      <a:pt x="824" y="536"/>
                    </a:lnTo>
                    <a:lnTo>
                      <a:pt x="834" y="496"/>
                    </a:lnTo>
                    <a:lnTo>
                      <a:pt x="840" y="454"/>
                    </a:lnTo>
                    <a:lnTo>
                      <a:pt x="840" y="454"/>
                    </a:lnTo>
                    <a:lnTo>
                      <a:pt x="842" y="412"/>
                    </a:lnTo>
                    <a:lnTo>
                      <a:pt x="838" y="370"/>
                    </a:lnTo>
                    <a:lnTo>
                      <a:pt x="832" y="330"/>
                    </a:lnTo>
                    <a:lnTo>
                      <a:pt x="822" y="290"/>
                    </a:lnTo>
                    <a:lnTo>
                      <a:pt x="806" y="252"/>
                    </a:lnTo>
                    <a:lnTo>
                      <a:pt x="790" y="216"/>
                    </a:lnTo>
                    <a:lnTo>
                      <a:pt x="768" y="182"/>
                    </a:lnTo>
                    <a:lnTo>
                      <a:pt x="744" y="150"/>
                    </a:lnTo>
                    <a:lnTo>
                      <a:pt x="716" y="120"/>
                    </a:lnTo>
                    <a:lnTo>
                      <a:pt x="686" y="94"/>
                    </a:lnTo>
                    <a:lnTo>
                      <a:pt x="654" y="70"/>
                    </a:lnTo>
                    <a:lnTo>
                      <a:pt x="618" y="50"/>
                    </a:lnTo>
                    <a:lnTo>
                      <a:pt x="582" y="32"/>
                    </a:lnTo>
                    <a:lnTo>
                      <a:pt x="542" y="18"/>
                    </a:lnTo>
                    <a:lnTo>
                      <a:pt x="500" y="8"/>
                    </a:lnTo>
                    <a:lnTo>
                      <a:pt x="458" y="2"/>
                    </a:lnTo>
                    <a:lnTo>
                      <a:pt x="458" y="2"/>
                    </a:lnTo>
                    <a:lnTo>
                      <a:pt x="416" y="0"/>
                    </a:lnTo>
                    <a:lnTo>
                      <a:pt x="374" y="4"/>
                    </a:lnTo>
                    <a:lnTo>
                      <a:pt x="332" y="10"/>
                    </a:lnTo>
                    <a:lnTo>
                      <a:pt x="292" y="20"/>
                    </a:lnTo>
                    <a:lnTo>
                      <a:pt x="254" y="34"/>
                    </a:lnTo>
                    <a:lnTo>
                      <a:pt x="218" y="52"/>
                    </a:lnTo>
                    <a:lnTo>
                      <a:pt x="184" y="74"/>
                    </a:lnTo>
                    <a:lnTo>
                      <a:pt x="152" y="98"/>
                    </a:lnTo>
                    <a:lnTo>
                      <a:pt x="122" y="124"/>
                    </a:lnTo>
                    <a:lnTo>
                      <a:pt x="94" y="154"/>
                    </a:lnTo>
                    <a:lnTo>
                      <a:pt x="70" y="186"/>
                    </a:lnTo>
                    <a:lnTo>
                      <a:pt x="50" y="220"/>
                    </a:lnTo>
                    <a:lnTo>
                      <a:pt x="32" y="258"/>
                    </a:lnTo>
                    <a:lnTo>
                      <a:pt x="18" y="296"/>
                    </a:lnTo>
                    <a:lnTo>
                      <a:pt x="8" y="336"/>
                    </a:lnTo>
                    <a:lnTo>
                      <a:pt x="2" y="380"/>
                    </a:lnTo>
                    <a:lnTo>
                      <a:pt x="2" y="380"/>
                    </a:lnTo>
                    <a:lnTo>
                      <a:pt x="0" y="422"/>
                    </a:lnTo>
                    <a:lnTo>
                      <a:pt x="4" y="464"/>
                    </a:lnTo>
                    <a:lnTo>
                      <a:pt x="10" y="504"/>
                    </a:lnTo>
                    <a:lnTo>
                      <a:pt x="20" y="544"/>
                    </a:lnTo>
                    <a:lnTo>
                      <a:pt x="36" y="580"/>
                    </a:lnTo>
                    <a:lnTo>
                      <a:pt x="54" y="616"/>
                    </a:lnTo>
                    <a:lnTo>
                      <a:pt x="74" y="652"/>
                    </a:lnTo>
                    <a:lnTo>
                      <a:pt x="98" y="682"/>
                    </a:lnTo>
                    <a:lnTo>
                      <a:pt x="126" y="712"/>
                    </a:lnTo>
                    <a:lnTo>
                      <a:pt x="156" y="738"/>
                    </a:lnTo>
                    <a:lnTo>
                      <a:pt x="188" y="762"/>
                    </a:lnTo>
                    <a:lnTo>
                      <a:pt x="224" y="784"/>
                    </a:lnTo>
                    <a:lnTo>
                      <a:pt x="262" y="800"/>
                    </a:lnTo>
                    <a:lnTo>
                      <a:pt x="300" y="814"/>
                    </a:lnTo>
                    <a:lnTo>
                      <a:pt x="342" y="824"/>
                    </a:lnTo>
                    <a:lnTo>
                      <a:pt x="384" y="830"/>
                    </a:lnTo>
                    <a:lnTo>
                      <a:pt x="384" y="830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8" name="Freeform 268"/>
              <p:cNvSpPr>
                <a:spLocks/>
              </p:cNvSpPr>
              <p:nvPr/>
            </p:nvSpPr>
            <p:spPr bwMode="auto">
              <a:xfrm>
                <a:off x="15760700" y="-868362"/>
                <a:ext cx="1308100" cy="981075"/>
              </a:xfrm>
              <a:custGeom>
                <a:avLst/>
                <a:gdLst>
                  <a:gd name="T0" fmla="*/ 336 w 824"/>
                  <a:gd name="T1" fmla="*/ 0 h 618"/>
                  <a:gd name="T2" fmla="*/ 394 w 824"/>
                  <a:gd name="T3" fmla="*/ 12 h 618"/>
                  <a:gd name="T4" fmla="*/ 448 w 824"/>
                  <a:gd name="T5" fmla="*/ 32 h 618"/>
                  <a:gd name="T6" fmla="*/ 496 w 824"/>
                  <a:gd name="T7" fmla="*/ 62 h 618"/>
                  <a:gd name="T8" fmla="*/ 536 w 824"/>
                  <a:gd name="T9" fmla="*/ 100 h 618"/>
                  <a:gd name="T10" fmla="*/ 570 w 824"/>
                  <a:gd name="T11" fmla="*/ 144 h 618"/>
                  <a:gd name="T12" fmla="*/ 596 w 824"/>
                  <a:gd name="T13" fmla="*/ 194 h 618"/>
                  <a:gd name="T14" fmla="*/ 612 w 824"/>
                  <a:gd name="T15" fmla="*/ 248 h 618"/>
                  <a:gd name="T16" fmla="*/ 618 w 824"/>
                  <a:gd name="T17" fmla="*/ 306 h 618"/>
                  <a:gd name="T18" fmla="*/ 812 w 824"/>
                  <a:gd name="T19" fmla="*/ 324 h 618"/>
                  <a:gd name="T20" fmla="*/ 820 w 824"/>
                  <a:gd name="T21" fmla="*/ 328 h 618"/>
                  <a:gd name="T22" fmla="*/ 824 w 824"/>
                  <a:gd name="T23" fmla="*/ 338 h 618"/>
                  <a:gd name="T24" fmla="*/ 820 w 824"/>
                  <a:gd name="T25" fmla="*/ 388 h 618"/>
                  <a:gd name="T26" fmla="*/ 814 w 824"/>
                  <a:gd name="T27" fmla="*/ 396 h 618"/>
                  <a:gd name="T28" fmla="*/ 806 w 824"/>
                  <a:gd name="T29" fmla="*/ 398 h 618"/>
                  <a:gd name="T30" fmla="*/ 610 w 824"/>
                  <a:gd name="T31" fmla="*/ 382 h 618"/>
                  <a:gd name="T32" fmla="*/ 592 w 824"/>
                  <a:gd name="T33" fmla="*/ 434 h 618"/>
                  <a:gd name="T34" fmla="*/ 566 w 824"/>
                  <a:gd name="T35" fmla="*/ 482 h 618"/>
                  <a:gd name="T36" fmla="*/ 532 w 824"/>
                  <a:gd name="T37" fmla="*/ 524 h 618"/>
                  <a:gd name="T38" fmla="*/ 490 w 824"/>
                  <a:gd name="T39" fmla="*/ 560 h 618"/>
                  <a:gd name="T40" fmla="*/ 444 w 824"/>
                  <a:gd name="T41" fmla="*/ 586 h 618"/>
                  <a:gd name="T42" fmla="*/ 394 w 824"/>
                  <a:gd name="T43" fmla="*/ 606 h 618"/>
                  <a:gd name="T44" fmla="*/ 338 w 824"/>
                  <a:gd name="T45" fmla="*/ 616 h 618"/>
                  <a:gd name="T46" fmla="*/ 282 w 824"/>
                  <a:gd name="T47" fmla="*/ 616 h 618"/>
                  <a:gd name="T48" fmla="*/ 250 w 824"/>
                  <a:gd name="T49" fmla="*/ 612 h 618"/>
                  <a:gd name="T50" fmla="*/ 192 w 824"/>
                  <a:gd name="T51" fmla="*/ 594 h 618"/>
                  <a:gd name="T52" fmla="*/ 138 w 824"/>
                  <a:gd name="T53" fmla="*/ 566 h 618"/>
                  <a:gd name="T54" fmla="*/ 92 w 824"/>
                  <a:gd name="T55" fmla="*/ 528 h 618"/>
                  <a:gd name="T56" fmla="*/ 54 w 824"/>
                  <a:gd name="T57" fmla="*/ 484 h 618"/>
                  <a:gd name="T58" fmla="*/ 26 w 824"/>
                  <a:gd name="T59" fmla="*/ 432 h 618"/>
                  <a:gd name="T60" fmla="*/ 6 w 824"/>
                  <a:gd name="T61" fmla="*/ 374 h 618"/>
                  <a:gd name="T62" fmla="*/ 0 w 824"/>
                  <a:gd name="T63" fmla="*/ 312 h 618"/>
                  <a:gd name="T64" fmla="*/ 2 w 824"/>
                  <a:gd name="T65" fmla="*/ 282 h 618"/>
                  <a:gd name="T66" fmla="*/ 12 w 824"/>
                  <a:gd name="T67" fmla="*/ 220 h 618"/>
                  <a:gd name="T68" fmla="*/ 36 w 824"/>
                  <a:gd name="T69" fmla="*/ 164 h 618"/>
                  <a:gd name="T70" fmla="*/ 70 w 824"/>
                  <a:gd name="T71" fmla="*/ 114 h 618"/>
                  <a:gd name="T72" fmla="*/ 110 w 824"/>
                  <a:gd name="T73" fmla="*/ 72 h 618"/>
                  <a:gd name="T74" fmla="*/ 160 w 824"/>
                  <a:gd name="T75" fmla="*/ 38 h 618"/>
                  <a:gd name="T76" fmla="*/ 214 w 824"/>
                  <a:gd name="T77" fmla="*/ 14 h 618"/>
                  <a:gd name="T78" fmla="*/ 274 w 824"/>
                  <a:gd name="T79" fmla="*/ 2 h 618"/>
                  <a:gd name="T80" fmla="*/ 336 w 824"/>
                  <a:gd name="T8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24" h="618">
                    <a:moveTo>
                      <a:pt x="336" y="0"/>
                    </a:moveTo>
                    <a:lnTo>
                      <a:pt x="336" y="0"/>
                    </a:lnTo>
                    <a:lnTo>
                      <a:pt x="366" y="4"/>
                    </a:lnTo>
                    <a:lnTo>
                      <a:pt x="394" y="12"/>
                    </a:lnTo>
                    <a:lnTo>
                      <a:pt x="422" y="20"/>
                    </a:lnTo>
                    <a:lnTo>
                      <a:pt x="448" y="32"/>
                    </a:lnTo>
                    <a:lnTo>
                      <a:pt x="472" y="46"/>
                    </a:lnTo>
                    <a:lnTo>
                      <a:pt x="496" y="62"/>
                    </a:lnTo>
                    <a:lnTo>
                      <a:pt x="518" y="80"/>
                    </a:lnTo>
                    <a:lnTo>
                      <a:pt x="536" y="100"/>
                    </a:lnTo>
                    <a:lnTo>
                      <a:pt x="554" y="122"/>
                    </a:lnTo>
                    <a:lnTo>
                      <a:pt x="570" y="144"/>
                    </a:lnTo>
                    <a:lnTo>
                      <a:pt x="584" y="168"/>
                    </a:lnTo>
                    <a:lnTo>
                      <a:pt x="596" y="194"/>
                    </a:lnTo>
                    <a:lnTo>
                      <a:pt x="606" y="220"/>
                    </a:lnTo>
                    <a:lnTo>
                      <a:pt x="612" y="248"/>
                    </a:lnTo>
                    <a:lnTo>
                      <a:pt x="616" y="276"/>
                    </a:lnTo>
                    <a:lnTo>
                      <a:pt x="618" y="306"/>
                    </a:lnTo>
                    <a:lnTo>
                      <a:pt x="812" y="324"/>
                    </a:lnTo>
                    <a:lnTo>
                      <a:pt x="812" y="324"/>
                    </a:lnTo>
                    <a:lnTo>
                      <a:pt x="818" y="324"/>
                    </a:lnTo>
                    <a:lnTo>
                      <a:pt x="820" y="328"/>
                    </a:lnTo>
                    <a:lnTo>
                      <a:pt x="824" y="332"/>
                    </a:lnTo>
                    <a:lnTo>
                      <a:pt x="824" y="338"/>
                    </a:lnTo>
                    <a:lnTo>
                      <a:pt x="820" y="388"/>
                    </a:lnTo>
                    <a:lnTo>
                      <a:pt x="820" y="388"/>
                    </a:lnTo>
                    <a:lnTo>
                      <a:pt x="818" y="392"/>
                    </a:lnTo>
                    <a:lnTo>
                      <a:pt x="814" y="396"/>
                    </a:lnTo>
                    <a:lnTo>
                      <a:pt x="810" y="398"/>
                    </a:lnTo>
                    <a:lnTo>
                      <a:pt x="806" y="398"/>
                    </a:lnTo>
                    <a:lnTo>
                      <a:pt x="610" y="382"/>
                    </a:lnTo>
                    <a:lnTo>
                      <a:pt x="610" y="382"/>
                    </a:lnTo>
                    <a:lnTo>
                      <a:pt x="602" y="408"/>
                    </a:lnTo>
                    <a:lnTo>
                      <a:pt x="592" y="434"/>
                    </a:lnTo>
                    <a:lnTo>
                      <a:pt x="580" y="458"/>
                    </a:lnTo>
                    <a:lnTo>
                      <a:pt x="566" y="482"/>
                    </a:lnTo>
                    <a:lnTo>
                      <a:pt x="548" y="504"/>
                    </a:lnTo>
                    <a:lnTo>
                      <a:pt x="532" y="524"/>
                    </a:lnTo>
                    <a:lnTo>
                      <a:pt x="512" y="542"/>
                    </a:lnTo>
                    <a:lnTo>
                      <a:pt x="490" y="560"/>
                    </a:lnTo>
                    <a:lnTo>
                      <a:pt x="468" y="574"/>
                    </a:lnTo>
                    <a:lnTo>
                      <a:pt x="444" y="586"/>
                    </a:lnTo>
                    <a:lnTo>
                      <a:pt x="418" y="598"/>
                    </a:lnTo>
                    <a:lnTo>
                      <a:pt x="394" y="606"/>
                    </a:lnTo>
                    <a:lnTo>
                      <a:pt x="366" y="612"/>
                    </a:lnTo>
                    <a:lnTo>
                      <a:pt x="338" y="616"/>
                    </a:lnTo>
                    <a:lnTo>
                      <a:pt x="310" y="618"/>
                    </a:lnTo>
                    <a:lnTo>
                      <a:pt x="282" y="616"/>
                    </a:lnTo>
                    <a:lnTo>
                      <a:pt x="282" y="616"/>
                    </a:lnTo>
                    <a:lnTo>
                      <a:pt x="250" y="612"/>
                    </a:lnTo>
                    <a:lnTo>
                      <a:pt x="220" y="604"/>
                    </a:lnTo>
                    <a:lnTo>
                      <a:pt x="192" y="594"/>
                    </a:lnTo>
                    <a:lnTo>
                      <a:pt x="164" y="582"/>
                    </a:lnTo>
                    <a:lnTo>
                      <a:pt x="138" y="566"/>
                    </a:lnTo>
                    <a:lnTo>
                      <a:pt x="114" y="548"/>
                    </a:lnTo>
                    <a:lnTo>
                      <a:pt x="92" y="528"/>
                    </a:lnTo>
                    <a:lnTo>
                      <a:pt x="72" y="506"/>
                    </a:lnTo>
                    <a:lnTo>
                      <a:pt x="54" y="484"/>
                    </a:lnTo>
                    <a:lnTo>
                      <a:pt x="38" y="458"/>
                    </a:lnTo>
                    <a:lnTo>
                      <a:pt x="26" y="432"/>
                    </a:lnTo>
                    <a:lnTo>
                      <a:pt x="14" y="404"/>
                    </a:lnTo>
                    <a:lnTo>
                      <a:pt x="6" y="374"/>
                    </a:lnTo>
                    <a:lnTo>
                      <a:pt x="2" y="344"/>
                    </a:lnTo>
                    <a:lnTo>
                      <a:pt x="0" y="312"/>
                    </a:lnTo>
                    <a:lnTo>
                      <a:pt x="2" y="282"/>
                    </a:lnTo>
                    <a:lnTo>
                      <a:pt x="2" y="282"/>
                    </a:lnTo>
                    <a:lnTo>
                      <a:pt x="6" y="250"/>
                    </a:lnTo>
                    <a:lnTo>
                      <a:pt x="12" y="220"/>
                    </a:lnTo>
                    <a:lnTo>
                      <a:pt x="24" y="190"/>
                    </a:lnTo>
                    <a:lnTo>
                      <a:pt x="36" y="164"/>
                    </a:lnTo>
                    <a:lnTo>
                      <a:pt x="52" y="138"/>
                    </a:lnTo>
                    <a:lnTo>
                      <a:pt x="70" y="114"/>
                    </a:lnTo>
                    <a:lnTo>
                      <a:pt x="90" y="92"/>
                    </a:lnTo>
                    <a:lnTo>
                      <a:pt x="110" y="72"/>
                    </a:lnTo>
                    <a:lnTo>
                      <a:pt x="134" y="54"/>
                    </a:lnTo>
                    <a:lnTo>
                      <a:pt x="160" y="38"/>
                    </a:lnTo>
                    <a:lnTo>
                      <a:pt x="186" y="24"/>
                    </a:lnTo>
                    <a:lnTo>
                      <a:pt x="214" y="14"/>
                    </a:lnTo>
                    <a:lnTo>
                      <a:pt x="244" y="6"/>
                    </a:lnTo>
                    <a:lnTo>
                      <a:pt x="274" y="2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9" name="Freeform 269"/>
              <p:cNvSpPr>
                <a:spLocks/>
              </p:cNvSpPr>
              <p:nvPr/>
            </p:nvSpPr>
            <p:spPr bwMode="auto">
              <a:xfrm>
                <a:off x="15811500" y="-817562"/>
                <a:ext cx="879475" cy="879475"/>
              </a:xfrm>
              <a:custGeom>
                <a:avLst/>
                <a:gdLst>
                  <a:gd name="T0" fmla="*/ 302 w 554"/>
                  <a:gd name="T1" fmla="*/ 0 h 554"/>
                  <a:gd name="T2" fmla="*/ 358 w 554"/>
                  <a:gd name="T3" fmla="*/ 10 h 554"/>
                  <a:gd name="T4" fmla="*/ 408 w 554"/>
                  <a:gd name="T5" fmla="*/ 32 h 554"/>
                  <a:gd name="T6" fmla="*/ 452 w 554"/>
                  <a:gd name="T7" fmla="*/ 62 h 554"/>
                  <a:gd name="T8" fmla="*/ 490 w 554"/>
                  <a:gd name="T9" fmla="*/ 98 h 554"/>
                  <a:gd name="T10" fmla="*/ 520 w 554"/>
                  <a:gd name="T11" fmla="*/ 142 h 554"/>
                  <a:gd name="T12" fmla="*/ 542 w 554"/>
                  <a:gd name="T13" fmla="*/ 192 h 554"/>
                  <a:gd name="T14" fmla="*/ 552 w 554"/>
                  <a:gd name="T15" fmla="*/ 246 h 554"/>
                  <a:gd name="T16" fmla="*/ 554 w 554"/>
                  <a:gd name="T17" fmla="*/ 302 h 554"/>
                  <a:gd name="T18" fmla="*/ 550 w 554"/>
                  <a:gd name="T19" fmla="*/ 330 h 554"/>
                  <a:gd name="T20" fmla="*/ 534 w 554"/>
                  <a:gd name="T21" fmla="*/ 382 h 554"/>
                  <a:gd name="T22" fmla="*/ 508 w 554"/>
                  <a:gd name="T23" fmla="*/ 430 h 554"/>
                  <a:gd name="T24" fmla="*/ 474 w 554"/>
                  <a:gd name="T25" fmla="*/ 472 h 554"/>
                  <a:gd name="T26" fmla="*/ 434 w 554"/>
                  <a:gd name="T27" fmla="*/ 506 h 554"/>
                  <a:gd name="T28" fmla="*/ 388 w 554"/>
                  <a:gd name="T29" fmla="*/ 532 h 554"/>
                  <a:gd name="T30" fmla="*/ 336 w 554"/>
                  <a:gd name="T31" fmla="*/ 548 h 554"/>
                  <a:gd name="T32" fmla="*/ 280 w 554"/>
                  <a:gd name="T33" fmla="*/ 554 h 554"/>
                  <a:gd name="T34" fmla="*/ 252 w 554"/>
                  <a:gd name="T35" fmla="*/ 554 h 554"/>
                  <a:gd name="T36" fmla="*/ 198 w 554"/>
                  <a:gd name="T37" fmla="*/ 542 h 554"/>
                  <a:gd name="T38" fmla="*/ 146 w 554"/>
                  <a:gd name="T39" fmla="*/ 522 h 554"/>
                  <a:gd name="T40" fmla="*/ 102 w 554"/>
                  <a:gd name="T41" fmla="*/ 492 h 554"/>
                  <a:gd name="T42" fmla="*/ 64 w 554"/>
                  <a:gd name="T43" fmla="*/ 454 h 554"/>
                  <a:gd name="T44" fmla="*/ 34 w 554"/>
                  <a:gd name="T45" fmla="*/ 410 h 554"/>
                  <a:gd name="T46" fmla="*/ 12 w 554"/>
                  <a:gd name="T47" fmla="*/ 362 h 554"/>
                  <a:gd name="T48" fmla="*/ 2 w 554"/>
                  <a:gd name="T49" fmla="*/ 308 h 554"/>
                  <a:gd name="T50" fmla="*/ 0 w 554"/>
                  <a:gd name="T51" fmla="*/ 252 h 554"/>
                  <a:gd name="T52" fmla="*/ 4 w 554"/>
                  <a:gd name="T53" fmla="*/ 224 h 554"/>
                  <a:gd name="T54" fmla="*/ 20 w 554"/>
                  <a:gd name="T55" fmla="*/ 170 h 554"/>
                  <a:gd name="T56" fmla="*/ 46 w 554"/>
                  <a:gd name="T57" fmla="*/ 124 h 554"/>
                  <a:gd name="T58" fmla="*/ 80 w 554"/>
                  <a:gd name="T59" fmla="*/ 82 h 554"/>
                  <a:gd name="T60" fmla="*/ 120 w 554"/>
                  <a:gd name="T61" fmla="*/ 48 h 554"/>
                  <a:gd name="T62" fmla="*/ 168 w 554"/>
                  <a:gd name="T63" fmla="*/ 22 h 554"/>
                  <a:gd name="T64" fmla="*/ 218 w 554"/>
                  <a:gd name="T65" fmla="*/ 6 h 554"/>
                  <a:gd name="T66" fmla="*/ 274 w 554"/>
                  <a:gd name="T67" fmla="*/ 0 h 554"/>
                  <a:gd name="T68" fmla="*/ 302 w 554"/>
                  <a:gd name="T69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4" h="554">
                    <a:moveTo>
                      <a:pt x="302" y="0"/>
                    </a:moveTo>
                    <a:lnTo>
                      <a:pt x="302" y="0"/>
                    </a:lnTo>
                    <a:lnTo>
                      <a:pt x="330" y="4"/>
                    </a:lnTo>
                    <a:lnTo>
                      <a:pt x="358" y="10"/>
                    </a:lnTo>
                    <a:lnTo>
                      <a:pt x="382" y="20"/>
                    </a:lnTo>
                    <a:lnTo>
                      <a:pt x="408" y="32"/>
                    </a:lnTo>
                    <a:lnTo>
                      <a:pt x="430" y="46"/>
                    </a:lnTo>
                    <a:lnTo>
                      <a:pt x="452" y="62"/>
                    </a:lnTo>
                    <a:lnTo>
                      <a:pt x="472" y="80"/>
                    </a:lnTo>
                    <a:lnTo>
                      <a:pt x="490" y="98"/>
                    </a:lnTo>
                    <a:lnTo>
                      <a:pt x="506" y="120"/>
                    </a:lnTo>
                    <a:lnTo>
                      <a:pt x="520" y="142"/>
                    </a:lnTo>
                    <a:lnTo>
                      <a:pt x="532" y="166"/>
                    </a:lnTo>
                    <a:lnTo>
                      <a:pt x="542" y="192"/>
                    </a:lnTo>
                    <a:lnTo>
                      <a:pt x="548" y="218"/>
                    </a:lnTo>
                    <a:lnTo>
                      <a:pt x="552" y="246"/>
                    </a:lnTo>
                    <a:lnTo>
                      <a:pt x="554" y="274"/>
                    </a:lnTo>
                    <a:lnTo>
                      <a:pt x="554" y="302"/>
                    </a:lnTo>
                    <a:lnTo>
                      <a:pt x="554" y="302"/>
                    </a:lnTo>
                    <a:lnTo>
                      <a:pt x="550" y="330"/>
                    </a:lnTo>
                    <a:lnTo>
                      <a:pt x="542" y="356"/>
                    </a:lnTo>
                    <a:lnTo>
                      <a:pt x="534" y="382"/>
                    </a:lnTo>
                    <a:lnTo>
                      <a:pt x="522" y="408"/>
                    </a:lnTo>
                    <a:lnTo>
                      <a:pt x="508" y="430"/>
                    </a:lnTo>
                    <a:lnTo>
                      <a:pt x="492" y="452"/>
                    </a:lnTo>
                    <a:lnTo>
                      <a:pt x="474" y="472"/>
                    </a:lnTo>
                    <a:lnTo>
                      <a:pt x="454" y="490"/>
                    </a:lnTo>
                    <a:lnTo>
                      <a:pt x="434" y="506"/>
                    </a:lnTo>
                    <a:lnTo>
                      <a:pt x="412" y="520"/>
                    </a:lnTo>
                    <a:lnTo>
                      <a:pt x="388" y="532"/>
                    </a:lnTo>
                    <a:lnTo>
                      <a:pt x="362" y="540"/>
                    </a:lnTo>
                    <a:lnTo>
                      <a:pt x="336" y="548"/>
                    </a:lnTo>
                    <a:lnTo>
                      <a:pt x="308" y="552"/>
                    </a:lnTo>
                    <a:lnTo>
                      <a:pt x="280" y="554"/>
                    </a:lnTo>
                    <a:lnTo>
                      <a:pt x="252" y="554"/>
                    </a:lnTo>
                    <a:lnTo>
                      <a:pt x="252" y="554"/>
                    </a:lnTo>
                    <a:lnTo>
                      <a:pt x="224" y="550"/>
                    </a:lnTo>
                    <a:lnTo>
                      <a:pt x="198" y="542"/>
                    </a:lnTo>
                    <a:lnTo>
                      <a:pt x="172" y="534"/>
                    </a:lnTo>
                    <a:lnTo>
                      <a:pt x="146" y="522"/>
                    </a:lnTo>
                    <a:lnTo>
                      <a:pt x="124" y="508"/>
                    </a:lnTo>
                    <a:lnTo>
                      <a:pt x="102" y="492"/>
                    </a:lnTo>
                    <a:lnTo>
                      <a:pt x="82" y="474"/>
                    </a:lnTo>
                    <a:lnTo>
                      <a:pt x="64" y="454"/>
                    </a:lnTo>
                    <a:lnTo>
                      <a:pt x="48" y="434"/>
                    </a:lnTo>
                    <a:lnTo>
                      <a:pt x="34" y="410"/>
                    </a:lnTo>
                    <a:lnTo>
                      <a:pt x="22" y="386"/>
                    </a:lnTo>
                    <a:lnTo>
                      <a:pt x="12" y="362"/>
                    </a:lnTo>
                    <a:lnTo>
                      <a:pt x="6" y="336"/>
                    </a:lnTo>
                    <a:lnTo>
                      <a:pt x="2" y="308"/>
                    </a:lnTo>
                    <a:lnTo>
                      <a:pt x="0" y="280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4" y="224"/>
                    </a:lnTo>
                    <a:lnTo>
                      <a:pt x="12" y="196"/>
                    </a:lnTo>
                    <a:lnTo>
                      <a:pt x="20" y="170"/>
                    </a:lnTo>
                    <a:lnTo>
                      <a:pt x="32" y="146"/>
                    </a:lnTo>
                    <a:lnTo>
                      <a:pt x="46" y="124"/>
                    </a:lnTo>
                    <a:lnTo>
                      <a:pt x="62" y="102"/>
                    </a:lnTo>
                    <a:lnTo>
                      <a:pt x="80" y="82"/>
                    </a:lnTo>
                    <a:lnTo>
                      <a:pt x="100" y="64"/>
                    </a:lnTo>
                    <a:lnTo>
                      <a:pt x="120" y="48"/>
                    </a:lnTo>
                    <a:lnTo>
                      <a:pt x="144" y="34"/>
                    </a:lnTo>
                    <a:lnTo>
                      <a:pt x="168" y="22"/>
                    </a:lnTo>
                    <a:lnTo>
                      <a:pt x="192" y="12"/>
                    </a:lnTo>
                    <a:lnTo>
                      <a:pt x="218" y="6"/>
                    </a:lnTo>
                    <a:lnTo>
                      <a:pt x="246" y="0"/>
                    </a:lnTo>
                    <a:lnTo>
                      <a:pt x="274" y="0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Freeform 270"/>
              <p:cNvSpPr>
                <a:spLocks/>
              </p:cNvSpPr>
              <p:nvPr/>
            </p:nvSpPr>
            <p:spPr bwMode="auto">
              <a:xfrm>
                <a:off x="15897225" y="-731837"/>
                <a:ext cx="708025" cy="708025"/>
              </a:xfrm>
              <a:custGeom>
                <a:avLst/>
                <a:gdLst>
                  <a:gd name="T0" fmla="*/ 244 w 446"/>
                  <a:gd name="T1" fmla="*/ 0 h 446"/>
                  <a:gd name="T2" fmla="*/ 288 w 446"/>
                  <a:gd name="T3" fmla="*/ 10 h 446"/>
                  <a:gd name="T4" fmla="*/ 328 w 446"/>
                  <a:gd name="T5" fmla="*/ 26 h 446"/>
                  <a:gd name="T6" fmla="*/ 364 w 446"/>
                  <a:gd name="T7" fmla="*/ 50 h 446"/>
                  <a:gd name="T8" fmla="*/ 394 w 446"/>
                  <a:gd name="T9" fmla="*/ 80 h 446"/>
                  <a:gd name="T10" fmla="*/ 418 w 446"/>
                  <a:gd name="T11" fmla="*/ 114 h 446"/>
                  <a:gd name="T12" fmla="*/ 436 w 446"/>
                  <a:gd name="T13" fmla="*/ 154 h 446"/>
                  <a:gd name="T14" fmla="*/ 444 w 446"/>
                  <a:gd name="T15" fmla="*/ 198 h 446"/>
                  <a:gd name="T16" fmla="*/ 446 w 446"/>
                  <a:gd name="T17" fmla="*/ 242 h 446"/>
                  <a:gd name="T18" fmla="*/ 442 w 446"/>
                  <a:gd name="T19" fmla="*/ 266 h 446"/>
                  <a:gd name="T20" fmla="*/ 430 w 446"/>
                  <a:gd name="T21" fmla="*/ 308 h 446"/>
                  <a:gd name="T22" fmla="*/ 408 w 446"/>
                  <a:gd name="T23" fmla="*/ 346 h 446"/>
                  <a:gd name="T24" fmla="*/ 382 w 446"/>
                  <a:gd name="T25" fmla="*/ 380 h 446"/>
                  <a:gd name="T26" fmla="*/ 348 w 446"/>
                  <a:gd name="T27" fmla="*/ 406 h 446"/>
                  <a:gd name="T28" fmla="*/ 312 w 446"/>
                  <a:gd name="T29" fmla="*/ 428 h 446"/>
                  <a:gd name="T30" fmla="*/ 270 w 446"/>
                  <a:gd name="T31" fmla="*/ 440 h 446"/>
                  <a:gd name="T32" fmla="*/ 226 w 446"/>
                  <a:gd name="T33" fmla="*/ 446 h 446"/>
                  <a:gd name="T34" fmla="*/ 204 w 446"/>
                  <a:gd name="T35" fmla="*/ 444 h 446"/>
                  <a:gd name="T36" fmla="*/ 158 w 446"/>
                  <a:gd name="T37" fmla="*/ 436 h 446"/>
                  <a:gd name="T38" fmla="*/ 118 w 446"/>
                  <a:gd name="T39" fmla="*/ 420 h 446"/>
                  <a:gd name="T40" fmla="*/ 82 w 446"/>
                  <a:gd name="T41" fmla="*/ 396 h 446"/>
                  <a:gd name="T42" fmla="*/ 52 w 446"/>
                  <a:gd name="T43" fmla="*/ 366 h 446"/>
                  <a:gd name="T44" fmla="*/ 28 w 446"/>
                  <a:gd name="T45" fmla="*/ 330 h 446"/>
                  <a:gd name="T46" fmla="*/ 10 w 446"/>
                  <a:gd name="T47" fmla="*/ 290 h 446"/>
                  <a:gd name="T48" fmla="*/ 2 w 446"/>
                  <a:gd name="T49" fmla="*/ 248 h 446"/>
                  <a:gd name="T50" fmla="*/ 2 w 446"/>
                  <a:gd name="T51" fmla="*/ 202 h 446"/>
                  <a:gd name="T52" fmla="*/ 4 w 446"/>
                  <a:gd name="T53" fmla="*/ 180 h 446"/>
                  <a:gd name="T54" fmla="*/ 16 w 446"/>
                  <a:gd name="T55" fmla="*/ 138 h 446"/>
                  <a:gd name="T56" fmla="*/ 38 w 446"/>
                  <a:gd name="T57" fmla="*/ 100 h 446"/>
                  <a:gd name="T58" fmla="*/ 64 w 446"/>
                  <a:gd name="T59" fmla="*/ 66 h 446"/>
                  <a:gd name="T60" fmla="*/ 98 w 446"/>
                  <a:gd name="T61" fmla="*/ 38 h 446"/>
                  <a:gd name="T62" fmla="*/ 134 w 446"/>
                  <a:gd name="T63" fmla="*/ 18 h 446"/>
                  <a:gd name="T64" fmla="*/ 176 w 446"/>
                  <a:gd name="T65" fmla="*/ 4 h 446"/>
                  <a:gd name="T66" fmla="*/ 220 w 446"/>
                  <a:gd name="T67" fmla="*/ 0 h 446"/>
                  <a:gd name="T68" fmla="*/ 244 w 446"/>
                  <a:gd name="T69" fmla="*/ 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6" h="446">
                    <a:moveTo>
                      <a:pt x="244" y="0"/>
                    </a:moveTo>
                    <a:lnTo>
                      <a:pt x="244" y="0"/>
                    </a:lnTo>
                    <a:lnTo>
                      <a:pt x="266" y="4"/>
                    </a:lnTo>
                    <a:lnTo>
                      <a:pt x="288" y="10"/>
                    </a:lnTo>
                    <a:lnTo>
                      <a:pt x="308" y="16"/>
                    </a:lnTo>
                    <a:lnTo>
                      <a:pt x="328" y="26"/>
                    </a:lnTo>
                    <a:lnTo>
                      <a:pt x="346" y="36"/>
                    </a:lnTo>
                    <a:lnTo>
                      <a:pt x="364" y="50"/>
                    </a:lnTo>
                    <a:lnTo>
                      <a:pt x="380" y="64"/>
                    </a:lnTo>
                    <a:lnTo>
                      <a:pt x="394" y="80"/>
                    </a:lnTo>
                    <a:lnTo>
                      <a:pt x="408" y="96"/>
                    </a:lnTo>
                    <a:lnTo>
                      <a:pt x="418" y="114"/>
                    </a:lnTo>
                    <a:lnTo>
                      <a:pt x="428" y="134"/>
                    </a:lnTo>
                    <a:lnTo>
                      <a:pt x="436" y="154"/>
                    </a:lnTo>
                    <a:lnTo>
                      <a:pt x="442" y="176"/>
                    </a:lnTo>
                    <a:lnTo>
                      <a:pt x="444" y="198"/>
                    </a:lnTo>
                    <a:lnTo>
                      <a:pt x="446" y="220"/>
                    </a:lnTo>
                    <a:lnTo>
                      <a:pt x="446" y="242"/>
                    </a:lnTo>
                    <a:lnTo>
                      <a:pt x="446" y="242"/>
                    </a:lnTo>
                    <a:lnTo>
                      <a:pt x="442" y="266"/>
                    </a:lnTo>
                    <a:lnTo>
                      <a:pt x="436" y="286"/>
                    </a:lnTo>
                    <a:lnTo>
                      <a:pt x="430" y="308"/>
                    </a:lnTo>
                    <a:lnTo>
                      <a:pt x="420" y="328"/>
                    </a:lnTo>
                    <a:lnTo>
                      <a:pt x="408" y="346"/>
                    </a:lnTo>
                    <a:lnTo>
                      <a:pt x="396" y="364"/>
                    </a:lnTo>
                    <a:lnTo>
                      <a:pt x="382" y="380"/>
                    </a:lnTo>
                    <a:lnTo>
                      <a:pt x="366" y="394"/>
                    </a:lnTo>
                    <a:lnTo>
                      <a:pt x="348" y="406"/>
                    </a:lnTo>
                    <a:lnTo>
                      <a:pt x="330" y="418"/>
                    </a:lnTo>
                    <a:lnTo>
                      <a:pt x="312" y="428"/>
                    </a:lnTo>
                    <a:lnTo>
                      <a:pt x="292" y="434"/>
                    </a:lnTo>
                    <a:lnTo>
                      <a:pt x="270" y="440"/>
                    </a:lnTo>
                    <a:lnTo>
                      <a:pt x="248" y="444"/>
                    </a:lnTo>
                    <a:lnTo>
                      <a:pt x="226" y="446"/>
                    </a:lnTo>
                    <a:lnTo>
                      <a:pt x="204" y="444"/>
                    </a:lnTo>
                    <a:lnTo>
                      <a:pt x="204" y="444"/>
                    </a:lnTo>
                    <a:lnTo>
                      <a:pt x="180" y="442"/>
                    </a:lnTo>
                    <a:lnTo>
                      <a:pt x="158" y="436"/>
                    </a:lnTo>
                    <a:lnTo>
                      <a:pt x="138" y="428"/>
                    </a:lnTo>
                    <a:lnTo>
                      <a:pt x="118" y="420"/>
                    </a:lnTo>
                    <a:lnTo>
                      <a:pt x="100" y="408"/>
                    </a:lnTo>
                    <a:lnTo>
                      <a:pt x="82" y="396"/>
                    </a:lnTo>
                    <a:lnTo>
                      <a:pt x="66" y="382"/>
                    </a:lnTo>
                    <a:lnTo>
                      <a:pt x="52" y="366"/>
                    </a:lnTo>
                    <a:lnTo>
                      <a:pt x="40" y="348"/>
                    </a:lnTo>
                    <a:lnTo>
                      <a:pt x="28" y="330"/>
                    </a:lnTo>
                    <a:lnTo>
                      <a:pt x="18" y="310"/>
                    </a:lnTo>
                    <a:lnTo>
                      <a:pt x="10" y="290"/>
                    </a:lnTo>
                    <a:lnTo>
                      <a:pt x="6" y="270"/>
                    </a:lnTo>
                    <a:lnTo>
                      <a:pt x="2" y="248"/>
                    </a:lnTo>
                    <a:lnTo>
                      <a:pt x="0" y="226"/>
                    </a:lnTo>
                    <a:lnTo>
                      <a:pt x="2" y="202"/>
                    </a:lnTo>
                    <a:lnTo>
                      <a:pt x="2" y="202"/>
                    </a:lnTo>
                    <a:lnTo>
                      <a:pt x="4" y="180"/>
                    </a:lnTo>
                    <a:lnTo>
                      <a:pt x="10" y="158"/>
                    </a:lnTo>
                    <a:lnTo>
                      <a:pt x="16" y="138"/>
                    </a:lnTo>
                    <a:lnTo>
                      <a:pt x="26" y="118"/>
                    </a:lnTo>
                    <a:lnTo>
                      <a:pt x="38" y="100"/>
                    </a:lnTo>
                    <a:lnTo>
                      <a:pt x="50" y="82"/>
                    </a:lnTo>
                    <a:lnTo>
                      <a:pt x="64" y="66"/>
                    </a:lnTo>
                    <a:lnTo>
                      <a:pt x="80" y="52"/>
                    </a:lnTo>
                    <a:lnTo>
                      <a:pt x="98" y="38"/>
                    </a:lnTo>
                    <a:lnTo>
                      <a:pt x="116" y="28"/>
                    </a:lnTo>
                    <a:lnTo>
                      <a:pt x="134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8668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Freeform 271"/>
              <p:cNvSpPr>
                <a:spLocks/>
              </p:cNvSpPr>
              <p:nvPr/>
            </p:nvSpPr>
            <p:spPr bwMode="auto">
              <a:xfrm>
                <a:off x="16195675" y="-703262"/>
                <a:ext cx="387350" cy="647700"/>
              </a:xfrm>
              <a:custGeom>
                <a:avLst/>
                <a:gdLst>
                  <a:gd name="T0" fmla="*/ 244 w 244"/>
                  <a:gd name="T1" fmla="*/ 226 h 408"/>
                  <a:gd name="T2" fmla="*/ 238 w 244"/>
                  <a:gd name="T3" fmla="*/ 258 h 408"/>
                  <a:gd name="T4" fmla="*/ 228 w 244"/>
                  <a:gd name="T5" fmla="*/ 290 h 408"/>
                  <a:gd name="T6" fmla="*/ 212 w 244"/>
                  <a:gd name="T7" fmla="*/ 318 h 408"/>
                  <a:gd name="T8" fmla="*/ 172 w 244"/>
                  <a:gd name="T9" fmla="*/ 364 h 408"/>
                  <a:gd name="T10" fmla="*/ 120 w 244"/>
                  <a:gd name="T11" fmla="*/ 398 h 408"/>
                  <a:gd name="T12" fmla="*/ 90 w 244"/>
                  <a:gd name="T13" fmla="*/ 408 h 408"/>
                  <a:gd name="T14" fmla="*/ 98 w 244"/>
                  <a:gd name="T15" fmla="*/ 404 h 408"/>
                  <a:gd name="T16" fmla="*/ 114 w 244"/>
                  <a:gd name="T17" fmla="*/ 386 h 408"/>
                  <a:gd name="T18" fmla="*/ 120 w 244"/>
                  <a:gd name="T19" fmla="*/ 372 h 408"/>
                  <a:gd name="T20" fmla="*/ 120 w 244"/>
                  <a:gd name="T21" fmla="*/ 358 h 408"/>
                  <a:gd name="T22" fmla="*/ 114 w 244"/>
                  <a:gd name="T23" fmla="*/ 346 h 408"/>
                  <a:gd name="T24" fmla="*/ 90 w 244"/>
                  <a:gd name="T25" fmla="*/ 328 h 408"/>
                  <a:gd name="T26" fmla="*/ 68 w 244"/>
                  <a:gd name="T27" fmla="*/ 312 h 408"/>
                  <a:gd name="T28" fmla="*/ 64 w 244"/>
                  <a:gd name="T29" fmla="*/ 304 h 408"/>
                  <a:gd name="T30" fmla="*/ 68 w 244"/>
                  <a:gd name="T31" fmla="*/ 296 h 408"/>
                  <a:gd name="T32" fmla="*/ 80 w 244"/>
                  <a:gd name="T33" fmla="*/ 286 h 408"/>
                  <a:gd name="T34" fmla="*/ 140 w 244"/>
                  <a:gd name="T35" fmla="*/ 254 h 408"/>
                  <a:gd name="T36" fmla="*/ 178 w 244"/>
                  <a:gd name="T37" fmla="*/ 228 h 408"/>
                  <a:gd name="T38" fmla="*/ 186 w 244"/>
                  <a:gd name="T39" fmla="*/ 212 h 408"/>
                  <a:gd name="T40" fmla="*/ 188 w 244"/>
                  <a:gd name="T41" fmla="*/ 196 h 408"/>
                  <a:gd name="T42" fmla="*/ 184 w 244"/>
                  <a:gd name="T43" fmla="*/ 190 h 408"/>
                  <a:gd name="T44" fmla="*/ 174 w 244"/>
                  <a:gd name="T45" fmla="*/ 182 h 408"/>
                  <a:gd name="T46" fmla="*/ 150 w 244"/>
                  <a:gd name="T47" fmla="*/ 180 h 408"/>
                  <a:gd name="T48" fmla="*/ 112 w 244"/>
                  <a:gd name="T49" fmla="*/ 184 h 408"/>
                  <a:gd name="T50" fmla="*/ 86 w 244"/>
                  <a:gd name="T51" fmla="*/ 184 h 408"/>
                  <a:gd name="T52" fmla="*/ 72 w 244"/>
                  <a:gd name="T53" fmla="*/ 178 h 408"/>
                  <a:gd name="T54" fmla="*/ 66 w 244"/>
                  <a:gd name="T55" fmla="*/ 170 h 408"/>
                  <a:gd name="T56" fmla="*/ 62 w 244"/>
                  <a:gd name="T57" fmla="*/ 154 h 408"/>
                  <a:gd name="T58" fmla="*/ 64 w 244"/>
                  <a:gd name="T59" fmla="*/ 136 h 408"/>
                  <a:gd name="T60" fmla="*/ 82 w 244"/>
                  <a:gd name="T61" fmla="*/ 98 h 408"/>
                  <a:gd name="T62" fmla="*/ 98 w 244"/>
                  <a:gd name="T63" fmla="*/ 64 h 408"/>
                  <a:gd name="T64" fmla="*/ 98 w 244"/>
                  <a:gd name="T65" fmla="*/ 52 h 408"/>
                  <a:gd name="T66" fmla="*/ 90 w 244"/>
                  <a:gd name="T67" fmla="*/ 44 h 408"/>
                  <a:gd name="T68" fmla="*/ 0 w 244"/>
                  <a:gd name="T69" fmla="*/ 2 h 408"/>
                  <a:gd name="T70" fmla="*/ 24 w 244"/>
                  <a:gd name="T71" fmla="*/ 0 h 408"/>
                  <a:gd name="T72" fmla="*/ 72 w 244"/>
                  <a:gd name="T73" fmla="*/ 2 h 408"/>
                  <a:gd name="T74" fmla="*/ 118 w 244"/>
                  <a:gd name="T75" fmla="*/ 16 h 408"/>
                  <a:gd name="T76" fmla="*/ 158 w 244"/>
                  <a:gd name="T77" fmla="*/ 40 h 408"/>
                  <a:gd name="T78" fmla="*/ 192 w 244"/>
                  <a:gd name="T79" fmla="*/ 70 h 408"/>
                  <a:gd name="T80" fmla="*/ 220 w 244"/>
                  <a:gd name="T81" fmla="*/ 108 h 408"/>
                  <a:gd name="T82" fmla="*/ 236 w 244"/>
                  <a:gd name="T83" fmla="*/ 152 h 408"/>
                  <a:gd name="T84" fmla="*/ 244 w 244"/>
                  <a:gd name="T85" fmla="*/ 200 h 408"/>
                  <a:gd name="T86" fmla="*/ 244 w 244"/>
                  <a:gd name="T87" fmla="*/ 226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4" h="408">
                    <a:moveTo>
                      <a:pt x="244" y="226"/>
                    </a:moveTo>
                    <a:lnTo>
                      <a:pt x="244" y="226"/>
                    </a:lnTo>
                    <a:lnTo>
                      <a:pt x="242" y="242"/>
                    </a:lnTo>
                    <a:lnTo>
                      <a:pt x="238" y="258"/>
                    </a:lnTo>
                    <a:lnTo>
                      <a:pt x="234" y="274"/>
                    </a:lnTo>
                    <a:lnTo>
                      <a:pt x="228" y="290"/>
                    </a:lnTo>
                    <a:lnTo>
                      <a:pt x="220" y="304"/>
                    </a:lnTo>
                    <a:lnTo>
                      <a:pt x="212" y="318"/>
                    </a:lnTo>
                    <a:lnTo>
                      <a:pt x="194" y="342"/>
                    </a:lnTo>
                    <a:lnTo>
                      <a:pt x="172" y="364"/>
                    </a:lnTo>
                    <a:lnTo>
                      <a:pt x="148" y="384"/>
                    </a:lnTo>
                    <a:lnTo>
                      <a:pt x="120" y="398"/>
                    </a:lnTo>
                    <a:lnTo>
                      <a:pt x="106" y="404"/>
                    </a:lnTo>
                    <a:lnTo>
                      <a:pt x="90" y="408"/>
                    </a:lnTo>
                    <a:lnTo>
                      <a:pt x="90" y="408"/>
                    </a:lnTo>
                    <a:lnTo>
                      <a:pt x="98" y="404"/>
                    </a:lnTo>
                    <a:lnTo>
                      <a:pt x="106" y="398"/>
                    </a:lnTo>
                    <a:lnTo>
                      <a:pt x="114" y="386"/>
                    </a:lnTo>
                    <a:lnTo>
                      <a:pt x="120" y="372"/>
                    </a:lnTo>
                    <a:lnTo>
                      <a:pt x="120" y="372"/>
                    </a:lnTo>
                    <a:lnTo>
                      <a:pt x="122" y="366"/>
                    </a:lnTo>
                    <a:lnTo>
                      <a:pt x="120" y="358"/>
                    </a:lnTo>
                    <a:lnTo>
                      <a:pt x="118" y="352"/>
                    </a:lnTo>
                    <a:lnTo>
                      <a:pt x="114" y="346"/>
                    </a:lnTo>
                    <a:lnTo>
                      <a:pt x="102" y="336"/>
                    </a:lnTo>
                    <a:lnTo>
                      <a:pt x="90" y="328"/>
                    </a:lnTo>
                    <a:lnTo>
                      <a:pt x="78" y="320"/>
                    </a:lnTo>
                    <a:lnTo>
                      <a:pt x="68" y="312"/>
                    </a:lnTo>
                    <a:lnTo>
                      <a:pt x="66" y="308"/>
                    </a:lnTo>
                    <a:lnTo>
                      <a:pt x="64" y="304"/>
                    </a:lnTo>
                    <a:lnTo>
                      <a:pt x="64" y="300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80" y="286"/>
                    </a:lnTo>
                    <a:lnTo>
                      <a:pt x="98" y="276"/>
                    </a:lnTo>
                    <a:lnTo>
                      <a:pt x="140" y="254"/>
                    </a:lnTo>
                    <a:lnTo>
                      <a:pt x="160" y="242"/>
                    </a:lnTo>
                    <a:lnTo>
                      <a:pt x="178" y="228"/>
                    </a:lnTo>
                    <a:lnTo>
                      <a:pt x="182" y="220"/>
                    </a:lnTo>
                    <a:lnTo>
                      <a:pt x="186" y="212"/>
                    </a:lnTo>
                    <a:lnTo>
                      <a:pt x="188" y="206"/>
                    </a:lnTo>
                    <a:lnTo>
                      <a:pt x="188" y="196"/>
                    </a:lnTo>
                    <a:lnTo>
                      <a:pt x="188" y="196"/>
                    </a:lnTo>
                    <a:lnTo>
                      <a:pt x="184" y="190"/>
                    </a:lnTo>
                    <a:lnTo>
                      <a:pt x="180" y="184"/>
                    </a:lnTo>
                    <a:lnTo>
                      <a:pt x="174" y="182"/>
                    </a:lnTo>
                    <a:lnTo>
                      <a:pt x="166" y="180"/>
                    </a:lnTo>
                    <a:lnTo>
                      <a:pt x="150" y="180"/>
                    </a:lnTo>
                    <a:lnTo>
                      <a:pt x="132" y="182"/>
                    </a:lnTo>
                    <a:lnTo>
                      <a:pt x="112" y="184"/>
                    </a:lnTo>
                    <a:lnTo>
                      <a:pt x="94" y="186"/>
                    </a:lnTo>
                    <a:lnTo>
                      <a:pt x="86" y="184"/>
                    </a:lnTo>
                    <a:lnTo>
                      <a:pt x="78" y="182"/>
                    </a:lnTo>
                    <a:lnTo>
                      <a:pt x="72" y="178"/>
                    </a:lnTo>
                    <a:lnTo>
                      <a:pt x="66" y="170"/>
                    </a:lnTo>
                    <a:lnTo>
                      <a:pt x="66" y="170"/>
                    </a:lnTo>
                    <a:lnTo>
                      <a:pt x="62" y="164"/>
                    </a:lnTo>
                    <a:lnTo>
                      <a:pt x="62" y="154"/>
                    </a:lnTo>
                    <a:lnTo>
                      <a:pt x="62" y="146"/>
                    </a:lnTo>
                    <a:lnTo>
                      <a:pt x="64" y="136"/>
                    </a:lnTo>
                    <a:lnTo>
                      <a:pt x="72" y="116"/>
                    </a:lnTo>
                    <a:lnTo>
                      <a:pt x="82" y="98"/>
                    </a:lnTo>
                    <a:lnTo>
                      <a:pt x="92" y="80"/>
                    </a:lnTo>
                    <a:lnTo>
                      <a:pt x="98" y="64"/>
                    </a:lnTo>
                    <a:lnTo>
                      <a:pt x="100" y="58"/>
                    </a:lnTo>
                    <a:lnTo>
                      <a:pt x="98" y="52"/>
                    </a:lnTo>
                    <a:lnTo>
                      <a:pt x="96" y="46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72" y="2"/>
                    </a:lnTo>
                    <a:lnTo>
                      <a:pt x="96" y="8"/>
                    </a:lnTo>
                    <a:lnTo>
                      <a:pt x="118" y="16"/>
                    </a:lnTo>
                    <a:lnTo>
                      <a:pt x="138" y="26"/>
                    </a:lnTo>
                    <a:lnTo>
                      <a:pt x="158" y="40"/>
                    </a:lnTo>
                    <a:lnTo>
                      <a:pt x="176" y="54"/>
                    </a:lnTo>
                    <a:lnTo>
                      <a:pt x="192" y="70"/>
                    </a:lnTo>
                    <a:lnTo>
                      <a:pt x="206" y="88"/>
                    </a:lnTo>
                    <a:lnTo>
                      <a:pt x="220" y="108"/>
                    </a:lnTo>
                    <a:lnTo>
                      <a:pt x="230" y="130"/>
                    </a:lnTo>
                    <a:lnTo>
                      <a:pt x="236" y="152"/>
                    </a:lnTo>
                    <a:lnTo>
                      <a:pt x="242" y="176"/>
                    </a:lnTo>
                    <a:lnTo>
                      <a:pt x="244" y="200"/>
                    </a:lnTo>
                    <a:lnTo>
                      <a:pt x="244" y="226"/>
                    </a:lnTo>
                    <a:lnTo>
                      <a:pt x="244" y="226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Freeform 272"/>
              <p:cNvSpPr>
                <a:spLocks noEditPoints="1"/>
              </p:cNvSpPr>
              <p:nvPr/>
            </p:nvSpPr>
            <p:spPr bwMode="auto">
              <a:xfrm>
                <a:off x="19710400" y="-4329113"/>
                <a:ext cx="1438275" cy="1250950"/>
              </a:xfrm>
              <a:custGeom>
                <a:avLst/>
                <a:gdLst>
                  <a:gd name="T0" fmla="*/ 772 w 906"/>
                  <a:gd name="T1" fmla="*/ 586 h 788"/>
                  <a:gd name="T2" fmla="*/ 818 w 906"/>
                  <a:gd name="T3" fmla="*/ 598 h 788"/>
                  <a:gd name="T4" fmla="*/ 656 w 906"/>
                  <a:gd name="T5" fmla="*/ 734 h 788"/>
                  <a:gd name="T6" fmla="*/ 536 w 906"/>
                  <a:gd name="T7" fmla="*/ 690 h 788"/>
                  <a:gd name="T8" fmla="*/ 480 w 906"/>
                  <a:gd name="T9" fmla="*/ 632 h 788"/>
                  <a:gd name="T10" fmla="*/ 472 w 906"/>
                  <a:gd name="T11" fmla="*/ 486 h 788"/>
                  <a:gd name="T12" fmla="*/ 510 w 906"/>
                  <a:gd name="T13" fmla="*/ 410 h 788"/>
                  <a:gd name="T14" fmla="*/ 748 w 906"/>
                  <a:gd name="T15" fmla="*/ 644 h 788"/>
                  <a:gd name="T16" fmla="*/ 698 w 906"/>
                  <a:gd name="T17" fmla="*/ 724 h 788"/>
                  <a:gd name="T18" fmla="*/ 786 w 906"/>
                  <a:gd name="T19" fmla="*/ 506 h 788"/>
                  <a:gd name="T20" fmla="*/ 662 w 906"/>
                  <a:gd name="T21" fmla="*/ 420 h 788"/>
                  <a:gd name="T22" fmla="*/ 26 w 906"/>
                  <a:gd name="T23" fmla="*/ 232 h 788"/>
                  <a:gd name="T24" fmla="*/ 26 w 906"/>
                  <a:gd name="T25" fmla="*/ 234 h 788"/>
                  <a:gd name="T26" fmla="*/ 184 w 906"/>
                  <a:gd name="T27" fmla="*/ 418 h 788"/>
                  <a:gd name="T28" fmla="*/ 96 w 906"/>
                  <a:gd name="T29" fmla="*/ 372 h 788"/>
                  <a:gd name="T30" fmla="*/ 26 w 906"/>
                  <a:gd name="T31" fmla="*/ 260 h 788"/>
                  <a:gd name="T32" fmla="*/ 50 w 906"/>
                  <a:gd name="T33" fmla="*/ 204 h 788"/>
                  <a:gd name="T34" fmla="*/ 116 w 906"/>
                  <a:gd name="T35" fmla="*/ 160 h 788"/>
                  <a:gd name="T36" fmla="*/ 384 w 906"/>
                  <a:gd name="T37" fmla="*/ 320 h 788"/>
                  <a:gd name="T38" fmla="*/ 330 w 906"/>
                  <a:gd name="T39" fmla="*/ 374 h 788"/>
                  <a:gd name="T40" fmla="*/ 358 w 906"/>
                  <a:gd name="T41" fmla="*/ 214 h 788"/>
                  <a:gd name="T42" fmla="*/ 284 w 906"/>
                  <a:gd name="T43" fmla="*/ 142 h 788"/>
                  <a:gd name="T44" fmla="*/ 66 w 906"/>
                  <a:gd name="T45" fmla="*/ 136 h 788"/>
                  <a:gd name="T46" fmla="*/ 178 w 906"/>
                  <a:gd name="T47" fmla="*/ 142 h 788"/>
                  <a:gd name="T48" fmla="*/ 116 w 906"/>
                  <a:gd name="T49" fmla="*/ 124 h 788"/>
                  <a:gd name="T50" fmla="*/ 88 w 906"/>
                  <a:gd name="T51" fmla="*/ 0 h 788"/>
                  <a:gd name="T52" fmla="*/ 54 w 906"/>
                  <a:gd name="T53" fmla="*/ 38 h 788"/>
                  <a:gd name="T54" fmla="*/ 62 w 906"/>
                  <a:gd name="T55" fmla="*/ 66 h 788"/>
                  <a:gd name="T56" fmla="*/ 22 w 906"/>
                  <a:gd name="T57" fmla="*/ 172 h 788"/>
                  <a:gd name="T58" fmla="*/ 4 w 906"/>
                  <a:gd name="T59" fmla="*/ 272 h 788"/>
                  <a:gd name="T60" fmla="*/ 52 w 906"/>
                  <a:gd name="T61" fmla="*/ 358 h 788"/>
                  <a:gd name="T62" fmla="*/ 118 w 906"/>
                  <a:gd name="T63" fmla="*/ 412 h 788"/>
                  <a:gd name="T64" fmla="*/ 214 w 906"/>
                  <a:gd name="T65" fmla="*/ 442 h 788"/>
                  <a:gd name="T66" fmla="*/ 304 w 906"/>
                  <a:gd name="T67" fmla="*/ 418 h 788"/>
                  <a:gd name="T68" fmla="*/ 392 w 906"/>
                  <a:gd name="T69" fmla="*/ 362 h 788"/>
                  <a:gd name="T70" fmla="*/ 440 w 906"/>
                  <a:gd name="T71" fmla="*/ 372 h 788"/>
                  <a:gd name="T72" fmla="*/ 466 w 906"/>
                  <a:gd name="T73" fmla="*/ 412 h 788"/>
                  <a:gd name="T74" fmla="*/ 442 w 906"/>
                  <a:gd name="T75" fmla="*/ 518 h 788"/>
                  <a:gd name="T76" fmla="*/ 448 w 906"/>
                  <a:gd name="T77" fmla="*/ 610 h 788"/>
                  <a:gd name="T78" fmla="*/ 508 w 906"/>
                  <a:gd name="T79" fmla="*/ 692 h 788"/>
                  <a:gd name="T80" fmla="*/ 604 w 906"/>
                  <a:gd name="T81" fmla="*/ 746 h 788"/>
                  <a:gd name="T82" fmla="*/ 686 w 906"/>
                  <a:gd name="T83" fmla="*/ 754 h 788"/>
                  <a:gd name="T84" fmla="*/ 688 w 906"/>
                  <a:gd name="T85" fmla="*/ 778 h 788"/>
                  <a:gd name="T86" fmla="*/ 722 w 906"/>
                  <a:gd name="T87" fmla="*/ 782 h 788"/>
                  <a:gd name="T88" fmla="*/ 774 w 906"/>
                  <a:gd name="T89" fmla="*/ 696 h 788"/>
                  <a:gd name="T90" fmla="*/ 852 w 906"/>
                  <a:gd name="T91" fmla="*/ 636 h 788"/>
                  <a:gd name="T92" fmla="*/ 876 w 906"/>
                  <a:gd name="T93" fmla="*/ 636 h 788"/>
                  <a:gd name="T94" fmla="*/ 906 w 906"/>
                  <a:gd name="T95" fmla="*/ 596 h 788"/>
                  <a:gd name="T96" fmla="*/ 828 w 906"/>
                  <a:gd name="T97" fmla="*/ 510 h 788"/>
                  <a:gd name="T98" fmla="*/ 706 w 906"/>
                  <a:gd name="T99" fmla="*/ 420 h 788"/>
                  <a:gd name="T100" fmla="*/ 484 w 906"/>
                  <a:gd name="T101" fmla="*/ 310 h 788"/>
                  <a:gd name="T102" fmla="*/ 338 w 906"/>
                  <a:gd name="T103" fmla="*/ 160 h 788"/>
                  <a:gd name="T104" fmla="*/ 242 w 906"/>
                  <a:gd name="T105" fmla="*/ 84 h 788"/>
                  <a:gd name="T106" fmla="*/ 88 w 906"/>
                  <a:gd name="T107" fmla="*/ 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6" h="788">
                    <a:moveTo>
                      <a:pt x="786" y="652"/>
                    </a:moveTo>
                    <a:lnTo>
                      <a:pt x="786" y="652"/>
                    </a:lnTo>
                    <a:lnTo>
                      <a:pt x="786" y="630"/>
                    </a:lnTo>
                    <a:lnTo>
                      <a:pt x="782" y="608"/>
                    </a:lnTo>
                    <a:lnTo>
                      <a:pt x="778" y="596"/>
                    </a:lnTo>
                    <a:lnTo>
                      <a:pt x="772" y="586"/>
                    </a:lnTo>
                    <a:lnTo>
                      <a:pt x="766" y="576"/>
                    </a:lnTo>
                    <a:lnTo>
                      <a:pt x="758" y="564"/>
                    </a:lnTo>
                    <a:lnTo>
                      <a:pt x="758" y="564"/>
                    </a:lnTo>
                    <a:lnTo>
                      <a:pt x="744" y="550"/>
                    </a:lnTo>
                    <a:lnTo>
                      <a:pt x="744" y="550"/>
                    </a:lnTo>
                    <a:lnTo>
                      <a:pt x="818" y="598"/>
                    </a:lnTo>
                    <a:lnTo>
                      <a:pt x="818" y="598"/>
                    </a:lnTo>
                    <a:lnTo>
                      <a:pt x="812" y="612"/>
                    </a:lnTo>
                    <a:lnTo>
                      <a:pt x="804" y="626"/>
                    </a:lnTo>
                    <a:lnTo>
                      <a:pt x="786" y="652"/>
                    </a:lnTo>
                    <a:close/>
                    <a:moveTo>
                      <a:pt x="656" y="734"/>
                    </a:moveTo>
                    <a:lnTo>
                      <a:pt x="656" y="734"/>
                    </a:lnTo>
                    <a:lnTo>
                      <a:pt x="642" y="732"/>
                    </a:lnTo>
                    <a:lnTo>
                      <a:pt x="626" y="730"/>
                    </a:lnTo>
                    <a:lnTo>
                      <a:pt x="610" y="726"/>
                    </a:lnTo>
                    <a:lnTo>
                      <a:pt x="596" y="720"/>
                    </a:lnTo>
                    <a:lnTo>
                      <a:pt x="564" y="708"/>
                    </a:lnTo>
                    <a:lnTo>
                      <a:pt x="536" y="690"/>
                    </a:lnTo>
                    <a:lnTo>
                      <a:pt x="536" y="690"/>
                    </a:lnTo>
                    <a:lnTo>
                      <a:pt x="518" y="676"/>
                    </a:lnTo>
                    <a:lnTo>
                      <a:pt x="502" y="662"/>
                    </a:lnTo>
                    <a:lnTo>
                      <a:pt x="490" y="646"/>
                    </a:lnTo>
                    <a:lnTo>
                      <a:pt x="480" y="632"/>
                    </a:lnTo>
                    <a:lnTo>
                      <a:pt x="480" y="632"/>
                    </a:lnTo>
                    <a:lnTo>
                      <a:pt x="474" y="620"/>
                    </a:lnTo>
                    <a:lnTo>
                      <a:pt x="470" y="608"/>
                    </a:lnTo>
                    <a:lnTo>
                      <a:pt x="466" y="580"/>
                    </a:lnTo>
                    <a:lnTo>
                      <a:pt x="464" y="550"/>
                    </a:lnTo>
                    <a:lnTo>
                      <a:pt x="466" y="518"/>
                    </a:lnTo>
                    <a:lnTo>
                      <a:pt x="472" y="486"/>
                    </a:lnTo>
                    <a:lnTo>
                      <a:pt x="482" y="458"/>
                    </a:lnTo>
                    <a:lnTo>
                      <a:pt x="488" y="444"/>
                    </a:lnTo>
                    <a:lnTo>
                      <a:pt x="494" y="432"/>
                    </a:lnTo>
                    <a:lnTo>
                      <a:pt x="502" y="420"/>
                    </a:lnTo>
                    <a:lnTo>
                      <a:pt x="510" y="410"/>
                    </a:lnTo>
                    <a:lnTo>
                      <a:pt x="510" y="410"/>
                    </a:lnTo>
                    <a:lnTo>
                      <a:pt x="726" y="586"/>
                    </a:lnTo>
                    <a:lnTo>
                      <a:pt x="726" y="586"/>
                    </a:lnTo>
                    <a:lnTo>
                      <a:pt x="738" y="600"/>
                    </a:lnTo>
                    <a:lnTo>
                      <a:pt x="746" y="614"/>
                    </a:lnTo>
                    <a:lnTo>
                      <a:pt x="748" y="628"/>
                    </a:lnTo>
                    <a:lnTo>
                      <a:pt x="748" y="644"/>
                    </a:lnTo>
                    <a:lnTo>
                      <a:pt x="742" y="660"/>
                    </a:lnTo>
                    <a:lnTo>
                      <a:pt x="732" y="680"/>
                    </a:lnTo>
                    <a:lnTo>
                      <a:pt x="718" y="700"/>
                    </a:lnTo>
                    <a:lnTo>
                      <a:pt x="704" y="722"/>
                    </a:lnTo>
                    <a:lnTo>
                      <a:pt x="704" y="722"/>
                    </a:lnTo>
                    <a:lnTo>
                      <a:pt x="698" y="724"/>
                    </a:lnTo>
                    <a:lnTo>
                      <a:pt x="698" y="724"/>
                    </a:lnTo>
                    <a:lnTo>
                      <a:pt x="688" y="728"/>
                    </a:lnTo>
                    <a:lnTo>
                      <a:pt x="678" y="732"/>
                    </a:lnTo>
                    <a:lnTo>
                      <a:pt x="656" y="734"/>
                    </a:lnTo>
                    <a:close/>
                    <a:moveTo>
                      <a:pt x="786" y="506"/>
                    </a:moveTo>
                    <a:lnTo>
                      <a:pt x="786" y="506"/>
                    </a:lnTo>
                    <a:lnTo>
                      <a:pt x="786" y="506"/>
                    </a:lnTo>
                    <a:lnTo>
                      <a:pt x="706" y="456"/>
                    </a:lnTo>
                    <a:lnTo>
                      <a:pt x="618" y="400"/>
                    </a:lnTo>
                    <a:lnTo>
                      <a:pt x="618" y="400"/>
                    </a:lnTo>
                    <a:lnTo>
                      <a:pt x="640" y="410"/>
                    </a:lnTo>
                    <a:lnTo>
                      <a:pt x="662" y="420"/>
                    </a:lnTo>
                    <a:lnTo>
                      <a:pt x="684" y="432"/>
                    </a:lnTo>
                    <a:lnTo>
                      <a:pt x="706" y="446"/>
                    </a:lnTo>
                    <a:lnTo>
                      <a:pt x="706" y="446"/>
                    </a:lnTo>
                    <a:lnTo>
                      <a:pt x="750" y="476"/>
                    </a:lnTo>
                    <a:lnTo>
                      <a:pt x="786" y="506"/>
                    </a:lnTo>
                    <a:close/>
                    <a:moveTo>
                      <a:pt x="26" y="232"/>
                    </a:moveTo>
                    <a:lnTo>
                      <a:pt x="26" y="232"/>
                    </a:lnTo>
                    <a:lnTo>
                      <a:pt x="28" y="228"/>
                    </a:lnTo>
                    <a:lnTo>
                      <a:pt x="28" y="228"/>
                    </a:lnTo>
                    <a:lnTo>
                      <a:pt x="26" y="232"/>
                    </a:lnTo>
                    <a:lnTo>
                      <a:pt x="26" y="232"/>
                    </a:lnTo>
                    <a:lnTo>
                      <a:pt x="26" y="234"/>
                    </a:lnTo>
                    <a:lnTo>
                      <a:pt x="26" y="234"/>
                    </a:lnTo>
                    <a:lnTo>
                      <a:pt x="26" y="232"/>
                    </a:lnTo>
                    <a:close/>
                    <a:moveTo>
                      <a:pt x="202" y="420"/>
                    </a:moveTo>
                    <a:lnTo>
                      <a:pt x="202" y="420"/>
                    </a:lnTo>
                    <a:lnTo>
                      <a:pt x="184" y="418"/>
                    </a:lnTo>
                    <a:lnTo>
                      <a:pt x="184" y="418"/>
                    </a:lnTo>
                    <a:lnTo>
                      <a:pt x="166" y="414"/>
                    </a:lnTo>
                    <a:lnTo>
                      <a:pt x="150" y="406"/>
                    </a:lnTo>
                    <a:lnTo>
                      <a:pt x="132" y="398"/>
                    </a:lnTo>
                    <a:lnTo>
                      <a:pt x="114" y="386"/>
                    </a:lnTo>
                    <a:lnTo>
                      <a:pt x="114" y="386"/>
                    </a:lnTo>
                    <a:lnTo>
                      <a:pt x="96" y="372"/>
                    </a:lnTo>
                    <a:lnTo>
                      <a:pt x="78" y="356"/>
                    </a:lnTo>
                    <a:lnTo>
                      <a:pt x="62" y="338"/>
                    </a:lnTo>
                    <a:lnTo>
                      <a:pt x="48" y="318"/>
                    </a:lnTo>
                    <a:lnTo>
                      <a:pt x="38" y="300"/>
                    </a:lnTo>
                    <a:lnTo>
                      <a:pt x="30" y="280"/>
                    </a:lnTo>
                    <a:lnTo>
                      <a:pt x="26" y="260"/>
                    </a:lnTo>
                    <a:lnTo>
                      <a:pt x="26" y="240"/>
                    </a:lnTo>
                    <a:lnTo>
                      <a:pt x="26" y="240"/>
                    </a:lnTo>
                    <a:lnTo>
                      <a:pt x="26" y="236"/>
                    </a:lnTo>
                    <a:lnTo>
                      <a:pt x="26" y="236"/>
                    </a:lnTo>
                    <a:lnTo>
                      <a:pt x="26" y="236"/>
                    </a:lnTo>
                    <a:lnTo>
                      <a:pt x="50" y="204"/>
                    </a:lnTo>
                    <a:lnTo>
                      <a:pt x="62" y="190"/>
                    </a:lnTo>
                    <a:lnTo>
                      <a:pt x="72" y="180"/>
                    </a:lnTo>
                    <a:lnTo>
                      <a:pt x="84" y="172"/>
                    </a:lnTo>
                    <a:lnTo>
                      <a:pt x="94" y="164"/>
                    </a:lnTo>
                    <a:lnTo>
                      <a:pt x="104" y="160"/>
                    </a:lnTo>
                    <a:lnTo>
                      <a:pt x="116" y="160"/>
                    </a:lnTo>
                    <a:lnTo>
                      <a:pt x="116" y="160"/>
                    </a:lnTo>
                    <a:lnTo>
                      <a:pt x="124" y="160"/>
                    </a:lnTo>
                    <a:lnTo>
                      <a:pt x="132" y="162"/>
                    </a:lnTo>
                    <a:lnTo>
                      <a:pt x="148" y="170"/>
                    </a:lnTo>
                    <a:lnTo>
                      <a:pt x="148" y="170"/>
                    </a:lnTo>
                    <a:lnTo>
                      <a:pt x="384" y="320"/>
                    </a:lnTo>
                    <a:lnTo>
                      <a:pt x="384" y="320"/>
                    </a:lnTo>
                    <a:lnTo>
                      <a:pt x="384" y="320"/>
                    </a:lnTo>
                    <a:lnTo>
                      <a:pt x="378" y="330"/>
                    </a:lnTo>
                    <a:lnTo>
                      <a:pt x="370" y="340"/>
                    </a:lnTo>
                    <a:lnTo>
                      <a:pt x="352" y="358"/>
                    </a:lnTo>
                    <a:lnTo>
                      <a:pt x="330" y="374"/>
                    </a:lnTo>
                    <a:lnTo>
                      <a:pt x="306" y="390"/>
                    </a:lnTo>
                    <a:lnTo>
                      <a:pt x="280" y="402"/>
                    </a:lnTo>
                    <a:lnTo>
                      <a:pt x="252" y="412"/>
                    </a:lnTo>
                    <a:lnTo>
                      <a:pt x="226" y="418"/>
                    </a:lnTo>
                    <a:lnTo>
                      <a:pt x="202" y="420"/>
                    </a:lnTo>
                    <a:close/>
                    <a:moveTo>
                      <a:pt x="358" y="214"/>
                    </a:moveTo>
                    <a:lnTo>
                      <a:pt x="358" y="214"/>
                    </a:lnTo>
                    <a:lnTo>
                      <a:pt x="278" y="148"/>
                    </a:lnTo>
                    <a:lnTo>
                      <a:pt x="204" y="88"/>
                    </a:lnTo>
                    <a:lnTo>
                      <a:pt x="204" y="88"/>
                    </a:lnTo>
                    <a:lnTo>
                      <a:pt x="244" y="112"/>
                    </a:lnTo>
                    <a:lnTo>
                      <a:pt x="284" y="142"/>
                    </a:lnTo>
                    <a:lnTo>
                      <a:pt x="284" y="142"/>
                    </a:lnTo>
                    <a:lnTo>
                      <a:pt x="306" y="160"/>
                    </a:lnTo>
                    <a:lnTo>
                      <a:pt x="324" y="176"/>
                    </a:lnTo>
                    <a:lnTo>
                      <a:pt x="342" y="196"/>
                    </a:lnTo>
                    <a:lnTo>
                      <a:pt x="358" y="214"/>
                    </a:lnTo>
                    <a:close/>
                    <a:moveTo>
                      <a:pt x="66" y="136"/>
                    </a:moveTo>
                    <a:lnTo>
                      <a:pt x="66" y="136"/>
                    </a:lnTo>
                    <a:lnTo>
                      <a:pt x="86" y="108"/>
                    </a:lnTo>
                    <a:lnTo>
                      <a:pt x="96" y="96"/>
                    </a:lnTo>
                    <a:lnTo>
                      <a:pt x="106" y="86"/>
                    </a:lnTo>
                    <a:lnTo>
                      <a:pt x="106" y="86"/>
                    </a:lnTo>
                    <a:lnTo>
                      <a:pt x="178" y="142"/>
                    </a:lnTo>
                    <a:lnTo>
                      <a:pt x="178" y="142"/>
                    </a:lnTo>
                    <a:lnTo>
                      <a:pt x="158" y="134"/>
                    </a:lnTo>
                    <a:lnTo>
                      <a:pt x="158" y="134"/>
                    </a:lnTo>
                    <a:lnTo>
                      <a:pt x="138" y="126"/>
                    </a:lnTo>
                    <a:lnTo>
                      <a:pt x="116" y="124"/>
                    </a:lnTo>
                    <a:lnTo>
                      <a:pt x="116" y="124"/>
                    </a:lnTo>
                    <a:lnTo>
                      <a:pt x="104" y="126"/>
                    </a:lnTo>
                    <a:lnTo>
                      <a:pt x="90" y="128"/>
                    </a:lnTo>
                    <a:lnTo>
                      <a:pt x="78" y="132"/>
                    </a:lnTo>
                    <a:lnTo>
                      <a:pt x="66" y="136"/>
                    </a:lnTo>
                    <a:close/>
                    <a:moveTo>
                      <a:pt x="88" y="0"/>
                    </a:moveTo>
                    <a:lnTo>
                      <a:pt x="88" y="0"/>
                    </a:lnTo>
                    <a:lnTo>
                      <a:pt x="82" y="0"/>
                    </a:lnTo>
                    <a:lnTo>
                      <a:pt x="78" y="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0" y="26"/>
                    </a:lnTo>
                    <a:lnTo>
                      <a:pt x="54" y="38"/>
                    </a:lnTo>
                    <a:lnTo>
                      <a:pt x="54" y="44"/>
                    </a:lnTo>
                    <a:lnTo>
                      <a:pt x="54" y="48"/>
                    </a:lnTo>
                    <a:lnTo>
                      <a:pt x="56" y="54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62" y="66"/>
                    </a:lnTo>
                    <a:lnTo>
                      <a:pt x="62" y="74"/>
                    </a:lnTo>
                    <a:lnTo>
                      <a:pt x="62" y="84"/>
                    </a:lnTo>
                    <a:lnTo>
                      <a:pt x="58" y="96"/>
                    </a:lnTo>
                    <a:lnTo>
                      <a:pt x="44" y="128"/>
                    </a:lnTo>
                    <a:lnTo>
                      <a:pt x="22" y="172"/>
                    </a:lnTo>
                    <a:lnTo>
                      <a:pt x="22" y="172"/>
                    </a:lnTo>
                    <a:lnTo>
                      <a:pt x="10" y="196"/>
                    </a:lnTo>
                    <a:lnTo>
                      <a:pt x="4" y="222"/>
                    </a:lnTo>
                    <a:lnTo>
                      <a:pt x="2" y="234"/>
                    </a:lnTo>
                    <a:lnTo>
                      <a:pt x="0" y="246"/>
                    </a:lnTo>
                    <a:lnTo>
                      <a:pt x="2" y="260"/>
                    </a:lnTo>
                    <a:lnTo>
                      <a:pt x="4" y="272"/>
                    </a:lnTo>
                    <a:lnTo>
                      <a:pt x="6" y="286"/>
                    </a:lnTo>
                    <a:lnTo>
                      <a:pt x="12" y="300"/>
                    </a:lnTo>
                    <a:lnTo>
                      <a:pt x="20" y="314"/>
                    </a:lnTo>
                    <a:lnTo>
                      <a:pt x="28" y="328"/>
                    </a:lnTo>
                    <a:lnTo>
                      <a:pt x="40" y="342"/>
                    </a:lnTo>
                    <a:lnTo>
                      <a:pt x="52" y="358"/>
                    </a:lnTo>
                    <a:lnTo>
                      <a:pt x="68" y="374"/>
                    </a:lnTo>
                    <a:lnTo>
                      <a:pt x="86" y="390"/>
                    </a:lnTo>
                    <a:lnTo>
                      <a:pt x="86" y="390"/>
                    </a:lnTo>
                    <a:lnTo>
                      <a:pt x="102" y="402"/>
                    </a:lnTo>
                    <a:lnTo>
                      <a:pt x="102" y="402"/>
                    </a:lnTo>
                    <a:lnTo>
                      <a:pt x="118" y="412"/>
                    </a:lnTo>
                    <a:lnTo>
                      <a:pt x="134" y="422"/>
                    </a:lnTo>
                    <a:lnTo>
                      <a:pt x="148" y="428"/>
                    </a:lnTo>
                    <a:lnTo>
                      <a:pt x="162" y="434"/>
                    </a:lnTo>
                    <a:lnTo>
                      <a:pt x="190" y="440"/>
                    </a:lnTo>
                    <a:lnTo>
                      <a:pt x="214" y="442"/>
                    </a:lnTo>
                    <a:lnTo>
                      <a:pt x="214" y="442"/>
                    </a:lnTo>
                    <a:lnTo>
                      <a:pt x="230" y="442"/>
                    </a:lnTo>
                    <a:lnTo>
                      <a:pt x="244" y="440"/>
                    </a:lnTo>
                    <a:lnTo>
                      <a:pt x="270" y="432"/>
                    </a:lnTo>
                    <a:lnTo>
                      <a:pt x="288" y="426"/>
                    </a:lnTo>
                    <a:lnTo>
                      <a:pt x="304" y="418"/>
                    </a:lnTo>
                    <a:lnTo>
                      <a:pt x="304" y="418"/>
                    </a:lnTo>
                    <a:lnTo>
                      <a:pt x="316" y="410"/>
                    </a:lnTo>
                    <a:lnTo>
                      <a:pt x="330" y="402"/>
                    </a:lnTo>
                    <a:lnTo>
                      <a:pt x="354" y="382"/>
                    </a:lnTo>
                    <a:lnTo>
                      <a:pt x="368" y="374"/>
                    </a:lnTo>
                    <a:lnTo>
                      <a:pt x="380" y="366"/>
                    </a:lnTo>
                    <a:lnTo>
                      <a:pt x="392" y="36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14" y="360"/>
                    </a:lnTo>
                    <a:lnTo>
                      <a:pt x="422" y="362"/>
                    </a:lnTo>
                    <a:lnTo>
                      <a:pt x="432" y="366"/>
                    </a:lnTo>
                    <a:lnTo>
                      <a:pt x="440" y="372"/>
                    </a:lnTo>
                    <a:lnTo>
                      <a:pt x="440" y="372"/>
                    </a:lnTo>
                    <a:lnTo>
                      <a:pt x="450" y="380"/>
                    </a:lnTo>
                    <a:lnTo>
                      <a:pt x="456" y="388"/>
                    </a:lnTo>
                    <a:lnTo>
                      <a:pt x="462" y="396"/>
                    </a:lnTo>
                    <a:lnTo>
                      <a:pt x="466" y="404"/>
                    </a:lnTo>
                    <a:lnTo>
                      <a:pt x="466" y="412"/>
                    </a:lnTo>
                    <a:lnTo>
                      <a:pt x="468" y="422"/>
                    </a:lnTo>
                    <a:lnTo>
                      <a:pt x="466" y="440"/>
                    </a:lnTo>
                    <a:lnTo>
                      <a:pt x="460" y="458"/>
                    </a:lnTo>
                    <a:lnTo>
                      <a:pt x="454" y="478"/>
                    </a:lnTo>
                    <a:lnTo>
                      <a:pt x="448" y="498"/>
                    </a:lnTo>
                    <a:lnTo>
                      <a:pt x="442" y="518"/>
                    </a:lnTo>
                    <a:lnTo>
                      <a:pt x="442" y="518"/>
                    </a:lnTo>
                    <a:lnTo>
                      <a:pt x="442" y="532"/>
                    </a:lnTo>
                    <a:lnTo>
                      <a:pt x="440" y="550"/>
                    </a:lnTo>
                    <a:lnTo>
                      <a:pt x="440" y="572"/>
                    </a:lnTo>
                    <a:lnTo>
                      <a:pt x="444" y="598"/>
                    </a:lnTo>
                    <a:lnTo>
                      <a:pt x="448" y="610"/>
                    </a:lnTo>
                    <a:lnTo>
                      <a:pt x="454" y="624"/>
                    </a:lnTo>
                    <a:lnTo>
                      <a:pt x="460" y="638"/>
                    </a:lnTo>
                    <a:lnTo>
                      <a:pt x="468" y="652"/>
                    </a:lnTo>
                    <a:lnTo>
                      <a:pt x="480" y="666"/>
                    </a:lnTo>
                    <a:lnTo>
                      <a:pt x="492" y="680"/>
                    </a:lnTo>
                    <a:lnTo>
                      <a:pt x="508" y="692"/>
                    </a:lnTo>
                    <a:lnTo>
                      <a:pt x="524" y="706"/>
                    </a:lnTo>
                    <a:lnTo>
                      <a:pt x="524" y="706"/>
                    </a:lnTo>
                    <a:lnTo>
                      <a:pt x="536" y="714"/>
                    </a:lnTo>
                    <a:lnTo>
                      <a:pt x="536" y="714"/>
                    </a:lnTo>
                    <a:lnTo>
                      <a:pt x="572" y="734"/>
                    </a:lnTo>
                    <a:lnTo>
                      <a:pt x="604" y="746"/>
                    </a:lnTo>
                    <a:lnTo>
                      <a:pt x="634" y="754"/>
                    </a:lnTo>
                    <a:lnTo>
                      <a:pt x="660" y="756"/>
                    </a:lnTo>
                    <a:lnTo>
                      <a:pt x="660" y="756"/>
                    </a:lnTo>
                    <a:lnTo>
                      <a:pt x="674" y="756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62"/>
                    </a:lnTo>
                    <a:lnTo>
                      <a:pt x="686" y="768"/>
                    </a:lnTo>
                    <a:lnTo>
                      <a:pt x="686" y="774"/>
                    </a:lnTo>
                    <a:lnTo>
                      <a:pt x="688" y="778"/>
                    </a:lnTo>
                    <a:lnTo>
                      <a:pt x="692" y="782"/>
                    </a:lnTo>
                    <a:lnTo>
                      <a:pt x="696" y="786"/>
                    </a:lnTo>
                    <a:lnTo>
                      <a:pt x="706" y="788"/>
                    </a:lnTo>
                    <a:lnTo>
                      <a:pt x="706" y="788"/>
                    </a:lnTo>
                    <a:lnTo>
                      <a:pt x="714" y="786"/>
                    </a:lnTo>
                    <a:lnTo>
                      <a:pt x="722" y="782"/>
                    </a:lnTo>
                    <a:lnTo>
                      <a:pt x="728" y="778"/>
                    </a:lnTo>
                    <a:lnTo>
                      <a:pt x="736" y="768"/>
                    </a:lnTo>
                    <a:lnTo>
                      <a:pt x="736" y="768"/>
                    </a:lnTo>
                    <a:lnTo>
                      <a:pt x="756" y="738"/>
                    </a:lnTo>
                    <a:lnTo>
                      <a:pt x="766" y="718"/>
                    </a:lnTo>
                    <a:lnTo>
                      <a:pt x="774" y="696"/>
                    </a:lnTo>
                    <a:lnTo>
                      <a:pt x="774" y="696"/>
                    </a:lnTo>
                    <a:lnTo>
                      <a:pt x="802" y="670"/>
                    </a:lnTo>
                    <a:lnTo>
                      <a:pt x="822" y="650"/>
                    </a:lnTo>
                    <a:lnTo>
                      <a:pt x="838" y="640"/>
                    </a:lnTo>
                    <a:lnTo>
                      <a:pt x="846" y="636"/>
                    </a:lnTo>
                    <a:lnTo>
                      <a:pt x="852" y="636"/>
                    </a:lnTo>
                    <a:lnTo>
                      <a:pt x="852" y="636"/>
                    </a:lnTo>
                    <a:lnTo>
                      <a:pt x="860" y="636"/>
                    </a:lnTo>
                    <a:lnTo>
                      <a:pt x="860" y="636"/>
                    </a:lnTo>
                    <a:lnTo>
                      <a:pt x="866" y="638"/>
                    </a:lnTo>
                    <a:lnTo>
                      <a:pt x="866" y="638"/>
                    </a:lnTo>
                    <a:lnTo>
                      <a:pt x="876" y="636"/>
                    </a:lnTo>
                    <a:lnTo>
                      <a:pt x="884" y="630"/>
                    </a:lnTo>
                    <a:lnTo>
                      <a:pt x="892" y="622"/>
                    </a:lnTo>
                    <a:lnTo>
                      <a:pt x="900" y="612"/>
                    </a:lnTo>
                    <a:lnTo>
                      <a:pt x="900" y="612"/>
                    </a:lnTo>
                    <a:lnTo>
                      <a:pt x="906" y="602"/>
                    </a:lnTo>
                    <a:lnTo>
                      <a:pt x="906" y="596"/>
                    </a:lnTo>
                    <a:lnTo>
                      <a:pt x="906" y="592"/>
                    </a:lnTo>
                    <a:lnTo>
                      <a:pt x="904" y="584"/>
                    </a:lnTo>
                    <a:lnTo>
                      <a:pt x="894" y="570"/>
                    </a:lnTo>
                    <a:lnTo>
                      <a:pt x="894" y="570"/>
                    </a:lnTo>
                    <a:lnTo>
                      <a:pt x="872" y="546"/>
                    </a:lnTo>
                    <a:lnTo>
                      <a:pt x="828" y="510"/>
                    </a:lnTo>
                    <a:lnTo>
                      <a:pt x="776" y="468"/>
                    </a:lnTo>
                    <a:lnTo>
                      <a:pt x="746" y="448"/>
                    </a:lnTo>
                    <a:lnTo>
                      <a:pt x="718" y="428"/>
                    </a:lnTo>
                    <a:lnTo>
                      <a:pt x="718" y="428"/>
                    </a:lnTo>
                    <a:lnTo>
                      <a:pt x="706" y="420"/>
                    </a:lnTo>
                    <a:lnTo>
                      <a:pt x="706" y="420"/>
                    </a:lnTo>
                    <a:lnTo>
                      <a:pt x="678" y="406"/>
                    </a:lnTo>
                    <a:lnTo>
                      <a:pt x="650" y="392"/>
                    </a:lnTo>
                    <a:lnTo>
                      <a:pt x="592" y="366"/>
                    </a:lnTo>
                    <a:lnTo>
                      <a:pt x="534" y="338"/>
                    </a:lnTo>
                    <a:lnTo>
                      <a:pt x="508" y="326"/>
                    </a:lnTo>
                    <a:lnTo>
                      <a:pt x="484" y="310"/>
                    </a:lnTo>
                    <a:lnTo>
                      <a:pt x="484" y="310"/>
                    </a:lnTo>
                    <a:lnTo>
                      <a:pt x="472" y="300"/>
                    </a:lnTo>
                    <a:lnTo>
                      <a:pt x="456" y="284"/>
                    </a:lnTo>
                    <a:lnTo>
                      <a:pt x="414" y="238"/>
                    </a:lnTo>
                    <a:lnTo>
                      <a:pt x="364" y="186"/>
                    </a:lnTo>
                    <a:lnTo>
                      <a:pt x="338" y="160"/>
                    </a:lnTo>
                    <a:lnTo>
                      <a:pt x="312" y="138"/>
                    </a:lnTo>
                    <a:lnTo>
                      <a:pt x="312" y="138"/>
                    </a:lnTo>
                    <a:lnTo>
                      <a:pt x="296" y="124"/>
                    </a:lnTo>
                    <a:lnTo>
                      <a:pt x="296" y="124"/>
                    </a:lnTo>
                    <a:lnTo>
                      <a:pt x="270" y="104"/>
                    </a:lnTo>
                    <a:lnTo>
                      <a:pt x="242" y="84"/>
                    </a:lnTo>
                    <a:lnTo>
                      <a:pt x="186" y="48"/>
                    </a:lnTo>
                    <a:lnTo>
                      <a:pt x="138" y="2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96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3" name="Freeform 273"/>
              <p:cNvSpPr>
                <a:spLocks/>
              </p:cNvSpPr>
              <p:nvPr/>
            </p:nvSpPr>
            <p:spPr bwMode="auto">
              <a:xfrm>
                <a:off x="20891500" y="-3455987"/>
                <a:ext cx="117475" cy="161925"/>
              </a:xfrm>
              <a:custGeom>
                <a:avLst/>
                <a:gdLst>
                  <a:gd name="T0" fmla="*/ 42 w 74"/>
                  <a:gd name="T1" fmla="*/ 102 h 102"/>
                  <a:gd name="T2" fmla="*/ 42 w 74"/>
                  <a:gd name="T3" fmla="*/ 102 h 102"/>
                  <a:gd name="T4" fmla="*/ 42 w 74"/>
                  <a:gd name="T5" fmla="*/ 80 h 102"/>
                  <a:gd name="T6" fmla="*/ 38 w 74"/>
                  <a:gd name="T7" fmla="*/ 58 h 102"/>
                  <a:gd name="T8" fmla="*/ 34 w 74"/>
                  <a:gd name="T9" fmla="*/ 46 h 102"/>
                  <a:gd name="T10" fmla="*/ 28 w 74"/>
                  <a:gd name="T11" fmla="*/ 36 h 102"/>
                  <a:gd name="T12" fmla="*/ 22 w 74"/>
                  <a:gd name="T13" fmla="*/ 26 h 102"/>
                  <a:gd name="T14" fmla="*/ 14 w 74"/>
                  <a:gd name="T15" fmla="*/ 14 h 102"/>
                  <a:gd name="T16" fmla="*/ 14 w 74"/>
                  <a:gd name="T17" fmla="*/ 14 h 102"/>
                  <a:gd name="T18" fmla="*/ 0 w 74"/>
                  <a:gd name="T19" fmla="*/ 0 h 102"/>
                  <a:gd name="T20" fmla="*/ 0 w 74"/>
                  <a:gd name="T21" fmla="*/ 0 h 102"/>
                  <a:gd name="T22" fmla="*/ 74 w 74"/>
                  <a:gd name="T23" fmla="*/ 48 h 102"/>
                  <a:gd name="T24" fmla="*/ 74 w 74"/>
                  <a:gd name="T25" fmla="*/ 48 h 102"/>
                  <a:gd name="T26" fmla="*/ 68 w 74"/>
                  <a:gd name="T27" fmla="*/ 62 h 102"/>
                  <a:gd name="T28" fmla="*/ 60 w 74"/>
                  <a:gd name="T29" fmla="*/ 76 h 102"/>
                  <a:gd name="T30" fmla="*/ 42 w 74"/>
                  <a:gd name="T3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102">
                    <a:moveTo>
                      <a:pt x="42" y="102"/>
                    </a:moveTo>
                    <a:lnTo>
                      <a:pt x="42" y="102"/>
                    </a:lnTo>
                    <a:lnTo>
                      <a:pt x="42" y="80"/>
                    </a:lnTo>
                    <a:lnTo>
                      <a:pt x="38" y="58"/>
                    </a:lnTo>
                    <a:lnTo>
                      <a:pt x="34" y="46"/>
                    </a:lnTo>
                    <a:lnTo>
                      <a:pt x="28" y="36"/>
                    </a:lnTo>
                    <a:lnTo>
                      <a:pt x="22" y="2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68" y="62"/>
                    </a:lnTo>
                    <a:lnTo>
                      <a:pt x="60" y="76"/>
                    </a:lnTo>
                    <a:lnTo>
                      <a:pt x="42" y="10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Freeform 274"/>
              <p:cNvSpPr>
                <a:spLocks/>
              </p:cNvSpPr>
              <p:nvPr/>
            </p:nvSpPr>
            <p:spPr bwMode="auto">
              <a:xfrm>
                <a:off x="20447000" y="-3678237"/>
                <a:ext cx="450850" cy="514350"/>
              </a:xfrm>
              <a:custGeom>
                <a:avLst/>
                <a:gdLst>
                  <a:gd name="T0" fmla="*/ 192 w 284"/>
                  <a:gd name="T1" fmla="*/ 324 h 324"/>
                  <a:gd name="T2" fmla="*/ 192 w 284"/>
                  <a:gd name="T3" fmla="*/ 324 h 324"/>
                  <a:gd name="T4" fmla="*/ 178 w 284"/>
                  <a:gd name="T5" fmla="*/ 322 h 324"/>
                  <a:gd name="T6" fmla="*/ 162 w 284"/>
                  <a:gd name="T7" fmla="*/ 320 h 324"/>
                  <a:gd name="T8" fmla="*/ 146 w 284"/>
                  <a:gd name="T9" fmla="*/ 316 h 324"/>
                  <a:gd name="T10" fmla="*/ 132 w 284"/>
                  <a:gd name="T11" fmla="*/ 310 h 324"/>
                  <a:gd name="T12" fmla="*/ 100 w 284"/>
                  <a:gd name="T13" fmla="*/ 298 h 324"/>
                  <a:gd name="T14" fmla="*/ 72 w 284"/>
                  <a:gd name="T15" fmla="*/ 280 h 324"/>
                  <a:gd name="T16" fmla="*/ 72 w 284"/>
                  <a:gd name="T17" fmla="*/ 280 h 324"/>
                  <a:gd name="T18" fmla="*/ 54 w 284"/>
                  <a:gd name="T19" fmla="*/ 266 h 324"/>
                  <a:gd name="T20" fmla="*/ 38 w 284"/>
                  <a:gd name="T21" fmla="*/ 252 h 324"/>
                  <a:gd name="T22" fmla="*/ 26 w 284"/>
                  <a:gd name="T23" fmla="*/ 236 h 324"/>
                  <a:gd name="T24" fmla="*/ 16 w 284"/>
                  <a:gd name="T25" fmla="*/ 222 h 324"/>
                  <a:gd name="T26" fmla="*/ 16 w 284"/>
                  <a:gd name="T27" fmla="*/ 222 h 324"/>
                  <a:gd name="T28" fmla="*/ 10 w 284"/>
                  <a:gd name="T29" fmla="*/ 210 h 324"/>
                  <a:gd name="T30" fmla="*/ 6 w 284"/>
                  <a:gd name="T31" fmla="*/ 198 h 324"/>
                  <a:gd name="T32" fmla="*/ 2 w 284"/>
                  <a:gd name="T33" fmla="*/ 170 h 324"/>
                  <a:gd name="T34" fmla="*/ 0 w 284"/>
                  <a:gd name="T35" fmla="*/ 140 h 324"/>
                  <a:gd name="T36" fmla="*/ 2 w 284"/>
                  <a:gd name="T37" fmla="*/ 108 h 324"/>
                  <a:gd name="T38" fmla="*/ 8 w 284"/>
                  <a:gd name="T39" fmla="*/ 76 h 324"/>
                  <a:gd name="T40" fmla="*/ 18 w 284"/>
                  <a:gd name="T41" fmla="*/ 48 h 324"/>
                  <a:gd name="T42" fmla="*/ 24 w 284"/>
                  <a:gd name="T43" fmla="*/ 34 h 324"/>
                  <a:gd name="T44" fmla="*/ 30 w 284"/>
                  <a:gd name="T45" fmla="*/ 22 h 324"/>
                  <a:gd name="T46" fmla="*/ 38 w 284"/>
                  <a:gd name="T47" fmla="*/ 10 h 324"/>
                  <a:gd name="T48" fmla="*/ 46 w 284"/>
                  <a:gd name="T49" fmla="*/ 0 h 324"/>
                  <a:gd name="T50" fmla="*/ 46 w 284"/>
                  <a:gd name="T51" fmla="*/ 0 h 324"/>
                  <a:gd name="T52" fmla="*/ 262 w 284"/>
                  <a:gd name="T53" fmla="*/ 176 h 324"/>
                  <a:gd name="T54" fmla="*/ 262 w 284"/>
                  <a:gd name="T55" fmla="*/ 176 h 324"/>
                  <a:gd name="T56" fmla="*/ 274 w 284"/>
                  <a:gd name="T57" fmla="*/ 190 h 324"/>
                  <a:gd name="T58" fmla="*/ 282 w 284"/>
                  <a:gd name="T59" fmla="*/ 204 h 324"/>
                  <a:gd name="T60" fmla="*/ 284 w 284"/>
                  <a:gd name="T61" fmla="*/ 218 h 324"/>
                  <a:gd name="T62" fmla="*/ 284 w 284"/>
                  <a:gd name="T63" fmla="*/ 234 h 324"/>
                  <a:gd name="T64" fmla="*/ 278 w 284"/>
                  <a:gd name="T65" fmla="*/ 250 h 324"/>
                  <a:gd name="T66" fmla="*/ 268 w 284"/>
                  <a:gd name="T67" fmla="*/ 270 h 324"/>
                  <a:gd name="T68" fmla="*/ 254 w 284"/>
                  <a:gd name="T69" fmla="*/ 290 h 324"/>
                  <a:gd name="T70" fmla="*/ 240 w 284"/>
                  <a:gd name="T71" fmla="*/ 312 h 324"/>
                  <a:gd name="T72" fmla="*/ 240 w 284"/>
                  <a:gd name="T73" fmla="*/ 312 h 324"/>
                  <a:gd name="T74" fmla="*/ 234 w 284"/>
                  <a:gd name="T75" fmla="*/ 314 h 324"/>
                  <a:gd name="T76" fmla="*/ 234 w 284"/>
                  <a:gd name="T77" fmla="*/ 314 h 324"/>
                  <a:gd name="T78" fmla="*/ 224 w 284"/>
                  <a:gd name="T79" fmla="*/ 318 h 324"/>
                  <a:gd name="T80" fmla="*/ 214 w 284"/>
                  <a:gd name="T81" fmla="*/ 322 h 324"/>
                  <a:gd name="T82" fmla="*/ 192 w 284"/>
                  <a:gd name="T8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324">
                    <a:moveTo>
                      <a:pt x="192" y="324"/>
                    </a:moveTo>
                    <a:lnTo>
                      <a:pt x="192" y="324"/>
                    </a:lnTo>
                    <a:lnTo>
                      <a:pt x="178" y="322"/>
                    </a:lnTo>
                    <a:lnTo>
                      <a:pt x="162" y="320"/>
                    </a:lnTo>
                    <a:lnTo>
                      <a:pt x="146" y="316"/>
                    </a:lnTo>
                    <a:lnTo>
                      <a:pt x="132" y="310"/>
                    </a:lnTo>
                    <a:lnTo>
                      <a:pt x="100" y="298"/>
                    </a:lnTo>
                    <a:lnTo>
                      <a:pt x="72" y="280"/>
                    </a:lnTo>
                    <a:lnTo>
                      <a:pt x="72" y="280"/>
                    </a:lnTo>
                    <a:lnTo>
                      <a:pt x="54" y="266"/>
                    </a:lnTo>
                    <a:lnTo>
                      <a:pt x="38" y="252"/>
                    </a:lnTo>
                    <a:lnTo>
                      <a:pt x="26" y="236"/>
                    </a:lnTo>
                    <a:lnTo>
                      <a:pt x="16" y="222"/>
                    </a:lnTo>
                    <a:lnTo>
                      <a:pt x="16" y="222"/>
                    </a:lnTo>
                    <a:lnTo>
                      <a:pt x="10" y="210"/>
                    </a:lnTo>
                    <a:lnTo>
                      <a:pt x="6" y="198"/>
                    </a:lnTo>
                    <a:lnTo>
                      <a:pt x="2" y="170"/>
                    </a:lnTo>
                    <a:lnTo>
                      <a:pt x="0" y="140"/>
                    </a:lnTo>
                    <a:lnTo>
                      <a:pt x="2" y="108"/>
                    </a:lnTo>
                    <a:lnTo>
                      <a:pt x="8" y="76"/>
                    </a:lnTo>
                    <a:lnTo>
                      <a:pt x="18" y="48"/>
                    </a:lnTo>
                    <a:lnTo>
                      <a:pt x="24" y="34"/>
                    </a:lnTo>
                    <a:lnTo>
                      <a:pt x="30" y="22"/>
                    </a:lnTo>
                    <a:lnTo>
                      <a:pt x="38" y="1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62" y="176"/>
                    </a:lnTo>
                    <a:lnTo>
                      <a:pt x="262" y="176"/>
                    </a:lnTo>
                    <a:lnTo>
                      <a:pt x="274" y="190"/>
                    </a:lnTo>
                    <a:lnTo>
                      <a:pt x="282" y="204"/>
                    </a:lnTo>
                    <a:lnTo>
                      <a:pt x="284" y="218"/>
                    </a:lnTo>
                    <a:lnTo>
                      <a:pt x="284" y="234"/>
                    </a:lnTo>
                    <a:lnTo>
                      <a:pt x="278" y="250"/>
                    </a:lnTo>
                    <a:lnTo>
                      <a:pt x="268" y="270"/>
                    </a:lnTo>
                    <a:lnTo>
                      <a:pt x="254" y="290"/>
                    </a:lnTo>
                    <a:lnTo>
                      <a:pt x="240" y="312"/>
                    </a:lnTo>
                    <a:lnTo>
                      <a:pt x="240" y="312"/>
                    </a:lnTo>
                    <a:lnTo>
                      <a:pt x="234" y="314"/>
                    </a:lnTo>
                    <a:lnTo>
                      <a:pt x="234" y="314"/>
                    </a:lnTo>
                    <a:lnTo>
                      <a:pt x="224" y="318"/>
                    </a:lnTo>
                    <a:lnTo>
                      <a:pt x="214" y="322"/>
                    </a:lnTo>
                    <a:lnTo>
                      <a:pt x="192" y="3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5" name="Freeform 275"/>
              <p:cNvSpPr>
                <a:spLocks/>
              </p:cNvSpPr>
              <p:nvPr/>
            </p:nvSpPr>
            <p:spPr bwMode="auto">
              <a:xfrm>
                <a:off x="20691475" y="-3694112"/>
                <a:ext cx="266700" cy="168275"/>
              </a:xfrm>
              <a:custGeom>
                <a:avLst/>
                <a:gdLst>
                  <a:gd name="T0" fmla="*/ 168 w 168"/>
                  <a:gd name="T1" fmla="*/ 106 h 106"/>
                  <a:gd name="T2" fmla="*/ 168 w 168"/>
                  <a:gd name="T3" fmla="*/ 106 h 106"/>
                  <a:gd name="T4" fmla="*/ 168 w 168"/>
                  <a:gd name="T5" fmla="*/ 106 h 106"/>
                  <a:gd name="T6" fmla="*/ 88 w 168"/>
                  <a:gd name="T7" fmla="*/ 56 h 106"/>
                  <a:gd name="T8" fmla="*/ 0 w 168"/>
                  <a:gd name="T9" fmla="*/ 0 h 106"/>
                  <a:gd name="T10" fmla="*/ 0 w 168"/>
                  <a:gd name="T11" fmla="*/ 0 h 106"/>
                  <a:gd name="T12" fmla="*/ 22 w 168"/>
                  <a:gd name="T13" fmla="*/ 10 h 106"/>
                  <a:gd name="T14" fmla="*/ 44 w 168"/>
                  <a:gd name="T15" fmla="*/ 20 h 106"/>
                  <a:gd name="T16" fmla="*/ 66 w 168"/>
                  <a:gd name="T17" fmla="*/ 32 h 106"/>
                  <a:gd name="T18" fmla="*/ 88 w 168"/>
                  <a:gd name="T19" fmla="*/ 46 h 106"/>
                  <a:gd name="T20" fmla="*/ 88 w 168"/>
                  <a:gd name="T21" fmla="*/ 46 h 106"/>
                  <a:gd name="T22" fmla="*/ 132 w 168"/>
                  <a:gd name="T23" fmla="*/ 76 h 106"/>
                  <a:gd name="T24" fmla="*/ 168 w 168"/>
                  <a:gd name="T2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106">
                    <a:moveTo>
                      <a:pt x="168" y="106"/>
                    </a:moveTo>
                    <a:lnTo>
                      <a:pt x="168" y="106"/>
                    </a:lnTo>
                    <a:lnTo>
                      <a:pt x="168" y="106"/>
                    </a:lnTo>
                    <a:lnTo>
                      <a:pt x="88" y="5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10"/>
                    </a:lnTo>
                    <a:lnTo>
                      <a:pt x="44" y="20"/>
                    </a:lnTo>
                    <a:lnTo>
                      <a:pt x="66" y="32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132" y="76"/>
                    </a:lnTo>
                    <a:lnTo>
                      <a:pt x="168" y="1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Freeform 276"/>
              <p:cNvSpPr>
                <a:spLocks/>
              </p:cNvSpPr>
              <p:nvPr/>
            </p:nvSpPr>
            <p:spPr bwMode="auto">
              <a:xfrm>
                <a:off x="19751675" y="-3967162"/>
                <a:ext cx="3175" cy="9525"/>
              </a:xfrm>
              <a:custGeom>
                <a:avLst/>
                <a:gdLst>
                  <a:gd name="T0" fmla="*/ 0 w 2"/>
                  <a:gd name="T1" fmla="*/ 4 h 6"/>
                  <a:gd name="T2" fmla="*/ 0 w 2"/>
                  <a:gd name="T3" fmla="*/ 4 h 6"/>
                  <a:gd name="T4" fmla="*/ 2 w 2"/>
                  <a:gd name="T5" fmla="*/ 0 h 6"/>
                  <a:gd name="T6" fmla="*/ 2 w 2"/>
                  <a:gd name="T7" fmla="*/ 0 h 6"/>
                  <a:gd name="T8" fmla="*/ 0 w 2"/>
                  <a:gd name="T9" fmla="*/ 4 h 6"/>
                  <a:gd name="T10" fmla="*/ 0 w 2"/>
                  <a:gd name="T11" fmla="*/ 4 h 6"/>
                  <a:gd name="T12" fmla="*/ 0 w 2"/>
                  <a:gd name="T13" fmla="*/ 6 h 6"/>
                  <a:gd name="T14" fmla="*/ 0 w 2"/>
                  <a:gd name="T15" fmla="*/ 6 h 6"/>
                  <a:gd name="T16" fmla="*/ 0 w 2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Freeform 277"/>
              <p:cNvSpPr>
                <a:spLocks/>
              </p:cNvSpPr>
              <p:nvPr/>
            </p:nvSpPr>
            <p:spPr bwMode="auto">
              <a:xfrm>
                <a:off x="19751675" y="-4075112"/>
                <a:ext cx="568325" cy="412750"/>
              </a:xfrm>
              <a:custGeom>
                <a:avLst/>
                <a:gdLst>
                  <a:gd name="T0" fmla="*/ 176 w 358"/>
                  <a:gd name="T1" fmla="*/ 260 h 260"/>
                  <a:gd name="T2" fmla="*/ 176 w 358"/>
                  <a:gd name="T3" fmla="*/ 260 h 260"/>
                  <a:gd name="T4" fmla="*/ 158 w 358"/>
                  <a:gd name="T5" fmla="*/ 258 h 260"/>
                  <a:gd name="T6" fmla="*/ 158 w 358"/>
                  <a:gd name="T7" fmla="*/ 258 h 260"/>
                  <a:gd name="T8" fmla="*/ 140 w 358"/>
                  <a:gd name="T9" fmla="*/ 254 h 260"/>
                  <a:gd name="T10" fmla="*/ 124 w 358"/>
                  <a:gd name="T11" fmla="*/ 246 h 260"/>
                  <a:gd name="T12" fmla="*/ 106 w 358"/>
                  <a:gd name="T13" fmla="*/ 238 h 260"/>
                  <a:gd name="T14" fmla="*/ 88 w 358"/>
                  <a:gd name="T15" fmla="*/ 226 h 260"/>
                  <a:gd name="T16" fmla="*/ 88 w 358"/>
                  <a:gd name="T17" fmla="*/ 226 h 260"/>
                  <a:gd name="T18" fmla="*/ 70 w 358"/>
                  <a:gd name="T19" fmla="*/ 212 h 260"/>
                  <a:gd name="T20" fmla="*/ 52 w 358"/>
                  <a:gd name="T21" fmla="*/ 196 h 260"/>
                  <a:gd name="T22" fmla="*/ 36 w 358"/>
                  <a:gd name="T23" fmla="*/ 178 h 260"/>
                  <a:gd name="T24" fmla="*/ 22 w 358"/>
                  <a:gd name="T25" fmla="*/ 158 h 260"/>
                  <a:gd name="T26" fmla="*/ 12 w 358"/>
                  <a:gd name="T27" fmla="*/ 140 h 260"/>
                  <a:gd name="T28" fmla="*/ 4 w 358"/>
                  <a:gd name="T29" fmla="*/ 120 h 260"/>
                  <a:gd name="T30" fmla="*/ 0 w 358"/>
                  <a:gd name="T31" fmla="*/ 100 h 260"/>
                  <a:gd name="T32" fmla="*/ 0 w 358"/>
                  <a:gd name="T33" fmla="*/ 80 h 260"/>
                  <a:gd name="T34" fmla="*/ 0 w 358"/>
                  <a:gd name="T35" fmla="*/ 80 h 260"/>
                  <a:gd name="T36" fmla="*/ 0 w 358"/>
                  <a:gd name="T37" fmla="*/ 76 h 260"/>
                  <a:gd name="T38" fmla="*/ 0 w 358"/>
                  <a:gd name="T39" fmla="*/ 76 h 260"/>
                  <a:gd name="T40" fmla="*/ 0 w 358"/>
                  <a:gd name="T41" fmla="*/ 76 h 260"/>
                  <a:gd name="T42" fmla="*/ 24 w 358"/>
                  <a:gd name="T43" fmla="*/ 44 h 260"/>
                  <a:gd name="T44" fmla="*/ 36 w 358"/>
                  <a:gd name="T45" fmla="*/ 30 h 260"/>
                  <a:gd name="T46" fmla="*/ 46 w 358"/>
                  <a:gd name="T47" fmla="*/ 20 h 260"/>
                  <a:gd name="T48" fmla="*/ 58 w 358"/>
                  <a:gd name="T49" fmla="*/ 12 h 260"/>
                  <a:gd name="T50" fmla="*/ 68 w 358"/>
                  <a:gd name="T51" fmla="*/ 4 h 260"/>
                  <a:gd name="T52" fmla="*/ 78 w 358"/>
                  <a:gd name="T53" fmla="*/ 0 h 260"/>
                  <a:gd name="T54" fmla="*/ 90 w 358"/>
                  <a:gd name="T55" fmla="*/ 0 h 260"/>
                  <a:gd name="T56" fmla="*/ 90 w 358"/>
                  <a:gd name="T57" fmla="*/ 0 h 260"/>
                  <a:gd name="T58" fmla="*/ 98 w 358"/>
                  <a:gd name="T59" fmla="*/ 0 h 260"/>
                  <a:gd name="T60" fmla="*/ 106 w 358"/>
                  <a:gd name="T61" fmla="*/ 2 h 260"/>
                  <a:gd name="T62" fmla="*/ 122 w 358"/>
                  <a:gd name="T63" fmla="*/ 10 h 260"/>
                  <a:gd name="T64" fmla="*/ 122 w 358"/>
                  <a:gd name="T65" fmla="*/ 10 h 260"/>
                  <a:gd name="T66" fmla="*/ 358 w 358"/>
                  <a:gd name="T67" fmla="*/ 160 h 260"/>
                  <a:gd name="T68" fmla="*/ 358 w 358"/>
                  <a:gd name="T69" fmla="*/ 160 h 260"/>
                  <a:gd name="T70" fmla="*/ 358 w 358"/>
                  <a:gd name="T71" fmla="*/ 160 h 260"/>
                  <a:gd name="T72" fmla="*/ 352 w 358"/>
                  <a:gd name="T73" fmla="*/ 170 h 260"/>
                  <a:gd name="T74" fmla="*/ 344 w 358"/>
                  <a:gd name="T75" fmla="*/ 180 h 260"/>
                  <a:gd name="T76" fmla="*/ 326 w 358"/>
                  <a:gd name="T77" fmla="*/ 198 h 260"/>
                  <a:gd name="T78" fmla="*/ 304 w 358"/>
                  <a:gd name="T79" fmla="*/ 214 h 260"/>
                  <a:gd name="T80" fmla="*/ 280 w 358"/>
                  <a:gd name="T81" fmla="*/ 230 h 260"/>
                  <a:gd name="T82" fmla="*/ 254 w 358"/>
                  <a:gd name="T83" fmla="*/ 242 h 260"/>
                  <a:gd name="T84" fmla="*/ 226 w 358"/>
                  <a:gd name="T85" fmla="*/ 252 h 260"/>
                  <a:gd name="T86" fmla="*/ 200 w 358"/>
                  <a:gd name="T87" fmla="*/ 258 h 260"/>
                  <a:gd name="T88" fmla="*/ 176 w 358"/>
                  <a:gd name="T8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58" h="260">
                    <a:moveTo>
                      <a:pt x="176" y="260"/>
                    </a:moveTo>
                    <a:lnTo>
                      <a:pt x="176" y="260"/>
                    </a:lnTo>
                    <a:lnTo>
                      <a:pt x="158" y="258"/>
                    </a:lnTo>
                    <a:lnTo>
                      <a:pt x="158" y="258"/>
                    </a:lnTo>
                    <a:lnTo>
                      <a:pt x="140" y="254"/>
                    </a:lnTo>
                    <a:lnTo>
                      <a:pt x="124" y="246"/>
                    </a:lnTo>
                    <a:lnTo>
                      <a:pt x="106" y="238"/>
                    </a:lnTo>
                    <a:lnTo>
                      <a:pt x="88" y="226"/>
                    </a:lnTo>
                    <a:lnTo>
                      <a:pt x="88" y="226"/>
                    </a:lnTo>
                    <a:lnTo>
                      <a:pt x="70" y="212"/>
                    </a:lnTo>
                    <a:lnTo>
                      <a:pt x="52" y="196"/>
                    </a:lnTo>
                    <a:lnTo>
                      <a:pt x="36" y="178"/>
                    </a:lnTo>
                    <a:lnTo>
                      <a:pt x="22" y="158"/>
                    </a:lnTo>
                    <a:lnTo>
                      <a:pt x="12" y="140"/>
                    </a:lnTo>
                    <a:lnTo>
                      <a:pt x="4" y="120"/>
                    </a:lnTo>
                    <a:lnTo>
                      <a:pt x="0" y="100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4" y="44"/>
                    </a:lnTo>
                    <a:lnTo>
                      <a:pt x="36" y="30"/>
                    </a:lnTo>
                    <a:lnTo>
                      <a:pt x="46" y="20"/>
                    </a:lnTo>
                    <a:lnTo>
                      <a:pt x="58" y="12"/>
                    </a:lnTo>
                    <a:lnTo>
                      <a:pt x="68" y="4"/>
                    </a:lnTo>
                    <a:lnTo>
                      <a:pt x="78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8" y="0"/>
                    </a:lnTo>
                    <a:lnTo>
                      <a:pt x="106" y="2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358" y="160"/>
                    </a:lnTo>
                    <a:lnTo>
                      <a:pt x="358" y="160"/>
                    </a:lnTo>
                    <a:lnTo>
                      <a:pt x="358" y="160"/>
                    </a:lnTo>
                    <a:lnTo>
                      <a:pt x="352" y="170"/>
                    </a:lnTo>
                    <a:lnTo>
                      <a:pt x="344" y="180"/>
                    </a:lnTo>
                    <a:lnTo>
                      <a:pt x="326" y="198"/>
                    </a:lnTo>
                    <a:lnTo>
                      <a:pt x="304" y="214"/>
                    </a:lnTo>
                    <a:lnTo>
                      <a:pt x="280" y="230"/>
                    </a:lnTo>
                    <a:lnTo>
                      <a:pt x="254" y="242"/>
                    </a:lnTo>
                    <a:lnTo>
                      <a:pt x="226" y="252"/>
                    </a:lnTo>
                    <a:lnTo>
                      <a:pt x="200" y="258"/>
                    </a:lnTo>
                    <a:lnTo>
                      <a:pt x="176" y="2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Freeform 278"/>
              <p:cNvSpPr>
                <a:spLocks/>
              </p:cNvSpPr>
              <p:nvPr/>
            </p:nvSpPr>
            <p:spPr bwMode="auto">
              <a:xfrm>
                <a:off x="20034250" y="-4189413"/>
                <a:ext cx="244475" cy="200025"/>
              </a:xfrm>
              <a:custGeom>
                <a:avLst/>
                <a:gdLst>
                  <a:gd name="T0" fmla="*/ 154 w 154"/>
                  <a:gd name="T1" fmla="*/ 126 h 126"/>
                  <a:gd name="T2" fmla="*/ 154 w 154"/>
                  <a:gd name="T3" fmla="*/ 126 h 126"/>
                  <a:gd name="T4" fmla="*/ 74 w 154"/>
                  <a:gd name="T5" fmla="*/ 60 h 126"/>
                  <a:gd name="T6" fmla="*/ 0 w 154"/>
                  <a:gd name="T7" fmla="*/ 0 h 126"/>
                  <a:gd name="T8" fmla="*/ 0 w 154"/>
                  <a:gd name="T9" fmla="*/ 0 h 126"/>
                  <a:gd name="T10" fmla="*/ 40 w 154"/>
                  <a:gd name="T11" fmla="*/ 24 h 126"/>
                  <a:gd name="T12" fmla="*/ 80 w 154"/>
                  <a:gd name="T13" fmla="*/ 54 h 126"/>
                  <a:gd name="T14" fmla="*/ 80 w 154"/>
                  <a:gd name="T15" fmla="*/ 54 h 126"/>
                  <a:gd name="T16" fmla="*/ 102 w 154"/>
                  <a:gd name="T17" fmla="*/ 72 h 126"/>
                  <a:gd name="T18" fmla="*/ 120 w 154"/>
                  <a:gd name="T19" fmla="*/ 88 h 126"/>
                  <a:gd name="T20" fmla="*/ 138 w 154"/>
                  <a:gd name="T21" fmla="*/ 108 h 126"/>
                  <a:gd name="T22" fmla="*/ 154 w 154"/>
                  <a:gd name="T2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26">
                    <a:moveTo>
                      <a:pt x="154" y="126"/>
                    </a:moveTo>
                    <a:lnTo>
                      <a:pt x="154" y="126"/>
                    </a:lnTo>
                    <a:lnTo>
                      <a:pt x="74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0" y="24"/>
                    </a:lnTo>
                    <a:lnTo>
                      <a:pt x="80" y="54"/>
                    </a:lnTo>
                    <a:lnTo>
                      <a:pt x="80" y="54"/>
                    </a:lnTo>
                    <a:lnTo>
                      <a:pt x="102" y="72"/>
                    </a:lnTo>
                    <a:lnTo>
                      <a:pt x="120" y="88"/>
                    </a:lnTo>
                    <a:lnTo>
                      <a:pt x="138" y="108"/>
                    </a:lnTo>
                    <a:lnTo>
                      <a:pt x="154" y="1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9" name="Freeform 279"/>
              <p:cNvSpPr>
                <a:spLocks/>
              </p:cNvSpPr>
              <p:nvPr/>
            </p:nvSpPr>
            <p:spPr bwMode="auto">
              <a:xfrm>
                <a:off x="19815175" y="-4192588"/>
                <a:ext cx="177800" cy="88900"/>
              </a:xfrm>
              <a:custGeom>
                <a:avLst/>
                <a:gdLst>
                  <a:gd name="T0" fmla="*/ 0 w 112"/>
                  <a:gd name="T1" fmla="*/ 50 h 56"/>
                  <a:gd name="T2" fmla="*/ 0 w 112"/>
                  <a:gd name="T3" fmla="*/ 50 h 56"/>
                  <a:gd name="T4" fmla="*/ 20 w 112"/>
                  <a:gd name="T5" fmla="*/ 22 h 56"/>
                  <a:gd name="T6" fmla="*/ 30 w 112"/>
                  <a:gd name="T7" fmla="*/ 10 h 56"/>
                  <a:gd name="T8" fmla="*/ 40 w 112"/>
                  <a:gd name="T9" fmla="*/ 0 h 56"/>
                  <a:gd name="T10" fmla="*/ 40 w 112"/>
                  <a:gd name="T11" fmla="*/ 0 h 56"/>
                  <a:gd name="T12" fmla="*/ 112 w 112"/>
                  <a:gd name="T13" fmla="*/ 56 h 56"/>
                  <a:gd name="T14" fmla="*/ 112 w 112"/>
                  <a:gd name="T15" fmla="*/ 56 h 56"/>
                  <a:gd name="T16" fmla="*/ 92 w 112"/>
                  <a:gd name="T17" fmla="*/ 48 h 56"/>
                  <a:gd name="T18" fmla="*/ 92 w 112"/>
                  <a:gd name="T19" fmla="*/ 48 h 56"/>
                  <a:gd name="T20" fmla="*/ 72 w 112"/>
                  <a:gd name="T21" fmla="*/ 40 h 56"/>
                  <a:gd name="T22" fmla="*/ 50 w 112"/>
                  <a:gd name="T23" fmla="*/ 38 h 56"/>
                  <a:gd name="T24" fmla="*/ 50 w 112"/>
                  <a:gd name="T25" fmla="*/ 38 h 56"/>
                  <a:gd name="T26" fmla="*/ 38 w 112"/>
                  <a:gd name="T27" fmla="*/ 40 h 56"/>
                  <a:gd name="T28" fmla="*/ 24 w 112"/>
                  <a:gd name="T29" fmla="*/ 42 h 56"/>
                  <a:gd name="T30" fmla="*/ 12 w 112"/>
                  <a:gd name="T31" fmla="*/ 46 h 56"/>
                  <a:gd name="T32" fmla="*/ 0 w 112"/>
                  <a:gd name="T33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56">
                    <a:moveTo>
                      <a:pt x="0" y="50"/>
                    </a:moveTo>
                    <a:lnTo>
                      <a:pt x="0" y="50"/>
                    </a:lnTo>
                    <a:lnTo>
                      <a:pt x="20" y="22"/>
                    </a:lnTo>
                    <a:lnTo>
                      <a:pt x="30" y="1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112" y="56"/>
                    </a:lnTo>
                    <a:lnTo>
                      <a:pt x="112" y="56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72" y="40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38" y="40"/>
                    </a:lnTo>
                    <a:lnTo>
                      <a:pt x="24" y="42"/>
                    </a:lnTo>
                    <a:lnTo>
                      <a:pt x="12" y="46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Freeform 280"/>
              <p:cNvSpPr>
                <a:spLocks/>
              </p:cNvSpPr>
              <p:nvPr/>
            </p:nvSpPr>
            <p:spPr bwMode="auto">
              <a:xfrm>
                <a:off x="19710400" y="-4329113"/>
                <a:ext cx="1438275" cy="1250950"/>
              </a:xfrm>
              <a:custGeom>
                <a:avLst/>
                <a:gdLst>
                  <a:gd name="T0" fmla="*/ 82 w 906"/>
                  <a:gd name="T1" fmla="*/ 0 h 788"/>
                  <a:gd name="T2" fmla="*/ 68 w 906"/>
                  <a:gd name="T3" fmla="*/ 14 h 788"/>
                  <a:gd name="T4" fmla="*/ 54 w 906"/>
                  <a:gd name="T5" fmla="*/ 44 h 788"/>
                  <a:gd name="T6" fmla="*/ 58 w 906"/>
                  <a:gd name="T7" fmla="*/ 60 h 788"/>
                  <a:gd name="T8" fmla="*/ 62 w 906"/>
                  <a:gd name="T9" fmla="*/ 74 h 788"/>
                  <a:gd name="T10" fmla="*/ 44 w 906"/>
                  <a:gd name="T11" fmla="*/ 128 h 788"/>
                  <a:gd name="T12" fmla="*/ 10 w 906"/>
                  <a:gd name="T13" fmla="*/ 196 h 788"/>
                  <a:gd name="T14" fmla="*/ 0 w 906"/>
                  <a:gd name="T15" fmla="*/ 246 h 788"/>
                  <a:gd name="T16" fmla="*/ 6 w 906"/>
                  <a:gd name="T17" fmla="*/ 286 h 788"/>
                  <a:gd name="T18" fmla="*/ 28 w 906"/>
                  <a:gd name="T19" fmla="*/ 328 h 788"/>
                  <a:gd name="T20" fmla="*/ 68 w 906"/>
                  <a:gd name="T21" fmla="*/ 374 h 788"/>
                  <a:gd name="T22" fmla="*/ 102 w 906"/>
                  <a:gd name="T23" fmla="*/ 402 h 788"/>
                  <a:gd name="T24" fmla="*/ 134 w 906"/>
                  <a:gd name="T25" fmla="*/ 422 h 788"/>
                  <a:gd name="T26" fmla="*/ 190 w 906"/>
                  <a:gd name="T27" fmla="*/ 440 h 788"/>
                  <a:gd name="T28" fmla="*/ 230 w 906"/>
                  <a:gd name="T29" fmla="*/ 442 h 788"/>
                  <a:gd name="T30" fmla="*/ 288 w 906"/>
                  <a:gd name="T31" fmla="*/ 426 h 788"/>
                  <a:gd name="T32" fmla="*/ 316 w 906"/>
                  <a:gd name="T33" fmla="*/ 410 h 788"/>
                  <a:gd name="T34" fmla="*/ 368 w 906"/>
                  <a:gd name="T35" fmla="*/ 374 h 788"/>
                  <a:gd name="T36" fmla="*/ 406 w 906"/>
                  <a:gd name="T37" fmla="*/ 360 h 788"/>
                  <a:gd name="T38" fmla="*/ 422 w 906"/>
                  <a:gd name="T39" fmla="*/ 362 h 788"/>
                  <a:gd name="T40" fmla="*/ 440 w 906"/>
                  <a:gd name="T41" fmla="*/ 372 h 788"/>
                  <a:gd name="T42" fmla="*/ 462 w 906"/>
                  <a:gd name="T43" fmla="*/ 396 h 788"/>
                  <a:gd name="T44" fmla="*/ 468 w 906"/>
                  <a:gd name="T45" fmla="*/ 422 h 788"/>
                  <a:gd name="T46" fmla="*/ 454 w 906"/>
                  <a:gd name="T47" fmla="*/ 478 h 788"/>
                  <a:gd name="T48" fmla="*/ 442 w 906"/>
                  <a:gd name="T49" fmla="*/ 518 h 788"/>
                  <a:gd name="T50" fmla="*/ 440 w 906"/>
                  <a:gd name="T51" fmla="*/ 572 h 788"/>
                  <a:gd name="T52" fmla="*/ 454 w 906"/>
                  <a:gd name="T53" fmla="*/ 624 h 788"/>
                  <a:gd name="T54" fmla="*/ 480 w 906"/>
                  <a:gd name="T55" fmla="*/ 666 h 788"/>
                  <a:gd name="T56" fmla="*/ 524 w 906"/>
                  <a:gd name="T57" fmla="*/ 706 h 788"/>
                  <a:gd name="T58" fmla="*/ 536 w 906"/>
                  <a:gd name="T59" fmla="*/ 714 h 788"/>
                  <a:gd name="T60" fmla="*/ 634 w 906"/>
                  <a:gd name="T61" fmla="*/ 754 h 788"/>
                  <a:gd name="T62" fmla="*/ 674 w 906"/>
                  <a:gd name="T63" fmla="*/ 756 h 788"/>
                  <a:gd name="T64" fmla="*/ 686 w 906"/>
                  <a:gd name="T65" fmla="*/ 754 h 788"/>
                  <a:gd name="T66" fmla="*/ 686 w 906"/>
                  <a:gd name="T67" fmla="*/ 768 h 788"/>
                  <a:gd name="T68" fmla="*/ 692 w 906"/>
                  <a:gd name="T69" fmla="*/ 782 h 788"/>
                  <a:gd name="T70" fmla="*/ 706 w 906"/>
                  <a:gd name="T71" fmla="*/ 788 h 788"/>
                  <a:gd name="T72" fmla="*/ 728 w 906"/>
                  <a:gd name="T73" fmla="*/ 778 h 788"/>
                  <a:gd name="T74" fmla="*/ 756 w 906"/>
                  <a:gd name="T75" fmla="*/ 738 h 788"/>
                  <a:gd name="T76" fmla="*/ 774 w 906"/>
                  <a:gd name="T77" fmla="*/ 696 h 788"/>
                  <a:gd name="T78" fmla="*/ 838 w 906"/>
                  <a:gd name="T79" fmla="*/ 640 h 788"/>
                  <a:gd name="T80" fmla="*/ 852 w 906"/>
                  <a:gd name="T81" fmla="*/ 636 h 788"/>
                  <a:gd name="T82" fmla="*/ 866 w 906"/>
                  <a:gd name="T83" fmla="*/ 638 h 788"/>
                  <a:gd name="T84" fmla="*/ 884 w 906"/>
                  <a:gd name="T85" fmla="*/ 630 h 788"/>
                  <a:gd name="T86" fmla="*/ 900 w 906"/>
                  <a:gd name="T87" fmla="*/ 612 h 788"/>
                  <a:gd name="T88" fmla="*/ 906 w 906"/>
                  <a:gd name="T89" fmla="*/ 592 h 788"/>
                  <a:gd name="T90" fmla="*/ 894 w 906"/>
                  <a:gd name="T91" fmla="*/ 570 h 788"/>
                  <a:gd name="T92" fmla="*/ 776 w 906"/>
                  <a:gd name="T93" fmla="*/ 468 h 788"/>
                  <a:gd name="T94" fmla="*/ 718 w 906"/>
                  <a:gd name="T95" fmla="*/ 428 h 788"/>
                  <a:gd name="T96" fmla="*/ 678 w 906"/>
                  <a:gd name="T97" fmla="*/ 406 h 788"/>
                  <a:gd name="T98" fmla="*/ 534 w 906"/>
                  <a:gd name="T99" fmla="*/ 338 h 788"/>
                  <a:gd name="T100" fmla="*/ 484 w 906"/>
                  <a:gd name="T101" fmla="*/ 310 h 788"/>
                  <a:gd name="T102" fmla="*/ 414 w 906"/>
                  <a:gd name="T103" fmla="*/ 238 h 788"/>
                  <a:gd name="T104" fmla="*/ 312 w 906"/>
                  <a:gd name="T105" fmla="*/ 138 h 788"/>
                  <a:gd name="T106" fmla="*/ 296 w 906"/>
                  <a:gd name="T107" fmla="*/ 124 h 788"/>
                  <a:gd name="T108" fmla="*/ 186 w 906"/>
                  <a:gd name="T109" fmla="*/ 48 h 788"/>
                  <a:gd name="T110" fmla="*/ 110 w 906"/>
                  <a:gd name="T111" fmla="*/ 6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6" h="788">
                    <a:moveTo>
                      <a:pt x="88" y="0"/>
                    </a:moveTo>
                    <a:lnTo>
                      <a:pt x="88" y="0"/>
                    </a:lnTo>
                    <a:lnTo>
                      <a:pt x="82" y="0"/>
                    </a:lnTo>
                    <a:lnTo>
                      <a:pt x="78" y="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0" y="26"/>
                    </a:lnTo>
                    <a:lnTo>
                      <a:pt x="54" y="38"/>
                    </a:lnTo>
                    <a:lnTo>
                      <a:pt x="54" y="44"/>
                    </a:lnTo>
                    <a:lnTo>
                      <a:pt x="54" y="48"/>
                    </a:lnTo>
                    <a:lnTo>
                      <a:pt x="56" y="54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62" y="66"/>
                    </a:lnTo>
                    <a:lnTo>
                      <a:pt x="62" y="74"/>
                    </a:lnTo>
                    <a:lnTo>
                      <a:pt x="62" y="84"/>
                    </a:lnTo>
                    <a:lnTo>
                      <a:pt x="58" y="96"/>
                    </a:lnTo>
                    <a:lnTo>
                      <a:pt x="44" y="128"/>
                    </a:lnTo>
                    <a:lnTo>
                      <a:pt x="22" y="172"/>
                    </a:lnTo>
                    <a:lnTo>
                      <a:pt x="22" y="172"/>
                    </a:lnTo>
                    <a:lnTo>
                      <a:pt x="10" y="196"/>
                    </a:lnTo>
                    <a:lnTo>
                      <a:pt x="4" y="222"/>
                    </a:lnTo>
                    <a:lnTo>
                      <a:pt x="2" y="234"/>
                    </a:lnTo>
                    <a:lnTo>
                      <a:pt x="0" y="246"/>
                    </a:lnTo>
                    <a:lnTo>
                      <a:pt x="2" y="260"/>
                    </a:lnTo>
                    <a:lnTo>
                      <a:pt x="4" y="272"/>
                    </a:lnTo>
                    <a:lnTo>
                      <a:pt x="6" y="286"/>
                    </a:lnTo>
                    <a:lnTo>
                      <a:pt x="12" y="300"/>
                    </a:lnTo>
                    <a:lnTo>
                      <a:pt x="20" y="314"/>
                    </a:lnTo>
                    <a:lnTo>
                      <a:pt x="28" y="328"/>
                    </a:lnTo>
                    <a:lnTo>
                      <a:pt x="40" y="342"/>
                    </a:lnTo>
                    <a:lnTo>
                      <a:pt x="52" y="358"/>
                    </a:lnTo>
                    <a:lnTo>
                      <a:pt x="68" y="374"/>
                    </a:lnTo>
                    <a:lnTo>
                      <a:pt x="86" y="390"/>
                    </a:lnTo>
                    <a:lnTo>
                      <a:pt x="86" y="390"/>
                    </a:lnTo>
                    <a:lnTo>
                      <a:pt x="102" y="402"/>
                    </a:lnTo>
                    <a:lnTo>
                      <a:pt x="102" y="402"/>
                    </a:lnTo>
                    <a:lnTo>
                      <a:pt x="118" y="412"/>
                    </a:lnTo>
                    <a:lnTo>
                      <a:pt x="134" y="422"/>
                    </a:lnTo>
                    <a:lnTo>
                      <a:pt x="148" y="428"/>
                    </a:lnTo>
                    <a:lnTo>
                      <a:pt x="162" y="434"/>
                    </a:lnTo>
                    <a:lnTo>
                      <a:pt x="190" y="440"/>
                    </a:lnTo>
                    <a:lnTo>
                      <a:pt x="214" y="442"/>
                    </a:lnTo>
                    <a:lnTo>
                      <a:pt x="214" y="442"/>
                    </a:lnTo>
                    <a:lnTo>
                      <a:pt x="230" y="442"/>
                    </a:lnTo>
                    <a:lnTo>
                      <a:pt x="244" y="440"/>
                    </a:lnTo>
                    <a:lnTo>
                      <a:pt x="270" y="432"/>
                    </a:lnTo>
                    <a:lnTo>
                      <a:pt x="288" y="426"/>
                    </a:lnTo>
                    <a:lnTo>
                      <a:pt x="304" y="418"/>
                    </a:lnTo>
                    <a:lnTo>
                      <a:pt x="304" y="418"/>
                    </a:lnTo>
                    <a:lnTo>
                      <a:pt x="316" y="410"/>
                    </a:lnTo>
                    <a:lnTo>
                      <a:pt x="330" y="402"/>
                    </a:lnTo>
                    <a:lnTo>
                      <a:pt x="354" y="382"/>
                    </a:lnTo>
                    <a:lnTo>
                      <a:pt x="368" y="374"/>
                    </a:lnTo>
                    <a:lnTo>
                      <a:pt x="380" y="366"/>
                    </a:lnTo>
                    <a:lnTo>
                      <a:pt x="392" y="36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14" y="360"/>
                    </a:lnTo>
                    <a:lnTo>
                      <a:pt x="422" y="362"/>
                    </a:lnTo>
                    <a:lnTo>
                      <a:pt x="432" y="366"/>
                    </a:lnTo>
                    <a:lnTo>
                      <a:pt x="440" y="372"/>
                    </a:lnTo>
                    <a:lnTo>
                      <a:pt x="440" y="372"/>
                    </a:lnTo>
                    <a:lnTo>
                      <a:pt x="450" y="380"/>
                    </a:lnTo>
                    <a:lnTo>
                      <a:pt x="456" y="388"/>
                    </a:lnTo>
                    <a:lnTo>
                      <a:pt x="462" y="396"/>
                    </a:lnTo>
                    <a:lnTo>
                      <a:pt x="466" y="404"/>
                    </a:lnTo>
                    <a:lnTo>
                      <a:pt x="466" y="412"/>
                    </a:lnTo>
                    <a:lnTo>
                      <a:pt x="468" y="422"/>
                    </a:lnTo>
                    <a:lnTo>
                      <a:pt x="466" y="440"/>
                    </a:lnTo>
                    <a:lnTo>
                      <a:pt x="460" y="458"/>
                    </a:lnTo>
                    <a:lnTo>
                      <a:pt x="454" y="478"/>
                    </a:lnTo>
                    <a:lnTo>
                      <a:pt x="448" y="498"/>
                    </a:lnTo>
                    <a:lnTo>
                      <a:pt x="442" y="518"/>
                    </a:lnTo>
                    <a:lnTo>
                      <a:pt x="442" y="518"/>
                    </a:lnTo>
                    <a:lnTo>
                      <a:pt x="442" y="532"/>
                    </a:lnTo>
                    <a:lnTo>
                      <a:pt x="440" y="550"/>
                    </a:lnTo>
                    <a:lnTo>
                      <a:pt x="440" y="572"/>
                    </a:lnTo>
                    <a:lnTo>
                      <a:pt x="444" y="598"/>
                    </a:lnTo>
                    <a:lnTo>
                      <a:pt x="448" y="610"/>
                    </a:lnTo>
                    <a:lnTo>
                      <a:pt x="454" y="624"/>
                    </a:lnTo>
                    <a:lnTo>
                      <a:pt x="460" y="638"/>
                    </a:lnTo>
                    <a:lnTo>
                      <a:pt x="468" y="652"/>
                    </a:lnTo>
                    <a:lnTo>
                      <a:pt x="480" y="666"/>
                    </a:lnTo>
                    <a:lnTo>
                      <a:pt x="492" y="680"/>
                    </a:lnTo>
                    <a:lnTo>
                      <a:pt x="508" y="692"/>
                    </a:lnTo>
                    <a:lnTo>
                      <a:pt x="524" y="706"/>
                    </a:lnTo>
                    <a:lnTo>
                      <a:pt x="524" y="706"/>
                    </a:lnTo>
                    <a:lnTo>
                      <a:pt x="536" y="714"/>
                    </a:lnTo>
                    <a:lnTo>
                      <a:pt x="536" y="714"/>
                    </a:lnTo>
                    <a:lnTo>
                      <a:pt x="572" y="734"/>
                    </a:lnTo>
                    <a:lnTo>
                      <a:pt x="604" y="746"/>
                    </a:lnTo>
                    <a:lnTo>
                      <a:pt x="634" y="754"/>
                    </a:lnTo>
                    <a:lnTo>
                      <a:pt x="660" y="756"/>
                    </a:lnTo>
                    <a:lnTo>
                      <a:pt x="660" y="756"/>
                    </a:lnTo>
                    <a:lnTo>
                      <a:pt x="674" y="756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54"/>
                    </a:lnTo>
                    <a:lnTo>
                      <a:pt x="686" y="762"/>
                    </a:lnTo>
                    <a:lnTo>
                      <a:pt x="686" y="768"/>
                    </a:lnTo>
                    <a:lnTo>
                      <a:pt x="686" y="774"/>
                    </a:lnTo>
                    <a:lnTo>
                      <a:pt x="688" y="778"/>
                    </a:lnTo>
                    <a:lnTo>
                      <a:pt x="692" y="782"/>
                    </a:lnTo>
                    <a:lnTo>
                      <a:pt x="696" y="786"/>
                    </a:lnTo>
                    <a:lnTo>
                      <a:pt x="706" y="788"/>
                    </a:lnTo>
                    <a:lnTo>
                      <a:pt x="706" y="788"/>
                    </a:lnTo>
                    <a:lnTo>
                      <a:pt x="714" y="786"/>
                    </a:lnTo>
                    <a:lnTo>
                      <a:pt x="722" y="782"/>
                    </a:lnTo>
                    <a:lnTo>
                      <a:pt x="728" y="778"/>
                    </a:lnTo>
                    <a:lnTo>
                      <a:pt x="736" y="768"/>
                    </a:lnTo>
                    <a:lnTo>
                      <a:pt x="736" y="768"/>
                    </a:lnTo>
                    <a:lnTo>
                      <a:pt x="756" y="738"/>
                    </a:lnTo>
                    <a:lnTo>
                      <a:pt x="766" y="718"/>
                    </a:lnTo>
                    <a:lnTo>
                      <a:pt x="774" y="696"/>
                    </a:lnTo>
                    <a:lnTo>
                      <a:pt x="774" y="696"/>
                    </a:lnTo>
                    <a:lnTo>
                      <a:pt x="802" y="670"/>
                    </a:lnTo>
                    <a:lnTo>
                      <a:pt x="822" y="650"/>
                    </a:lnTo>
                    <a:lnTo>
                      <a:pt x="838" y="640"/>
                    </a:lnTo>
                    <a:lnTo>
                      <a:pt x="846" y="636"/>
                    </a:lnTo>
                    <a:lnTo>
                      <a:pt x="852" y="636"/>
                    </a:lnTo>
                    <a:lnTo>
                      <a:pt x="852" y="636"/>
                    </a:lnTo>
                    <a:lnTo>
                      <a:pt x="860" y="636"/>
                    </a:lnTo>
                    <a:lnTo>
                      <a:pt x="860" y="636"/>
                    </a:lnTo>
                    <a:lnTo>
                      <a:pt x="866" y="638"/>
                    </a:lnTo>
                    <a:lnTo>
                      <a:pt x="866" y="638"/>
                    </a:lnTo>
                    <a:lnTo>
                      <a:pt x="876" y="636"/>
                    </a:lnTo>
                    <a:lnTo>
                      <a:pt x="884" y="630"/>
                    </a:lnTo>
                    <a:lnTo>
                      <a:pt x="892" y="622"/>
                    </a:lnTo>
                    <a:lnTo>
                      <a:pt x="900" y="612"/>
                    </a:lnTo>
                    <a:lnTo>
                      <a:pt x="900" y="612"/>
                    </a:lnTo>
                    <a:lnTo>
                      <a:pt x="906" y="602"/>
                    </a:lnTo>
                    <a:lnTo>
                      <a:pt x="906" y="596"/>
                    </a:lnTo>
                    <a:lnTo>
                      <a:pt x="906" y="592"/>
                    </a:lnTo>
                    <a:lnTo>
                      <a:pt x="904" y="584"/>
                    </a:lnTo>
                    <a:lnTo>
                      <a:pt x="894" y="570"/>
                    </a:lnTo>
                    <a:lnTo>
                      <a:pt x="894" y="570"/>
                    </a:lnTo>
                    <a:lnTo>
                      <a:pt x="872" y="546"/>
                    </a:lnTo>
                    <a:lnTo>
                      <a:pt x="828" y="510"/>
                    </a:lnTo>
                    <a:lnTo>
                      <a:pt x="776" y="468"/>
                    </a:lnTo>
                    <a:lnTo>
                      <a:pt x="746" y="448"/>
                    </a:lnTo>
                    <a:lnTo>
                      <a:pt x="718" y="428"/>
                    </a:lnTo>
                    <a:lnTo>
                      <a:pt x="718" y="428"/>
                    </a:lnTo>
                    <a:lnTo>
                      <a:pt x="706" y="420"/>
                    </a:lnTo>
                    <a:lnTo>
                      <a:pt x="706" y="420"/>
                    </a:lnTo>
                    <a:lnTo>
                      <a:pt x="678" y="406"/>
                    </a:lnTo>
                    <a:lnTo>
                      <a:pt x="650" y="392"/>
                    </a:lnTo>
                    <a:lnTo>
                      <a:pt x="592" y="366"/>
                    </a:lnTo>
                    <a:lnTo>
                      <a:pt x="534" y="338"/>
                    </a:lnTo>
                    <a:lnTo>
                      <a:pt x="508" y="326"/>
                    </a:lnTo>
                    <a:lnTo>
                      <a:pt x="484" y="310"/>
                    </a:lnTo>
                    <a:lnTo>
                      <a:pt x="484" y="310"/>
                    </a:lnTo>
                    <a:lnTo>
                      <a:pt x="472" y="300"/>
                    </a:lnTo>
                    <a:lnTo>
                      <a:pt x="456" y="284"/>
                    </a:lnTo>
                    <a:lnTo>
                      <a:pt x="414" y="238"/>
                    </a:lnTo>
                    <a:lnTo>
                      <a:pt x="364" y="186"/>
                    </a:lnTo>
                    <a:lnTo>
                      <a:pt x="338" y="160"/>
                    </a:lnTo>
                    <a:lnTo>
                      <a:pt x="312" y="138"/>
                    </a:lnTo>
                    <a:lnTo>
                      <a:pt x="312" y="138"/>
                    </a:lnTo>
                    <a:lnTo>
                      <a:pt x="296" y="124"/>
                    </a:lnTo>
                    <a:lnTo>
                      <a:pt x="296" y="124"/>
                    </a:lnTo>
                    <a:lnTo>
                      <a:pt x="270" y="104"/>
                    </a:lnTo>
                    <a:lnTo>
                      <a:pt x="242" y="84"/>
                    </a:lnTo>
                    <a:lnTo>
                      <a:pt x="186" y="48"/>
                    </a:lnTo>
                    <a:lnTo>
                      <a:pt x="138" y="2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96" y="2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Freeform 281"/>
              <p:cNvSpPr>
                <a:spLocks/>
              </p:cNvSpPr>
              <p:nvPr/>
            </p:nvSpPr>
            <p:spPr bwMode="auto">
              <a:xfrm>
                <a:off x="20726400" y="-3265487"/>
                <a:ext cx="139700" cy="142875"/>
              </a:xfrm>
              <a:custGeom>
                <a:avLst/>
                <a:gdLst>
                  <a:gd name="T0" fmla="*/ 50 w 88"/>
                  <a:gd name="T1" fmla="*/ 72 h 90"/>
                  <a:gd name="T2" fmla="*/ 50 w 88"/>
                  <a:gd name="T3" fmla="*/ 72 h 90"/>
                  <a:gd name="T4" fmla="*/ 42 w 88"/>
                  <a:gd name="T5" fmla="*/ 82 h 90"/>
                  <a:gd name="T6" fmla="*/ 32 w 88"/>
                  <a:gd name="T7" fmla="*/ 88 h 90"/>
                  <a:gd name="T8" fmla="*/ 22 w 88"/>
                  <a:gd name="T9" fmla="*/ 90 h 90"/>
                  <a:gd name="T10" fmla="*/ 14 w 88"/>
                  <a:gd name="T11" fmla="*/ 90 h 90"/>
                  <a:gd name="T12" fmla="*/ 6 w 88"/>
                  <a:gd name="T13" fmla="*/ 86 h 90"/>
                  <a:gd name="T14" fmla="*/ 2 w 88"/>
                  <a:gd name="T15" fmla="*/ 78 h 90"/>
                  <a:gd name="T16" fmla="*/ 0 w 88"/>
                  <a:gd name="T17" fmla="*/ 70 h 90"/>
                  <a:gd name="T18" fmla="*/ 2 w 88"/>
                  <a:gd name="T19" fmla="*/ 56 h 90"/>
                  <a:gd name="T20" fmla="*/ 2 w 88"/>
                  <a:gd name="T21" fmla="*/ 56 h 90"/>
                  <a:gd name="T22" fmla="*/ 12 w 88"/>
                  <a:gd name="T23" fmla="*/ 54 h 90"/>
                  <a:gd name="T24" fmla="*/ 22 w 88"/>
                  <a:gd name="T25" fmla="*/ 50 h 90"/>
                  <a:gd name="T26" fmla="*/ 42 w 88"/>
                  <a:gd name="T27" fmla="*/ 38 h 90"/>
                  <a:gd name="T28" fmla="*/ 60 w 88"/>
                  <a:gd name="T29" fmla="*/ 24 h 90"/>
                  <a:gd name="T30" fmla="*/ 78 w 88"/>
                  <a:gd name="T31" fmla="*/ 8 h 90"/>
                  <a:gd name="T32" fmla="*/ 78 w 88"/>
                  <a:gd name="T33" fmla="*/ 8 h 90"/>
                  <a:gd name="T34" fmla="*/ 88 w 88"/>
                  <a:gd name="T35" fmla="*/ 0 h 90"/>
                  <a:gd name="T36" fmla="*/ 88 w 88"/>
                  <a:gd name="T37" fmla="*/ 0 h 90"/>
                  <a:gd name="T38" fmla="*/ 80 w 88"/>
                  <a:gd name="T39" fmla="*/ 22 h 90"/>
                  <a:gd name="T40" fmla="*/ 70 w 88"/>
                  <a:gd name="T41" fmla="*/ 42 h 90"/>
                  <a:gd name="T42" fmla="*/ 50 w 88"/>
                  <a:gd name="T43" fmla="*/ 72 h 90"/>
                  <a:gd name="T44" fmla="*/ 50 w 88"/>
                  <a:gd name="T45" fmla="*/ 7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" h="90">
                    <a:moveTo>
                      <a:pt x="50" y="72"/>
                    </a:moveTo>
                    <a:lnTo>
                      <a:pt x="50" y="72"/>
                    </a:lnTo>
                    <a:lnTo>
                      <a:pt x="42" y="82"/>
                    </a:lnTo>
                    <a:lnTo>
                      <a:pt x="32" y="88"/>
                    </a:lnTo>
                    <a:lnTo>
                      <a:pt x="22" y="90"/>
                    </a:lnTo>
                    <a:lnTo>
                      <a:pt x="14" y="90"/>
                    </a:lnTo>
                    <a:lnTo>
                      <a:pt x="6" y="86"/>
                    </a:lnTo>
                    <a:lnTo>
                      <a:pt x="2" y="78"/>
                    </a:lnTo>
                    <a:lnTo>
                      <a:pt x="0" y="70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12" y="54"/>
                    </a:lnTo>
                    <a:lnTo>
                      <a:pt x="22" y="50"/>
                    </a:lnTo>
                    <a:lnTo>
                      <a:pt x="42" y="38"/>
                    </a:lnTo>
                    <a:lnTo>
                      <a:pt x="60" y="24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22"/>
                    </a:lnTo>
                    <a:lnTo>
                      <a:pt x="70" y="42"/>
                    </a:lnTo>
                    <a:lnTo>
                      <a:pt x="50" y="72"/>
                    </a:lnTo>
                    <a:lnTo>
                      <a:pt x="50" y="72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Freeform 282"/>
              <p:cNvSpPr>
                <a:spLocks/>
              </p:cNvSpPr>
              <p:nvPr/>
            </p:nvSpPr>
            <p:spPr bwMode="auto">
              <a:xfrm>
                <a:off x="19732625" y="-4360863"/>
                <a:ext cx="1152525" cy="1184275"/>
              </a:xfrm>
              <a:custGeom>
                <a:avLst/>
                <a:gdLst>
                  <a:gd name="T0" fmla="*/ 714 w 726"/>
                  <a:gd name="T1" fmla="*/ 690 h 746"/>
                  <a:gd name="T2" fmla="*/ 704 w 726"/>
                  <a:gd name="T3" fmla="*/ 700 h 746"/>
                  <a:gd name="T4" fmla="*/ 668 w 726"/>
                  <a:gd name="T5" fmla="*/ 730 h 746"/>
                  <a:gd name="T6" fmla="*/ 628 w 726"/>
                  <a:gd name="T7" fmla="*/ 746 h 746"/>
                  <a:gd name="T8" fmla="*/ 632 w 726"/>
                  <a:gd name="T9" fmla="*/ 732 h 746"/>
                  <a:gd name="T10" fmla="*/ 644 w 726"/>
                  <a:gd name="T11" fmla="*/ 714 h 746"/>
                  <a:gd name="T12" fmla="*/ 658 w 726"/>
                  <a:gd name="T13" fmla="*/ 692 h 746"/>
                  <a:gd name="T14" fmla="*/ 682 w 726"/>
                  <a:gd name="T15" fmla="*/ 654 h 746"/>
                  <a:gd name="T16" fmla="*/ 690 w 726"/>
                  <a:gd name="T17" fmla="*/ 620 h 746"/>
                  <a:gd name="T18" fmla="*/ 680 w 726"/>
                  <a:gd name="T19" fmla="*/ 592 h 746"/>
                  <a:gd name="T20" fmla="*/ 666 w 726"/>
                  <a:gd name="T21" fmla="*/ 578 h 746"/>
                  <a:gd name="T22" fmla="*/ 450 w 726"/>
                  <a:gd name="T23" fmla="*/ 402 h 746"/>
                  <a:gd name="T24" fmla="*/ 328 w 726"/>
                  <a:gd name="T25" fmla="*/ 304 h 746"/>
                  <a:gd name="T26" fmla="*/ 48 w 726"/>
                  <a:gd name="T27" fmla="*/ 78 h 746"/>
                  <a:gd name="T28" fmla="*/ 18 w 726"/>
                  <a:gd name="T29" fmla="*/ 56 h 746"/>
                  <a:gd name="T30" fmla="*/ 6 w 726"/>
                  <a:gd name="T31" fmla="*/ 44 h 746"/>
                  <a:gd name="T32" fmla="*/ 2 w 726"/>
                  <a:gd name="T33" fmla="*/ 32 h 746"/>
                  <a:gd name="T34" fmla="*/ 2 w 726"/>
                  <a:gd name="T35" fmla="*/ 20 h 746"/>
                  <a:gd name="T36" fmla="*/ 14 w 726"/>
                  <a:gd name="T37" fmla="*/ 4 h 746"/>
                  <a:gd name="T38" fmla="*/ 34 w 726"/>
                  <a:gd name="T39" fmla="*/ 0 h 746"/>
                  <a:gd name="T40" fmla="*/ 44 w 726"/>
                  <a:gd name="T41" fmla="*/ 6 h 746"/>
                  <a:gd name="T42" fmla="*/ 88 w 726"/>
                  <a:gd name="T43" fmla="*/ 38 h 746"/>
                  <a:gd name="T44" fmla="*/ 144 w 726"/>
                  <a:gd name="T45" fmla="*/ 80 h 746"/>
                  <a:gd name="T46" fmla="*/ 298 w 726"/>
                  <a:gd name="T47" fmla="*/ 206 h 746"/>
                  <a:gd name="T48" fmla="*/ 404 w 726"/>
                  <a:gd name="T49" fmla="*/ 294 h 746"/>
                  <a:gd name="T50" fmla="*/ 504 w 726"/>
                  <a:gd name="T51" fmla="*/ 380 h 746"/>
                  <a:gd name="T52" fmla="*/ 672 w 726"/>
                  <a:gd name="T53" fmla="*/ 530 h 746"/>
                  <a:gd name="T54" fmla="*/ 698 w 726"/>
                  <a:gd name="T55" fmla="*/ 558 h 746"/>
                  <a:gd name="T56" fmla="*/ 712 w 726"/>
                  <a:gd name="T57" fmla="*/ 578 h 746"/>
                  <a:gd name="T58" fmla="*/ 722 w 726"/>
                  <a:gd name="T59" fmla="*/ 600 h 746"/>
                  <a:gd name="T60" fmla="*/ 726 w 726"/>
                  <a:gd name="T61" fmla="*/ 646 h 746"/>
                  <a:gd name="T62" fmla="*/ 722 w 726"/>
                  <a:gd name="T63" fmla="*/ 668 h 746"/>
                  <a:gd name="T64" fmla="*/ 714 w 726"/>
                  <a:gd name="T65" fmla="*/ 69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6" h="746">
                    <a:moveTo>
                      <a:pt x="714" y="690"/>
                    </a:moveTo>
                    <a:lnTo>
                      <a:pt x="714" y="690"/>
                    </a:lnTo>
                    <a:lnTo>
                      <a:pt x="704" y="700"/>
                    </a:lnTo>
                    <a:lnTo>
                      <a:pt x="704" y="700"/>
                    </a:lnTo>
                    <a:lnTo>
                      <a:pt x="686" y="716"/>
                    </a:lnTo>
                    <a:lnTo>
                      <a:pt x="668" y="730"/>
                    </a:lnTo>
                    <a:lnTo>
                      <a:pt x="648" y="740"/>
                    </a:lnTo>
                    <a:lnTo>
                      <a:pt x="628" y="746"/>
                    </a:lnTo>
                    <a:lnTo>
                      <a:pt x="628" y="746"/>
                    </a:lnTo>
                    <a:lnTo>
                      <a:pt x="632" y="732"/>
                    </a:lnTo>
                    <a:lnTo>
                      <a:pt x="644" y="716"/>
                    </a:lnTo>
                    <a:lnTo>
                      <a:pt x="644" y="714"/>
                    </a:lnTo>
                    <a:lnTo>
                      <a:pt x="644" y="714"/>
                    </a:lnTo>
                    <a:lnTo>
                      <a:pt x="658" y="692"/>
                    </a:lnTo>
                    <a:lnTo>
                      <a:pt x="672" y="672"/>
                    </a:lnTo>
                    <a:lnTo>
                      <a:pt x="682" y="654"/>
                    </a:lnTo>
                    <a:lnTo>
                      <a:pt x="688" y="636"/>
                    </a:lnTo>
                    <a:lnTo>
                      <a:pt x="690" y="620"/>
                    </a:lnTo>
                    <a:lnTo>
                      <a:pt x="686" y="606"/>
                    </a:lnTo>
                    <a:lnTo>
                      <a:pt x="680" y="592"/>
                    </a:lnTo>
                    <a:lnTo>
                      <a:pt x="666" y="578"/>
                    </a:lnTo>
                    <a:lnTo>
                      <a:pt x="666" y="578"/>
                    </a:lnTo>
                    <a:lnTo>
                      <a:pt x="450" y="402"/>
                    </a:lnTo>
                    <a:lnTo>
                      <a:pt x="450" y="402"/>
                    </a:lnTo>
                    <a:lnTo>
                      <a:pt x="328" y="304"/>
                    </a:lnTo>
                    <a:lnTo>
                      <a:pt x="328" y="304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2" y="50"/>
                    </a:lnTo>
                    <a:lnTo>
                      <a:pt x="6" y="44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6" y="12"/>
                    </a:lnTo>
                    <a:lnTo>
                      <a:pt x="14" y="4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88" y="38"/>
                    </a:lnTo>
                    <a:lnTo>
                      <a:pt x="144" y="80"/>
                    </a:lnTo>
                    <a:lnTo>
                      <a:pt x="144" y="80"/>
                    </a:lnTo>
                    <a:lnTo>
                      <a:pt x="218" y="140"/>
                    </a:lnTo>
                    <a:lnTo>
                      <a:pt x="298" y="206"/>
                    </a:lnTo>
                    <a:lnTo>
                      <a:pt x="298" y="206"/>
                    </a:lnTo>
                    <a:lnTo>
                      <a:pt x="404" y="294"/>
                    </a:lnTo>
                    <a:lnTo>
                      <a:pt x="504" y="380"/>
                    </a:lnTo>
                    <a:lnTo>
                      <a:pt x="504" y="380"/>
                    </a:lnTo>
                    <a:lnTo>
                      <a:pt x="628" y="490"/>
                    </a:lnTo>
                    <a:lnTo>
                      <a:pt x="672" y="530"/>
                    </a:lnTo>
                    <a:lnTo>
                      <a:pt x="698" y="558"/>
                    </a:lnTo>
                    <a:lnTo>
                      <a:pt x="698" y="558"/>
                    </a:lnTo>
                    <a:lnTo>
                      <a:pt x="706" y="568"/>
                    </a:lnTo>
                    <a:lnTo>
                      <a:pt x="712" y="578"/>
                    </a:lnTo>
                    <a:lnTo>
                      <a:pt x="718" y="590"/>
                    </a:lnTo>
                    <a:lnTo>
                      <a:pt x="722" y="600"/>
                    </a:lnTo>
                    <a:lnTo>
                      <a:pt x="726" y="624"/>
                    </a:lnTo>
                    <a:lnTo>
                      <a:pt x="726" y="646"/>
                    </a:lnTo>
                    <a:lnTo>
                      <a:pt x="726" y="646"/>
                    </a:lnTo>
                    <a:lnTo>
                      <a:pt x="722" y="668"/>
                    </a:lnTo>
                    <a:lnTo>
                      <a:pt x="714" y="690"/>
                    </a:lnTo>
                    <a:lnTo>
                      <a:pt x="714" y="690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3" name="Freeform 283"/>
              <p:cNvSpPr>
                <a:spLocks/>
              </p:cNvSpPr>
              <p:nvPr/>
            </p:nvSpPr>
            <p:spPr bwMode="auto">
              <a:xfrm>
                <a:off x="19678650" y="-4173538"/>
                <a:ext cx="1387475" cy="796925"/>
              </a:xfrm>
              <a:custGeom>
                <a:avLst/>
                <a:gdLst>
                  <a:gd name="T0" fmla="*/ 824 w 874"/>
                  <a:gd name="T1" fmla="*/ 494 h 502"/>
                  <a:gd name="T2" fmla="*/ 824 w 874"/>
                  <a:gd name="T3" fmla="*/ 494 h 502"/>
                  <a:gd name="T4" fmla="*/ 794 w 874"/>
                  <a:gd name="T5" fmla="*/ 474 h 502"/>
                  <a:gd name="T6" fmla="*/ 794 w 874"/>
                  <a:gd name="T7" fmla="*/ 474 h 502"/>
                  <a:gd name="T8" fmla="*/ 490 w 874"/>
                  <a:gd name="T9" fmla="*/ 278 h 502"/>
                  <a:gd name="T10" fmla="*/ 490 w 874"/>
                  <a:gd name="T11" fmla="*/ 278 h 502"/>
                  <a:gd name="T12" fmla="*/ 358 w 874"/>
                  <a:gd name="T13" fmla="*/ 194 h 502"/>
                  <a:gd name="T14" fmla="*/ 358 w 874"/>
                  <a:gd name="T15" fmla="*/ 194 h 502"/>
                  <a:gd name="T16" fmla="*/ 122 w 874"/>
                  <a:gd name="T17" fmla="*/ 44 h 502"/>
                  <a:gd name="T18" fmla="*/ 122 w 874"/>
                  <a:gd name="T19" fmla="*/ 44 h 502"/>
                  <a:gd name="T20" fmla="*/ 106 w 874"/>
                  <a:gd name="T21" fmla="*/ 36 h 502"/>
                  <a:gd name="T22" fmla="*/ 90 w 874"/>
                  <a:gd name="T23" fmla="*/ 34 h 502"/>
                  <a:gd name="T24" fmla="*/ 76 w 874"/>
                  <a:gd name="T25" fmla="*/ 36 h 502"/>
                  <a:gd name="T26" fmla="*/ 60 w 874"/>
                  <a:gd name="T27" fmla="*/ 44 h 502"/>
                  <a:gd name="T28" fmla="*/ 46 w 874"/>
                  <a:gd name="T29" fmla="*/ 54 h 502"/>
                  <a:gd name="T30" fmla="*/ 32 w 874"/>
                  <a:gd name="T31" fmla="*/ 70 h 502"/>
                  <a:gd name="T32" fmla="*/ 16 w 874"/>
                  <a:gd name="T33" fmla="*/ 88 h 502"/>
                  <a:gd name="T34" fmla="*/ 0 w 874"/>
                  <a:gd name="T35" fmla="*/ 110 h 502"/>
                  <a:gd name="T36" fmla="*/ 0 w 874"/>
                  <a:gd name="T37" fmla="*/ 110 h 502"/>
                  <a:gd name="T38" fmla="*/ 0 w 874"/>
                  <a:gd name="T39" fmla="*/ 110 h 502"/>
                  <a:gd name="T40" fmla="*/ 6 w 874"/>
                  <a:gd name="T41" fmla="*/ 86 h 502"/>
                  <a:gd name="T42" fmla="*/ 14 w 874"/>
                  <a:gd name="T43" fmla="*/ 62 h 502"/>
                  <a:gd name="T44" fmla="*/ 24 w 874"/>
                  <a:gd name="T45" fmla="*/ 36 h 502"/>
                  <a:gd name="T46" fmla="*/ 38 w 874"/>
                  <a:gd name="T47" fmla="*/ 12 h 502"/>
                  <a:gd name="T48" fmla="*/ 38 w 874"/>
                  <a:gd name="T49" fmla="*/ 12 h 502"/>
                  <a:gd name="T50" fmla="*/ 58 w 874"/>
                  <a:gd name="T51" fmla="*/ 4 h 502"/>
                  <a:gd name="T52" fmla="*/ 82 w 874"/>
                  <a:gd name="T53" fmla="*/ 0 h 502"/>
                  <a:gd name="T54" fmla="*/ 94 w 874"/>
                  <a:gd name="T55" fmla="*/ 0 h 502"/>
                  <a:gd name="T56" fmla="*/ 108 w 874"/>
                  <a:gd name="T57" fmla="*/ 0 h 502"/>
                  <a:gd name="T58" fmla="*/ 120 w 874"/>
                  <a:gd name="T59" fmla="*/ 4 h 502"/>
                  <a:gd name="T60" fmla="*/ 132 w 874"/>
                  <a:gd name="T61" fmla="*/ 8 h 502"/>
                  <a:gd name="T62" fmla="*/ 132 w 874"/>
                  <a:gd name="T63" fmla="*/ 8 h 502"/>
                  <a:gd name="T64" fmla="*/ 166 w 874"/>
                  <a:gd name="T65" fmla="*/ 24 h 502"/>
                  <a:gd name="T66" fmla="*/ 218 w 874"/>
                  <a:gd name="T67" fmla="*/ 52 h 502"/>
                  <a:gd name="T68" fmla="*/ 362 w 874"/>
                  <a:gd name="T69" fmla="*/ 136 h 502"/>
                  <a:gd name="T70" fmla="*/ 362 w 874"/>
                  <a:gd name="T71" fmla="*/ 136 h 502"/>
                  <a:gd name="T72" fmla="*/ 476 w 874"/>
                  <a:gd name="T73" fmla="*/ 204 h 502"/>
                  <a:gd name="T74" fmla="*/ 592 w 874"/>
                  <a:gd name="T75" fmla="*/ 274 h 502"/>
                  <a:gd name="T76" fmla="*/ 592 w 874"/>
                  <a:gd name="T77" fmla="*/ 274 h 502"/>
                  <a:gd name="T78" fmla="*/ 680 w 874"/>
                  <a:gd name="T79" fmla="*/ 330 h 502"/>
                  <a:gd name="T80" fmla="*/ 760 w 874"/>
                  <a:gd name="T81" fmla="*/ 382 h 502"/>
                  <a:gd name="T82" fmla="*/ 760 w 874"/>
                  <a:gd name="T83" fmla="*/ 382 h 502"/>
                  <a:gd name="T84" fmla="*/ 818 w 874"/>
                  <a:gd name="T85" fmla="*/ 420 h 502"/>
                  <a:gd name="T86" fmla="*/ 862 w 874"/>
                  <a:gd name="T87" fmla="*/ 452 h 502"/>
                  <a:gd name="T88" fmla="*/ 862 w 874"/>
                  <a:gd name="T89" fmla="*/ 452 h 502"/>
                  <a:gd name="T90" fmla="*/ 868 w 874"/>
                  <a:gd name="T91" fmla="*/ 456 h 502"/>
                  <a:gd name="T92" fmla="*/ 870 w 874"/>
                  <a:gd name="T93" fmla="*/ 460 h 502"/>
                  <a:gd name="T94" fmla="*/ 874 w 874"/>
                  <a:gd name="T95" fmla="*/ 470 h 502"/>
                  <a:gd name="T96" fmla="*/ 874 w 874"/>
                  <a:gd name="T97" fmla="*/ 480 h 502"/>
                  <a:gd name="T98" fmla="*/ 870 w 874"/>
                  <a:gd name="T99" fmla="*/ 490 h 502"/>
                  <a:gd name="T100" fmla="*/ 862 w 874"/>
                  <a:gd name="T101" fmla="*/ 498 h 502"/>
                  <a:gd name="T102" fmla="*/ 858 w 874"/>
                  <a:gd name="T103" fmla="*/ 500 h 502"/>
                  <a:gd name="T104" fmla="*/ 852 w 874"/>
                  <a:gd name="T105" fmla="*/ 502 h 502"/>
                  <a:gd name="T106" fmla="*/ 846 w 874"/>
                  <a:gd name="T107" fmla="*/ 502 h 502"/>
                  <a:gd name="T108" fmla="*/ 840 w 874"/>
                  <a:gd name="T109" fmla="*/ 500 h 502"/>
                  <a:gd name="T110" fmla="*/ 832 w 874"/>
                  <a:gd name="T111" fmla="*/ 498 h 502"/>
                  <a:gd name="T112" fmla="*/ 824 w 874"/>
                  <a:gd name="T113" fmla="*/ 494 h 502"/>
                  <a:gd name="T114" fmla="*/ 824 w 874"/>
                  <a:gd name="T115" fmla="*/ 49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4" h="502">
                    <a:moveTo>
                      <a:pt x="824" y="494"/>
                    </a:moveTo>
                    <a:lnTo>
                      <a:pt x="824" y="494"/>
                    </a:lnTo>
                    <a:lnTo>
                      <a:pt x="794" y="474"/>
                    </a:lnTo>
                    <a:lnTo>
                      <a:pt x="794" y="474"/>
                    </a:lnTo>
                    <a:lnTo>
                      <a:pt x="490" y="278"/>
                    </a:lnTo>
                    <a:lnTo>
                      <a:pt x="490" y="278"/>
                    </a:lnTo>
                    <a:lnTo>
                      <a:pt x="358" y="194"/>
                    </a:lnTo>
                    <a:lnTo>
                      <a:pt x="358" y="194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06" y="36"/>
                    </a:lnTo>
                    <a:lnTo>
                      <a:pt x="90" y="34"/>
                    </a:lnTo>
                    <a:lnTo>
                      <a:pt x="76" y="36"/>
                    </a:lnTo>
                    <a:lnTo>
                      <a:pt x="60" y="44"/>
                    </a:lnTo>
                    <a:lnTo>
                      <a:pt x="46" y="54"/>
                    </a:lnTo>
                    <a:lnTo>
                      <a:pt x="32" y="70"/>
                    </a:lnTo>
                    <a:lnTo>
                      <a:pt x="16" y="8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6" y="86"/>
                    </a:lnTo>
                    <a:lnTo>
                      <a:pt x="14" y="62"/>
                    </a:lnTo>
                    <a:lnTo>
                      <a:pt x="24" y="36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58" y="4"/>
                    </a:lnTo>
                    <a:lnTo>
                      <a:pt x="82" y="0"/>
                    </a:lnTo>
                    <a:lnTo>
                      <a:pt x="94" y="0"/>
                    </a:lnTo>
                    <a:lnTo>
                      <a:pt x="108" y="0"/>
                    </a:lnTo>
                    <a:lnTo>
                      <a:pt x="120" y="4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66" y="24"/>
                    </a:lnTo>
                    <a:lnTo>
                      <a:pt x="218" y="52"/>
                    </a:lnTo>
                    <a:lnTo>
                      <a:pt x="362" y="136"/>
                    </a:lnTo>
                    <a:lnTo>
                      <a:pt x="362" y="136"/>
                    </a:lnTo>
                    <a:lnTo>
                      <a:pt x="476" y="204"/>
                    </a:lnTo>
                    <a:lnTo>
                      <a:pt x="592" y="274"/>
                    </a:lnTo>
                    <a:lnTo>
                      <a:pt x="592" y="274"/>
                    </a:lnTo>
                    <a:lnTo>
                      <a:pt x="680" y="330"/>
                    </a:lnTo>
                    <a:lnTo>
                      <a:pt x="760" y="382"/>
                    </a:lnTo>
                    <a:lnTo>
                      <a:pt x="760" y="382"/>
                    </a:lnTo>
                    <a:lnTo>
                      <a:pt x="818" y="420"/>
                    </a:lnTo>
                    <a:lnTo>
                      <a:pt x="862" y="452"/>
                    </a:lnTo>
                    <a:lnTo>
                      <a:pt x="862" y="452"/>
                    </a:lnTo>
                    <a:lnTo>
                      <a:pt x="868" y="456"/>
                    </a:lnTo>
                    <a:lnTo>
                      <a:pt x="870" y="460"/>
                    </a:lnTo>
                    <a:lnTo>
                      <a:pt x="874" y="470"/>
                    </a:lnTo>
                    <a:lnTo>
                      <a:pt x="874" y="480"/>
                    </a:lnTo>
                    <a:lnTo>
                      <a:pt x="870" y="490"/>
                    </a:lnTo>
                    <a:lnTo>
                      <a:pt x="862" y="498"/>
                    </a:lnTo>
                    <a:lnTo>
                      <a:pt x="858" y="500"/>
                    </a:lnTo>
                    <a:lnTo>
                      <a:pt x="852" y="502"/>
                    </a:lnTo>
                    <a:lnTo>
                      <a:pt x="846" y="502"/>
                    </a:lnTo>
                    <a:lnTo>
                      <a:pt x="840" y="500"/>
                    </a:lnTo>
                    <a:lnTo>
                      <a:pt x="832" y="498"/>
                    </a:lnTo>
                    <a:lnTo>
                      <a:pt x="824" y="494"/>
                    </a:lnTo>
                    <a:lnTo>
                      <a:pt x="824" y="49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Freeform 284"/>
              <p:cNvSpPr>
                <a:spLocks noEditPoints="1"/>
              </p:cNvSpPr>
              <p:nvPr/>
            </p:nvSpPr>
            <p:spPr bwMode="auto">
              <a:xfrm>
                <a:off x="19637375" y="-4370388"/>
                <a:ext cx="1441450" cy="1200150"/>
              </a:xfrm>
              <a:custGeom>
                <a:avLst/>
                <a:gdLst>
                  <a:gd name="T0" fmla="*/ 776 w 908"/>
                  <a:gd name="T1" fmla="*/ 466 h 756"/>
                  <a:gd name="T2" fmla="*/ 706 w 908"/>
                  <a:gd name="T3" fmla="*/ 420 h 756"/>
                  <a:gd name="T4" fmla="*/ 508 w 908"/>
                  <a:gd name="T5" fmla="*/ 324 h 756"/>
                  <a:gd name="T6" fmla="*/ 414 w 908"/>
                  <a:gd name="T7" fmla="*/ 238 h 756"/>
                  <a:gd name="T8" fmla="*/ 298 w 908"/>
                  <a:gd name="T9" fmla="*/ 124 h 756"/>
                  <a:gd name="T10" fmla="*/ 138 w 908"/>
                  <a:gd name="T11" fmla="*/ 18 h 756"/>
                  <a:gd name="T12" fmla="*/ 80 w 908"/>
                  <a:gd name="T13" fmla="*/ 0 h 756"/>
                  <a:gd name="T14" fmla="*/ 54 w 908"/>
                  <a:gd name="T15" fmla="*/ 36 h 756"/>
                  <a:gd name="T16" fmla="*/ 58 w 908"/>
                  <a:gd name="T17" fmla="*/ 58 h 756"/>
                  <a:gd name="T18" fmla="*/ 44 w 908"/>
                  <a:gd name="T19" fmla="*/ 126 h 756"/>
                  <a:gd name="T20" fmla="*/ 2 w 908"/>
                  <a:gd name="T21" fmla="*/ 232 h 756"/>
                  <a:gd name="T22" fmla="*/ 12 w 908"/>
                  <a:gd name="T23" fmla="*/ 298 h 756"/>
                  <a:gd name="T24" fmla="*/ 68 w 908"/>
                  <a:gd name="T25" fmla="*/ 372 h 756"/>
                  <a:gd name="T26" fmla="*/ 120 w 908"/>
                  <a:gd name="T27" fmla="*/ 412 h 756"/>
                  <a:gd name="T28" fmla="*/ 202 w 908"/>
                  <a:gd name="T29" fmla="*/ 440 h 756"/>
                  <a:gd name="T30" fmla="*/ 292 w 908"/>
                  <a:gd name="T31" fmla="*/ 424 h 756"/>
                  <a:gd name="T32" fmla="*/ 354 w 908"/>
                  <a:gd name="T33" fmla="*/ 382 h 756"/>
                  <a:gd name="T34" fmla="*/ 412 w 908"/>
                  <a:gd name="T35" fmla="*/ 360 h 756"/>
                  <a:gd name="T36" fmla="*/ 450 w 908"/>
                  <a:gd name="T37" fmla="*/ 380 h 756"/>
                  <a:gd name="T38" fmla="*/ 468 w 908"/>
                  <a:gd name="T39" fmla="*/ 420 h 756"/>
                  <a:gd name="T40" fmla="*/ 444 w 908"/>
                  <a:gd name="T41" fmla="*/ 516 h 756"/>
                  <a:gd name="T42" fmla="*/ 444 w 908"/>
                  <a:gd name="T43" fmla="*/ 596 h 756"/>
                  <a:gd name="T44" fmla="*/ 480 w 908"/>
                  <a:gd name="T45" fmla="*/ 664 h 756"/>
                  <a:gd name="T46" fmla="*/ 538 w 908"/>
                  <a:gd name="T47" fmla="*/ 712 h 756"/>
                  <a:gd name="T48" fmla="*/ 622 w 908"/>
                  <a:gd name="T49" fmla="*/ 750 h 756"/>
                  <a:gd name="T50" fmla="*/ 688 w 908"/>
                  <a:gd name="T51" fmla="*/ 752 h 756"/>
                  <a:gd name="T52" fmla="*/ 764 w 908"/>
                  <a:gd name="T53" fmla="*/ 706 h 756"/>
                  <a:gd name="T54" fmla="*/ 836 w 908"/>
                  <a:gd name="T55" fmla="*/ 638 h 756"/>
                  <a:gd name="T56" fmla="*/ 866 w 908"/>
                  <a:gd name="T57" fmla="*/ 636 h 756"/>
                  <a:gd name="T58" fmla="*/ 900 w 908"/>
                  <a:gd name="T59" fmla="*/ 610 h 756"/>
                  <a:gd name="T60" fmla="*/ 904 w 908"/>
                  <a:gd name="T61" fmla="*/ 582 h 756"/>
                  <a:gd name="T62" fmla="*/ 184 w 908"/>
                  <a:gd name="T63" fmla="*/ 416 h 756"/>
                  <a:gd name="T64" fmla="*/ 114 w 908"/>
                  <a:gd name="T65" fmla="*/ 384 h 756"/>
                  <a:gd name="T66" fmla="*/ 38 w 908"/>
                  <a:gd name="T67" fmla="*/ 298 h 756"/>
                  <a:gd name="T68" fmla="*/ 30 w 908"/>
                  <a:gd name="T69" fmla="*/ 220 h 756"/>
                  <a:gd name="T70" fmla="*/ 78 w 908"/>
                  <a:gd name="T71" fmla="*/ 116 h 756"/>
                  <a:gd name="T72" fmla="*/ 130 w 908"/>
                  <a:gd name="T73" fmla="*/ 70 h 756"/>
                  <a:gd name="T74" fmla="*/ 174 w 908"/>
                  <a:gd name="T75" fmla="*/ 72 h 756"/>
                  <a:gd name="T76" fmla="*/ 284 w 908"/>
                  <a:gd name="T77" fmla="*/ 142 h 756"/>
                  <a:gd name="T78" fmla="*/ 358 w 908"/>
                  <a:gd name="T79" fmla="*/ 212 h 756"/>
                  <a:gd name="T80" fmla="*/ 392 w 908"/>
                  <a:gd name="T81" fmla="*/ 284 h 756"/>
                  <a:gd name="T82" fmla="*/ 374 w 908"/>
                  <a:gd name="T83" fmla="*/ 334 h 756"/>
                  <a:gd name="T84" fmla="*/ 270 w 908"/>
                  <a:gd name="T85" fmla="*/ 404 h 756"/>
                  <a:gd name="T86" fmla="*/ 184 w 908"/>
                  <a:gd name="T87" fmla="*/ 416 h 756"/>
                  <a:gd name="T88" fmla="*/ 698 w 908"/>
                  <a:gd name="T89" fmla="*/ 724 h 756"/>
                  <a:gd name="T90" fmla="*/ 598 w 908"/>
                  <a:gd name="T91" fmla="*/ 720 h 756"/>
                  <a:gd name="T92" fmla="*/ 518 w 908"/>
                  <a:gd name="T93" fmla="*/ 674 h 756"/>
                  <a:gd name="T94" fmla="*/ 474 w 908"/>
                  <a:gd name="T95" fmla="*/ 620 h 756"/>
                  <a:gd name="T96" fmla="*/ 472 w 908"/>
                  <a:gd name="T97" fmla="*/ 486 h 756"/>
                  <a:gd name="T98" fmla="*/ 510 w 908"/>
                  <a:gd name="T99" fmla="*/ 408 h 756"/>
                  <a:gd name="T100" fmla="*/ 538 w 908"/>
                  <a:gd name="T101" fmla="*/ 390 h 756"/>
                  <a:gd name="T102" fmla="*/ 598 w 908"/>
                  <a:gd name="T103" fmla="*/ 392 h 756"/>
                  <a:gd name="T104" fmla="*/ 706 w 908"/>
                  <a:gd name="T105" fmla="*/ 444 h 756"/>
                  <a:gd name="T106" fmla="*/ 822 w 908"/>
                  <a:gd name="T107" fmla="*/ 548 h 756"/>
                  <a:gd name="T108" fmla="*/ 820 w 908"/>
                  <a:gd name="T109" fmla="*/ 596 h 756"/>
                  <a:gd name="T110" fmla="*/ 766 w 908"/>
                  <a:gd name="T111" fmla="*/ 67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8" h="756">
                    <a:moveTo>
                      <a:pt x="894" y="568"/>
                    </a:moveTo>
                    <a:lnTo>
                      <a:pt x="894" y="568"/>
                    </a:lnTo>
                    <a:lnTo>
                      <a:pt x="872" y="546"/>
                    </a:lnTo>
                    <a:lnTo>
                      <a:pt x="830" y="508"/>
                    </a:lnTo>
                    <a:lnTo>
                      <a:pt x="776" y="466"/>
                    </a:lnTo>
                    <a:lnTo>
                      <a:pt x="746" y="446"/>
                    </a:lnTo>
                    <a:lnTo>
                      <a:pt x="718" y="428"/>
                    </a:lnTo>
                    <a:lnTo>
                      <a:pt x="718" y="428"/>
                    </a:lnTo>
                    <a:lnTo>
                      <a:pt x="706" y="420"/>
                    </a:lnTo>
                    <a:lnTo>
                      <a:pt x="706" y="420"/>
                    </a:lnTo>
                    <a:lnTo>
                      <a:pt x="678" y="404"/>
                    </a:lnTo>
                    <a:lnTo>
                      <a:pt x="650" y="390"/>
                    </a:lnTo>
                    <a:lnTo>
                      <a:pt x="592" y="364"/>
                    </a:lnTo>
                    <a:lnTo>
                      <a:pt x="534" y="338"/>
                    </a:lnTo>
                    <a:lnTo>
                      <a:pt x="508" y="324"/>
                    </a:lnTo>
                    <a:lnTo>
                      <a:pt x="484" y="310"/>
                    </a:lnTo>
                    <a:lnTo>
                      <a:pt x="484" y="310"/>
                    </a:lnTo>
                    <a:lnTo>
                      <a:pt x="472" y="300"/>
                    </a:lnTo>
                    <a:lnTo>
                      <a:pt x="456" y="282"/>
                    </a:lnTo>
                    <a:lnTo>
                      <a:pt x="414" y="238"/>
                    </a:lnTo>
                    <a:lnTo>
                      <a:pt x="364" y="184"/>
                    </a:lnTo>
                    <a:lnTo>
                      <a:pt x="338" y="160"/>
                    </a:lnTo>
                    <a:lnTo>
                      <a:pt x="312" y="136"/>
                    </a:lnTo>
                    <a:lnTo>
                      <a:pt x="312" y="136"/>
                    </a:lnTo>
                    <a:lnTo>
                      <a:pt x="298" y="124"/>
                    </a:lnTo>
                    <a:lnTo>
                      <a:pt x="298" y="124"/>
                    </a:lnTo>
                    <a:lnTo>
                      <a:pt x="270" y="104"/>
                    </a:lnTo>
                    <a:lnTo>
                      <a:pt x="242" y="84"/>
                    </a:lnTo>
                    <a:lnTo>
                      <a:pt x="186" y="46"/>
                    </a:lnTo>
                    <a:lnTo>
                      <a:pt x="138" y="18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94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6" y="4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24"/>
                    </a:lnTo>
                    <a:lnTo>
                      <a:pt x="54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6" y="5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66"/>
                    </a:lnTo>
                    <a:lnTo>
                      <a:pt x="62" y="74"/>
                    </a:lnTo>
                    <a:lnTo>
                      <a:pt x="62" y="84"/>
                    </a:lnTo>
                    <a:lnTo>
                      <a:pt x="58" y="94"/>
                    </a:lnTo>
                    <a:lnTo>
                      <a:pt x="44" y="126"/>
                    </a:lnTo>
                    <a:lnTo>
                      <a:pt x="22" y="172"/>
                    </a:lnTo>
                    <a:lnTo>
                      <a:pt x="22" y="172"/>
                    </a:lnTo>
                    <a:lnTo>
                      <a:pt x="10" y="196"/>
                    </a:lnTo>
                    <a:lnTo>
                      <a:pt x="4" y="220"/>
                    </a:lnTo>
                    <a:lnTo>
                      <a:pt x="2" y="232"/>
                    </a:lnTo>
                    <a:lnTo>
                      <a:pt x="0" y="246"/>
                    </a:lnTo>
                    <a:lnTo>
                      <a:pt x="2" y="258"/>
                    </a:lnTo>
                    <a:lnTo>
                      <a:pt x="4" y="272"/>
                    </a:lnTo>
                    <a:lnTo>
                      <a:pt x="6" y="284"/>
                    </a:lnTo>
                    <a:lnTo>
                      <a:pt x="12" y="298"/>
                    </a:lnTo>
                    <a:lnTo>
                      <a:pt x="20" y="312"/>
                    </a:lnTo>
                    <a:lnTo>
                      <a:pt x="28" y="326"/>
                    </a:lnTo>
                    <a:lnTo>
                      <a:pt x="40" y="342"/>
                    </a:lnTo>
                    <a:lnTo>
                      <a:pt x="52" y="356"/>
                    </a:lnTo>
                    <a:lnTo>
                      <a:pt x="68" y="372"/>
                    </a:lnTo>
                    <a:lnTo>
                      <a:pt x="86" y="388"/>
                    </a:lnTo>
                    <a:lnTo>
                      <a:pt x="86" y="388"/>
                    </a:lnTo>
                    <a:lnTo>
                      <a:pt x="102" y="402"/>
                    </a:lnTo>
                    <a:lnTo>
                      <a:pt x="102" y="402"/>
                    </a:lnTo>
                    <a:lnTo>
                      <a:pt x="120" y="412"/>
                    </a:lnTo>
                    <a:lnTo>
                      <a:pt x="138" y="422"/>
                    </a:lnTo>
                    <a:lnTo>
                      <a:pt x="154" y="430"/>
                    </a:lnTo>
                    <a:lnTo>
                      <a:pt x="170" y="434"/>
                    </a:lnTo>
                    <a:lnTo>
                      <a:pt x="186" y="438"/>
                    </a:lnTo>
                    <a:lnTo>
                      <a:pt x="202" y="440"/>
                    </a:lnTo>
                    <a:lnTo>
                      <a:pt x="216" y="440"/>
                    </a:lnTo>
                    <a:lnTo>
                      <a:pt x="228" y="440"/>
                    </a:lnTo>
                    <a:lnTo>
                      <a:pt x="254" y="436"/>
                    </a:lnTo>
                    <a:lnTo>
                      <a:pt x="274" y="430"/>
                    </a:lnTo>
                    <a:lnTo>
                      <a:pt x="292" y="424"/>
                    </a:lnTo>
                    <a:lnTo>
                      <a:pt x="304" y="418"/>
                    </a:lnTo>
                    <a:lnTo>
                      <a:pt x="304" y="418"/>
                    </a:lnTo>
                    <a:lnTo>
                      <a:pt x="322" y="406"/>
                    </a:lnTo>
                    <a:lnTo>
                      <a:pt x="338" y="394"/>
                    </a:lnTo>
                    <a:lnTo>
                      <a:pt x="354" y="382"/>
                    </a:lnTo>
                    <a:lnTo>
                      <a:pt x="370" y="370"/>
                    </a:lnTo>
                    <a:lnTo>
                      <a:pt x="386" y="362"/>
                    </a:lnTo>
                    <a:lnTo>
                      <a:pt x="394" y="360"/>
                    </a:lnTo>
                    <a:lnTo>
                      <a:pt x="404" y="358"/>
                    </a:lnTo>
                    <a:lnTo>
                      <a:pt x="412" y="360"/>
                    </a:lnTo>
                    <a:lnTo>
                      <a:pt x="422" y="362"/>
                    </a:lnTo>
                    <a:lnTo>
                      <a:pt x="430" y="366"/>
                    </a:lnTo>
                    <a:lnTo>
                      <a:pt x="440" y="372"/>
                    </a:lnTo>
                    <a:lnTo>
                      <a:pt x="440" y="372"/>
                    </a:lnTo>
                    <a:lnTo>
                      <a:pt x="450" y="380"/>
                    </a:lnTo>
                    <a:lnTo>
                      <a:pt x="456" y="386"/>
                    </a:lnTo>
                    <a:lnTo>
                      <a:pt x="462" y="394"/>
                    </a:lnTo>
                    <a:lnTo>
                      <a:pt x="466" y="404"/>
                    </a:lnTo>
                    <a:lnTo>
                      <a:pt x="468" y="412"/>
                    </a:lnTo>
                    <a:lnTo>
                      <a:pt x="468" y="420"/>
                    </a:lnTo>
                    <a:lnTo>
                      <a:pt x="466" y="438"/>
                    </a:lnTo>
                    <a:lnTo>
                      <a:pt x="460" y="456"/>
                    </a:lnTo>
                    <a:lnTo>
                      <a:pt x="454" y="476"/>
                    </a:lnTo>
                    <a:lnTo>
                      <a:pt x="448" y="496"/>
                    </a:lnTo>
                    <a:lnTo>
                      <a:pt x="444" y="516"/>
                    </a:lnTo>
                    <a:lnTo>
                      <a:pt x="444" y="516"/>
                    </a:lnTo>
                    <a:lnTo>
                      <a:pt x="442" y="530"/>
                    </a:lnTo>
                    <a:lnTo>
                      <a:pt x="440" y="548"/>
                    </a:lnTo>
                    <a:lnTo>
                      <a:pt x="440" y="570"/>
                    </a:lnTo>
                    <a:lnTo>
                      <a:pt x="444" y="596"/>
                    </a:lnTo>
                    <a:lnTo>
                      <a:pt x="448" y="610"/>
                    </a:lnTo>
                    <a:lnTo>
                      <a:pt x="454" y="622"/>
                    </a:lnTo>
                    <a:lnTo>
                      <a:pt x="460" y="636"/>
                    </a:lnTo>
                    <a:lnTo>
                      <a:pt x="470" y="650"/>
                    </a:lnTo>
                    <a:lnTo>
                      <a:pt x="480" y="664"/>
                    </a:lnTo>
                    <a:lnTo>
                      <a:pt x="492" y="678"/>
                    </a:lnTo>
                    <a:lnTo>
                      <a:pt x="508" y="692"/>
                    </a:lnTo>
                    <a:lnTo>
                      <a:pt x="524" y="704"/>
                    </a:lnTo>
                    <a:lnTo>
                      <a:pt x="524" y="704"/>
                    </a:lnTo>
                    <a:lnTo>
                      <a:pt x="538" y="712"/>
                    </a:lnTo>
                    <a:lnTo>
                      <a:pt x="538" y="712"/>
                    </a:lnTo>
                    <a:lnTo>
                      <a:pt x="560" y="726"/>
                    </a:lnTo>
                    <a:lnTo>
                      <a:pt x="582" y="736"/>
                    </a:lnTo>
                    <a:lnTo>
                      <a:pt x="604" y="746"/>
                    </a:lnTo>
                    <a:lnTo>
                      <a:pt x="622" y="750"/>
                    </a:lnTo>
                    <a:lnTo>
                      <a:pt x="640" y="754"/>
                    </a:lnTo>
                    <a:lnTo>
                      <a:pt x="656" y="756"/>
                    </a:lnTo>
                    <a:lnTo>
                      <a:pt x="672" y="756"/>
                    </a:lnTo>
                    <a:lnTo>
                      <a:pt x="688" y="752"/>
                    </a:lnTo>
                    <a:lnTo>
                      <a:pt x="688" y="752"/>
                    </a:lnTo>
                    <a:lnTo>
                      <a:pt x="708" y="746"/>
                    </a:lnTo>
                    <a:lnTo>
                      <a:pt x="728" y="736"/>
                    </a:lnTo>
                    <a:lnTo>
                      <a:pt x="746" y="722"/>
                    </a:lnTo>
                    <a:lnTo>
                      <a:pt x="764" y="706"/>
                    </a:lnTo>
                    <a:lnTo>
                      <a:pt x="764" y="706"/>
                    </a:lnTo>
                    <a:lnTo>
                      <a:pt x="774" y="696"/>
                    </a:lnTo>
                    <a:lnTo>
                      <a:pt x="774" y="696"/>
                    </a:lnTo>
                    <a:lnTo>
                      <a:pt x="806" y="666"/>
                    </a:lnTo>
                    <a:lnTo>
                      <a:pt x="828" y="646"/>
                    </a:lnTo>
                    <a:lnTo>
                      <a:pt x="836" y="638"/>
                    </a:lnTo>
                    <a:lnTo>
                      <a:pt x="844" y="636"/>
                    </a:lnTo>
                    <a:lnTo>
                      <a:pt x="852" y="634"/>
                    </a:lnTo>
                    <a:lnTo>
                      <a:pt x="860" y="636"/>
                    </a:lnTo>
                    <a:lnTo>
                      <a:pt x="860" y="636"/>
                    </a:lnTo>
                    <a:lnTo>
                      <a:pt x="866" y="636"/>
                    </a:lnTo>
                    <a:lnTo>
                      <a:pt x="870" y="636"/>
                    </a:lnTo>
                    <a:lnTo>
                      <a:pt x="876" y="634"/>
                    </a:lnTo>
                    <a:lnTo>
                      <a:pt x="882" y="632"/>
                    </a:lnTo>
                    <a:lnTo>
                      <a:pt x="890" y="622"/>
                    </a:lnTo>
                    <a:lnTo>
                      <a:pt x="900" y="610"/>
                    </a:lnTo>
                    <a:lnTo>
                      <a:pt x="900" y="610"/>
                    </a:lnTo>
                    <a:lnTo>
                      <a:pt x="906" y="600"/>
                    </a:lnTo>
                    <a:lnTo>
                      <a:pt x="906" y="596"/>
                    </a:lnTo>
                    <a:lnTo>
                      <a:pt x="908" y="592"/>
                    </a:lnTo>
                    <a:lnTo>
                      <a:pt x="904" y="582"/>
                    </a:lnTo>
                    <a:lnTo>
                      <a:pt x="894" y="568"/>
                    </a:lnTo>
                    <a:lnTo>
                      <a:pt x="894" y="568"/>
                    </a:lnTo>
                    <a:close/>
                    <a:moveTo>
                      <a:pt x="184" y="416"/>
                    </a:moveTo>
                    <a:lnTo>
                      <a:pt x="184" y="416"/>
                    </a:lnTo>
                    <a:lnTo>
                      <a:pt x="184" y="416"/>
                    </a:lnTo>
                    <a:lnTo>
                      <a:pt x="166" y="412"/>
                    </a:lnTo>
                    <a:lnTo>
                      <a:pt x="150" y="406"/>
                    </a:lnTo>
                    <a:lnTo>
                      <a:pt x="132" y="396"/>
                    </a:lnTo>
                    <a:lnTo>
                      <a:pt x="114" y="384"/>
                    </a:lnTo>
                    <a:lnTo>
                      <a:pt x="114" y="384"/>
                    </a:lnTo>
                    <a:lnTo>
                      <a:pt x="96" y="370"/>
                    </a:lnTo>
                    <a:lnTo>
                      <a:pt x="78" y="354"/>
                    </a:lnTo>
                    <a:lnTo>
                      <a:pt x="62" y="336"/>
                    </a:lnTo>
                    <a:lnTo>
                      <a:pt x="48" y="318"/>
                    </a:lnTo>
                    <a:lnTo>
                      <a:pt x="38" y="298"/>
                    </a:lnTo>
                    <a:lnTo>
                      <a:pt x="30" y="278"/>
                    </a:lnTo>
                    <a:lnTo>
                      <a:pt x="26" y="258"/>
                    </a:lnTo>
                    <a:lnTo>
                      <a:pt x="26" y="240"/>
                    </a:lnTo>
                    <a:lnTo>
                      <a:pt x="26" y="240"/>
                    </a:lnTo>
                    <a:lnTo>
                      <a:pt x="30" y="220"/>
                    </a:lnTo>
                    <a:lnTo>
                      <a:pt x="36" y="198"/>
                    </a:lnTo>
                    <a:lnTo>
                      <a:pt x="44" y="176"/>
                    </a:lnTo>
                    <a:lnTo>
                      <a:pt x="54" y="156"/>
                    </a:lnTo>
                    <a:lnTo>
                      <a:pt x="66" y="134"/>
                    </a:lnTo>
                    <a:lnTo>
                      <a:pt x="78" y="116"/>
                    </a:lnTo>
                    <a:lnTo>
                      <a:pt x="92" y="98"/>
                    </a:lnTo>
                    <a:lnTo>
                      <a:pt x="108" y="84"/>
                    </a:lnTo>
                    <a:lnTo>
                      <a:pt x="108" y="84"/>
                    </a:lnTo>
                    <a:lnTo>
                      <a:pt x="118" y="76"/>
                    </a:lnTo>
                    <a:lnTo>
                      <a:pt x="130" y="70"/>
                    </a:lnTo>
                    <a:lnTo>
                      <a:pt x="142" y="66"/>
                    </a:lnTo>
                    <a:lnTo>
                      <a:pt x="152" y="66"/>
                    </a:lnTo>
                    <a:lnTo>
                      <a:pt x="152" y="66"/>
                    </a:lnTo>
                    <a:lnTo>
                      <a:pt x="162" y="68"/>
                    </a:lnTo>
                    <a:lnTo>
                      <a:pt x="174" y="72"/>
                    </a:lnTo>
                    <a:lnTo>
                      <a:pt x="204" y="86"/>
                    </a:lnTo>
                    <a:lnTo>
                      <a:pt x="204" y="86"/>
                    </a:lnTo>
                    <a:lnTo>
                      <a:pt x="244" y="110"/>
                    </a:lnTo>
                    <a:lnTo>
                      <a:pt x="284" y="142"/>
                    </a:lnTo>
                    <a:lnTo>
                      <a:pt x="284" y="142"/>
                    </a:lnTo>
                    <a:lnTo>
                      <a:pt x="306" y="158"/>
                    </a:lnTo>
                    <a:lnTo>
                      <a:pt x="324" y="176"/>
                    </a:lnTo>
                    <a:lnTo>
                      <a:pt x="342" y="194"/>
                    </a:lnTo>
                    <a:lnTo>
                      <a:pt x="358" y="212"/>
                    </a:lnTo>
                    <a:lnTo>
                      <a:pt x="358" y="212"/>
                    </a:lnTo>
                    <a:lnTo>
                      <a:pt x="372" y="230"/>
                    </a:lnTo>
                    <a:lnTo>
                      <a:pt x="384" y="250"/>
                    </a:lnTo>
                    <a:lnTo>
                      <a:pt x="390" y="268"/>
                    </a:lnTo>
                    <a:lnTo>
                      <a:pt x="392" y="284"/>
                    </a:lnTo>
                    <a:lnTo>
                      <a:pt x="392" y="284"/>
                    </a:lnTo>
                    <a:lnTo>
                      <a:pt x="392" y="298"/>
                    </a:lnTo>
                    <a:lnTo>
                      <a:pt x="388" y="310"/>
                    </a:lnTo>
                    <a:lnTo>
                      <a:pt x="388" y="310"/>
                    </a:lnTo>
                    <a:lnTo>
                      <a:pt x="382" y="322"/>
                    </a:lnTo>
                    <a:lnTo>
                      <a:pt x="374" y="334"/>
                    </a:lnTo>
                    <a:lnTo>
                      <a:pt x="364" y="344"/>
                    </a:lnTo>
                    <a:lnTo>
                      <a:pt x="354" y="354"/>
                    </a:lnTo>
                    <a:lnTo>
                      <a:pt x="328" y="374"/>
                    </a:lnTo>
                    <a:lnTo>
                      <a:pt x="300" y="392"/>
                    </a:lnTo>
                    <a:lnTo>
                      <a:pt x="270" y="404"/>
                    </a:lnTo>
                    <a:lnTo>
                      <a:pt x="238" y="414"/>
                    </a:lnTo>
                    <a:lnTo>
                      <a:pt x="224" y="416"/>
                    </a:lnTo>
                    <a:lnTo>
                      <a:pt x="210" y="418"/>
                    </a:lnTo>
                    <a:lnTo>
                      <a:pt x="196" y="418"/>
                    </a:lnTo>
                    <a:lnTo>
                      <a:pt x="184" y="416"/>
                    </a:lnTo>
                    <a:lnTo>
                      <a:pt x="184" y="416"/>
                    </a:lnTo>
                    <a:close/>
                    <a:moveTo>
                      <a:pt x="704" y="722"/>
                    </a:moveTo>
                    <a:lnTo>
                      <a:pt x="704" y="722"/>
                    </a:lnTo>
                    <a:lnTo>
                      <a:pt x="698" y="724"/>
                    </a:lnTo>
                    <a:lnTo>
                      <a:pt x="698" y="724"/>
                    </a:lnTo>
                    <a:lnTo>
                      <a:pt x="680" y="730"/>
                    </a:lnTo>
                    <a:lnTo>
                      <a:pt x="660" y="732"/>
                    </a:lnTo>
                    <a:lnTo>
                      <a:pt x="640" y="730"/>
                    </a:lnTo>
                    <a:lnTo>
                      <a:pt x="620" y="728"/>
                    </a:lnTo>
                    <a:lnTo>
                      <a:pt x="598" y="720"/>
                    </a:lnTo>
                    <a:lnTo>
                      <a:pt x="576" y="712"/>
                    </a:lnTo>
                    <a:lnTo>
                      <a:pt x="556" y="700"/>
                    </a:lnTo>
                    <a:lnTo>
                      <a:pt x="536" y="688"/>
                    </a:lnTo>
                    <a:lnTo>
                      <a:pt x="536" y="688"/>
                    </a:lnTo>
                    <a:lnTo>
                      <a:pt x="518" y="674"/>
                    </a:lnTo>
                    <a:lnTo>
                      <a:pt x="504" y="660"/>
                    </a:lnTo>
                    <a:lnTo>
                      <a:pt x="490" y="646"/>
                    </a:lnTo>
                    <a:lnTo>
                      <a:pt x="480" y="630"/>
                    </a:lnTo>
                    <a:lnTo>
                      <a:pt x="480" y="630"/>
                    </a:lnTo>
                    <a:lnTo>
                      <a:pt x="474" y="620"/>
                    </a:lnTo>
                    <a:lnTo>
                      <a:pt x="470" y="606"/>
                    </a:lnTo>
                    <a:lnTo>
                      <a:pt x="466" y="580"/>
                    </a:lnTo>
                    <a:lnTo>
                      <a:pt x="464" y="548"/>
                    </a:lnTo>
                    <a:lnTo>
                      <a:pt x="466" y="518"/>
                    </a:lnTo>
                    <a:lnTo>
                      <a:pt x="472" y="486"/>
                    </a:lnTo>
                    <a:lnTo>
                      <a:pt x="482" y="456"/>
                    </a:lnTo>
                    <a:lnTo>
                      <a:pt x="488" y="442"/>
                    </a:lnTo>
                    <a:lnTo>
                      <a:pt x="494" y="430"/>
                    </a:lnTo>
                    <a:lnTo>
                      <a:pt x="502" y="418"/>
                    </a:lnTo>
                    <a:lnTo>
                      <a:pt x="510" y="408"/>
                    </a:lnTo>
                    <a:lnTo>
                      <a:pt x="510" y="408"/>
                    </a:lnTo>
                    <a:lnTo>
                      <a:pt x="524" y="396"/>
                    </a:lnTo>
                    <a:lnTo>
                      <a:pt x="530" y="392"/>
                    </a:lnTo>
                    <a:lnTo>
                      <a:pt x="538" y="390"/>
                    </a:lnTo>
                    <a:lnTo>
                      <a:pt x="538" y="390"/>
                    </a:lnTo>
                    <a:lnTo>
                      <a:pt x="550" y="388"/>
                    </a:lnTo>
                    <a:lnTo>
                      <a:pt x="564" y="386"/>
                    </a:lnTo>
                    <a:lnTo>
                      <a:pt x="564" y="386"/>
                    </a:lnTo>
                    <a:lnTo>
                      <a:pt x="580" y="388"/>
                    </a:lnTo>
                    <a:lnTo>
                      <a:pt x="598" y="392"/>
                    </a:lnTo>
                    <a:lnTo>
                      <a:pt x="614" y="398"/>
                    </a:lnTo>
                    <a:lnTo>
                      <a:pt x="632" y="404"/>
                    </a:lnTo>
                    <a:lnTo>
                      <a:pt x="670" y="422"/>
                    </a:lnTo>
                    <a:lnTo>
                      <a:pt x="706" y="444"/>
                    </a:lnTo>
                    <a:lnTo>
                      <a:pt x="706" y="444"/>
                    </a:lnTo>
                    <a:lnTo>
                      <a:pt x="748" y="474"/>
                    </a:lnTo>
                    <a:lnTo>
                      <a:pt x="782" y="502"/>
                    </a:lnTo>
                    <a:lnTo>
                      <a:pt x="808" y="528"/>
                    </a:lnTo>
                    <a:lnTo>
                      <a:pt x="818" y="540"/>
                    </a:lnTo>
                    <a:lnTo>
                      <a:pt x="822" y="548"/>
                    </a:lnTo>
                    <a:lnTo>
                      <a:pt x="822" y="548"/>
                    </a:lnTo>
                    <a:lnTo>
                      <a:pt x="826" y="558"/>
                    </a:lnTo>
                    <a:lnTo>
                      <a:pt x="826" y="570"/>
                    </a:lnTo>
                    <a:lnTo>
                      <a:pt x="824" y="582"/>
                    </a:lnTo>
                    <a:lnTo>
                      <a:pt x="820" y="596"/>
                    </a:lnTo>
                    <a:lnTo>
                      <a:pt x="814" y="610"/>
                    </a:lnTo>
                    <a:lnTo>
                      <a:pt x="806" y="624"/>
                    </a:lnTo>
                    <a:lnTo>
                      <a:pt x="786" y="652"/>
                    </a:lnTo>
                    <a:lnTo>
                      <a:pt x="786" y="652"/>
                    </a:lnTo>
                    <a:lnTo>
                      <a:pt x="766" y="672"/>
                    </a:lnTo>
                    <a:lnTo>
                      <a:pt x="746" y="692"/>
                    </a:lnTo>
                    <a:lnTo>
                      <a:pt x="724" y="708"/>
                    </a:lnTo>
                    <a:lnTo>
                      <a:pt x="704" y="722"/>
                    </a:lnTo>
                    <a:lnTo>
                      <a:pt x="704" y="722"/>
                    </a:lnTo>
                    <a:close/>
                  </a:path>
                </a:pathLst>
              </a:custGeom>
              <a:solidFill>
                <a:srgbClr val="2F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Freeform 285"/>
              <p:cNvSpPr>
                <a:spLocks noEditPoints="1"/>
              </p:cNvSpPr>
              <p:nvPr/>
            </p:nvSpPr>
            <p:spPr bwMode="auto">
              <a:xfrm>
                <a:off x="20256500" y="-3055937"/>
                <a:ext cx="819150" cy="606425"/>
              </a:xfrm>
              <a:custGeom>
                <a:avLst/>
                <a:gdLst>
                  <a:gd name="T0" fmla="*/ 60 w 516"/>
                  <a:gd name="T1" fmla="*/ 116 h 382"/>
                  <a:gd name="T2" fmla="*/ 34 w 516"/>
                  <a:gd name="T3" fmla="*/ 102 h 382"/>
                  <a:gd name="T4" fmla="*/ 48 w 516"/>
                  <a:gd name="T5" fmla="*/ 80 h 382"/>
                  <a:gd name="T6" fmla="*/ 72 w 516"/>
                  <a:gd name="T7" fmla="*/ 94 h 382"/>
                  <a:gd name="T8" fmla="*/ 60 w 516"/>
                  <a:gd name="T9" fmla="*/ 116 h 382"/>
                  <a:gd name="T10" fmla="*/ 88 w 516"/>
                  <a:gd name="T11" fmla="*/ 66 h 382"/>
                  <a:gd name="T12" fmla="*/ 64 w 516"/>
                  <a:gd name="T13" fmla="*/ 52 h 382"/>
                  <a:gd name="T14" fmla="*/ 76 w 516"/>
                  <a:gd name="T15" fmla="*/ 30 h 382"/>
                  <a:gd name="T16" fmla="*/ 102 w 516"/>
                  <a:gd name="T17" fmla="*/ 44 h 382"/>
                  <a:gd name="T18" fmla="*/ 88 w 516"/>
                  <a:gd name="T19" fmla="*/ 66 h 382"/>
                  <a:gd name="T20" fmla="*/ 60 w 516"/>
                  <a:gd name="T21" fmla="*/ 0 h 382"/>
                  <a:gd name="T22" fmla="*/ 0 w 516"/>
                  <a:gd name="T23" fmla="*/ 102 h 382"/>
                  <a:gd name="T24" fmla="*/ 90 w 516"/>
                  <a:gd name="T25" fmla="*/ 154 h 382"/>
                  <a:gd name="T26" fmla="*/ 90 w 516"/>
                  <a:gd name="T27" fmla="*/ 154 h 382"/>
                  <a:gd name="T28" fmla="*/ 90 w 516"/>
                  <a:gd name="T29" fmla="*/ 154 h 382"/>
                  <a:gd name="T30" fmla="*/ 70 w 516"/>
                  <a:gd name="T31" fmla="*/ 190 h 382"/>
                  <a:gd name="T32" fmla="*/ 390 w 516"/>
                  <a:gd name="T33" fmla="*/ 374 h 382"/>
                  <a:gd name="T34" fmla="*/ 390 w 516"/>
                  <a:gd name="T35" fmla="*/ 374 h 382"/>
                  <a:gd name="T36" fmla="*/ 404 w 516"/>
                  <a:gd name="T37" fmla="*/ 380 h 382"/>
                  <a:gd name="T38" fmla="*/ 416 w 516"/>
                  <a:gd name="T39" fmla="*/ 382 h 382"/>
                  <a:gd name="T40" fmla="*/ 416 w 516"/>
                  <a:gd name="T41" fmla="*/ 382 h 382"/>
                  <a:gd name="T42" fmla="*/ 426 w 516"/>
                  <a:gd name="T43" fmla="*/ 380 h 382"/>
                  <a:gd name="T44" fmla="*/ 434 w 516"/>
                  <a:gd name="T45" fmla="*/ 378 h 382"/>
                  <a:gd name="T46" fmla="*/ 442 w 516"/>
                  <a:gd name="T47" fmla="*/ 372 h 382"/>
                  <a:gd name="T48" fmla="*/ 448 w 516"/>
                  <a:gd name="T49" fmla="*/ 366 h 382"/>
                  <a:gd name="T50" fmla="*/ 512 w 516"/>
                  <a:gd name="T51" fmla="*/ 252 h 382"/>
                  <a:gd name="T52" fmla="*/ 512 w 516"/>
                  <a:gd name="T53" fmla="*/ 252 h 382"/>
                  <a:gd name="T54" fmla="*/ 516 w 516"/>
                  <a:gd name="T55" fmla="*/ 246 h 382"/>
                  <a:gd name="T56" fmla="*/ 516 w 516"/>
                  <a:gd name="T57" fmla="*/ 238 h 382"/>
                  <a:gd name="T58" fmla="*/ 516 w 516"/>
                  <a:gd name="T59" fmla="*/ 230 h 382"/>
                  <a:gd name="T60" fmla="*/ 514 w 516"/>
                  <a:gd name="T61" fmla="*/ 224 h 382"/>
                  <a:gd name="T62" fmla="*/ 510 w 516"/>
                  <a:gd name="T63" fmla="*/ 216 h 382"/>
                  <a:gd name="T64" fmla="*/ 504 w 516"/>
                  <a:gd name="T65" fmla="*/ 210 h 382"/>
                  <a:gd name="T66" fmla="*/ 498 w 516"/>
                  <a:gd name="T67" fmla="*/ 204 h 382"/>
                  <a:gd name="T68" fmla="*/ 490 w 516"/>
                  <a:gd name="T69" fmla="*/ 198 h 382"/>
                  <a:gd name="T70" fmla="*/ 170 w 516"/>
                  <a:gd name="T71" fmla="*/ 14 h 382"/>
                  <a:gd name="T72" fmla="*/ 150 w 516"/>
                  <a:gd name="T73" fmla="*/ 50 h 382"/>
                  <a:gd name="T74" fmla="*/ 60 w 516"/>
                  <a:gd name="T75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6" h="382">
                    <a:moveTo>
                      <a:pt x="60" y="116"/>
                    </a:moveTo>
                    <a:lnTo>
                      <a:pt x="34" y="102"/>
                    </a:lnTo>
                    <a:lnTo>
                      <a:pt x="48" y="80"/>
                    </a:lnTo>
                    <a:lnTo>
                      <a:pt x="72" y="94"/>
                    </a:lnTo>
                    <a:lnTo>
                      <a:pt x="60" y="116"/>
                    </a:lnTo>
                    <a:close/>
                    <a:moveTo>
                      <a:pt x="88" y="66"/>
                    </a:moveTo>
                    <a:lnTo>
                      <a:pt x="64" y="52"/>
                    </a:lnTo>
                    <a:lnTo>
                      <a:pt x="76" y="30"/>
                    </a:lnTo>
                    <a:lnTo>
                      <a:pt x="102" y="44"/>
                    </a:lnTo>
                    <a:lnTo>
                      <a:pt x="88" y="66"/>
                    </a:lnTo>
                    <a:close/>
                    <a:moveTo>
                      <a:pt x="60" y="0"/>
                    </a:moveTo>
                    <a:lnTo>
                      <a:pt x="0" y="102"/>
                    </a:lnTo>
                    <a:lnTo>
                      <a:pt x="90" y="154"/>
                    </a:lnTo>
                    <a:lnTo>
                      <a:pt x="90" y="154"/>
                    </a:lnTo>
                    <a:lnTo>
                      <a:pt x="90" y="154"/>
                    </a:lnTo>
                    <a:lnTo>
                      <a:pt x="70" y="190"/>
                    </a:lnTo>
                    <a:lnTo>
                      <a:pt x="390" y="374"/>
                    </a:lnTo>
                    <a:lnTo>
                      <a:pt x="390" y="374"/>
                    </a:lnTo>
                    <a:lnTo>
                      <a:pt x="404" y="380"/>
                    </a:lnTo>
                    <a:lnTo>
                      <a:pt x="416" y="382"/>
                    </a:lnTo>
                    <a:lnTo>
                      <a:pt x="416" y="382"/>
                    </a:lnTo>
                    <a:lnTo>
                      <a:pt x="426" y="380"/>
                    </a:lnTo>
                    <a:lnTo>
                      <a:pt x="434" y="378"/>
                    </a:lnTo>
                    <a:lnTo>
                      <a:pt x="442" y="372"/>
                    </a:lnTo>
                    <a:lnTo>
                      <a:pt x="448" y="366"/>
                    </a:lnTo>
                    <a:lnTo>
                      <a:pt x="512" y="252"/>
                    </a:lnTo>
                    <a:lnTo>
                      <a:pt x="512" y="252"/>
                    </a:lnTo>
                    <a:lnTo>
                      <a:pt x="516" y="246"/>
                    </a:lnTo>
                    <a:lnTo>
                      <a:pt x="516" y="238"/>
                    </a:lnTo>
                    <a:lnTo>
                      <a:pt x="516" y="230"/>
                    </a:lnTo>
                    <a:lnTo>
                      <a:pt x="514" y="224"/>
                    </a:lnTo>
                    <a:lnTo>
                      <a:pt x="510" y="216"/>
                    </a:lnTo>
                    <a:lnTo>
                      <a:pt x="504" y="210"/>
                    </a:lnTo>
                    <a:lnTo>
                      <a:pt x="498" y="204"/>
                    </a:lnTo>
                    <a:lnTo>
                      <a:pt x="490" y="198"/>
                    </a:lnTo>
                    <a:lnTo>
                      <a:pt x="170" y="14"/>
                    </a:lnTo>
                    <a:lnTo>
                      <a:pt x="150" y="5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Freeform 286"/>
              <p:cNvSpPr>
                <a:spLocks/>
              </p:cNvSpPr>
              <p:nvPr/>
            </p:nvSpPr>
            <p:spPr bwMode="auto">
              <a:xfrm>
                <a:off x="20310475" y="-2928937"/>
                <a:ext cx="60325" cy="57150"/>
              </a:xfrm>
              <a:custGeom>
                <a:avLst/>
                <a:gdLst>
                  <a:gd name="T0" fmla="*/ 26 w 38"/>
                  <a:gd name="T1" fmla="*/ 36 h 36"/>
                  <a:gd name="T2" fmla="*/ 0 w 38"/>
                  <a:gd name="T3" fmla="*/ 22 h 36"/>
                  <a:gd name="T4" fmla="*/ 14 w 38"/>
                  <a:gd name="T5" fmla="*/ 0 h 36"/>
                  <a:gd name="T6" fmla="*/ 38 w 38"/>
                  <a:gd name="T7" fmla="*/ 14 h 36"/>
                  <a:gd name="T8" fmla="*/ 26 w 38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26" y="36"/>
                    </a:moveTo>
                    <a:lnTo>
                      <a:pt x="0" y="22"/>
                    </a:lnTo>
                    <a:lnTo>
                      <a:pt x="14" y="0"/>
                    </a:lnTo>
                    <a:lnTo>
                      <a:pt x="38" y="14"/>
                    </a:lnTo>
                    <a:lnTo>
                      <a:pt x="26" y="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Freeform 287"/>
              <p:cNvSpPr>
                <a:spLocks/>
              </p:cNvSpPr>
              <p:nvPr/>
            </p:nvSpPr>
            <p:spPr bwMode="auto">
              <a:xfrm>
                <a:off x="20358100" y="-3008312"/>
                <a:ext cx="60325" cy="57150"/>
              </a:xfrm>
              <a:custGeom>
                <a:avLst/>
                <a:gdLst>
                  <a:gd name="T0" fmla="*/ 24 w 38"/>
                  <a:gd name="T1" fmla="*/ 36 h 36"/>
                  <a:gd name="T2" fmla="*/ 0 w 38"/>
                  <a:gd name="T3" fmla="*/ 22 h 36"/>
                  <a:gd name="T4" fmla="*/ 12 w 38"/>
                  <a:gd name="T5" fmla="*/ 0 h 36"/>
                  <a:gd name="T6" fmla="*/ 38 w 38"/>
                  <a:gd name="T7" fmla="*/ 14 h 36"/>
                  <a:gd name="T8" fmla="*/ 24 w 38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24" y="36"/>
                    </a:moveTo>
                    <a:lnTo>
                      <a:pt x="0" y="22"/>
                    </a:lnTo>
                    <a:lnTo>
                      <a:pt x="12" y="0"/>
                    </a:lnTo>
                    <a:lnTo>
                      <a:pt x="38" y="14"/>
                    </a:lnTo>
                    <a:lnTo>
                      <a:pt x="24" y="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Freeform 288"/>
              <p:cNvSpPr>
                <a:spLocks/>
              </p:cNvSpPr>
              <p:nvPr/>
            </p:nvSpPr>
            <p:spPr bwMode="auto">
              <a:xfrm>
                <a:off x="20256500" y="-3055937"/>
                <a:ext cx="819150" cy="606425"/>
              </a:xfrm>
              <a:custGeom>
                <a:avLst/>
                <a:gdLst>
                  <a:gd name="T0" fmla="*/ 60 w 516"/>
                  <a:gd name="T1" fmla="*/ 0 h 382"/>
                  <a:gd name="T2" fmla="*/ 0 w 516"/>
                  <a:gd name="T3" fmla="*/ 102 h 382"/>
                  <a:gd name="T4" fmla="*/ 90 w 516"/>
                  <a:gd name="T5" fmla="*/ 154 h 382"/>
                  <a:gd name="T6" fmla="*/ 90 w 516"/>
                  <a:gd name="T7" fmla="*/ 154 h 382"/>
                  <a:gd name="T8" fmla="*/ 90 w 516"/>
                  <a:gd name="T9" fmla="*/ 154 h 382"/>
                  <a:gd name="T10" fmla="*/ 70 w 516"/>
                  <a:gd name="T11" fmla="*/ 190 h 382"/>
                  <a:gd name="T12" fmla="*/ 390 w 516"/>
                  <a:gd name="T13" fmla="*/ 374 h 382"/>
                  <a:gd name="T14" fmla="*/ 390 w 516"/>
                  <a:gd name="T15" fmla="*/ 374 h 382"/>
                  <a:gd name="T16" fmla="*/ 404 w 516"/>
                  <a:gd name="T17" fmla="*/ 380 h 382"/>
                  <a:gd name="T18" fmla="*/ 416 w 516"/>
                  <a:gd name="T19" fmla="*/ 382 h 382"/>
                  <a:gd name="T20" fmla="*/ 416 w 516"/>
                  <a:gd name="T21" fmla="*/ 382 h 382"/>
                  <a:gd name="T22" fmla="*/ 426 w 516"/>
                  <a:gd name="T23" fmla="*/ 380 h 382"/>
                  <a:gd name="T24" fmla="*/ 434 w 516"/>
                  <a:gd name="T25" fmla="*/ 378 h 382"/>
                  <a:gd name="T26" fmla="*/ 442 w 516"/>
                  <a:gd name="T27" fmla="*/ 372 h 382"/>
                  <a:gd name="T28" fmla="*/ 448 w 516"/>
                  <a:gd name="T29" fmla="*/ 366 h 382"/>
                  <a:gd name="T30" fmla="*/ 512 w 516"/>
                  <a:gd name="T31" fmla="*/ 252 h 382"/>
                  <a:gd name="T32" fmla="*/ 512 w 516"/>
                  <a:gd name="T33" fmla="*/ 252 h 382"/>
                  <a:gd name="T34" fmla="*/ 516 w 516"/>
                  <a:gd name="T35" fmla="*/ 246 h 382"/>
                  <a:gd name="T36" fmla="*/ 516 w 516"/>
                  <a:gd name="T37" fmla="*/ 238 h 382"/>
                  <a:gd name="T38" fmla="*/ 516 w 516"/>
                  <a:gd name="T39" fmla="*/ 230 h 382"/>
                  <a:gd name="T40" fmla="*/ 514 w 516"/>
                  <a:gd name="T41" fmla="*/ 224 h 382"/>
                  <a:gd name="T42" fmla="*/ 510 w 516"/>
                  <a:gd name="T43" fmla="*/ 216 h 382"/>
                  <a:gd name="T44" fmla="*/ 504 w 516"/>
                  <a:gd name="T45" fmla="*/ 210 h 382"/>
                  <a:gd name="T46" fmla="*/ 498 w 516"/>
                  <a:gd name="T47" fmla="*/ 204 h 382"/>
                  <a:gd name="T48" fmla="*/ 490 w 516"/>
                  <a:gd name="T49" fmla="*/ 198 h 382"/>
                  <a:gd name="T50" fmla="*/ 170 w 516"/>
                  <a:gd name="T51" fmla="*/ 14 h 382"/>
                  <a:gd name="T52" fmla="*/ 150 w 516"/>
                  <a:gd name="T53" fmla="*/ 50 h 382"/>
                  <a:gd name="T54" fmla="*/ 60 w 516"/>
                  <a:gd name="T55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6" h="382">
                    <a:moveTo>
                      <a:pt x="60" y="0"/>
                    </a:moveTo>
                    <a:lnTo>
                      <a:pt x="0" y="102"/>
                    </a:lnTo>
                    <a:lnTo>
                      <a:pt x="90" y="154"/>
                    </a:lnTo>
                    <a:lnTo>
                      <a:pt x="90" y="154"/>
                    </a:lnTo>
                    <a:lnTo>
                      <a:pt x="90" y="154"/>
                    </a:lnTo>
                    <a:lnTo>
                      <a:pt x="70" y="190"/>
                    </a:lnTo>
                    <a:lnTo>
                      <a:pt x="390" y="374"/>
                    </a:lnTo>
                    <a:lnTo>
                      <a:pt x="390" y="374"/>
                    </a:lnTo>
                    <a:lnTo>
                      <a:pt x="404" y="380"/>
                    </a:lnTo>
                    <a:lnTo>
                      <a:pt x="416" y="382"/>
                    </a:lnTo>
                    <a:lnTo>
                      <a:pt x="416" y="382"/>
                    </a:lnTo>
                    <a:lnTo>
                      <a:pt x="426" y="380"/>
                    </a:lnTo>
                    <a:lnTo>
                      <a:pt x="434" y="378"/>
                    </a:lnTo>
                    <a:lnTo>
                      <a:pt x="442" y="372"/>
                    </a:lnTo>
                    <a:lnTo>
                      <a:pt x="448" y="366"/>
                    </a:lnTo>
                    <a:lnTo>
                      <a:pt x="512" y="252"/>
                    </a:lnTo>
                    <a:lnTo>
                      <a:pt x="512" y="252"/>
                    </a:lnTo>
                    <a:lnTo>
                      <a:pt x="516" y="246"/>
                    </a:lnTo>
                    <a:lnTo>
                      <a:pt x="516" y="238"/>
                    </a:lnTo>
                    <a:lnTo>
                      <a:pt x="516" y="230"/>
                    </a:lnTo>
                    <a:lnTo>
                      <a:pt x="514" y="224"/>
                    </a:lnTo>
                    <a:lnTo>
                      <a:pt x="510" y="216"/>
                    </a:lnTo>
                    <a:lnTo>
                      <a:pt x="504" y="210"/>
                    </a:lnTo>
                    <a:lnTo>
                      <a:pt x="498" y="204"/>
                    </a:lnTo>
                    <a:lnTo>
                      <a:pt x="490" y="198"/>
                    </a:lnTo>
                    <a:lnTo>
                      <a:pt x="170" y="14"/>
                    </a:lnTo>
                    <a:lnTo>
                      <a:pt x="150" y="50"/>
                    </a:lnTo>
                    <a:lnTo>
                      <a:pt x="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Freeform 289"/>
              <p:cNvSpPr>
                <a:spLocks noEditPoints="1"/>
              </p:cNvSpPr>
              <p:nvPr/>
            </p:nvSpPr>
            <p:spPr bwMode="auto">
              <a:xfrm>
                <a:off x="20218400" y="-3078162"/>
                <a:ext cx="241300" cy="247650"/>
              </a:xfrm>
              <a:custGeom>
                <a:avLst/>
                <a:gdLst>
                  <a:gd name="T0" fmla="*/ 62 w 152"/>
                  <a:gd name="T1" fmla="*/ 52 h 156"/>
                  <a:gd name="T2" fmla="*/ 76 w 152"/>
                  <a:gd name="T3" fmla="*/ 30 h 156"/>
                  <a:gd name="T4" fmla="*/ 100 w 152"/>
                  <a:gd name="T5" fmla="*/ 44 h 156"/>
                  <a:gd name="T6" fmla="*/ 88 w 152"/>
                  <a:gd name="T7" fmla="*/ 66 h 156"/>
                  <a:gd name="T8" fmla="*/ 62 w 152"/>
                  <a:gd name="T9" fmla="*/ 52 h 156"/>
                  <a:gd name="T10" fmla="*/ 34 w 152"/>
                  <a:gd name="T11" fmla="*/ 102 h 156"/>
                  <a:gd name="T12" fmla="*/ 34 w 152"/>
                  <a:gd name="T13" fmla="*/ 102 h 156"/>
                  <a:gd name="T14" fmla="*/ 46 w 152"/>
                  <a:gd name="T15" fmla="*/ 80 h 156"/>
                  <a:gd name="T16" fmla="*/ 72 w 152"/>
                  <a:gd name="T17" fmla="*/ 94 h 156"/>
                  <a:gd name="T18" fmla="*/ 60 w 152"/>
                  <a:gd name="T19" fmla="*/ 116 h 156"/>
                  <a:gd name="T20" fmla="*/ 34 w 152"/>
                  <a:gd name="T21" fmla="*/ 102 h 156"/>
                  <a:gd name="T22" fmla="*/ 92 w 152"/>
                  <a:gd name="T23" fmla="*/ 156 h 156"/>
                  <a:gd name="T24" fmla="*/ 92 w 152"/>
                  <a:gd name="T25" fmla="*/ 156 h 156"/>
                  <a:gd name="T26" fmla="*/ 152 w 152"/>
                  <a:gd name="T27" fmla="*/ 52 h 156"/>
                  <a:gd name="T28" fmla="*/ 60 w 152"/>
                  <a:gd name="T29" fmla="*/ 0 h 156"/>
                  <a:gd name="T30" fmla="*/ 0 w 152"/>
                  <a:gd name="T31" fmla="*/ 102 h 156"/>
                  <a:gd name="T32" fmla="*/ 92 w 152"/>
                  <a:gd name="T3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6">
                    <a:moveTo>
                      <a:pt x="62" y="52"/>
                    </a:moveTo>
                    <a:lnTo>
                      <a:pt x="76" y="30"/>
                    </a:lnTo>
                    <a:lnTo>
                      <a:pt x="100" y="44"/>
                    </a:lnTo>
                    <a:lnTo>
                      <a:pt x="88" y="66"/>
                    </a:lnTo>
                    <a:lnTo>
                      <a:pt x="62" y="52"/>
                    </a:lnTo>
                    <a:close/>
                    <a:moveTo>
                      <a:pt x="34" y="102"/>
                    </a:moveTo>
                    <a:lnTo>
                      <a:pt x="34" y="102"/>
                    </a:lnTo>
                    <a:lnTo>
                      <a:pt x="46" y="80"/>
                    </a:lnTo>
                    <a:lnTo>
                      <a:pt x="72" y="94"/>
                    </a:lnTo>
                    <a:lnTo>
                      <a:pt x="60" y="116"/>
                    </a:lnTo>
                    <a:lnTo>
                      <a:pt x="34" y="102"/>
                    </a:lnTo>
                    <a:close/>
                    <a:moveTo>
                      <a:pt x="92" y="156"/>
                    </a:moveTo>
                    <a:lnTo>
                      <a:pt x="92" y="156"/>
                    </a:lnTo>
                    <a:lnTo>
                      <a:pt x="152" y="52"/>
                    </a:lnTo>
                    <a:lnTo>
                      <a:pt x="60" y="0"/>
                    </a:lnTo>
                    <a:lnTo>
                      <a:pt x="0" y="102"/>
                    </a:lnTo>
                    <a:lnTo>
                      <a:pt x="92" y="156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Freeform 290"/>
              <p:cNvSpPr>
                <a:spLocks/>
              </p:cNvSpPr>
              <p:nvPr/>
            </p:nvSpPr>
            <p:spPr bwMode="auto">
              <a:xfrm>
                <a:off x="20329525" y="-3055937"/>
                <a:ext cx="708025" cy="584200"/>
              </a:xfrm>
              <a:custGeom>
                <a:avLst/>
                <a:gdLst>
                  <a:gd name="T0" fmla="*/ 100 w 446"/>
                  <a:gd name="T1" fmla="*/ 0 h 368"/>
                  <a:gd name="T2" fmla="*/ 420 w 446"/>
                  <a:gd name="T3" fmla="*/ 184 h 368"/>
                  <a:gd name="T4" fmla="*/ 420 w 446"/>
                  <a:gd name="T5" fmla="*/ 184 h 368"/>
                  <a:gd name="T6" fmla="*/ 428 w 446"/>
                  <a:gd name="T7" fmla="*/ 190 h 368"/>
                  <a:gd name="T8" fmla="*/ 434 w 446"/>
                  <a:gd name="T9" fmla="*/ 196 h 368"/>
                  <a:gd name="T10" fmla="*/ 438 w 446"/>
                  <a:gd name="T11" fmla="*/ 202 h 368"/>
                  <a:gd name="T12" fmla="*/ 442 w 446"/>
                  <a:gd name="T13" fmla="*/ 210 h 368"/>
                  <a:gd name="T14" fmla="*/ 444 w 446"/>
                  <a:gd name="T15" fmla="*/ 216 h 368"/>
                  <a:gd name="T16" fmla="*/ 446 w 446"/>
                  <a:gd name="T17" fmla="*/ 224 h 368"/>
                  <a:gd name="T18" fmla="*/ 444 w 446"/>
                  <a:gd name="T19" fmla="*/ 232 h 368"/>
                  <a:gd name="T20" fmla="*/ 442 w 446"/>
                  <a:gd name="T21" fmla="*/ 238 h 368"/>
                  <a:gd name="T22" fmla="*/ 376 w 446"/>
                  <a:gd name="T23" fmla="*/ 352 h 368"/>
                  <a:gd name="T24" fmla="*/ 376 w 446"/>
                  <a:gd name="T25" fmla="*/ 352 h 368"/>
                  <a:gd name="T26" fmla="*/ 372 w 446"/>
                  <a:gd name="T27" fmla="*/ 358 h 368"/>
                  <a:gd name="T28" fmla="*/ 366 w 446"/>
                  <a:gd name="T29" fmla="*/ 362 h 368"/>
                  <a:gd name="T30" fmla="*/ 360 w 446"/>
                  <a:gd name="T31" fmla="*/ 364 h 368"/>
                  <a:gd name="T32" fmla="*/ 352 w 446"/>
                  <a:gd name="T33" fmla="*/ 366 h 368"/>
                  <a:gd name="T34" fmla="*/ 344 w 446"/>
                  <a:gd name="T35" fmla="*/ 368 h 368"/>
                  <a:gd name="T36" fmla="*/ 336 w 446"/>
                  <a:gd name="T37" fmla="*/ 366 h 368"/>
                  <a:gd name="T38" fmla="*/ 328 w 446"/>
                  <a:gd name="T39" fmla="*/ 364 h 368"/>
                  <a:gd name="T40" fmla="*/ 320 w 446"/>
                  <a:gd name="T41" fmla="*/ 360 h 368"/>
                  <a:gd name="T42" fmla="*/ 0 w 446"/>
                  <a:gd name="T43" fmla="*/ 176 h 368"/>
                  <a:gd name="T44" fmla="*/ 100 w 446"/>
                  <a:gd name="T45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368">
                    <a:moveTo>
                      <a:pt x="100" y="0"/>
                    </a:moveTo>
                    <a:lnTo>
                      <a:pt x="420" y="184"/>
                    </a:lnTo>
                    <a:lnTo>
                      <a:pt x="420" y="184"/>
                    </a:lnTo>
                    <a:lnTo>
                      <a:pt x="428" y="190"/>
                    </a:lnTo>
                    <a:lnTo>
                      <a:pt x="434" y="196"/>
                    </a:lnTo>
                    <a:lnTo>
                      <a:pt x="438" y="202"/>
                    </a:lnTo>
                    <a:lnTo>
                      <a:pt x="442" y="210"/>
                    </a:lnTo>
                    <a:lnTo>
                      <a:pt x="444" y="216"/>
                    </a:lnTo>
                    <a:lnTo>
                      <a:pt x="446" y="224"/>
                    </a:lnTo>
                    <a:lnTo>
                      <a:pt x="444" y="232"/>
                    </a:lnTo>
                    <a:lnTo>
                      <a:pt x="442" y="238"/>
                    </a:lnTo>
                    <a:lnTo>
                      <a:pt x="376" y="352"/>
                    </a:lnTo>
                    <a:lnTo>
                      <a:pt x="376" y="352"/>
                    </a:lnTo>
                    <a:lnTo>
                      <a:pt x="372" y="358"/>
                    </a:lnTo>
                    <a:lnTo>
                      <a:pt x="366" y="362"/>
                    </a:lnTo>
                    <a:lnTo>
                      <a:pt x="360" y="364"/>
                    </a:lnTo>
                    <a:lnTo>
                      <a:pt x="352" y="366"/>
                    </a:lnTo>
                    <a:lnTo>
                      <a:pt x="344" y="368"/>
                    </a:lnTo>
                    <a:lnTo>
                      <a:pt x="336" y="366"/>
                    </a:lnTo>
                    <a:lnTo>
                      <a:pt x="328" y="364"/>
                    </a:lnTo>
                    <a:lnTo>
                      <a:pt x="320" y="360"/>
                    </a:lnTo>
                    <a:lnTo>
                      <a:pt x="0" y="17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Freeform 291"/>
              <p:cNvSpPr>
                <a:spLocks/>
              </p:cNvSpPr>
              <p:nvPr/>
            </p:nvSpPr>
            <p:spPr bwMode="auto">
              <a:xfrm>
                <a:off x="20361275" y="-2998787"/>
                <a:ext cx="612775" cy="463550"/>
              </a:xfrm>
              <a:custGeom>
                <a:avLst/>
                <a:gdLst>
                  <a:gd name="T0" fmla="*/ 0 w 386"/>
                  <a:gd name="T1" fmla="*/ 104 h 292"/>
                  <a:gd name="T2" fmla="*/ 60 w 386"/>
                  <a:gd name="T3" fmla="*/ 0 h 292"/>
                  <a:gd name="T4" fmla="*/ 386 w 386"/>
                  <a:gd name="T5" fmla="*/ 188 h 292"/>
                  <a:gd name="T6" fmla="*/ 326 w 386"/>
                  <a:gd name="T7" fmla="*/ 292 h 292"/>
                  <a:gd name="T8" fmla="*/ 0 w 386"/>
                  <a:gd name="T9" fmla="*/ 10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292">
                    <a:moveTo>
                      <a:pt x="0" y="104"/>
                    </a:moveTo>
                    <a:lnTo>
                      <a:pt x="60" y="0"/>
                    </a:lnTo>
                    <a:lnTo>
                      <a:pt x="386" y="188"/>
                    </a:lnTo>
                    <a:lnTo>
                      <a:pt x="326" y="292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Freeform 292"/>
              <p:cNvSpPr>
                <a:spLocks/>
              </p:cNvSpPr>
              <p:nvPr/>
            </p:nvSpPr>
            <p:spPr bwMode="auto">
              <a:xfrm>
                <a:off x="19459575" y="-738187"/>
                <a:ext cx="1527175" cy="1546225"/>
              </a:xfrm>
              <a:custGeom>
                <a:avLst/>
                <a:gdLst>
                  <a:gd name="T0" fmla="*/ 582 w 962"/>
                  <a:gd name="T1" fmla="*/ 0 h 974"/>
                  <a:gd name="T2" fmla="*/ 580 w 962"/>
                  <a:gd name="T3" fmla="*/ 0 h 974"/>
                  <a:gd name="T4" fmla="*/ 556 w 962"/>
                  <a:gd name="T5" fmla="*/ 6 h 974"/>
                  <a:gd name="T6" fmla="*/ 546 w 962"/>
                  <a:gd name="T7" fmla="*/ 12 h 974"/>
                  <a:gd name="T8" fmla="*/ 518 w 962"/>
                  <a:gd name="T9" fmla="*/ 40 h 974"/>
                  <a:gd name="T10" fmla="*/ 508 w 962"/>
                  <a:gd name="T11" fmla="*/ 30 h 974"/>
                  <a:gd name="T12" fmla="*/ 496 w 962"/>
                  <a:gd name="T13" fmla="*/ 26 h 974"/>
                  <a:gd name="T14" fmla="*/ 490 w 962"/>
                  <a:gd name="T15" fmla="*/ 26 h 974"/>
                  <a:gd name="T16" fmla="*/ 386 w 962"/>
                  <a:gd name="T17" fmla="*/ 134 h 974"/>
                  <a:gd name="T18" fmla="*/ 382 w 962"/>
                  <a:gd name="T19" fmla="*/ 140 h 974"/>
                  <a:gd name="T20" fmla="*/ 382 w 962"/>
                  <a:gd name="T21" fmla="*/ 152 h 974"/>
                  <a:gd name="T22" fmla="*/ 396 w 962"/>
                  <a:gd name="T23" fmla="*/ 168 h 974"/>
                  <a:gd name="T24" fmla="*/ 102 w 962"/>
                  <a:gd name="T25" fmla="*/ 468 h 974"/>
                  <a:gd name="T26" fmla="*/ 98 w 962"/>
                  <a:gd name="T27" fmla="*/ 464 h 974"/>
                  <a:gd name="T28" fmla="*/ 92 w 962"/>
                  <a:gd name="T29" fmla="*/ 464 h 974"/>
                  <a:gd name="T30" fmla="*/ 82 w 962"/>
                  <a:gd name="T31" fmla="*/ 468 h 974"/>
                  <a:gd name="T32" fmla="*/ 16 w 962"/>
                  <a:gd name="T33" fmla="*/ 538 h 974"/>
                  <a:gd name="T34" fmla="*/ 12 w 962"/>
                  <a:gd name="T35" fmla="*/ 548 h 974"/>
                  <a:gd name="T36" fmla="*/ 16 w 962"/>
                  <a:gd name="T37" fmla="*/ 556 h 974"/>
                  <a:gd name="T38" fmla="*/ 16 w 962"/>
                  <a:gd name="T39" fmla="*/ 568 h 974"/>
                  <a:gd name="T40" fmla="*/ 10 w 962"/>
                  <a:gd name="T41" fmla="*/ 574 h 974"/>
                  <a:gd name="T42" fmla="*/ 6 w 962"/>
                  <a:gd name="T43" fmla="*/ 582 h 974"/>
                  <a:gd name="T44" fmla="*/ 0 w 962"/>
                  <a:gd name="T45" fmla="*/ 602 h 974"/>
                  <a:gd name="T46" fmla="*/ 2 w 962"/>
                  <a:gd name="T47" fmla="*/ 622 h 974"/>
                  <a:gd name="T48" fmla="*/ 2 w 962"/>
                  <a:gd name="T49" fmla="*/ 626 h 974"/>
                  <a:gd name="T50" fmla="*/ 8 w 962"/>
                  <a:gd name="T51" fmla="*/ 640 h 974"/>
                  <a:gd name="T52" fmla="*/ 340 w 962"/>
                  <a:gd name="T53" fmla="*/ 958 h 974"/>
                  <a:gd name="T54" fmla="*/ 352 w 962"/>
                  <a:gd name="T55" fmla="*/ 966 h 974"/>
                  <a:gd name="T56" fmla="*/ 364 w 962"/>
                  <a:gd name="T57" fmla="*/ 972 h 974"/>
                  <a:gd name="T58" fmla="*/ 382 w 962"/>
                  <a:gd name="T59" fmla="*/ 974 h 974"/>
                  <a:gd name="T60" fmla="*/ 392 w 962"/>
                  <a:gd name="T61" fmla="*/ 974 h 974"/>
                  <a:gd name="T62" fmla="*/ 414 w 962"/>
                  <a:gd name="T63" fmla="*/ 964 h 974"/>
                  <a:gd name="T64" fmla="*/ 946 w 962"/>
                  <a:gd name="T65" fmla="*/ 406 h 974"/>
                  <a:gd name="T66" fmla="*/ 954 w 962"/>
                  <a:gd name="T67" fmla="*/ 396 h 974"/>
                  <a:gd name="T68" fmla="*/ 962 w 962"/>
                  <a:gd name="T69" fmla="*/ 370 h 974"/>
                  <a:gd name="T70" fmla="*/ 962 w 962"/>
                  <a:gd name="T71" fmla="*/ 356 h 974"/>
                  <a:gd name="T72" fmla="*/ 948 w 962"/>
                  <a:gd name="T73" fmla="*/ 328 h 974"/>
                  <a:gd name="T74" fmla="*/ 944 w 962"/>
                  <a:gd name="T75" fmla="*/ 324 h 974"/>
                  <a:gd name="T76" fmla="*/ 676 w 962"/>
                  <a:gd name="T77" fmla="*/ 68 h 974"/>
                  <a:gd name="T78" fmla="*/ 656 w 962"/>
                  <a:gd name="T79" fmla="*/ 48 h 974"/>
                  <a:gd name="T80" fmla="*/ 622 w 962"/>
                  <a:gd name="T81" fmla="*/ 16 h 974"/>
                  <a:gd name="T82" fmla="*/ 602 w 962"/>
                  <a:gd name="T83" fmla="*/ 4 h 974"/>
                  <a:gd name="T84" fmla="*/ 582 w 962"/>
                  <a:gd name="T85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2" h="974">
                    <a:moveTo>
                      <a:pt x="582" y="0"/>
                    </a:moveTo>
                    <a:lnTo>
                      <a:pt x="582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68" y="2"/>
                    </a:lnTo>
                    <a:lnTo>
                      <a:pt x="556" y="6"/>
                    </a:lnTo>
                    <a:lnTo>
                      <a:pt x="556" y="6"/>
                    </a:lnTo>
                    <a:lnTo>
                      <a:pt x="546" y="12"/>
                    </a:lnTo>
                    <a:lnTo>
                      <a:pt x="538" y="18"/>
                    </a:lnTo>
                    <a:lnTo>
                      <a:pt x="518" y="40"/>
                    </a:lnTo>
                    <a:lnTo>
                      <a:pt x="508" y="30"/>
                    </a:lnTo>
                    <a:lnTo>
                      <a:pt x="508" y="30"/>
                    </a:lnTo>
                    <a:lnTo>
                      <a:pt x="502" y="26"/>
                    </a:lnTo>
                    <a:lnTo>
                      <a:pt x="496" y="26"/>
                    </a:lnTo>
                    <a:lnTo>
                      <a:pt x="496" y="26"/>
                    </a:lnTo>
                    <a:lnTo>
                      <a:pt x="490" y="26"/>
                    </a:lnTo>
                    <a:lnTo>
                      <a:pt x="484" y="30"/>
                    </a:lnTo>
                    <a:lnTo>
                      <a:pt x="386" y="134"/>
                    </a:lnTo>
                    <a:lnTo>
                      <a:pt x="386" y="134"/>
                    </a:lnTo>
                    <a:lnTo>
                      <a:pt x="382" y="140"/>
                    </a:lnTo>
                    <a:lnTo>
                      <a:pt x="380" y="146"/>
                    </a:lnTo>
                    <a:lnTo>
                      <a:pt x="382" y="152"/>
                    </a:lnTo>
                    <a:lnTo>
                      <a:pt x="386" y="158"/>
                    </a:lnTo>
                    <a:lnTo>
                      <a:pt x="396" y="168"/>
                    </a:lnTo>
                    <a:lnTo>
                      <a:pt x="106" y="472"/>
                    </a:lnTo>
                    <a:lnTo>
                      <a:pt x="102" y="468"/>
                    </a:lnTo>
                    <a:lnTo>
                      <a:pt x="102" y="468"/>
                    </a:lnTo>
                    <a:lnTo>
                      <a:pt x="98" y="464"/>
                    </a:lnTo>
                    <a:lnTo>
                      <a:pt x="92" y="464"/>
                    </a:lnTo>
                    <a:lnTo>
                      <a:pt x="92" y="464"/>
                    </a:lnTo>
                    <a:lnTo>
                      <a:pt x="88" y="464"/>
                    </a:lnTo>
                    <a:lnTo>
                      <a:pt x="82" y="468"/>
                    </a:lnTo>
                    <a:lnTo>
                      <a:pt x="16" y="538"/>
                    </a:lnTo>
                    <a:lnTo>
                      <a:pt x="16" y="538"/>
                    </a:lnTo>
                    <a:lnTo>
                      <a:pt x="14" y="542"/>
                    </a:lnTo>
                    <a:lnTo>
                      <a:pt x="12" y="548"/>
                    </a:lnTo>
                    <a:lnTo>
                      <a:pt x="14" y="552"/>
                    </a:lnTo>
                    <a:lnTo>
                      <a:pt x="16" y="556"/>
                    </a:lnTo>
                    <a:lnTo>
                      <a:pt x="22" y="562"/>
                    </a:lnTo>
                    <a:lnTo>
                      <a:pt x="16" y="568"/>
                    </a:lnTo>
                    <a:lnTo>
                      <a:pt x="16" y="568"/>
                    </a:lnTo>
                    <a:lnTo>
                      <a:pt x="10" y="574"/>
                    </a:lnTo>
                    <a:lnTo>
                      <a:pt x="6" y="582"/>
                    </a:lnTo>
                    <a:lnTo>
                      <a:pt x="6" y="582"/>
                    </a:lnTo>
                    <a:lnTo>
                      <a:pt x="2" y="592"/>
                    </a:lnTo>
                    <a:lnTo>
                      <a:pt x="0" y="602"/>
                    </a:lnTo>
                    <a:lnTo>
                      <a:pt x="0" y="612"/>
                    </a:lnTo>
                    <a:lnTo>
                      <a:pt x="2" y="622"/>
                    </a:lnTo>
                    <a:lnTo>
                      <a:pt x="2" y="622"/>
                    </a:lnTo>
                    <a:lnTo>
                      <a:pt x="2" y="626"/>
                    </a:lnTo>
                    <a:lnTo>
                      <a:pt x="2" y="626"/>
                    </a:lnTo>
                    <a:lnTo>
                      <a:pt x="8" y="640"/>
                    </a:lnTo>
                    <a:lnTo>
                      <a:pt x="18" y="650"/>
                    </a:lnTo>
                    <a:lnTo>
                      <a:pt x="340" y="958"/>
                    </a:lnTo>
                    <a:lnTo>
                      <a:pt x="340" y="958"/>
                    </a:lnTo>
                    <a:lnTo>
                      <a:pt x="352" y="966"/>
                    </a:lnTo>
                    <a:lnTo>
                      <a:pt x="364" y="972"/>
                    </a:lnTo>
                    <a:lnTo>
                      <a:pt x="364" y="972"/>
                    </a:lnTo>
                    <a:lnTo>
                      <a:pt x="372" y="974"/>
                    </a:lnTo>
                    <a:lnTo>
                      <a:pt x="382" y="974"/>
                    </a:lnTo>
                    <a:lnTo>
                      <a:pt x="382" y="974"/>
                    </a:lnTo>
                    <a:lnTo>
                      <a:pt x="392" y="974"/>
                    </a:lnTo>
                    <a:lnTo>
                      <a:pt x="404" y="970"/>
                    </a:lnTo>
                    <a:lnTo>
                      <a:pt x="414" y="964"/>
                    </a:lnTo>
                    <a:lnTo>
                      <a:pt x="424" y="956"/>
                    </a:lnTo>
                    <a:lnTo>
                      <a:pt x="946" y="406"/>
                    </a:lnTo>
                    <a:lnTo>
                      <a:pt x="946" y="406"/>
                    </a:lnTo>
                    <a:lnTo>
                      <a:pt x="954" y="396"/>
                    </a:lnTo>
                    <a:lnTo>
                      <a:pt x="960" y="382"/>
                    </a:lnTo>
                    <a:lnTo>
                      <a:pt x="962" y="370"/>
                    </a:lnTo>
                    <a:lnTo>
                      <a:pt x="962" y="356"/>
                    </a:lnTo>
                    <a:lnTo>
                      <a:pt x="962" y="356"/>
                    </a:lnTo>
                    <a:lnTo>
                      <a:pt x="958" y="342"/>
                    </a:lnTo>
                    <a:lnTo>
                      <a:pt x="948" y="328"/>
                    </a:lnTo>
                    <a:lnTo>
                      <a:pt x="948" y="328"/>
                    </a:lnTo>
                    <a:lnTo>
                      <a:pt x="944" y="324"/>
                    </a:lnTo>
                    <a:lnTo>
                      <a:pt x="890" y="272"/>
                    </a:lnTo>
                    <a:lnTo>
                      <a:pt x="676" y="68"/>
                    </a:lnTo>
                    <a:lnTo>
                      <a:pt x="656" y="48"/>
                    </a:lnTo>
                    <a:lnTo>
                      <a:pt x="656" y="48"/>
                    </a:lnTo>
                    <a:lnTo>
                      <a:pt x="622" y="16"/>
                    </a:lnTo>
                    <a:lnTo>
                      <a:pt x="622" y="16"/>
                    </a:lnTo>
                    <a:lnTo>
                      <a:pt x="612" y="10"/>
                    </a:lnTo>
                    <a:lnTo>
                      <a:pt x="602" y="4"/>
                    </a:lnTo>
                    <a:lnTo>
                      <a:pt x="592" y="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3" name="Freeform 293"/>
              <p:cNvSpPr>
                <a:spLocks/>
              </p:cNvSpPr>
              <p:nvPr/>
            </p:nvSpPr>
            <p:spPr bwMode="auto">
              <a:xfrm>
                <a:off x="19459575" y="-738187"/>
                <a:ext cx="1527175" cy="1546225"/>
              </a:xfrm>
              <a:custGeom>
                <a:avLst/>
                <a:gdLst>
                  <a:gd name="T0" fmla="*/ 582 w 962"/>
                  <a:gd name="T1" fmla="*/ 0 h 974"/>
                  <a:gd name="T2" fmla="*/ 580 w 962"/>
                  <a:gd name="T3" fmla="*/ 0 h 974"/>
                  <a:gd name="T4" fmla="*/ 556 w 962"/>
                  <a:gd name="T5" fmla="*/ 6 h 974"/>
                  <a:gd name="T6" fmla="*/ 546 w 962"/>
                  <a:gd name="T7" fmla="*/ 12 h 974"/>
                  <a:gd name="T8" fmla="*/ 518 w 962"/>
                  <a:gd name="T9" fmla="*/ 40 h 974"/>
                  <a:gd name="T10" fmla="*/ 508 w 962"/>
                  <a:gd name="T11" fmla="*/ 30 h 974"/>
                  <a:gd name="T12" fmla="*/ 496 w 962"/>
                  <a:gd name="T13" fmla="*/ 26 h 974"/>
                  <a:gd name="T14" fmla="*/ 490 w 962"/>
                  <a:gd name="T15" fmla="*/ 26 h 974"/>
                  <a:gd name="T16" fmla="*/ 386 w 962"/>
                  <a:gd name="T17" fmla="*/ 134 h 974"/>
                  <a:gd name="T18" fmla="*/ 382 w 962"/>
                  <a:gd name="T19" fmla="*/ 140 h 974"/>
                  <a:gd name="T20" fmla="*/ 382 w 962"/>
                  <a:gd name="T21" fmla="*/ 152 h 974"/>
                  <a:gd name="T22" fmla="*/ 396 w 962"/>
                  <a:gd name="T23" fmla="*/ 168 h 974"/>
                  <a:gd name="T24" fmla="*/ 102 w 962"/>
                  <a:gd name="T25" fmla="*/ 468 h 974"/>
                  <a:gd name="T26" fmla="*/ 98 w 962"/>
                  <a:gd name="T27" fmla="*/ 464 h 974"/>
                  <a:gd name="T28" fmla="*/ 92 w 962"/>
                  <a:gd name="T29" fmla="*/ 464 h 974"/>
                  <a:gd name="T30" fmla="*/ 82 w 962"/>
                  <a:gd name="T31" fmla="*/ 468 h 974"/>
                  <a:gd name="T32" fmla="*/ 16 w 962"/>
                  <a:gd name="T33" fmla="*/ 538 h 974"/>
                  <a:gd name="T34" fmla="*/ 12 w 962"/>
                  <a:gd name="T35" fmla="*/ 548 h 974"/>
                  <a:gd name="T36" fmla="*/ 16 w 962"/>
                  <a:gd name="T37" fmla="*/ 556 h 974"/>
                  <a:gd name="T38" fmla="*/ 16 w 962"/>
                  <a:gd name="T39" fmla="*/ 568 h 974"/>
                  <a:gd name="T40" fmla="*/ 10 w 962"/>
                  <a:gd name="T41" fmla="*/ 574 h 974"/>
                  <a:gd name="T42" fmla="*/ 6 w 962"/>
                  <a:gd name="T43" fmla="*/ 582 h 974"/>
                  <a:gd name="T44" fmla="*/ 0 w 962"/>
                  <a:gd name="T45" fmla="*/ 602 h 974"/>
                  <a:gd name="T46" fmla="*/ 2 w 962"/>
                  <a:gd name="T47" fmla="*/ 622 h 974"/>
                  <a:gd name="T48" fmla="*/ 2 w 962"/>
                  <a:gd name="T49" fmla="*/ 626 h 974"/>
                  <a:gd name="T50" fmla="*/ 8 w 962"/>
                  <a:gd name="T51" fmla="*/ 640 h 974"/>
                  <a:gd name="T52" fmla="*/ 340 w 962"/>
                  <a:gd name="T53" fmla="*/ 958 h 974"/>
                  <a:gd name="T54" fmla="*/ 352 w 962"/>
                  <a:gd name="T55" fmla="*/ 966 h 974"/>
                  <a:gd name="T56" fmla="*/ 364 w 962"/>
                  <a:gd name="T57" fmla="*/ 972 h 974"/>
                  <a:gd name="T58" fmla="*/ 382 w 962"/>
                  <a:gd name="T59" fmla="*/ 974 h 974"/>
                  <a:gd name="T60" fmla="*/ 392 w 962"/>
                  <a:gd name="T61" fmla="*/ 974 h 974"/>
                  <a:gd name="T62" fmla="*/ 414 w 962"/>
                  <a:gd name="T63" fmla="*/ 964 h 974"/>
                  <a:gd name="T64" fmla="*/ 946 w 962"/>
                  <a:gd name="T65" fmla="*/ 406 h 974"/>
                  <a:gd name="T66" fmla="*/ 954 w 962"/>
                  <a:gd name="T67" fmla="*/ 396 h 974"/>
                  <a:gd name="T68" fmla="*/ 962 w 962"/>
                  <a:gd name="T69" fmla="*/ 370 h 974"/>
                  <a:gd name="T70" fmla="*/ 962 w 962"/>
                  <a:gd name="T71" fmla="*/ 356 h 974"/>
                  <a:gd name="T72" fmla="*/ 948 w 962"/>
                  <a:gd name="T73" fmla="*/ 328 h 974"/>
                  <a:gd name="T74" fmla="*/ 944 w 962"/>
                  <a:gd name="T75" fmla="*/ 324 h 974"/>
                  <a:gd name="T76" fmla="*/ 676 w 962"/>
                  <a:gd name="T77" fmla="*/ 68 h 974"/>
                  <a:gd name="T78" fmla="*/ 656 w 962"/>
                  <a:gd name="T79" fmla="*/ 48 h 974"/>
                  <a:gd name="T80" fmla="*/ 622 w 962"/>
                  <a:gd name="T81" fmla="*/ 16 h 974"/>
                  <a:gd name="T82" fmla="*/ 602 w 962"/>
                  <a:gd name="T83" fmla="*/ 4 h 974"/>
                  <a:gd name="T84" fmla="*/ 582 w 962"/>
                  <a:gd name="T85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62" h="974">
                    <a:moveTo>
                      <a:pt x="582" y="0"/>
                    </a:moveTo>
                    <a:lnTo>
                      <a:pt x="582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68" y="2"/>
                    </a:lnTo>
                    <a:lnTo>
                      <a:pt x="556" y="6"/>
                    </a:lnTo>
                    <a:lnTo>
                      <a:pt x="556" y="6"/>
                    </a:lnTo>
                    <a:lnTo>
                      <a:pt x="546" y="12"/>
                    </a:lnTo>
                    <a:lnTo>
                      <a:pt x="538" y="18"/>
                    </a:lnTo>
                    <a:lnTo>
                      <a:pt x="518" y="40"/>
                    </a:lnTo>
                    <a:lnTo>
                      <a:pt x="508" y="30"/>
                    </a:lnTo>
                    <a:lnTo>
                      <a:pt x="508" y="30"/>
                    </a:lnTo>
                    <a:lnTo>
                      <a:pt x="502" y="26"/>
                    </a:lnTo>
                    <a:lnTo>
                      <a:pt x="496" y="26"/>
                    </a:lnTo>
                    <a:lnTo>
                      <a:pt x="496" y="26"/>
                    </a:lnTo>
                    <a:lnTo>
                      <a:pt x="490" y="26"/>
                    </a:lnTo>
                    <a:lnTo>
                      <a:pt x="484" y="30"/>
                    </a:lnTo>
                    <a:lnTo>
                      <a:pt x="386" y="134"/>
                    </a:lnTo>
                    <a:lnTo>
                      <a:pt x="386" y="134"/>
                    </a:lnTo>
                    <a:lnTo>
                      <a:pt x="382" y="140"/>
                    </a:lnTo>
                    <a:lnTo>
                      <a:pt x="380" y="146"/>
                    </a:lnTo>
                    <a:lnTo>
                      <a:pt x="382" y="152"/>
                    </a:lnTo>
                    <a:lnTo>
                      <a:pt x="386" y="158"/>
                    </a:lnTo>
                    <a:lnTo>
                      <a:pt x="396" y="168"/>
                    </a:lnTo>
                    <a:lnTo>
                      <a:pt x="106" y="472"/>
                    </a:lnTo>
                    <a:lnTo>
                      <a:pt x="102" y="468"/>
                    </a:lnTo>
                    <a:lnTo>
                      <a:pt x="102" y="468"/>
                    </a:lnTo>
                    <a:lnTo>
                      <a:pt x="98" y="464"/>
                    </a:lnTo>
                    <a:lnTo>
                      <a:pt x="92" y="464"/>
                    </a:lnTo>
                    <a:lnTo>
                      <a:pt x="92" y="464"/>
                    </a:lnTo>
                    <a:lnTo>
                      <a:pt x="88" y="464"/>
                    </a:lnTo>
                    <a:lnTo>
                      <a:pt x="82" y="468"/>
                    </a:lnTo>
                    <a:lnTo>
                      <a:pt x="16" y="538"/>
                    </a:lnTo>
                    <a:lnTo>
                      <a:pt x="16" y="538"/>
                    </a:lnTo>
                    <a:lnTo>
                      <a:pt x="14" y="542"/>
                    </a:lnTo>
                    <a:lnTo>
                      <a:pt x="12" y="548"/>
                    </a:lnTo>
                    <a:lnTo>
                      <a:pt x="14" y="552"/>
                    </a:lnTo>
                    <a:lnTo>
                      <a:pt x="16" y="556"/>
                    </a:lnTo>
                    <a:lnTo>
                      <a:pt x="22" y="562"/>
                    </a:lnTo>
                    <a:lnTo>
                      <a:pt x="16" y="568"/>
                    </a:lnTo>
                    <a:lnTo>
                      <a:pt x="16" y="568"/>
                    </a:lnTo>
                    <a:lnTo>
                      <a:pt x="10" y="574"/>
                    </a:lnTo>
                    <a:lnTo>
                      <a:pt x="6" y="582"/>
                    </a:lnTo>
                    <a:lnTo>
                      <a:pt x="6" y="582"/>
                    </a:lnTo>
                    <a:lnTo>
                      <a:pt x="2" y="592"/>
                    </a:lnTo>
                    <a:lnTo>
                      <a:pt x="0" y="602"/>
                    </a:lnTo>
                    <a:lnTo>
                      <a:pt x="0" y="612"/>
                    </a:lnTo>
                    <a:lnTo>
                      <a:pt x="2" y="622"/>
                    </a:lnTo>
                    <a:lnTo>
                      <a:pt x="2" y="622"/>
                    </a:lnTo>
                    <a:lnTo>
                      <a:pt x="2" y="626"/>
                    </a:lnTo>
                    <a:lnTo>
                      <a:pt x="2" y="626"/>
                    </a:lnTo>
                    <a:lnTo>
                      <a:pt x="8" y="640"/>
                    </a:lnTo>
                    <a:lnTo>
                      <a:pt x="18" y="650"/>
                    </a:lnTo>
                    <a:lnTo>
                      <a:pt x="340" y="958"/>
                    </a:lnTo>
                    <a:lnTo>
                      <a:pt x="340" y="958"/>
                    </a:lnTo>
                    <a:lnTo>
                      <a:pt x="352" y="966"/>
                    </a:lnTo>
                    <a:lnTo>
                      <a:pt x="364" y="972"/>
                    </a:lnTo>
                    <a:lnTo>
                      <a:pt x="364" y="972"/>
                    </a:lnTo>
                    <a:lnTo>
                      <a:pt x="372" y="974"/>
                    </a:lnTo>
                    <a:lnTo>
                      <a:pt x="382" y="974"/>
                    </a:lnTo>
                    <a:lnTo>
                      <a:pt x="382" y="974"/>
                    </a:lnTo>
                    <a:lnTo>
                      <a:pt x="392" y="974"/>
                    </a:lnTo>
                    <a:lnTo>
                      <a:pt x="404" y="970"/>
                    </a:lnTo>
                    <a:lnTo>
                      <a:pt x="414" y="964"/>
                    </a:lnTo>
                    <a:lnTo>
                      <a:pt x="424" y="956"/>
                    </a:lnTo>
                    <a:lnTo>
                      <a:pt x="946" y="406"/>
                    </a:lnTo>
                    <a:lnTo>
                      <a:pt x="946" y="406"/>
                    </a:lnTo>
                    <a:lnTo>
                      <a:pt x="954" y="396"/>
                    </a:lnTo>
                    <a:lnTo>
                      <a:pt x="960" y="382"/>
                    </a:lnTo>
                    <a:lnTo>
                      <a:pt x="962" y="370"/>
                    </a:lnTo>
                    <a:lnTo>
                      <a:pt x="962" y="356"/>
                    </a:lnTo>
                    <a:lnTo>
                      <a:pt x="962" y="356"/>
                    </a:lnTo>
                    <a:lnTo>
                      <a:pt x="958" y="342"/>
                    </a:lnTo>
                    <a:lnTo>
                      <a:pt x="948" y="328"/>
                    </a:lnTo>
                    <a:lnTo>
                      <a:pt x="948" y="328"/>
                    </a:lnTo>
                    <a:lnTo>
                      <a:pt x="944" y="324"/>
                    </a:lnTo>
                    <a:lnTo>
                      <a:pt x="890" y="272"/>
                    </a:lnTo>
                    <a:lnTo>
                      <a:pt x="676" y="68"/>
                    </a:lnTo>
                    <a:lnTo>
                      <a:pt x="656" y="48"/>
                    </a:lnTo>
                    <a:lnTo>
                      <a:pt x="656" y="48"/>
                    </a:lnTo>
                    <a:lnTo>
                      <a:pt x="622" y="16"/>
                    </a:lnTo>
                    <a:lnTo>
                      <a:pt x="622" y="16"/>
                    </a:lnTo>
                    <a:lnTo>
                      <a:pt x="612" y="10"/>
                    </a:lnTo>
                    <a:lnTo>
                      <a:pt x="602" y="4"/>
                    </a:lnTo>
                    <a:lnTo>
                      <a:pt x="592" y="2"/>
                    </a:lnTo>
                    <a:lnTo>
                      <a:pt x="5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Freeform 294"/>
              <p:cNvSpPr>
                <a:spLocks/>
              </p:cNvSpPr>
              <p:nvPr/>
            </p:nvSpPr>
            <p:spPr bwMode="auto">
              <a:xfrm>
                <a:off x="19992975" y="-712787"/>
                <a:ext cx="244475" cy="250825"/>
              </a:xfrm>
              <a:custGeom>
                <a:avLst/>
                <a:gdLst>
                  <a:gd name="T0" fmla="*/ 4 w 154"/>
                  <a:gd name="T1" fmla="*/ 110 h 158"/>
                  <a:gd name="T2" fmla="*/ 104 w 154"/>
                  <a:gd name="T3" fmla="*/ 6 h 158"/>
                  <a:gd name="T4" fmla="*/ 104 w 154"/>
                  <a:gd name="T5" fmla="*/ 6 h 158"/>
                  <a:gd name="T6" fmla="*/ 108 w 154"/>
                  <a:gd name="T7" fmla="*/ 2 h 158"/>
                  <a:gd name="T8" fmla="*/ 114 w 154"/>
                  <a:gd name="T9" fmla="*/ 0 h 158"/>
                  <a:gd name="T10" fmla="*/ 122 w 154"/>
                  <a:gd name="T11" fmla="*/ 2 h 158"/>
                  <a:gd name="T12" fmla="*/ 126 w 154"/>
                  <a:gd name="T13" fmla="*/ 6 h 158"/>
                  <a:gd name="T14" fmla="*/ 150 w 154"/>
                  <a:gd name="T15" fmla="*/ 26 h 158"/>
                  <a:gd name="T16" fmla="*/ 150 w 154"/>
                  <a:gd name="T17" fmla="*/ 26 h 158"/>
                  <a:gd name="T18" fmla="*/ 154 w 154"/>
                  <a:gd name="T19" fmla="*/ 32 h 158"/>
                  <a:gd name="T20" fmla="*/ 154 w 154"/>
                  <a:gd name="T21" fmla="*/ 38 h 158"/>
                  <a:gd name="T22" fmla="*/ 154 w 154"/>
                  <a:gd name="T23" fmla="*/ 44 h 158"/>
                  <a:gd name="T24" fmla="*/ 150 w 154"/>
                  <a:gd name="T25" fmla="*/ 50 h 158"/>
                  <a:gd name="T26" fmla="*/ 52 w 154"/>
                  <a:gd name="T27" fmla="*/ 154 h 158"/>
                  <a:gd name="T28" fmla="*/ 52 w 154"/>
                  <a:gd name="T29" fmla="*/ 154 h 158"/>
                  <a:gd name="T30" fmla="*/ 46 w 154"/>
                  <a:gd name="T31" fmla="*/ 158 h 158"/>
                  <a:gd name="T32" fmla="*/ 40 w 154"/>
                  <a:gd name="T33" fmla="*/ 158 h 158"/>
                  <a:gd name="T34" fmla="*/ 34 w 154"/>
                  <a:gd name="T35" fmla="*/ 158 h 158"/>
                  <a:gd name="T36" fmla="*/ 28 w 154"/>
                  <a:gd name="T37" fmla="*/ 154 h 158"/>
                  <a:gd name="T38" fmla="*/ 6 w 154"/>
                  <a:gd name="T39" fmla="*/ 132 h 158"/>
                  <a:gd name="T40" fmla="*/ 6 w 154"/>
                  <a:gd name="T41" fmla="*/ 132 h 158"/>
                  <a:gd name="T42" fmla="*/ 2 w 154"/>
                  <a:gd name="T43" fmla="*/ 128 h 158"/>
                  <a:gd name="T44" fmla="*/ 0 w 154"/>
                  <a:gd name="T45" fmla="*/ 120 h 158"/>
                  <a:gd name="T46" fmla="*/ 2 w 154"/>
                  <a:gd name="T47" fmla="*/ 114 h 158"/>
                  <a:gd name="T48" fmla="*/ 4 w 154"/>
                  <a:gd name="T49" fmla="*/ 110 h 158"/>
                  <a:gd name="T50" fmla="*/ 4 w 154"/>
                  <a:gd name="T51" fmla="*/ 11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4" h="158">
                    <a:moveTo>
                      <a:pt x="4" y="110"/>
                    </a:moveTo>
                    <a:lnTo>
                      <a:pt x="104" y="6"/>
                    </a:lnTo>
                    <a:lnTo>
                      <a:pt x="104" y="6"/>
                    </a:lnTo>
                    <a:lnTo>
                      <a:pt x="108" y="2"/>
                    </a:lnTo>
                    <a:lnTo>
                      <a:pt x="114" y="0"/>
                    </a:lnTo>
                    <a:lnTo>
                      <a:pt x="122" y="2"/>
                    </a:lnTo>
                    <a:lnTo>
                      <a:pt x="126" y="6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4" y="32"/>
                    </a:lnTo>
                    <a:lnTo>
                      <a:pt x="154" y="38"/>
                    </a:lnTo>
                    <a:lnTo>
                      <a:pt x="154" y="44"/>
                    </a:lnTo>
                    <a:lnTo>
                      <a:pt x="150" y="50"/>
                    </a:lnTo>
                    <a:lnTo>
                      <a:pt x="52" y="154"/>
                    </a:lnTo>
                    <a:lnTo>
                      <a:pt x="52" y="154"/>
                    </a:lnTo>
                    <a:lnTo>
                      <a:pt x="46" y="158"/>
                    </a:lnTo>
                    <a:lnTo>
                      <a:pt x="40" y="158"/>
                    </a:lnTo>
                    <a:lnTo>
                      <a:pt x="34" y="158"/>
                    </a:lnTo>
                    <a:lnTo>
                      <a:pt x="28" y="154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" y="128"/>
                    </a:lnTo>
                    <a:lnTo>
                      <a:pt x="0" y="120"/>
                    </a:lnTo>
                    <a:lnTo>
                      <a:pt x="2" y="114"/>
                    </a:lnTo>
                    <a:lnTo>
                      <a:pt x="4" y="110"/>
                    </a:ln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5" name="Freeform 295"/>
              <p:cNvSpPr>
                <a:spLocks/>
              </p:cNvSpPr>
              <p:nvPr/>
            </p:nvSpPr>
            <p:spPr bwMode="auto">
              <a:xfrm>
                <a:off x="19408775" y="-17462"/>
                <a:ext cx="174625" cy="180975"/>
              </a:xfrm>
              <a:custGeom>
                <a:avLst/>
                <a:gdLst>
                  <a:gd name="T0" fmla="*/ 4 w 110"/>
                  <a:gd name="T1" fmla="*/ 74 h 114"/>
                  <a:gd name="T2" fmla="*/ 70 w 110"/>
                  <a:gd name="T3" fmla="*/ 4 h 114"/>
                  <a:gd name="T4" fmla="*/ 70 w 110"/>
                  <a:gd name="T5" fmla="*/ 4 h 114"/>
                  <a:gd name="T6" fmla="*/ 74 w 110"/>
                  <a:gd name="T7" fmla="*/ 2 h 114"/>
                  <a:gd name="T8" fmla="*/ 80 w 110"/>
                  <a:gd name="T9" fmla="*/ 0 h 114"/>
                  <a:gd name="T10" fmla="*/ 84 w 110"/>
                  <a:gd name="T11" fmla="*/ 2 h 114"/>
                  <a:gd name="T12" fmla="*/ 88 w 110"/>
                  <a:gd name="T13" fmla="*/ 4 h 114"/>
                  <a:gd name="T14" fmla="*/ 106 w 110"/>
                  <a:gd name="T15" fmla="*/ 22 h 114"/>
                  <a:gd name="T16" fmla="*/ 106 w 110"/>
                  <a:gd name="T17" fmla="*/ 22 h 114"/>
                  <a:gd name="T18" fmla="*/ 110 w 110"/>
                  <a:gd name="T19" fmla="*/ 26 h 114"/>
                  <a:gd name="T20" fmla="*/ 110 w 110"/>
                  <a:gd name="T21" fmla="*/ 30 h 114"/>
                  <a:gd name="T22" fmla="*/ 110 w 110"/>
                  <a:gd name="T23" fmla="*/ 36 h 114"/>
                  <a:gd name="T24" fmla="*/ 108 w 110"/>
                  <a:gd name="T25" fmla="*/ 40 h 114"/>
                  <a:gd name="T26" fmla="*/ 40 w 110"/>
                  <a:gd name="T27" fmla="*/ 110 h 114"/>
                  <a:gd name="T28" fmla="*/ 40 w 110"/>
                  <a:gd name="T29" fmla="*/ 110 h 114"/>
                  <a:gd name="T30" fmla="*/ 36 w 110"/>
                  <a:gd name="T31" fmla="*/ 112 h 114"/>
                  <a:gd name="T32" fmla="*/ 32 w 110"/>
                  <a:gd name="T33" fmla="*/ 114 h 114"/>
                  <a:gd name="T34" fmla="*/ 26 w 110"/>
                  <a:gd name="T35" fmla="*/ 114 h 114"/>
                  <a:gd name="T36" fmla="*/ 22 w 110"/>
                  <a:gd name="T37" fmla="*/ 110 h 114"/>
                  <a:gd name="T38" fmla="*/ 4 w 110"/>
                  <a:gd name="T39" fmla="*/ 94 h 114"/>
                  <a:gd name="T40" fmla="*/ 4 w 110"/>
                  <a:gd name="T41" fmla="*/ 94 h 114"/>
                  <a:gd name="T42" fmla="*/ 2 w 110"/>
                  <a:gd name="T43" fmla="*/ 88 h 114"/>
                  <a:gd name="T44" fmla="*/ 0 w 110"/>
                  <a:gd name="T45" fmla="*/ 84 h 114"/>
                  <a:gd name="T46" fmla="*/ 0 w 110"/>
                  <a:gd name="T47" fmla="*/ 80 h 114"/>
                  <a:gd name="T48" fmla="*/ 4 w 110"/>
                  <a:gd name="T49" fmla="*/ 74 h 114"/>
                  <a:gd name="T50" fmla="*/ 4 w 110"/>
                  <a:gd name="T51" fmla="*/ 7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4">
                    <a:moveTo>
                      <a:pt x="4" y="74"/>
                    </a:moveTo>
                    <a:lnTo>
                      <a:pt x="70" y="4"/>
                    </a:lnTo>
                    <a:lnTo>
                      <a:pt x="70" y="4"/>
                    </a:lnTo>
                    <a:lnTo>
                      <a:pt x="74" y="2"/>
                    </a:lnTo>
                    <a:lnTo>
                      <a:pt x="80" y="0"/>
                    </a:lnTo>
                    <a:lnTo>
                      <a:pt x="84" y="2"/>
                    </a:lnTo>
                    <a:lnTo>
                      <a:pt x="88" y="4"/>
                    </a:lnTo>
                    <a:lnTo>
                      <a:pt x="106" y="22"/>
                    </a:lnTo>
                    <a:lnTo>
                      <a:pt x="106" y="22"/>
                    </a:lnTo>
                    <a:lnTo>
                      <a:pt x="110" y="26"/>
                    </a:lnTo>
                    <a:lnTo>
                      <a:pt x="110" y="30"/>
                    </a:lnTo>
                    <a:lnTo>
                      <a:pt x="110" y="36"/>
                    </a:lnTo>
                    <a:lnTo>
                      <a:pt x="108" y="40"/>
                    </a:lnTo>
                    <a:lnTo>
                      <a:pt x="40" y="110"/>
                    </a:lnTo>
                    <a:lnTo>
                      <a:pt x="40" y="110"/>
                    </a:lnTo>
                    <a:lnTo>
                      <a:pt x="36" y="112"/>
                    </a:lnTo>
                    <a:lnTo>
                      <a:pt x="32" y="114"/>
                    </a:lnTo>
                    <a:lnTo>
                      <a:pt x="26" y="114"/>
                    </a:lnTo>
                    <a:lnTo>
                      <a:pt x="22" y="110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2" y="88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4" y="74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Freeform 296"/>
              <p:cNvSpPr>
                <a:spLocks/>
              </p:cNvSpPr>
              <p:nvPr/>
            </p:nvSpPr>
            <p:spPr bwMode="auto">
              <a:xfrm>
                <a:off x="19389725" y="-750887"/>
                <a:ext cx="1527175" cy="1546225"/>
              </a:xfrm>
              <a:custGeom>
                <a:avLst/>
                <a:gdLst>
                  <a:gd name="T0" fmla="*/ 16 w 962"/>
                  <a:gd name="T1" fmla="*/ 566 h 974"/>
                  <a:gd name="T2" fmla="*/ 538 w 962"/>
                  <a:gd name="T3" fmla="*/ 18 h 974"/>
                  <a:gd name="T4" fmla="*/ 538 w 962"/>
                  <a:gd name="T5" fmla="*/ 18 h 974"/>
                  <a:gd name="T6" fmla="*/ 548 w 962"/>
                  <a:gd name="T7" fmla="*/ 10 h 974"/>
                  <a:gd name="T8" fmla="*/ 558 w 962"/>
                  <a:gd name="T9" fmla="*/ 4 h 974"/>
                  <a:gd name="T10" fmla="*/ 568 w 962"/>
                  <a:gd name="T11" fmla="*/ 0 h 974"/>
                  <a:gd name="T12" fmla="*/ 580 w 962"/>
                  <a:gd name="T13" fmla="*/ 0 h 974"/>
                  <a:gd name="T14" fmla="*/ 590 w 962"/>
                  <a:gd name="T15" fmla="*/ 0 h 974"/>
                  <a:gd name="T16" fmla="*/ 602 w 962"/>
                  <a:gd name="T17" fmla="*/ 2 h 974"/>
                  <a:gd name="T18" fmla="*/ 612 w 962"/>
                  <a:gd name="T19" fmla="*/ 8 h 974"/>
                  <a:gd name="T20" fmla="*/ 622 w 962"/>
                  <a:gd name="T21" fmla="*/ 16 h 974"/>
                  <a:gd name="T22" fmla="*/ 944 w 962"/>
                  <a:gd name="T23" fmla="*/ 322 h 974"/>
                  <a:gd name="T24" fmla="*/ 944 w 962"/>
                  <a:gd name="T25" fmla="*/ 322 h 974"/>
                  <a:gd name="T26" fmla="*/ 952 w 962"/>
                  <a:gd name="T27" fmla="*/ 332 h 974"/>
                  <a:gd name="T28" fmla="*/ 958 w 962"/>
                  <a:gd name="T29" fmla="*/ 342 h 974"/>
                  <a:gd name="T30" fmla="*/ 960 w 962"/>
                  <a:gd name="T31" fmla="*/ 352 h 974"/>
                  <a:gd name="T32" fmla="*/ 962 w 962"/>
                  <a:gd name="T33" fmla="*/ 364 h 974"/>
                  <a:gd name="T34" fmla="*/ 962 w 962"/>
                  <a:gd name="T35" fmla="*/ 374 h 974"/>
                  <a:gd name="T36" fmla="*/ 958 w 962"/>
                  <a:gd name="T37" fmla="*/ 386 h 974"/>
                  <a:gd name="T38" fmla="*/ 954 w 962"/>
                  <a:gd name="T39" fmla="*/ 396 h 974"/>
                  <a:gd name="T40" fmla="*/ 946 w 962"/>
                  <a:gd name="T41" fmla="*/ 406 h 974"/>
                  <a:gd name="T42" fmla="*/ 424 w 962"/>
                  <a:gd name="T43" fmla="*/ 954 h 974"/>
                  <a:gd name="T44" fmla="*/ 424 w 962"/>
                  <a:gd name="T45" fmla="*/ 954 h 974"/>
                  <a:gd name="T46" fmla="*/ 414 w 962"/>
                  <a:gd name="T47" fmla="*/ 962 h 974"/>
                  <a:gd name="T48" fmla="*/ 404 w 962"/>
                  <a:gd name="T49" fmla="*/ 968 h 974"/>
                  <a:gd name="T50" fmla="*/ 394 w 962"/>
                  <a:gd name="T51" fmla="*/ 972 h 974"/>
                  <a:gd name="T52" fmla="*/ 382 w 962"/>
                  <a:gd name="T53" fmla="*/ 974 h 974"/>
                  <a:gd name="T54" fmla="*/ 370 w 962"/>
                  <a:gd name="T55" fmla="*/ 972 h 974"/>
                  <a:gd name="T56" fmla="*/ 360 w 962"/>
                  <a:gd name="T57" fmla="*/ 970 h 974"/>
                  <a:gd name="T58" fmla="*/ 350 w 962"/>
                  <a:gd name="T59" fmla="*/ 964 h 974"/>
                  <a:gd name="T60" fmla="*/ 340 w 962"/>
                  <a:gd name="T61" fmla="*/ 956 h 974"/>
                  <a:gd name="T62" fmla="*/ 18 w 962"/>
                  <a:gd name="T63" fmla="*/ 650 h 974"/>
                  <a:gd name="T64" fmla="*/ 18 w 962"/>
                  <a:gd name="T65" fmla="*/ 650 h 974"/>
                  <a:gd name="T66" fmla="*/ 10 w 962"/>
                  <a:gd name="T67" fmla="*/ 640 h 974"/>
                  <a:gd name="T68" fmla="*/ 4 w 962"/>
                  <a:gd name="T69" fmla="*/ 630 h 974"/>
                  <a:gd name="T70" fmla="*/ 0 w 962"/>
                  <a:gd name="T71" fmla="*/ 620 h 974"/>
                  <a:gd name="T72" fmla="*/ 0 w 962"/>
                  <a:gd name="T73" fmla="*/ 608 h 974"/>
                  <a:gd name="T74" fmla="*/ 0 w 962"/>
                  <a:gd name="T75" fmla="*/ 598 h 974"/>
                  <a:gd name="T76" fmla="*/ 4 w 962"/>
                  <a:gd name="T77" fmla="*/ 586 h 974"/>
                  <a:gd name="T78" fmla="*/ 8 w 962"/>
                  <a:gd name="T79" fmla="*/ 576 h 974"/>
                  <a:gd name="T80" fmla="*/ 16 w 962"/>
                  <a:gd name="T81" fmla="*/ 566 h 974"/>
                  <a:gd name="T82" fmla="*/ 16 w 962"/>
                  <a:gd name="T83" fmla="*/ 566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2" h="974">
                    <a:moveTo>
                      <a:pt x="16" y="566"/>
                    </a:moveTo>
                    <a:lnTo>
                      <a:pt x="538" y="18"/>
                    </a:lnTo>
                    <a:lnTo>
                      <a:pt x="538" y="18"/>
                    </a:lnTo>
                    <a:lnTo>
                      <a:pt x="548" y="10"/>
                    </a:lnTo>
                    <a:lnTo>
                      <a:pt x="558" y="4"/>
                    </a:lnTo>
                    <a:lnTo>
                      <a:pt x="568" y="0"/>
                    </a:lnTo>
                    <a:lnTo>
                      <a:pt x="580" y="0"/>
                    </a:lnTo>
                    <a:lnTo>
                      <a:pt x="590" y="0"/>
                    </a:lnTo>
                    <a:lnTo>
                      <a:pt x="602" y="2"/>
                    </a:lnTo>
                    <a:lnTo>
                      <a:pt x="612" y="8"/>
                    </a:lnTo>
                    <a:lnTo>
                      <a:pt x="622" y="16"/>
                    </a:lnTo>
                    <a:lnTo>
                      <a:pt x="944" y="322"/>
                    </a:lnTo>
                    <a:lnTo>
                      <a:pt x="944" y="322"/>
                    </a:lnTo>
                    <a:lnTo>
                      <a:pt x="952" y="332"/>
                    </a:lnTo>
                    <a:lnTo>
                      <a:pt x="958" y="342"/>
                    </a:lnTo>
                    <a:lnTo>
                      <a:pt x="960" y="352"/>
                    </a:lnTo>
                    <a:lnTo>
                      <a:pt x="962" y="364"/>
                    </a:lnTo>
                    <a:lnTo>
                      <a:pt x="962" y="374"/>
                    </a:lnTo>
                    <a:lnTo>
                      <a:pt x="958" y="386"/>
                    </a:lnTo>
                    <a:lnTo>
                      <a:pt x="954" y="396"/>
                    </a:lnTo>
                    <a:lnTo>
                      <a:pt x="946" y="406"/>
                    </a:lnTo>
                    <a:lnTo>
                      <a:pt x="424" y="954"/>
                    </a:lnTo>
                    <a:lnTo>
                      <a:pt x="424" y="954"/>
                    </a:lnTo>
                    <a:lnTo>
                      <a:pt x="414" y="962"/>
                    </a:lnTo>
                    <a:lnTo>
                      <a:pt x="404" y="968"/>
                    </a:lnTo>
                    <a:lnTo>
                      <a:pt x="394" y="972"/>
                    </a:lnTo>
                    <a:lnTo>
                      <a:pt x="382" y="974"/>
                    </a:lnTo>
                    <a:lnTo>
                      <a:pt x="370" y="972"/>
                    </a:lnTo>
                    <a:lnTo>
                      <a:pt x="360" y="970"/>
                    </a:lnTo>
                    <a:lnTo>
                      <a:pt x="350" y="964"/>
                    </a:lnTo>
                    <a:lnTo>
                      <a:pt x="340" y="956"/>
                    </a:lnTo>
                    <a:lnTo>
                      <a:pt x="18" y="650"/>
                    </a:lnTo>
                    <a:lnTo>
                      <a:pt x="18" y="650"/>
                    </a:lnTo>
                    <a:lnTo>
                      <a:pt x="10" y="640"/>
                    </a:lnTo>
                    <a:lnTo>
                      <a:pt x="4" y="630"/>
                    </a:lnTo>
                    <a:lnTo>
                      <a:pt x="0" y="620"/>
                    </a:lnTo>
                    <a:lnTo>
                      <a:pt x="0" y="608"/>
                    </a:lnTo>
                    <a:lnTo>
                      <a:pt x="0" y="598"/>
                    </a:lnTo>
                    <a:lnTo>
                      <a:pt x="4" y="586"/>
                    </a:lnTo>
                    <a:lnTo>
                      <a:pt x="8" y="576"/>
                    </a:lnTo>
                    <a:lnTo>
                      <a:pt x="16" y="566"/>
                    </a:lnTo>
                    <a:lnTo>
                      <a:pt x="16" y="566"/>
                    </a:lnTo>
                    <a:close/>
                  </a:path>
                </a:pathLst>
              </a:custGeom>
              <a:solidFill>
                <a:srgbClr val="FFF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Freeform 297"/>
              <p:cNvSpPr>
                <a:spLocks/>
              </p:cNvSpPr>
              <p:nvPr/>
            </p:nvSpPr>
            <p:spPr bwMode="auto">
              <a:xfrm>
                <a:off x="19504025" y="-642937"/>
                <a:ext cx="1298575" cy="1330325"/>
              </a:xfrm>
              <a:custGeom>
                <a:avLst/>
                <a:gdLst>
                  <a:gd name="T0" fmla="*/ 604 w 818"/>
                  <a:gd name="T1" fmla="*/ 0 h 838"/>
                  <a:gd name="T2" fmla="*/ 818 w 818"/>
                  <a:gd name="T3" fmla="*/ 202 h 838"/>
                  <a:gd name="T4" fmla="*/ 214 w 818"/>
                  <a:gd name="T5" fmla="*/ 838 h 838"/>
                  <a:gd name="T6" fmla="*/ 0 w 818"/>
                  <a:gd name="T7" fmla="*/ 634 h 838"/>
                  <a:gd name="T8" fmla="*/ 604 w 818"/>
                  <a:gd name="T9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8" h="838">
                    <a:moveTo>
                      <a:pt x="604" y="0"/>
                    </a:moveTo>
                    <a:lnTo>
                      <a:pt x="818" y="202"/>
                    </a:lnTo>
                    <a:lnTo>
                      <a:pt x="214" y="838"/>
                    </a:lnTo>
                    <a:lnTo>
                      <a:pt x="0" y="634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CFA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Freeform 298"/>
              <p:cNvSpPr>
                <a:spLocks/>
              </p:cNvSpPr>
              <p:nvPr/>
            </p:nvSpPr>
            <p:spPr bwMode="auto">
              <a:xfrm>
                <a:off x="19792950" y="-338137"/>
                <a:ext cx="720725" cy="717550"/>
              </a:xfrm>
              <a:custGeom>
                <a:avLst/>
                <a:gdLst>
                  <a:gd name="T0" fmla="*/ 62 w 454"/>
                  <a:gd name="T1" fmla="*/ 70 h 452"/>
                  <a:gd name="T2" fmla="*/ 98 w 454"/>
                  <a:gd name="T3" fmla="*/ 40 h 452"/>
                  <a:gd name="T4" fmla="*/ 136 w 454"/>
                  <a:gd name="T5" fmla="*/ 18 h 452"/>
                  <a:gd name="T6" fmla="*/ 178 w 454"/>
                  <a:gd name="T7" fmla="*/ 4 h 452"/>
                  <a:gd name="T8" fmla="*/ 222 w 454"/>
                  <a:gd name="T9" fmla="*/ 0 h 452"/>
                  <a:gd name="T10" fmla="*/ 264 w 454"/>
                  <a:gd name="T11" fmla="*/ 2 h 452"/>
                  <a:gd name="T12" fmla="*/ 306 w 454"/>
                  <a:gd name="T13" fmla="*/ 14 h 452"/>
                  <a:gd name="T14" fmla="*/ 346 w 454"/>
                  <a:gd name="T15" fmla="*/ 34 h 452"/>
                  <a:gd name="T16" fmla="*/ 384 w 454"/>
                  <a:gd name="T17" fmla="*/ 62 h 452"/>
                  <a:gd name="T18" fmla="*/ 400 w 454"/>
                  <a:gd name="T19" fmla="*/ 78 h 452"/>
                  <a:gd name="T20" fmla="*/ 424 w 454"/>
                  <a:gd name="T21" fmla="*/ 116 h 452"/>
                  <a:gd name="T22" fmla="*/ 442 w 454"/>
                  <a:gd name="T23" fmla="*/ 156 h 452"/>
                  <a:gd name="T24" fmla="*/ 452 w 454"/>
                  <a:gd name="T25" fmla="*/ 198 h 452"/>
                  <a:gd name="T26" fmla="*/ 452 w 454"/>
                  <a:gd name="T27" fmla="*/ 242 h 452"/>
                  <a:gd name="T28" fmla="*/ 446 w 454"/>
                  <a:gd name="T29" fmla="*/ 286 h 452"/>
                  <a:gd name="T30" fmla="*/ 430 w 454"/>
                  <a:gd name="T31" fmla="*/ 326 h 452"/>
                  <a:gd name="T32" fmla="*/ 406 w 454"/>
                  <a:gd name="T33" fmla="*/ 364 h 452"/>
                  <a:gd name="T34" fmla="*/ 392 w 454"/>
                  <a:gd name="T35" fmla="*/ 382 h 452"/>
                  <a:gd name="T36" fmla="*/ 356 w 454"/>
                  <a:gd name="T37" fmla="*/ 412 h 452"/>
                  <a:gd name="T38" fmla="*/ 318 w 454"/>
                  <a:gd name="T39" fmla="*/ 434 h 452"/>
                  <a:gd name="T40" fmla="*/ 276 w 454"/>
                  <a:gd name="T41" fmla="*/ 448 h 452"/>
                  <a:gd name="T42" fmla="*/ 232 w 454"/>
                  <a:gd name="T43" fmla="*/ 452 h 452"/>
                  <a:gd name="T44" fmla="*/ 188 w 454"/>
                  <a:gd name="T45" fmla="*/ 450 h 452"/>
                  <a:gd name="T46" fmla="*/ 146 w 454"/>
                  <a:gd name="T47" fmla="*/ 438 h 452"/>
                  <a:gd name="T48" fmla="*/ 106 w 454"/>
                  <a:gd name="T49" fmla="*/ 418 h 452"/>
                  <a:gd name="T50" fmla="*/ 70 w 454"/>
                  <a:gd name="T51" fmla="*/ 390 h 452"/>
                  <a:gd name="T52" fmla="*/ 54 w 454"/>
                  <a:gd name="T53" fmla="*/ 374 h 452"/>
                  <a:gd name="T54" fmla="*/ 28 w 454"/>
                  <a:gd name="T55" fmla="*/ 336 h 452"/>
                  <a:gd name="T56" fmla="*/ 10 w 454"/>
                  <a:gd name="T57" fmla="*/ 296 h 452"/>
                  <a:gd name="T58" fmla="*/ 2 w 454"/>
                  <a:gd name="T59" fmla="*/ 254 h 452"/>
                  <a:gd name="T60" fmla="*/ 0 w 454"/>
                  <a:gd name="T61" fmla="*/ 210 h 452"/>
                  <a:gd name="T62" fmla="*/ 8 w 454"/>
                  <a:gd name="T63" fmla="*/ 166 h 452"/>
                  <a:gd name="T64" fmla="*/ 24 w 454"/>
                  <a:gd name="T65" fmla="*/ 126 h 452"/>
                  <a:gd name="T66" fmla="*/ 48 w 454"/>
                  <a:gd name="T67" fmla="*/ 88 h 452"/>
                  <a:gd name="T68" fmla="*/ 62 w 454"/>
                  <a:gd name="T69" fmla="*/ 7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4" h="452">
                    <a:moveTo>
                      <a:pt x="62" y="70"/>
                    </a:moveTo>
                    <a:lnTo>
                      <a:pt x="62" y="70"/>
                    </a:lnTo>
                    <a:lnTo>
                      <a:pt x="80" y="54"/>
                    </a:lnTo>
                    <a:lnTo>
                      <a:pt x="98" y="40"/>
                    </a:lnTo>
                    <a:lnTo>
                      <a:pt x="116" y="28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8" y="4"/>
                    </a:lnTo>
                    <a:lnTo>
                      <a:pt x="200" y="0"/>
                    </a:lnTo>
                    <a:lnTo>
                      <a:pt x="222" y="0"/>
                    </a:lnTo>
                    <a:lnTo>
                      <a:pt x="242" y="0"/>
                    </a:lnTo>
                    <a:lnTo>
                      <a:pt x="264" y="2"/>
                    </a:lnTo>
                    <a:lnTo>
                      <a:pt x="286" y="8"/>
                    </a:lnTo>
                    <a:lnTo>
                      <a:pt x="306" y="14"/>
                    </a:lnTo>
                    <a:lnTo>
                      <a:pt x="328" y="22"/>
                    </a:lnTo>
                    <a:lnTo>
                      <a:pt x="346" y="34"/>
                    </a:lnTo>
                    <a:lnTo>
                      <a:pt x="366" y="46"/>
                    </a:lnTo>
                    <a:lnTo>
                      <a:pt x="384" y="62"/>
                    </a:lnTo>
                    <a:lnTo>
                      <a:pt x="384" y="62"/>
                    </a:lnTo>
                    <a:lnTo>
                      <a:pt x="400" y="78"/>
                    </a:lnTo>
                    <a:lnTo>
                      <a:pt x="414" y="96"/>
                    </a:lnTo>
                    <a:lnTo>
                      <a:pt x="424" y="116"/>
                    </a:lnTo>
                    <a:lnTo>
                      <a:pt x="434" y="136"/>
                    </a:lnTo>
                    <a:lnTo>
                      <a:pt x="442" y="156"/>
                    </a:lnTo>
                    <a:lnTo>
                      <a:pt x="448" y="178"/>
                    </a:lnTo>
                    <a:lnTo>
                      <a:pt x="452" y="198"/>
                    </a:lnTo>
                    <a:lnTo>
                      <a:pt x="454" y="220"/>
                    </a:lnTo>
                    <a:lnTo>
                      <a:pt x="452" y="242"/>
                    </a:lnTo>
                    <a:lnTo>
                      <a:pt x="450" y="264"/>
                    </a:lnTo>
                    <a:lnTo>
                      <a:pt x="446" y="286"/>
                    </a:lnTo>
                    <a:lnTo>
                      <a:pt x="438" y="306"/>
                    </a:lnTo>
                    <a:lnTo>
                      <a:pt x="430" y="326"/>
                    </a:lnTo>
                    <a:lnTo>
                      <a:pt x="420" y="346"/>
                    </a:lnTo>
                    <a:lnTo>
                      <a:pt x="406" y="364"/>
                    </a:lnTo>
                    <a:lnTo>
                      <a:pt x="392" y="382"/>
                    </a:lnTo>
                    <a:lnTo>
                      <a:pt x="392" y="382"/>
                    </a:lnTo>
                    <a:lnTo>
                      <a:pt x="374" y="398"/>
                    </a:lnTo>
                    <a:lnTo>
                      <a:pt x="356" y="412"/>
                    </a:lnTo>
                    <a:lnTo>
                      <a:pt x="338" y="424"/>
                    </a:lnTo>
                    <a:lnTo>
                      <a:pt x="318" y="434"/>
                    </a:lnTo>
                    <a:lnTo>
                      <a:pt x="296" y="442"/>
                    </a:lnTo>
                    <a:lnTo>
                      <a:pt x="276" y="448"/>
                    </a:lnTo>
                    <a:lnTo>
                      <a:pt x="254" y="452"/>
                    </a:lnTo>
                    <a:lnTo>
                      <a:pt x="232" y="452"/>
                    </a:lnTo>
                    <a:lnTo>
                      <a:pt x="210" y="452"/>
                    </a:lnTo>
                    <a:lnTo>
                      <a:pt x="188" y="450"/>
                    </a:lnTo>
                    <a:lnTo>
                      <a:pt x="168" y="446"/>
                    </a:lnTo>
                    <a:lnTo>
                      <a:pt x="146" y="438"/>
                    </a:lnTo>
                    <a:lnTo>
                      <a:pt x="126" y="430"/>
                    </a:lnTo>
                    <a:lnTo>
                      <a:pt x="106" y="418"/>
                    </a:lnTo>
                    <a:lnTo>
                      <a:pt x="88" y="406"/>
                    </a:lnTo>
                    <a:lnTo>
                      <a:pt x="70" y="390"/>
                    </a:lnTo>
                    <a:lnTo>
                      <a:pt x="70" y="390"/>
                    </a:lnTo>
                    <a:lnTo>
                      <a:pt x="54" y="374"/>
                    </a:lnTo>
                    <a:lnTo>
                      <a:pt x="40" y="356"/>
                    </a:lnTo>
                    <a:lnTo>
                      <a:pt x="28" y="336"/>
                    </a:lnTo>
                    <a:lnTo>
                      <a:pt x="18" y="316"/>
                    </a:lnTo>
                    <a:lnTo>
                      <a:pt x="10" y="296"/>
                    </a:lnTo>
                    <a:lnTo>
                      <a:pt x="6" y="274"/>
                    </a:lnTo>
                    <a:lnTo>
                      <a:pt x="2" y="254"/>
                    </a:lnTo>
                    <a:lnTo>
                      <a:pt x="0" y="232"/>
                    </a:lnTo>
                    <a:lnTo>
                      <a:pt x="0" y="210"/>
                    </a:lnTo>
                    <a:lnTo>
                      <a:pt x="4" y="188"/>
                    </a:lnTo>
                    <a:lnTo>
                      <a:pt x="8" y="166"/>
                    </a:lnTo>
                    <a:lnTo>
                      <a:pt x="14" y="146"/>
                    </a:lnTo>
                    <a:lnTo>
                      <a:pt x="24" y="126"/>
                    </a:lnTo>
                    <a:lnTo>
                      <a:pt x="34" y="106"/>
                    </a:lnTo>
                    <a:lnTo>
                      <a:pt x="48" y="88"/>
                    </a:lnTo>
                    <a:lnTo>
                      <a:pt x="62" y="70"/>
                    </a:lnTo>
                    <a:lnTo>
                      <a:pt x="62" y="7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Freeform 299"/>
              <p:cNvSpPr>
                <a:spLocks/>
              </p:cNvSpPr>
              <p:nvPr/>
            </p:nvSpPr>
            <p:spPr bwMode="auto">
              <a:xfrm>
                <a:off x="19815175" y="-315912"/>
                <a:ext cx="676275" cy="676275"/>
              </a:xfrm>
              <a:custGeom>
                <a:avLst/>
                <a:gdLst>
                  <a:gd name="T0" fmla="*/ 58 w 426"/>
                  <a:gd name="T1" fmla="*/ 66 h 426"/>
                  <a:gd name="T2" fmla="*/ 92 w 426"/>
                  <a:gd name="T3" fmla="*/ 38 h 426"/>
                  <a:gd name="T4" fmla="*/ 128 w 426"/>
                  <a:gd name="T5" fmla="*/ 16 h 426"/>
                  <a:gd name="T6" fmla="*/ 166 w 426"/>
                  <a:gd name="T7" fmla="*/ 4 h 426"/>
                  <a:gd name="T8" fmla="*/ 208 w 426"/>
                  <a:gd name="T9" fmla="*/ 0 h 426"/>
                  <a:gd name="T10" fmla="*/ 248 w 426"/>
                  <a:gd name="T11" fmla="*/ 2 h 426"/>
                  <a:gd name="T12" fmla="*/ 288 w 426"/>
                  <a:gd name="T13" fmla="*/ 12 h 426"/>
                  <a:gd name="T14" fmla="*/ 326 w 426"/>
                  <a:gd name="T15" fmla="*/ 32 h 426"/>
                  <a:gd name="T16" fmla="*/ 360 w 426"/>
                  <a:gd name="T17" fmla="*/ 58 h 426"/>
                  <a:gd name="T18" fmla="*/ 374 w 426"/>
                  <a:gd name="T19" fmla="*/ 74 h 426"/>
                  <a:gd name="T20" fmla="*/ 398 w 426"/>
                  <a:gd name="T21" fmla="*/ 108 h 426"/>
                  <a:gd name="T22" fmla="*/ 416 w 426"/>
                  <a:gd name="T23" fmla="*/ 146 h 426"/>
                  <a:gd name="T24" fmla="*/ 424 w 426"/>
                  <a:gd name="T25" fmla="*/ 186 h 426"/>
                  <a:gd name="T26" fmla="*/ 426 w 426"/>
                  <a:gd name="T27" fmla="*/ 228 h 426"/>
                  <a:gd name="T28" fmla="*/ 418 w 426"/>
                  <a:gd name="T29" fmla="*/ 268 h 426"/>
                  <a:gd name="T30" fmla="*/ 404 w 426"/>
                  <a:gd name="T31" fmla="*/ 306 h 426"/>
                  <a:gd name="T32" fmla="*/ 382 w 426"/>
                  <a:gd name="T33" fmla="*/ 342 h 426"/>
                  <a:gd name="T34" fmla="*/ 368 w 426"/>
                  <a:gd name="T35" fmla="*/ 360 h 426"/>
                  <a:gd name="T36" fmla="*/ 334 w 426"/>
                  <a:gd name="T37" fmla="*/ 388 h 426"/>
                  <a:gd name="T38" fmla="*/ 298 w 426"/>
                  <a:gd name="T39" fmla="*/ 408 h 426"/>
                  <a:gd name="T40" fmla="*/ 258 w 426"/>
                  <a:gd name="T41" fmla="*/ 420 h 426"/>
                  <a:gd name="T42" fmla="*/ 218 w 426"/>
                  <a:gd name="T43" fmla="*/ 426 h 426"/>
                  <a:gd name="T44" fmla="*/ 178 w 426"/>
                  <a:gd name="T45" fmla="*/ 422 h 426"/>
                  <a:gd name="T46" fmla="*/ 138 w 426"/>
                  <a:gd name="T47" fmla="*/ 412 h 426"/>
                  <a:gd name="T48" fmla="*/ 100 w 426"/>
                  <a:gd name="T49" fmla="*/ 392 h 426"/>
                  <a:gd name="T50" fmla="*/ 66 w 426"/>
                  <a:gd name="T51" fmla="*/ 366 h 426"/>
                  <a:gd name="T52" fmla="*/ 50 w 426"/>
                  <a:gd name="T53" fmla="*/ 350 h 426"/>
                  <a:gd name="T54" fmla="*/ 26 w 426"/>
                  <a:gd name="T55" fmla="*/ 316 h 426"/>
                  <a:gd name="T56" fmla="*/ 10 w 426"/>
                  <a:gd name="T57" fmla="*/ 278 h 426"/>
                  <a:gd name="T58" fmla="*/ 2 w 426"/>
                  <a:gd name="T59" fmla="*/ 238 h 426"/>
                  <a:gd name="T60" fmla="*/ 0 w 426"/>
                  <a:gd name="T61" fmla="*/ 196 h 426"/>
                  <a:gd name="T62" fmla="*/ 6 w 426"/>
                  <a:gd name="T63" fmla="*/ 156 h 426"/>
                  <a:gd name="T64" fmla="*/ 22 w 426"/>
                  <a:gd name="T65" fmla="*/ 118 h 426"/>
                  <a:gd name="T66" fmla="*/ 44 w 426"/>
                  <a:gd name="T67" fmla="*/ 82 h 426"/>
                  <a:gd name="T68" fmla="*/ 58 w 426"/>
                  <a:gd name="T69" fmla="*/ 6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6" h="426">
                    <a:moveTo>
                      <a:pt x="58" y="66"/>
                    </a:moveTo>
                    <a:lnTo>
                      <a:pt x="58" y="66"/>
                    </a:lnTo>
                    <a:lnTo>
                      <a:pt x="74" y="50"/>
                    </a:lnTo>
                    <a:lnTo>
                      <a:pt x="92" y="38"/>
                    </a:lnTo>
                    <a:lnTo>
                      <a:pt x="110" y="26"/>
                    </a:lnTo>
                    <a:lnTo>
                      <a:pt x="128" y="16"/>
                    </a:lnTo>
                    <a:lnTo>
                      <a:pt x="148" y="10"/>
                    </a:lnTo>
                    <a:lnTo>
                      <a:pt x="166" y="4"/>
                    </a:lnTo>
                    <a:lnTo>
                      <a:pt x="188" y="0"/>
                    </a:lnTo>
                    <a:lnTo>
                      <a:pt x="208" y="0"/>
                    </a:lnTo>
                    <a:lnTo>
                      <a:pt x="228" y="0"/>
                    </a:lnTo>
                    <a:lnTo>
                      <a:pt x="248" y="2"/>
                    </a:lnTo>
                    <a:lnTo>
                      <a:pt x="268" y="6"/>
                    </a:lnTo>
                    <a:lnTo>
                      <a:pt x="288" y="12"/>
                    </a:lnTo>
                    <a:lnTo>
                      <a:pt x="308" y="22"/>
                    </a:lnTo>
                    <a:lnTo>
                      <a:pt x="326" y="32"/>
                    </a:lnTo>
                    <a:lnTo>
                      <a:pt x="344" y="44"/>
                    </a:lnTo>
                    <a:lnTo>
                      <a:pt x="360" y="58"/>
                    </a:lnTo>
                    <a:lnTo>
                      <a:pt x="360" y="58"/>
                    </a:lnTo>
                    <a:lnTo>
                      <a:pt x="374" y="74"/>
                    </a:lnTo>
                    <a:lnTo>
                      <a:pt x="388" y="90"/>
                    </a:lnTo>
                    <a:lnTo>
                      <a:pt x="398" y="108"/>
                    </a:lnTo>
                    <a:lnTo>
                      <a:pt x="408" y="128"/>
                    </a:lnTo>
                    <a:lnTo>
                      <a:pt x="416" y="146"/>
                    </a:lnTo>
                    <a:lnTo>
                      <a:pt x="420" y="166"/>
                    </a:lnTo>
                    <a:lnTo>
                      <a:pt x="424" y="186"/>
                    </a:lnTo>
                    <a:lnTo>
                      <a:pt x="426" y="206"/>
                    </a:lnTo>
                    <a:lnTo>
                      <a:pt x="426" y="228"/>
                    </a:lnTo>
                    <a:lnTo>
                      <a:pt x="422" y="248"/>
                    </a:lnTo>
                    <a:lnTo>
                      <a:pt x="418" y="268"/>
                    </a:lnTo>
                    <a:lnTo>
                      <a:pt x="412" y="288"/>
                    </a:lnTo>
                    <a:lnTo>
                      <a:pt x="404" y="306"/>
                    </a:lnTo>
                    <a:lnTo>
                      <a:pt x="394" y="324"/>
                    </a:lnTo>
                    <a:lnTo>
                      <a:pt x="382" y="342"/>
                    </a:lnTo>
                    <a:lnTo>
                      <a:pt x="368" y="360"/>
                    </a:lnTo>
                    <a:lnTo>
                      <a:pt x="368" y="360"/>
                    </a:lnTo>
                    <a:lnTo>
                      <a:pt x="352" y="374"/>
                    </a:lnTo>
                    <a:lnTo>
                      <a:pt x="334" y="388"/>
                    </a:lnTo>
                    <a:lnTo>
                      <a:pt x="316" y="398"/>
                    </a:lnTo>
                    <a:lnTo>
                      <a:pt x="298" y="408"/>
                    </a:lnTo>
                    <a:lnTo>
                      <a:pt x="278" y="414"/>
                    </a:lnTo>
                    <a:lnTo>
                      <a:pt x="258" y="420"/>
                    </a:lnTo>
                    <a:lnTo>
                      <a:pt x="238" y="424"/>
                    </a:lnTo>
                    <a:lnTo>
                      <a:pt x="218" y="426"/>
                    </a:lnTo>
                    <a:lnTo>
                      <a:pt x="198" y="424"/>
                    </a:lnTo>
                    <a:lnTo>
                      <a:pt x="178" y="422"/>
                    </a:lnTo>
                    <a:lnTo>
                      <a:pt x="158" y="418"/>
                    </a:lnTo>
                    <a:lnTo>
                      <a:pt x="138" y="412"/>
                    </a:lnTo>
                    <a:lnTo>
                      <a:pt x="118" y="404"/>
                    </a:lnTo>
                    <a:lnTo>
                      <a:pt x="100" y="392"/>
                    </a:lnTo>
                    <a:lnTo>
                      <a:pt x="82" y="380"/>
                    </a:lnTo>
                    <a:lnTo>
                      <a:pt x="66" y="366"/>
                    </a:lnTo>
                    <a:lnTo>
                      <a:pt x="66" y="366"/>
                    </a:lnTo>
                    <a:lnTo>
                      <a:pt x="50" y="350"/>
                    </a:lnTo>
                    <a:lnTo>
                      <a:pt x="38" y="334"/>
                    </a:lnTo>
                    <a:lnTo>
                      <a:pt x="26" y="316"/>
                    </a:lnTo>
                    <a:lnTo>
                      <a:pt x="18" y="298"/>
                    </a:lnTo>
                    <a:lnTo>
                      <a:pt x="10" y="278"/>
                    </a:lnTo>
                    <a:lnTo>
                      <a:pt x="4" y="258"/>
                    </a:lnTo>
                    <a:lnTo>
                      <a:pt x="2" y="238"/>
                    </a:lnTo>
                    <a:lnTo>
                      <a:pt x="0" y="218"/>
                    </a:lnTo>
                    <a:lnTo>
                      <a:pt x="0" y="196"/>
                    </a:lnTo>
                    <a:lnTo>
                      <a:pt x="2" y="176"/>
                    </a:lnTo>
                    <a:lnTo>
                      <a:pt x="6" y="156"/>
                    </a:lnTo>
                    <a:lnTo>
                      <a:pt x="14" y="136"/>
                    </a:lnTo>
                    <a:lnTo>
                      <a:pt x="22" y="118"/>
                    </a:lnTo>
                    <a:lnTo>
                      <a:pt x="32" y="100"/>
                    </a:lnTo>
                    <a:lnTo>
                      <a:pt x="44" y="82"/>
                    </a:lnTo>
                    <a:lnTo>
                      <a:pt x="58" y="66"/>
                    </a:lnTo>
                    <a:lnTo>
                      <a:pt x="58" y="66"/>
                    </a:lnTo>
                    <a:close/>
                  </a:path>
                </a:pathLst>
              </a:cu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Freeform 300"/>
              <p:cNvSpPr>
                <a:spLocks/>
              </p:cNvSpPr>
              <p:nvPr/>
            </p:nvSpPr>
            <p:spPr bwMode="auto">
              <a:xfrm>
                <a:off x="19897725" y="-233362"/>
                <a:ext cx="511175" cy="508000"/>
              </a:xfrm>
              <a:custGeom>
                <a:avLst/>
                <a:gdLst>
                  <a:gd name="T0" fmla="*/ 44 w 322"/>
                  <a:gd name="T1" fmla="*/ 50 h 320"/>
                  <a:gd name="T2" fmla="*/ 70 w 322"/>
                  <a:gd name="T3" fmla="*/ 28 h 320"/>
                  <a:gd name="T4" fmla="*/ 96 w 322"/>
                  <a:gd name="T5" fmla="*/ 14 h 320"/>
                  <a:gd name="T6" fmla="*/ 126 w 322"/>
                  <a:gd name="T7" fmla="*/ 4 h 320"/>
                  <a:gd name="T8" fmla="*/ 156 w 322"/>
                  <a:gd name="T9" fmla="*/ 0 h 320"/>
                  <a:gd name="T10" fmla="*/ 188 w 322"/>
                  <a:gd name="T11" fmla="*/ 2 h 320"/>
                  <a:gd name="T12" fmla="*/ 218 w 322"/>
                  <a:gd name="T13" fmla="*/ 10 h 320"/>
                  <a:gd name="T14" fmla="*/ 246 w 322"/>
                  <a:gd name="T15" fmla="*/ 24 h 320"/>
                  <a:gd name="T16" fmla="*/ 272 w 322"/>
                  <a:gd name="T17" fmla="*/ 44 h 320"/>
                  <a:gd name="T18" fmla="*/ 282 w 322"/>
                  <a:gd name="T19" fmla="*/ 56 h 320"/>
                  <a:gd name="T20" fmla="*/ 300 w 322"/>
                  <a:gd name="T21" fmla="*/ 82 h 320"/>
                  <a:gd name="T22" fmla="*/ 314 w 322"/>
                  <a:gd name="T23" fmla="*/ 110 h 320"/>
                  <a:gd name="T24" fmla="*/ 320 w 322"/>
                  <a:gd name="T25" fmla="*/ 140 h 320"/>
                  <a:gd name="T26" fmla="*/ 320 w 322"/>
                  <a:gd name="T27" fmla="*/ 172 h 320"/>
                  <a:gd name="T28" fmla="*/ 316 w 322"/>
                  <a:gd name="T29" fmla="*/ 202 h 320"/>
                  <a:gd name="T30" fmla="*/ 304 w 322"/>
                  <a:gd name="T31" fmla="*/ 232 h 320"/>
                  <a:gd name="T32" fmla="*/ 288 w 322"/>
                  <a:gd name="T33" fmla="*/ 258 h 320"/>
                  <a:gd name="T34" fmla="*/ 276 w 322"/>
                  <a:gd name="T35" fmla="*/ 270 h 320"/>
                  <a:gd name="T36" fmla="*/ 252 w 322"/>
                  <a:gd name="T37" fmla="*/ 292 h 320"/>
                  <a:gd name="T38" fmla="*/ 224 w 322"/>
                  <a:gd name="T39" fmla="*/ 308 h 320"/>
                  <a:gd name="T40" fmla="*/ 196 w 322"/>
                  <a:gd name="T41" fmla="*/ 316 h 320"/>
                  <a:gd name="T42" fmla="*/ 164 w 322"/>
                  <a:gd name="T43" fmla="*/ 320 h 320"/>
                  <a:gd name="T44" fmla="*/ 134 w 322"/>
                  <a:gd name="T45" fmla="*/ 318 h 320"/>
                  <a:gd name="T46" fmla="*/ 104 w 322"/>
                  <a:gd name="T47" fmla="*/ 310 h 320"/>
                  <a:gd name="T48" fmla="*/ 76 w 322"/>
                  <a:gd name="T49" fmla="*/ 296 h 320"/>
                  <a:gd name="T50" fmla="*/ 50 w 322"/>
                  <a:gd name="T51" fmla="*/ 276 h 320"/>
                  <a:gd name="T52" fmla="*/ 38 w 322"/>
                  <a:gd name="T53" fmla="*/ 264 h 320"/>
                  <a:gd name="T54" fmla="*/ 20 w 322"/>
                  <a:gd name="T55" fmla="*/ 238 h 320"/>
                  <a:gd name="T56" fmla="*/ 8 w 322"/>
                  <a:gd name="T57" fmla="*/ 210 h 320"/>
                  <a:gd name="T58" fmla="*/ 2 w 322"/>
                  <a:gd name="T59" fmla="*/ 180 h 320"/>
                  <a:gd name="T60" fmla="*/ 0 w 322"/>
                  <a:gd name="T61" fmla="*/ 148 h 320"/>
                  <a:gd name="T62" fmla="*/ 6 w 322"/>
                  <a:gd name="T63" fmla="*/ 118 h 320"/>
                  <a:gd name="T64" fmla="*/ 16 w 322"/>
                  <a:gd name="T65" fmla="*/ 90 h 320"/>
                  <a:gd name="T66" fmla="*/ 34 w 322"/>
                  <a:gd name="T67" fmla="*/ 62 h 320"/>
                  <a:gd name="T68" fmla="*/ 44 w 322"/>
                  <a:gd name="T69" fmla="*/ 5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2" h="320">
                    <a:moveTo>
                      <a:pt x="44" y="50"/>
                    </a:moveTo>
                    <a:lnTo>
                      <a:pt x="44" y="50"/>
                    </a:lnTo>
                    <a:lnTo>
                      <a:pt x="56" y="38"/>
                    </a:lnTo>
                    <a:lnTo>
                      <a:pt x="70" y="28"/>
                    </a:lnTo>
                    <a:lnTo>
                      <a:pt x="82" y="20"/>
                    </a:lnTo>
                    <a:lnTo>
                      <a:pt x="96" y="14"/>
                    </a:lnTo>
                    <a:lnTo>
                      <a:pt x="112" y="8"/>
                    </a:lnTo>
                    <a:lnTo>
                      <a:pt x="126" y="4"/>
                    </a:lnTo>
                    <a:lnTo>
                      <a:pt x="142" y="0"/>
                    </a:lnTo>
                    <a:lnTo>
                      <a:pt x="156" y="0"/>
                    </a:lnTo>
                    <a:lnTo>
                      <a:pt x="172" y="0"/>
                    </a:lnTo>
                    <a:lnTo>
                      <a:pt x="188" y="2"/>
                    </a:lnTo>
                    <a:lnTo>
                      <a:pt x="202" y="6"/>
                    </a:lnTo>
                    <a:lnTo>
                      <a:pt x="218" y="10"/>
                    </a:lnTo>
                    <a:lnTo>
                      <a:pt x="232" y="16"/>
                    </a:lnTo>
                    <a:lnTo>
                      <a:pt x="246" y="24"/>
                    </a:lnTo>
                    <a:lnTo>
                      <a:pt x="258" y="34"/>
                    </a:lnTo>
                    <a:lnTo>
                      <a:pt x="272" y="44"/>
                    </a:lnTo>
                    <a:lnTo>
                      <a:pt x="272" y="44"/>
                    </a:lnTo>
                    <a:lnTo>
                      <a:pt x="282" y="56"/>
                    </a:lnTo>
                    <a:lnTo>
                      <a:pt x="292" y="68"/>
                    </a:lnTo>
                    <a:lnTo>
                      <a:pt x="300" y="82"/>
                    </a:lnTo>
                    <a:lnTo>
                      <a:pt x="308" y="96"/>
                    </a:lnTo>
                    <a:lnTo>
                      <a:pt x="314" y="110"/>
                    </a:lnTo>
                    <a:lnTo>
                      <a:pt x="318" y="126"/>
                    </a:lnTo>
                    <a:lnTo>
                      <a:pt x="320" y="140"/>
                    </a:lnTo>
                    <a:lnTo>
                      <a:pt x="322" y="156"/>
                    </a:lnTo>
                    <a:lnTo>
                      <a:pt x="320" y="172"/>
                    </a:lnTo>
                    <a:lnTo>
                      <a:pt x="318" y="186"/>
                    </a:lnTo>
                    <a:lnTo>
                      <a:pt x="316" y="202"/>
                    </a:lnTo>
                    <a:lnTo>
                      <a:pt x="310" y="216"/>
                    </a:lnTo>
                    <a:lnTo>
                      <a:pt x="304" y="232"/>
                    </a:lnTo>
                    <a:lnTo>
                      <a:pt x="296" y="246"/>
                    </a:lnTo>
                    <a:lnTo>
                      <a:pt x="288" y="258"/>
                    </a:lnTo>
                    <a:lnTo>
                      <a:pt x="276" y="270"/>
                    </a:lnTo>
                    <a:lnTo>
                      <a:pt x="276" y="270"/>
                    </a:lnTo>
                    <a:lnTo>
                      <a:pt x="264" y="282"/>
                    </a:lnTo>
                    <a:lnTo>
                      <a:pt x="252" y="292"/>
                    </a:lnTo>
                    <a:lnTo>
                      <a:pt x="238" y="300"/>
                    </a:lnTo>
                    <a:lnTo>
                      <a:pt x="224" y="308"/>
                    </a:lnTo>
                    <a:lnTo>
                      <a:pt x="210" y="312"/>
                    </a:lnTo>
                    <a:lnTo>
                      <a:pt x="196" y="316"/>
                    </a:lnTo>
                    <a:lnTo>
                      <a:pt x="180" y="320"/>
                    </a:lnTo>
                    <a:lnTo>
                      <a:pt x="164" y="320"/>
                    </a:lnTo>
                    <a:lnTo>
                      <a:pt x="150" y="320"/>
                    </a:lnTo>
                    <a:lnTo>
                      <a:pt x="134" y="318"/>
                    </a:lnTo>
                    <a:lnTo>
                      <a:pt x="118" y="314"/>
                    </a:lnTo>
                    <a:lnTo>
                      <a:pt x="104" y="310"/>
                    </a:lnTo>
                    <a:lnTo>
                      <a:pt x="90" y="304"/>
                    </a:lnTo>
                    <a:lnTo>
                      <a:pt x="76" y="296"/>
                    </a:lnTo>
                    <a:lnTo>
                      <a:pt x="62" y="286"/>
                    </a:lnTo>
                    <a:lnTo>
                      <a:pt x="50" y="276"/>
                    </a:lnTo>
                    <a:lnTo>
                      <a:pt x="50" y="276"/>
                    </a:lnTo>
                    <a:lnTo>
                      <a:pt x="38" y="264"/>
                    </a:lnTo>
                    <a:lnTo>
                      <a:pt x="30" y="252"/>
                    </a:lnTo>
                    <a:lnTo>
                      <a:pt x="20" y="238"/>
                    </a:lnTo>
                    <a:lnTo>
                      <a:pt x="14" y="224"/>
                    </a:lnTo>
                    <a:lnTo>
                      <a:pt x="8" y="210"/>
                    </a:lnTo>
                    <a:lnTo>
                      <a:pt x="4" y="194"/>
                    </a:lnTo>
                    <a:lnTo>
                      <a:pt x="2" y="180"/>
                    </a:lnTo>
                    <a:lnTo>
                      <a:pt x="0" y="164"/>
                    </a:lnTo>
                    <a:lnTo>
                      <a:pt x="0" y="148"/>
                    </a:lnTo>
                    <a:lnTo>
                      <a:pt x="2" y="134"/>
                    </a:lnTo>
                    <a:lnTo>
                      <a:pt x="6" y="118"/>
                    </a:lnTo>
                    <a:lnTo>
                      <a:pt x="10" y="104"/>
                    </a:lnTo>
                    <a:lnTo>
                      <a:pt x="16" y="90"/>
                    </a:lnTo>
                    <a:lnTo>
                      <a:pt x="24" y="76"/>
                    </a:lnTo>
                    <a:lnTo>
                      <a:pt x="34" y="62"/>
                    </a:lnTo>
                    <a:lnTo>
                      <a:pt x="44" y="50"/>
                    </a:lnTo>
                    <a:lnTo>
                      <a:pt x="44" y="5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1" name="Freeform 301"/>
              <p:cNvSpPr>
                <a:spLocks/>
              </p:cNvSpPr>
              <p:nvPr/>
            </p:nvSpPr>
            <p:spPr bwMode="auto">
              <a:xfrm>
                <a:off x="19945350" y="-188912"/>
                <a:ext cx="415925" cy="419100"/>
              </a:xfrm>
              <a:custGeom>
                <a:avLst/>
                <a:gdLst>
                  <a:gd name="T0" fmla="*/ 36 w 262"/>
                  <a:gd name="T1" fmla="*/ 42 h 264"/>
                  <a:gd name="T2" fmla="*/ 56 w 262"/>
                  <a:gd name="T3" fmla="*/ 24 h 264"/>
                  <a:gd name="T4" fmla="*/ 78 w 262"/>
                  <a:gd name="T5" fmla="*/ 12 h 264"/>
                  <a:gd name="T6" fmla="*/ 102 w 262"/>
                  <a:gd name="T7" fmla="*/ 4 h 264"/>
                  <a:gd name="T8" fmla="*/ 128 w 262"/>
                  <a:gd name="T9" fmla="*/ 0 h 264"/>
                  <a:gd name="T10" fmla="*/ 152 w 262"/>
                  <a:gd name="T11" fmla="*/ 2 h 264"/>
                  <a:gd name="T12" fmla="*/ 178 w 262"/>
                  <a:gd name="T13" fmla="*/ 10 h 264"/>
                  <a:gd name="T14" fmla="*/ 200 w 262"/>
                  <a:gd name="T15" fmla="*/ 20 h 264"/>
                  <a:gd name="T16" fmla="*/ 222 w 262"/>
                  <a:gd name="T17" fmla="*/ 36 h 264"/>
                  <a:gd name="T18" fmla="*/ 230 w 262"/>
                  <a:gd name="T19" fmla="*/ 46 h 264"/>
                  <a:gd name="T20" fmla="*/ 246 w 262"/>
                  <a:gd name="T21" fmla="*/ 68 h 264"/>
                  <a:gd name="T22" fmla="*/ 256 w 262"/>
                  <a:gd name="T23" fmla="*/ 92 h 264"/>
                  <a:gd name="T24" fmla="*/ 262 w 262"/>
                  <a:gd name="T25" fmla="*/ 116 h 264"/>
                  <a:gd name="T26" fmla="*/ 262 w 262"/>
                  <a:gd name="T27" fmla="*/ 142 h 264"/>
                  <a:gd name="T28" fmla="*/ 258 w 262"/>
                  <a:gd name="T29" fmla="*/ 166 h 264"/>
                  <a:gd name="T30" fmla="*/ 248 w 262"/>
                  <a:gd name="T31" fmla="*/ 190 h 264"/>
                  <a:gd name="T32" fmla="*/ 234 w 262"/>
                  <a:gd name="T33" fmla="*/ 212 h 264"/>
                  <a:gd name="T34" fmla="*/ 226 w 262"/>
                  <a:gd name="T35" fmla="*/ 222 h 264"/>
                  <a:gd name="T36" fmla="*/ 206 w 262"/>
                  <a:gd name="T37" fmla="*/ 240 h 264"/>
                  <a:gd name="T38" fmla="*/ 184 w 262"/>
                  <a:gd name="T39" fmla="*/ 252 h 264"/>
                  <a:gd name="T40" fmla="*/ 160 w 262"/>
                  <a:gd name="T41" fmla="*/ 260 h 264"/>
                  <a:gd name="T42" fmla="*/ 134 w 262"/>
                  <a:gd name="T43" fmla="*/ 264 h 264"/>
                  <a:gd name="T44" fmla="*/ 108 w 262"/>
                  <a:gd name="T45" fmla="*/ 262 h 264"/>
                  <a:gd name="T46" fmla="*/ 84 w 262"/>
                  <a:gd name="T47" fmla="*/ 256 h 264"/>
                  <a:gd name="T48" fmla="*/ 62 w 262"/>
                  <a:gd name="T49" fmla="*/ 244 h 264"/>
                  <a:gd name="T50" fmla="*/ 40 w 262"/>
                  <a:gd name="T51" fmla="*/ 228 h 264"/>
                  <a:gd name="T52" fmla="*/ 30 w 262"/>
                  <a:gd name="T53" fmla="*/ 218 h 264"/>
                  <a:gd name="T54" fmla="*/ 16 w 262"/>
                  <a:gd name="T55" fmla="*/ 196 h 264"/>
                  <a:gd name="T56" fmla="*/ 6 w 262"/>
                  <a:gd name="T57" fmla="*/ 172 h 264"/>
                  <a:gd name="T58" fmla="*/ 0 w 262"/>
                  <a:gd name="T59" fmla="*/ 148 h 264"/>
                  <a:gd name="T60" fmla="*/ 0 w 262"/>
                  <a:gd name="T61" fmla="*/ 122 h 264"/>
                  <a:gd name="T62" fmla="*/ 4 w 262"/>
                  <a:gd name="T63" fmla="*/ 98 h 264"/>
                  <a:gd name="T64" fmla="*/ 12 w 262"/>
                  <a:gd name="T65" fmla="*/ 74 h 264"/>
                  <a:gd name="T66" fmla="*/ 26 w 262"/>
                  <a:gd name="T67" fmla="*/ 52 h 264"/>
                  <a:gd name="T68" fmla="*/ 36 w 262"/>
                  <a:gd name="T69" fmla="*/ 4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2" h="264">
                    <a:moveTo>
                      <a:pt x="36" y="42"/>
                    </a:moveTo>
                    <a:lnTo>
                      <a:pt x="36" y="42"/>
                    </a:lnTo>
                    <a:lnTo>
                      <a:pt x="46" y="32"/>
                    </a:lnTo>
                    <a:lnTo>
                      <a:pt x="56" y="24"/>
                    </a:lnTo>
                    <a:lnTo>
                      <a:pt x="66" y="18"/>
                    </a:lnTo>
                    <a:lnTo>
                      <a:pt x="78" y="12"/>
                    </a:lnTo>
                    <a:lnTo>
                      <a:pt x="90" y="8"/>
                    </a:lnTo>
                    <a:lnTo>
                      <a:pt x="102" y="4"/>
                    </a:lnTo>
                    <a:lnTo>
                      <a:pt x="114" y="2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52" y="2"/>
                    </a:lnTo>
                    <a:lnTo>
                      <a:pt x="166" y="6"/>
                    </a:lnTo>
                    <a:lnTo>
                      <a:pt x="178" y="10"/>
                    </a:lnTo>
                    <a:lnTo>
                      <a:pt x="188" y="14"/>
                    </a:lnTo>
                    <a:lnTo>
                      <a:pt x="200" y="20"/>
                    </a:lnTo>
                    <a:lnTo>
                      <a:pt x="212" y="28"/>
                    </a:lnTo>
                    <a:lnTo>
                      <a:pt x="222" y="36"/>
                    </a:lnTo>
                    <a:lnTo>
                      <a:pt x="222" y="36"/>
                    </a:lnTo>
                    <a:lnTo>
                      <a:pt x="230" y="46"/>
                    </a:lnTo>
                    <a:lnTo>
                      <a:pt x="238" y="58"/>
                    </a:lnTo>
                    <a:lnTo>
                      <a:pt x="246" y="68"/>
                    </a:lnTo>
                    <a:lnTo>
                      <a:pt x="252" y="80"/>
                    </a:lnTo>
                    <a:lnTo>
                      <a:pt x="256" y="92"/>
                    </a:lnTo>
                    <a:lnTo>
                      <a:pt x="260" y="104"/>
                    </a:lnTo>
                    <a:lnTo>
                      <a:pt x="262" y="116"/>
                    </a:lnTo>
                    <a:lnTo>
                      <a:pt x="262" y="128"/>
                    </a:lnTo>
                    <a:lnTo>
                      <a:pt x="262" y="142"/>
                    </a:lnTo>
                    <a:lnTo>
                      <a:pt x="260" y="154"/>
                    </a:lnTo>
                    <a:lnTo>
                      <a:pt x="258" y="166"/>
                    </a:lnTo>
                    <a:lnTo>
                      <a:pt x="254" y="178"/>
                    </a:lnTo>
                    <a:lnTo>
                      <a:pt x="248" y="190"/>
                    </a:lnTo>
                    <a:lnTo>
                      <a:pt x="242" y="202"/>
                    </a:lnTo>
                    <a:lnTo>
                      <a:pt x="234" y="212"/>
                    </a:lnTo>
                    <a:lnTo>
                      <a:pt x="226" y="222"/>
                    </a:lnTo>
                    <a:lnTo>
                      <a:pt x="226" y="222"/>
                    </a:lnTo>
                    <a:lnTo>
                      <a:pt x="216" y="232"/>
                    </a:lnTo>
                    <a:lnTo>
                      <a:pt x="206" y="240"/>
                    </a:lnTo>
                    <a:lnTo>
                      <a:pt x="194" y="246"/>
                    </a:lnTo>
                    <a:lnTo>
                      <a:pt x="184" y="252"/>
                    </a:lnTo>
                    <a:lnTo>
                      <a:pt x="172" y="258"/>
                    </a:lnTo>
                    <a:lnTo>
                      <a:pt x="160" y="260"/>
                    </a:lnTo>
                    <a:lnTo>
                      <a:pt x="146" y="262"/>
                    </a:lnTo>
                    <a:lnTo>
                      <a:pt x="134" y="264"/>
                    </a:lnTo>
                    <a:lnTo>
                      <a:pt x="122" y="264"/>
                    </a:lnTo>
                    <a:lnTo>
                      <a:pt x="108" y="262"/>
                    </a:lnTo>
                    <a:lnTo>
                      <a:pt x="96" y="260"/>
                    </a:lnTo>
                    <a:lnTo>
                      <a:pt x="84" y="256"/>
                    </a:lnTo>
                    <a:lnTo>
                      <a:pt x="72" y="250"/>
                    </a:lnTo>
                    <a:lnTo>
                      <a:pt x="62" y="244"/>
                    </a:lnTo>
                    <a:lnTo>
                      <a:pt x="50" y="236"/>
                    </a:lnTo>
                    <a:lnTo>
                      <a:pt x="40" y="228"/>
                    </a:lnTo>
                    <a:lnTo>
                      <a:pt x="40" y="228"/>
                    </a:lnTo>
                    <a:lnTo>
                      <a:pt x="30" y="218"/>
                    </a:lnTo>
                    <a:lnTo>
                      <a:pt x="22" y="208"/>
                    </a:lnTo>
                    <a:lnTo>
                      <a:pt x="16" y="196"/>
                    </a:lnTo>
                    <a:lnTo>
                      <a:pt x="10" y="184"/>
                    </a:lnTo>
                    <a:lnTo>
                      <a:pt x="6" y="172"/>
                    </a:lnTo>
                    <a:lnTo>
                      <a:pt x="2" y="160"/>
                    </a:lnTo>
                    <a:lnTo>
                      <a:pt x="0" y="148"/>
                    </a:lnTo>
                    <a:lnTo>
                      <a:pt x="0" y="136"/>
                    </a:lnTo>
                    <a:lnTo>
                      <a:pt x="0" y="122"/>
                    </a:lnTo>
                    <a:lnTo>
                      <a:pt x="2" y="110"/>
                    </a:lnTo>
                    <a:lnTo>
                      <a:pt x="4" y="98"/>
                    </a:lnTo>
                    <a:lnTo>
                      <a:pt x="8" y="86"/>
                    </a:lnTo>
                    <a:lnTo>
                      <a:pt x="12" y="74"/>
                    </a:lnTo>
                    <a:lnTo>
                      <a:pt x="20" y="62"/>
                    </a:lnTo>
                    <a:lnTo>
                      <a:pt x="26" y="52"/>
                    </a:lnTo>
                    <a:lnTo>
                      <a:pt x="36" y="42"/>
                    </a:lnTo>
                    <a:lnTo>
                      <a:pt x="36" y="4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Freeform 302"/>
              <p:cNvSpPr>
                <a:spLocks/>
              </p:cNvSpPr>
              <p:nvPr/>
            </p:nvSpPr>
            <p:spPr bwMode="auto">
              <a:xfrm>
                <a:off x="19875500" y="-290512"/>
                <a:ext cx="1041400" cy="1085850"/>
              </a:xfrm>
              <a:custGeom>
                <a:avLst/>
                <a:gdLst>
                  <a:gd name="T0" fmla="*/ 606 w 656"/>
                  <a:gd name="T1" fmla="*/ 84 h 684"/>
                  <a:gd name="T2" fmla="*/ 84 w 656"/>
                  <a:gd name="T3" fmla="*/ 632 h 684"/>
                  <a:gd name="T4" fmla="*/ 84 w 656"/>
                  <a:gd name="T5" fmla="*/ 632 h 684"/>
                  <a:gd name="T6" fmla="*/ 74 w 656"/>
                  <a:gd name="T7" fmla="*/ 640 h 684"/>
                  <a:gd name="T8" fmla="*/ 64 w 656"/>
                  <a:gd name="T9" fmla="*/ 646 h 684"/>
                  <a:gd name="T10" fmla="*/ 54 w 656"/>
                  <a:gd name="T11" fmla="*/ 650 h 684"/>
                  <a:gd name="T12" fmla="*/ 42 w 656"/>
                  <a:gd name="T13" fmla="*/ 650 h 684"/>
                  <a:gd name="T14" fmla="*/ 30 w 656"/>
                  <a:gd name="T15" fmla="*/ 650 h 684"/>
                  <a:gd name="T16" fmla="*/ 20 w 656"/>
                  <a:gd name="T17" fmla="*/ 646 h 684"/>
                  <a:gd name="T18" fmla="*/ 10 w 656"/>
                  <a:gd name="T19" fmla="*/ 642 h 684"/>
                  <a:gd name="T20" fmla="*/ 0 w 656"/>
                  <a:gd name="T21" fmla="*/ 634 h 684"/>
                  <a:gd name="T22" fmla="*/ 34 w 656"/>
                  <a:gd name="T23" fmla="*/ 666 h 684"/>
                  <a:gd name="T24" fmla="*/ 34 w 656"/>
                  <a:gd name="T25" fmla="*/ 666 h 684"/>
                  <a:gd name="T26" fmla="*/ 44 w 656"/>
                  <a:gd name="T27" fmla="*/ 674 h 684"/>
                  <a:gd name="T28" fmla="*/ 54 w 656"/>
                  <a:gd name="T29" fmla="*/ 680 h 684"/>
                  <a:gd name="T30" fmla="*/ 64 w 656"/>
                  <a:gd name="T31" fmla="*/ 682 h 684"/>
                  <a:gd name="T32" fmla="*/ 76 w 656"/>
                  <a:gd name="T33" fmla="*/ 684 h 684"/>
                  <a:gd name="T34" fmla="*/ 88 w 656"/>
                  <a:gd name="T35" fmla="*/ 682 h 684"/>
                  <a:gd name="T36" fmla="*/ 98 w 656"/>
                  <a:gd name="T37" fmla="*/ 678 h 684"/>
                  <a:gd name="T38" fmla="*/ 108 w 656"/>
                  <a:gd name="T39" fmla="*/ 672 h 684"/>
                  <a:gd name="T40" fmla="*/ 118 w 656"/>
                  <a:gd name="T41" fmla="*/ 664 h 684"/>
                  <a:gd name="T42" fmla="*/ 640 w 656"/>
                  <a:gd name="T43" fmla="*/ 116 h 684"/>
                  <a:gd name="T44" fmla="*/ 640 w 656"/>
                  <a:gd name="T45" fmla="*/ 116 h 684"/>
                  <a:gd name="T46" fmla="*/ 648 w 656"/>
                  <a:gd name="T47" fmla="*/ 106 h 684"/>
                  <a:gd name="T48" fmla="*/ 652 w 656"/>
                  <a:gd name="T49" fmla="*/ 96 h 684"/>
                  <a:gd name="T50" fmla="*/ 656 w 656"/>
                  <a:gd name="T51" fmla="*/ 84 h 684"/>
                  <a:gd name="T52" fmla="*/ 656 w 656"/>
                  <a:gd name="T53" fmla="*/ 74 h 684"/>
                  <a:gd name="T54" fmla="*/ 654 w 656"/>
                  <a:gd name="T55" fmla="*/ 62 h 684"/>
                  <a:gd name="T56" fmla="*/ 652 w 656"/>
                  <a:gd name="T57" fmla="*/ 52 h 684"/>
                  <a:gd name="T58" fmla="*/ 646 w 656"/>
                  <a:gd name="T59" fmla="*/ 42 h 684"/>
                  <a:gd name="T60" fmla="*/ 638 w 656"/>
                  <a:gd name="T61" fmla="*/ 32 h 684"/>
                  <a:gd name="T62" fmla="*/ 604 w 656"/>
                  <a:gd name="T63" fmla="*/ 0 h 684"/>
                  <a:gd name="T64" fmla="*/ 604 w 656"/>
                  <a:gd name="T65" fmla="*/ 0 h 684"/>
                  <a:gd name="T66" fmla="*/ 612 w 656"/>
                  <a:gd name="T67" fmla="*/ 10 h 684"/>
                  <a:gd name="T68" fmla="*/ 618 w 656"/>
                  <a:gd name="T69" fmla="*/ 20 h 684"/>
                  <a:gd name="T70" fmla="*/ 620 w 656"/>
                  <a:gd name="T71" fmla="*/ 30 h 684"/>
                  <a:gd name="T72" fmla="*/ 622 w 656"/>
                  <a:gd name="T73" fmla="*/ 42 h 684"/>
                  <a:gd name="T74" fmla="*/ 622 w 656"/>
                  <a:gd name="T75" fmla="*/ 52 h 684"/>
                  <a:gd name="T76" fmla="*/ 618 w 656"/>
                  <a:gd name="T77" fmla="*/ 64 h 684"/>
                  <a:gd name="T78" fmla="*/ 614 w 656"/>
                  <a:gd name="T79" fmla="*/ 74 h 684"/>
                  <a:gd name="T80" fmla="*/ 606 w 656"/>
                  <a:gd name="T81" fmla="*/ 84 h 684"/>
                  <a:gd name="T82" fmla="*/ 606 w 656"/>
                  <a:gd name="T83" fmla="*/ 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6" h="684">
                    <a:moveTo>
                      <a:pt x="606" y="84"/>
                    </a:moveTo>
                    <a:lnTo>
                      <a:pt x="84" y="632"/>
                    </a:lnTo>
                    <a:lnTo>
                      <a:pt x="84" y="632"/>
                    </a:lnTo>
                    <a:lnTo>
                      <a:pt x="74" y="640"/>
                    </a:lnTo>
                    <a:lnTo>
                      <a:pt x="64" y="646"/>
                    </a:lnTo>
                    <a:lnTo>
                      <a:pt x="54" y="650"/>
                    </a:lnTo>
                    <a:lnTo>
                      <a:pt x="42" y="650"/>
                    </a:lnTo>
                    <a:lnTo>
                      <a:pt x="30" y="650"/>
                    </a:lnTo>
                    <a:lnTo>
                      <a:pt x="20" y="646"/>
                    </a:lnTo>
                    <a:lnTo>
                      <a:pt x="10" y="642"/>
                    </a:lnTo>
                    <a:lnTo>
                      <a:pt x="0" y="634"/>
                    </a:lnTo>
                    <a:lnTo>
                      <a:pt x="34" y="666"/>
                    </a:lnTo>
                    <a:lnTo>
                      <a:pt x="34" y="666"/>
                    </a:lnTo>
                    <a:lnTo>
                      <a:pt x="44" y="674"/>
                    </a:lnTo>
                    <a:lnTo>
                      <a:pt x="54" y="680"/>
                    </a:lnTo>
                    <a:lnTo>
                      <a:pt x="64" y="682"/>
                    </a:lnTo>
                    <a:lnTo>
                      <a:pt x="76" y="684"/>
                    </a:lnTo>
                    <a:lnTo>
                      <a:pt x="88" y="682"/>
                    </a:lnTo>
                    <a:lnTo>
                      <a:pt x="98" y="678"/>
                    </a:lnTo>
                    <a:lnTo>
                      <a:pt x="108" y="672"/>
                    </a:lnTo>
                    <a:lnTo>
                      <a:pt x="118" y="664"/>
                    </a:lnTo>
                    <a:lnTo>
                      <a:pt x="640" y="116"/>
                    </a:lnTo>
                    <a:lnTo>
                      <a:pt x="640" y="116"/>
                    </a:lnTo>
                    <a:lnTo>
                      <a:pt x="648" y="106"/>
                    </a:lnTo>
                    <a:lnTo>
                      <a:pt x="652" y="96"/>
                    </a:lnTo>
                    <a:lnTo>
                      <a:pt x="656" y="84"/>
                    </a:lnTo>
                    <a:lnTo>
                      <a:pt x="656" y="74"/>
                    </a:lnTo>
                    <a:lnTo>
                      <a:pt x="654" y="62"/>
                    </a:lnTo>
                    <a:lnTo>
                      <a:pt x="652" y="52"/>
                    </a:lnTo>
                    <a:lnTo>
                      <a:pt x="646" y="42"/>
                    </a:lnTo>
                    <a:lnTo>
                      <a:pt x="638" y="32"/>
                    </a:lnTo>
                    <a:lnTo>
                      <a:pt x="604" y="0"/>
                    </a:lnTo>
                    <a:lnTo>
                      <a:pt x="604" y="0"/>
                    </a:lnTo>
                    <a:lnTo>
                      <a:pt x="612" y="10"/>
                    </a:lnTo>
                    <a:lnTo>
                      <a:pt x="618" y="20"/>
                    </a:lnTo>
                    <a:lnTo>
                      <a:pt x="620" y="30"/>
                    </a:lnTo>
                    <a:lnTo>
                      <a:pt x="622" y="42"/>
                    </a:lnTo>
                    <a:lnTo>
                      <a:pt x="622" y="52"/>
                    </a:lnTo>
                    <a:lnTo>
                      <a:pt x="618" y="64"/>
                    </a:lnTo>
                    <a:lnTo>
                      <a:pt x="614" y="74"/>
                    </a:lnTo>
                    <a:lnTo>
                      <a:pt x="606" y="84"/>
                    </a:lnTo>
                    <a:lnTo>
                      <a:pt x="606" y="84"/>
                    </a:lnTo>
                    <a:close/>
                  </a:path>
                </a:pathLst>
              </a:custGeom>
              <a:solidFill>
                <a:srgbClr val="EAE6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Freeform 303"/>
              <p:cNvSpPr>
                <a:spLocks/>
              </p:cNvSpPr>
              <p:nvPr/>
            </p:nvSpPr>
            <p:spPr bwMode="auto">
              <a:xfrm>
                <a:off x="19389725" y="-750887"/>
                <a:ext cx="1041400" cy="1082675"/>
              </a:xfrm>
              <a:custGeom>
                <a:avLst/>
                <a:gdLst>
                  <a:gd name="T0" fmla="*/ 572 w 656"/>
                  <a:gd name="T1" fmla="*/ 50 h 682"/>
                  <a:gd name="T2" fmla="*/ 50 w 656"/>
                  <a:gd name="T3" fmla="*/ 600 h 682"/>
                  <a:gd name="T4" fmla="*/ 50 w 656"/>
                  <a:gd name="T5" fmla="*/ 600 h 682"/>
                  <a:gd name="T6" fmla="*/ 42 w 656"/>
                  <a:gd name="T7" fmla="*/ 608 h 682"/>
                  <a:gd name="T8" fmla="*/ 38 w 656"/>
                  <a:gd name="T9" fmla="*/ 618 h 682"/>
                  <a:gd name="T10" fmla="*/ 34 w 656"/>
                  <a:gd name="T11" fmla="*/ 630 h 682"/>
                  <a:gd name="T12" fmla="*/ 34 w 656"/>
                  <a:gd name="T13" fmla="*/ 642 h 682"/>
                  <a:gd name="T14" fmla="*/ 34 w 656"/>
                  <a:gd name="T15" fmla="*/ 652 h 682"/>
                  <a:gd name="T16" fmla="*/ 38 w 656"/>
                  <a:gd name="T17" fmla="*/ 664 h 682"/>
                  <a:gd name="T18" fmla="*/ 44 w 656"/>
                  <a:gd name="T19" fmla="*/ 674 h 682"/>
                  <a:gd name="T20" fmla="*/ 52 w 656"/>
                  <a:gd name="T21" fmla="*/ 682 h 682"/>
                  <a:gd name="T22" fmla="*/ 18 w 656"/>
                  <a:gd name="T23" fmla="*/ 650 h 682"/>
                  <a:gd name="T24" fmla="*/ 18 w 656"/>
                  <a:gd name="T25" fmla="*/ 650 h 682"/>
                  <a:gd name="T26" fmla="*/ 10 w 656"/>
                  <a:gd name="T27" fmla="*/ 640 h 682"/>
                  <a:gd name="T28" fmla="*/ 4 w 656"/>
                  <a:gd name="T29" fmla="*/ 630 h 682"/>
                  <a:gd name="T30" fmla="*/ 0 w 656"/>
                  <a:gd name="T31" fmla="*/ 620 h 682"/>
                  <a:gd name="T32" fmla="*/ 0 w 656"/>
                  <a:gd name="T33" fmla="*/ 608 h 682"/>
                  <a:gd name="T34" fmla="*/ 0 w 656"/>
                  <a:gd name="T35" fmla="*/ 598 h 682"/>
                  <a:gd name="T36" fmla="*/ 4 w 656"/>
                  <a:gd name="T37" fmla="*/ 586 h 682"/>
                  <a:gd name="T38" fmla="*/ 8 w 656"/>
                  <a:gd name="T39" fmla="*/ 576 h 682"/>
                  <a:gd name="T40" fmla="*/ 16 w 656"/>
                  <a:gd name="T41" fmla="*/ 566 h 682"/>
                  <a:gd name="T42" fmla="*/ 538 w 656"/>
                  <a:gd name="T43" fmla="*/ 18 h 682"/>
                  <a:gd name="T44" fmla="*/ 538 w 656"/>
                  <a:gd name="T45" fmla="*/ 18 h 682"/>
                  <a:gd name="T46" fmla="*/ 548 w 656"/>
                  <a:gd name="T47" fmla="*/ 10 h 682"/>
                  <a:gd name="T48" fmla="*/ 558 w 656"/>
                  <a:gd name="T49" fmla="*/ 4 h 682"/>
                  <a:gd name="T50" fmla="*/ 568 w 656"/>
                  <a:gd name="T51" fmla="*/ 0 h 682"/>
                  <a:gd name="T52" fmla="*/ 580 w 656"/>
                  <a:gd name="T53" fmla="*/ 0 h 682"/>
                  <a:gd name="T54" fmla="*/ 590 w 656"/>
                  <a:gd name="T55" fmla="*/ 0 h 682"/>
                  <a:gd name="T56" fmla="*/ 602 w 656"/>
                  <a:gd name="T57" fmla="*/ 2 h 682"/>
                  <a:gd name="T58" fmla="*/ 612 w 656"/>
                  <a:gd name="T59" fmla="*/ 8 h 682"/>
                  <a:gd name="T60" fmla="*/ 622 w 656"/>
                  <a:gd name="T61" fmla="*/ 16 h 682"/>
                  <a:gd name="T62" fmla="*/ 656 w 656"/>
                  <a:gd name="T63" fmla="*/ 48 h 682"/>
                  <a:gd name="T64" fmla="*/ 656 w 656"/>
                  <a:gd name="T65" fmla="*/ 48 h 682"/>
                  <a:gd name="T66" fmla="*/ 646 w 656"/>
                  <a:gd name="T67" fmla="*/ 40 h 682"/>
                  <a:gd name="T68" fmla="*/ 636 w 656"/>
                  <a:gd name="T69" fmla="*/ 36 h 682"/>
                  <a:gd name="T70" fmla="*/ 624 w 656"/>
                  <a:gd name="T71" fmla="*/ 32 h 682"/>
                  <a:gd name="T72" fmla="*/ 614 w 656"/>
                  <a:gd name="T73" fmla="*/ 32 h 682"/>
                  <a:gd name="T74" fmla="*/ 602 w 656"/>
                  <a:gd name="T75" fmla="*/ 34 h 682"/>
                  <a:gd name="T76" fmla="*/ 592 w 656"/>
                  <a:gd name="T77" fmla="*/ 36 h 682"/>
                  <a:gd name="T78" fmla="*/ 582 w 656"/>
                  <a:gd name="T79" fmla="*/ 42 h 682"/>
                  <a:gd name="T80" fmla="*/ 572 w 656"/>
                  <a:gd name="T81" fmla="*/ 50 h 682"/>
                  <a:gd name="T82" fmla="*/ 572 w 656"/>
                  <a:gd name="T83" fmla="*/ 5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6" h="682">
                    <a:moveTo>
                      <a:pt x="572" y="50"/>
                    </a:moveTo>
                    <a:lnTo>
                      <a:pt x="50" y="600"/>
                    </a:lnTo>
                    <a:lnTo>
                      <a:pt x="50" y="600"/>
                    </a:lnTo>
                    <a:lnTo>
                      <a:pt x="42" y="608"/>
                    </a:lnTo>
                    <a:lnTo>
                      <a:pt x="38" y="618"/>
                    </a:lnTo>
                    <a:lnTo>
                      <a:pt x="34" y="630"/>
                    </a:lnTo>
                    <a:lnTo>
                      <a:pt x="34" y="642"/>
                    </a:lnTo>
                    <a:lnTo>
                      <a:pt x="34" y="652"/>
                    </a:lnTo>
                    <a:lnTo>
                      <a:pt x="38" y="664"/>
                    </a:lnTo>
                    <a:lnTo>
                      <a:pt x="44" y="674"/>
                    </a:lnTo>
                    <a:lnTo>
                      <a:pt x="52" y="682"/>
                    </a:lnTo>
                    <a:lnTo>
                      <a:pt x="18" y="650"/>
                    </a:lnTo>
                    <a:lnTo>
                      <a:pt x="18" y="650"/>
                    </a:lnTo>
                    <a:lnTo>
                      <a:pt x="10" y="640"/>
                    </a:lnTo>
                    <a:lnTo>
                      <a:pt x="4" y="630"/>
                    </a:lnTo>
                    <a:lnTo>
                      <a:pt x="0" y="620"/>
                    </a:lnTo>
                    <a:lnTo>
                      <a:pt x="0" y="608"/>
                    </a:lnTo>
                    <a:lnTo>
                      <a:pt x="0" y="598"/>
                    </a:lnTo>
                    <a:lnTo>
                      <a:pt x="4" y="586"/>
                    </a:lnTo>
                    <a:lnTo>
                      <a:pt x="8" y="576"/>
                    </a:lnTo>
                    <a:lnTo>
                      <a:pt x="16" y="566"/>
                    </a:lnTo>
                    <a:lnTo>
                      <a:pt x="538" y="18"/>
                    </a:lnTo>
                    <a:lnTo>
                      <a:pt x="538" y="18"/>
                    </a:lnTo>
                    <a:lnTo>
                      <a:pt x="548" y="10"/>
                    </a:lnTo>
                    <a:lnTo>
                      <a:pt x="558" y="4"/>
                    </a:lnTo>
                    <a:lnTo>
                      <a:pt x="568" y="0"/>
                    </a:lnTo>
                    <a:lnTo>
                      <a:pt x="580" y="0"/>
                    </a:lnTo>
                    <a:lnTo>
                      <a:pt x="590" y="0"/>
                    </a:lnTo>
                    <a:lnTo>
                      <a:pt x="602" y="2"/>
                    </a:lnTo>
                    <a:lnTo>
                      <a:pt x="612" y="8"/>
                    </a:lnTo>
                    <a:lnTo>
                      <a:pt x="622" y="16"/>
                    </a:lnTo>
                    <a:lnTo>
                      <a:pt x="656" y="48"/>
                    </a:lnTo>
                    <a:lnTo>
                      <a:pt x="656" y="48"/>
                    </a:lnTo>
                    <a:lnTo>
                      <a:pt x="646" y="40"/>
                    </a:lnTo>
                    <a:lnTo>
                      <a:pt x="636" y="36"/>
                    </a:lnTo>
                    <a:lnTo>
                      <a:pt x="624" y="32"/>
                    </a:lnTo>
                    <a:lnTo>
                      <a:pt x="614" y="32"/>
                    </a:lnTo>
                    <a:lnTo>
                      <a:pt x="602" y="34"/>
                    </a:lnTo>
                    <a:lnTo>
                      <a:pt x="592" y="36"/>
                    </a:lnTo>
                    <a:lnTo>
                      <a:pt x="582" y="42"/>
                    </a:lnTo>
                    <a:lnTo>
                      <a:pt x="572" y="50"/>
                    </a:lnTo>
                    <a:lnTo>
                      <a:pt x="572" y="50"/>
                    </a:lnTo>
                    <a:close/>
                  </a:path>
                </a:pathLst>
              </a:custGeom>
              <a:solidFill>
                <a:srgbClr val="EAE6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Freeform 304"/>
              <p:cNvSpPr>
                <a:spLocks/>
              </p:cNvSpPr>
              <p:nvPr/>
            </p:nvSpPr>
            <p:spPr bwMode="auto">
              <a:xfrm>
                <a:off x="20167600" y="-620712"/>
                <a:ext cx="168275" cy="171450"/>
              </a:xfrm>
              <a:custGeom>
                <a:avLst/>
                <a:gdLst>
                  <a:gd name="T0" fmla="*/ 2 w 106"/>
                  <a:gd name="T1" fmla="*/ 62 h 108"/>
                  <a:gd name="T2" fmla="*/ 58 w 106"/>
                  <a:gd name="T3" fmla="*/ 2 h 108"/>
                  <a:gd name="T4" fmla="*/ 58 w 106"/>
                  <a:gd name="T5" fmla="*/ 2 h 108"/>
                  <a:gd name="T6" fmla="*/ 62 w 106"/>
                  <a:gd name="T7" fmla="*/ 0 h 108"/>
                  <a:gd name="T8" fmla="*/ 68 w 106"/>
                  <a:gd name="T9" fmla="*/ 2 h 108"/>
                  <a:gd name="T10" fmla="*/ 104 w 106"/>
                  <a:gd name="T11" fmla="*/ 36 h 108"/>
                  <a:gd name="T12" fmla="*/ 104 w 106"/>
                  <a:gd name="T13" fmla="*/ 36 h 108"/>
                  <a:gd name="T14" fmla="*/ 106 w 106"/>
                  <a:gd name="T15" fmla="*/ 40 h 108"/>
                  <a:gd name="T16" fmla="*/ 104 w 106"/>
                  <a:gd name="T17" fmla="*/ 46 h 108"/>
                  <a:gd name="T18" fmla="*/ 46 w 106"/>
                  <a:gd name="T19" fmla="*/ 106 h 108"/>
                  <a:gd name="T20" fmla="*/ 46 w 106"/>
                  <a:gd name="T21" fmla="*/ 106 h 108"/>
                  <a:gd name="T22" fmla="*/ 42 w 106"/>
                  <a:gd name="T23" fmla="*/ 108 h 108"/>
                  <a:gd name="T24" fmla="*/ 36 w 106"/>
                  <a:gd name="T25" fmla="*/ 106 h 108"/>
                  <a:gd name="T26" fmla="*/ 2 w 106"/>
                  <a:gd name="T27" fmla="*/ 72 h 108"/>
                  <a:gd name="T28" fmla="*/ 2 w 106"/>
                  <a:gd name="T29" fmla="*/ 72 h 108"/>
                  <a:gd name="T30" fmla="*/ 0 w 106"/>
                  <a:gd name="T31" fmla="*/ 66 h 108"/>
                  <a:gd name="T32" fmla="*/ 2 w 106"/>
                  <a:gd name="T33" fmla="*/ 62 h 108"/>
                  <a:gd name="T34" fmla="*/ 2 w 106"/>
                  <a:gd name="T35" fmla="*/ 6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" h="108">
                    <a:moveTo>
                      <a:pt x="2" y="62"/>
                    </a:moveTo>
                    <a:lnTo>
                      <a:pt x="58" y="2"/>
                    </a:lnTo>
                    <a:lnTo>
                      <a:pt x="58" y="2"/>
                    </a:lnTo>
                    <a:lnTo>
                      <a:pt x="62" y="0"/>
                    </a:lnTo>
                    <a:lnTo>
                      <a:pt x="68" y="2"/>
                    </a:lnTo>
                    <a:lnTo>
                      <a:pt x="104" y="36"/>
                    </a:lnTo>
                    <a:lnTo>
                      <a:pt x="104" y="36"/>
                    </a:lnTo>
                    <a:lnTo>
                      <a:pt x="106" y="40"/>
                    </a:lnTo>
                    <a:lnTo>
                      <a:pt x="104" y="46"/>
                    </a:lnTo>
                    <a:lnTo>
                      <a:pt x="46" y="106"/>
                    </a:lnTo>
                    <a:lnTo>
                      <a:pt x="46" y="106"/>
                    </a:lnTo>
                    <a:lnTo>
                      <a:pt x="42" y="108"/>
                    </a:lnTo>
                    <a:lnTo>
                      <a:pt x="36" y="10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2" y="62"/>
                    </a:lnTo>
                    <a:lnTo>
                      <a:pt x="2" y="62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Freeform 305"/>
              <p:cNvSpPr>
                <a:spLocks/>
              </p:cNvSpPr>
              <p:nvPr/>
            </p:nvSpPr>
            <p:spPr bwMode="auto">
              <a:xfrm>
                <a:off x="20177125" y="-608012"/>
                <a:ext cx="146050" cy="146050"/>
              </a:xfrm>
              <a:custGeom>
                <a:avLst/>
                <a:gdLst>
                  <a:gd name="T0" fmla="*/ 0 w 92"/>
                  <a:gd name="T1" fmla="*/ 58 h 92"/>
                  <a:gd name="T2" fmla="*/ 58 w 92"/>
                  <a:gd name="T3" fmla="*/ 0 h 92"/>
                  <a:gd name="T4" fmla="*/ 92 w 92"/>
                  <a:gd name="T5" fmla="*/ 32 h 92"/>
                  <a:gd name="T6" fmla="*/ 36 w 92"/>
                  <a:gd name="T7" fmla="*/ 92 h 92"/>
                  <a:gd name="T8" fmla="*/ 0 w 92"/>
                  <a:gd name="T9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2">
                    <a:moveTo>
                      <a:pt x="0" y="58"/>
                    </a:moveTo>
                    <a:lnTo>
                      <a:pt x="58" y="0"/>
                    </a:lnTo>
                    <a:lnTo>
                      <a:pt x="92" y="32"/>
                    </a:lnTo>
                    <a:lnTo>
                      <a:pt x="36" y="92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DBD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Freeform 306"/>
              <p:cNvSpPr>
                <a:spLocks/>
              </p:cNvSpPr>
              <p:nvPr/>
            </p:nvSpPr>
            <p:spPr bwMode="auto">
              <a:xfrm>
                <a:off x="19996150" y="-134937"/>
                <a:ext cx="314325" cy="311150"/>
              </a:xfrm>
              <a:custGeom>
                <a:avLst/>
                <a:gdLst>
                  <a:gd name="T0" fmla="*/ 28 w 198"/>
                  <a:gd name="T1" fmla="*/ 30 h 196"/>
                  <a:gd name="T2" fmla="*/ 28 w 198"/>
                  <a:gd name="T3" fmla="*/ 30 h 196"/>
                  <a:gd name="T4" fmla="*/ 42 w 198"/>
                  <a:gd name="T5" fmla="*/ 18 h 196"/>
                  <a:gd name="T6" fmla="*/ 60 w 198"/>
                  <a:gd name="T7" fmla="*/ 8 h 196"/>
                  <a:gd name="T8" fmla="*/ 78 w 198"/>
                  <a:gd name="T9" fmla="*/ 2 h 196"/>
                  <a:gd name="T10" fmla="*/ 96 w 198"/>
                  <a:gd name="T11" fmla="*/ 0 h 196"/>
                  <a:gd name="T12" fmla="*/ 116 w 198"/>
                  <a:gd name="T13" fmla="*/ 2 h 196"/>
                  <a:gd name="T14" fmla="*/ 134 w 198"/>
                  <a:gd name="T15" fmla="*/ 6 h 196"/>
                  <a:gd name="T16" fmla="*/ 150 w 198"/>
                  <a:gd name="T17" fmla="*/ 14 h 196"/>
                  <a:gd name="T18" fmla="*/ 166 w 198"/>
                  <a:gd name="T19" fmla="*/ 26 h 196"/>
                  <a:gd name="T20" fmla="*/ 166 w 198"/>
                  <a:gd name="T21" fmla="*/ 26 h 196"/>
                  <a:gd name="T22" fmla="*/ 180 w 198"/>
                  <a:gd name="T23" fmla="*/ 42 h 196"/>
                  <a:gd name="T24" fmla="*/ 190 w 198"/>
                  <a:gd name="T25" fmla="*/ 58 h 196"/>
                  <a:gd name="T26" fmla="*/ 194 w 198"/>
                  <a:gd name="T27" fmla="*/ 76 h 196"/>
                  <a:gd name="T28" fmla="*/ 198 w 198"/>
                  <a:gd name="T29" fmla="*/ 96 h 196"/>
                  <a:gd name="T30" fmla="*/ 196 w 198"/>
                  <a:gd name="T31" fmla="*/ 114 h 196"/>
                  <a:gd name="T32" fmla="*/ 190 w 198"/>
                  <a:gd name="T33" fmla="*/ 132 h 196"/>
                  <a:gd name="T34" fmla="*/ 182 w 198"/>
                  <a:gd name="T35" fmla="*/ 150 h 196"/>
                  <a:gd name="T36" fmla="*/ 170 w 198"/>
                  <a:gd name="T37" fmla="*/ 166 h 196"/>
                  <a:gd name="T38" fmla="*/ 170 w 198"/>
                  <a:gd name="T39" fmla="*/ 166 h 196"/>
                  <a:gd name="T40" fmla="*/ 154 w 198"/>
                  <a:gd name="T41" fmla="*/ 180 h 196"/>
                  <a:gd name="T42" fmla="*/ 138 w 198"/>
                  <a:gd name="T43" fmla="*/ 188 h 196"/>
                  <a:gd name="T44" fmla="*/ 120 w 198"/>
                  <a:gd name="T45" fmla="*/ 194 h 196"/>
                  <a:gd name="T46" fmla="*/ 102 w 198"/>
                  <a:gd name="T47" fmla="*/ 196 h 196"/>
                  <a:gd name="T48" fmla="*/ 82 w 198"/>
                  <a:gd name="T49" fmla="*/ 196 h 196"/>
                  <a:gd name="T50" fmla="*/ 64 w 198"/>
                  <a:gd name="T51" fmla="*/ 190 h 196"/>
                  <a:gd name="T52" fmla="*/ 46 w 198"/>
                  <a:gd name="T53" fmla="*/ 182 h 196"/>
                  <a:gd name="T54" fmla="*/ 30 w 198"/>
                  <a:gd name="T55" fmla="*/ 170 h 196"/>
                  <a:gd name="T56" fmla="*/ 30 w 198"/>
                  <a:gd name="T57" fmla="*/ 170 h 196"/>
                  <a:gd name="T58" fmla="*/ 18 w 198"/>
                  <a:gd name="T59" fmla="*/ 154 h 196"/>
                  <a:gd name="T60" fmla="*/ 8 w 198"/>
                  <a:gd name="T61" fmla="*/ 138 h 196"/>
                  <a:gd name="T62" fmla="*/ 2 w 198"/>
                  <a:gd name="T63" fmla="*/ 120 h 196"/>
                  <a:gd name="T64" fmla="*/ 0 w 198"/>
                  <a:gd name="T65" fmla="*/ 100 h 196"/>
                  <a:gd name="T66" fmla="*/ 2 w 198"/>
                  <a:gd name="T67" fmla="*/ 82 h 196"/>
                  <a:gd name="T68" fmla="*/ 6 w 198"/>
                  <a:gd name="T69" fmla="*/ 64 h 196"/>
                  <a:gd name="T70" fmla="*/ 16 w 198"/>
                  <a:gd name="T71" fmla="*/ 46 h 196"/>
                  <a:gd name="T72" fmla="*/ 28 w 198"/>
                  <a:gd name="T73" fmla="*/ 30 h 196"/>
                  <a:gd name="T74" fmla="*/ 28 w 198"/>
                  <a:gd name="T75" fmla="*/ 3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8" h="196">
                    <a:moveTo>
                      <a:pt x="28" y="30"/>
                    </a:moveTo>
                    <a:lnTo>
                      <a:pt x="28" y="30"/>
                    </a:lnTo>
                    <a:lnTo>
                      <a:pt x="42" y="18"/>
                    </a:lnTo>
                    <a:lnTo>
                      <a:pt x="60" y="8"/>
                    </a:lnTo>
                    <a:lnTo>
                      <a:pt x="78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4" y="6"/>
                    </a:lnTo>
                    <a:lnTo>
                      <a:pt x="150" y="14"/>
                    </a:lnTo>
                    <a:lnTo>
                      <a:pt x="166" y="26"/>
                    </a:lnTo>
                    <a:lnTo>
                      <a:pt x="166" y="26"/>
                    </a:lnTo>
                    <a:lnTo>
                      <a:pt x="180" y="42"/>
                    </a:lnTo>
                    <a:lnTo>
                      <a:pt x="190" y="58"/>
                    </a:lnTo>
                    <a:lnTo>
                      <a:pt x="194" y="76"/>
                    </a:lnTo>
                    <a:lnTo>
                      <a:pt x="198" y="96"/>
                    </a:lnTo>
                    <a:lnTo>
                      <a:pt x="196" y="114"/>
                    </a:lnTo>
                    <a:lnTo>
                      <a:pt x="190" y="132"/>
                    </a:lnTo>
                    <a:lnTo>
                      <a:pt x="182" y="150"/>
                    </a:lnTo>
                    <a:lnTo>
                      <a:pt x="170" y="166"/>
                    </a:lnTo>
                    <a:lnTo>
                      <a:pt x="170" y="166"/>
                    </a:lnTo>
                    <a:lnTo>
                      <a:pt x="154" y="180"/>
                    </a:lnTo>
                    <a:lnTo>
                      <a:pt x="138" y="188"/>
                    </a:lnTo>
                    <a:lnTo>
                      <a:pt x="120" y="194"/>
                    </a:lnTo>
                    <a:lnTo>
                      <a:pt x="102" y="196"/>
                    </a:lnTo>
                    <a:lnTo>
                      <a:pt x="82" y="196"/>
                    </a:lnTo>
                    <a:lnTo>
                      <a:pt x="64" y="190"/>
                    </a:lnTo>
                    <a:lnTo>
                      <a:pt x="46" y="182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18" y="154"/>
                    </a:lnTo>
                    <a:lnTo>
                      <a:pt x="8" y="138"/>
                    </a:lnTo>
                    <a:lnTo>
                      <a:pt x="2" y="120"/>
                    </a:lnTo>
                    <a:lnTo>
                      <a:pt x="0" y="100"/>
                    </a:lnTo>
                    <a:lnTo>
                      <a:pt x="2" y="82"/>
                    </a:lnTo>
                    <a:lnTo>
                      <a:pt x="6" y="64"/>
                    </a:lnTo>
                    <a:lnTo>
                      <a:pt x="16" y="46"/>
                    </a:lnTo>
                    <a:lnTo>
                      <a:pt x="28" y="30"/>
                    </a:lnTo>
                    <a:lnTo>
                      <a:pt x="28" y="3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Freeform 307"/>
              <p:cNvSpPr>
                <a:spLocks/>
              </p:cNvSpPr>
              <p:nvPr/>
            </p:nvSpPr>
            <p:spPr bwMode="auto">
              <a:xfrm>
                <a:off x="20066000" y="-100012"/>
                <a:ext cx="114300" cy="114300"/>
              </a:xfrm>
              <a:custGeom>
                <a:avLst/>
                <a:gdLst>
                  <a:gd name="T0" fmla="*/ 10 w 72"/>
                  <a:gd name="T1" fmla="*/ 12 h 72"/>
                  <a:gd name="T2" fmla="*/ 10 w 72"/>
                  <a:gd name="T3" fmla="*/ 12 h 72"/>
                  <a:gd name="T4" fmla="*/ 16 w 72"/>
                  <a:gd name="T5" fmla="*/ 6 h 72"/>
                  <a:gd name="T6" fmla="*/ 22 w 72"/>
                  <a:gd name="T7" fmla="*/ 4 h 72"/>
                  <a:gd name="T8" fmla="*/ 28 w 72"/>
                  <a:gd name="T9" fmla="*/ 2 h 72"/>
                  <a:gd name="T10" fmla="*/ 34 w 72"/>
                  <a:gd name="T11" fmla="*/ 0 h 72"/>
                  <a:gd name="T12" fmla="*/ 42 w 72"/>
                  <a:gd name="T13" fmla="*/ 0 h 72"/>
                  <a:gd name="T14" fmla="*/ 48 w 72"/>
                  <a:gd name="T15" fmla="*/ 2 h 72"/>
                  <a:gd name="T16" fmla="*/ 54 w 72"/>
                  <a:gd name="T17" fmla="*/ 6 h 72"/>
                  <a:gd name="T18" fmla="*/ 60 w 72"/>
                  <a:gd name="T19" fmla="*/ 10 h 72"/>
                  <a:gd name="T20" fmla="*/ 60 w 72"/>
                  <a:gd name="T21" fmla="*/ 10 h 72"/>
                  <a:gd name="T22" fmla="*/ 64 w 72"/>
                  <a:gd name="T23" fmla="*/ 16 h 72"/>
                  <a:gd name="T24" fmla="*/ 68 w 72"/>
                  <a:gd name="T25" fmla="*/ 22 h 72"/>
                  <a:gd name="T26" fmla="*/ 70 w 72"/>
                  <a:gd name="T27" fmla="*/ 28 h 72"/>
                  <a:gd name="T28" fmla="*/ 72 w 72"/>
                  <a:gd name="T29" fmla="*/ 36 h 72"/>
                  <a:gd name="T30" fmla="*/ 70 w 72"/>
                  <a:gd name="T31" fmla="*/ 42 h 72"/>
                  <a:gd name="T32" fmla="*/ 68 w 72"/>
                  <a:gd name="T33" fmla="*/ 48 h 72"/>
                  <a:gd name="T34" fmla="*/ 66 w 72"/>
                  <a:gd name="T35" fmla="*/ 54 h 72"/>
                  <a:gd name="T36" fmla="*/ 62 w 72"/>
                  <a:gd name="T37" fmla="*/ 60 h 72"/>
                  <a:gd name="T38" fmla="*/ 62 w 72"/>
                  <a:gd name="T39" fmla="*/ 60 h 72"/>
                  <a:gd name="T40" fmla="*/ 56 w 72"/>
                  <a:gd name="T41" fmla="*/ 66 h 72"/>
                  <a:gd name="T42" fmla="*/ 50 w 72"/>
                  <a:gd name="T43" fmla="*/ 68 h 72"/>
                  <a:gd name="T44" fmla="*/ 44 w 72"/>
                  <a:gd name="T45" fmla="*/ 70 h 72"/>
                  <a:gd name="T46" fmla="*/ 36 w 72"/>
                  <a:gd name="T47" fmla="*/ 72 h 72"/>
                  <a:gd name="T48" fmla="*/ 30 w 72"/>
                  <a:gd name="T49" fmla="*/ 72 h 72"/>
                  <a:gd name="T50" fmla="*/ 22 w 72"/>
                  <a:gd name="T51" fmla="*/ 70 h 72"/>
                  <a:gd name="T52" fmla="*/ 16 w 72"/>
                  <a:gd name="T53" fmla="*/ 66 h 72"/>
                  <a:gd name="T54" fmla="*/ 10 w 72"/>
                  <a:gd name="T55" fmla="*/ 62 h 72"/>
                  <a:gd name="T56" fmla="*/ 10 w 72"/>
                  <a:gd name="T57" fmla="*/ 62 h 72"/>
                  <a:gd name="T58" fmla="*/ 6 w 72"/>
                  <a:gd name="T59" fmla="*/ 56 h 72"/>
                  <a:gd name="T60" fmla="*/ 2 w 72"/>
                  <a:gd name="T61" fmla="*/ 50 h 72"/>
                  <a:gd name="T62" fmla="*/ 0 w 72"/>
                  <a:gd name="T63" fmla="*/ 44 h 72"/>
                  <a:gd name="T64" fmla="*/ 0 w 72"/>
                  <a:gd name="T65" fmla="*/ 36 h 72"/>
                  <a:gd name="T66" fmla="*/ 0 w 72"/>
                  <a:gd name="T67" fmla="*/ 30 h 72"/>
                  <a:gd name="T68" fmla="*/ 2 w 72"/>
                  <a:gd name="T69" fmla="*/ 24 h 72"/>
                  <a:gd name="T70" fmla="*/ 6 w 72"/>
                  <a:gd name="T71" fmla="*/ 18 h 72"/>
                  <a:gd name="T72" fmla="*/ 10 w 72"/>
                  <a:gd name="T73" fmla="*/ 12 h 72"/>
                  <a:gd name="T74" fmla="*/ 10 w 72"/>
                  <a:gd name="T75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72">
                    <a:moveTo>
                      <a:pt x="10" y="12"/>
                    </a:moveTo>
                    <a:lnTo>
                      <a:pt x="10" y="12"/>
                    </a:lnTo>
                    <a:lnTo>
                      <a:pt x="16" y="6"/>
                    </a:lnTo>
                    <a:lnTo>
                      <a:pt x="22" y="4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42" y="0"/>
                    </a:lnTo>
                    <a:lnTo>
                      <a:pt x="48" y="2"/>
                    </a:lnTo>
                    <a:lnTo>
                      <a:pt x="54" y="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4" y="16"/>
                    </a:lnTo>
                    <a:lnTo>
                      <a:pt x="68" y="22"/>
                    </a:lnTo>
                    <a:lnTo>
                      <a:pt x="70" y="28"/>
                    </a:lnTo>
                    <a:lnTo>
                      <a:pt x="72" y="36"/>
                    </a:lnTo>
                    <a:lnTo>
                      <a:pt x="70" y="42"/>
                    </a:lnTo>
                    <a:lnTo>
                      <a:pt x="68" y="48"/>
                    </a:lnTo>
                    <a:lnTo>
                      <a:pt x="66" y="54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56" y="66"/>
                    </a:lnTo>
                    <a:lnTo>
                      <a:pt x="50" y="68"/>
                    </a:lnTo>
                    <a:lnTo>
                      <a:pt x="44" y="7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08" name="Rectangle 307"/>
          <p:cNvSpPr/>
          <p:nvPr/>
        </p:nvSpPr>
        <p:spPr>
          <a:xfrm>
            <a:off x="445971" y="2821896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id-ID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Chain</a:t>
            </a:r>
            <a:r>
              <a:rPr lang="id-ID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br>
              <a:rPr lang="id-ID" b="1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id-ID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smoker</a:t>
            </a:r>
            <a:endParaRPr lang="id-ID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1893131" y="319314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id-ID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workers</a:t>
            </a:r>
            <a:endParaRPr lang="id-ID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2982196" y="4012077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Depressed</a:t>
            </a:r>
            <a:b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person</a:t>
            </a:r>
            <a:endParaRPr lang="id-ID" b="1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2969870" y="5439117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</a:rPr>
              <a:t>E</a:t>
            </a:r>
            <a:r>
              <a:rPr lang="id-ID" sz="1600" b="1" dirty="0" err="1">
                <a:solidFill>
                  <a:schemeClr val="accent4"/>
                </a:solidFill>
                <a:latin typeface="Arial" panose="020B0604020202020204" pitchFamily="34" charset="0"/>
              </a:rPr>
              <a:t>nvironment</a:t>
            </a:r>
            <a:r>
              <a:rPr lang="id-ID" sz="1600" b="1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7" name="Folded Corner 616"/>
          <p:cNvSpPr/>
          <p:nvPr/>
        </p:nvSpPr>
        <p:spPr>
          <a:xfrm>
            <a:off x="5495622" y="2090405"/>
            <a:ext cx="359233" cy="359233"/>
          </a:xfrm>
          <a:prstGeom prst="foldedCorner">
            <a:avLst>
              <a:gd name="adj" fmla="val 0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>
                <a:latin typeface="Arial" panose="020B0604020202020204" pitchFamily="34" charset="0"/>
                <a:ea typeface="Roboto" panose="02000000000000000000" pitchFamily="2" charset="0"/>
              </a:rPr>
              <a:t>A</a:t>
            </a:r>
            <a:endParaRPr lang="en-US" sz="1000" b="1" dirty="0"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618" name="Folded Corner 617"/>
          <p:cNvSpPr/>
          <p:nvPr/>
        </p:nvSpPr>
        <p:spPr>
          <a:xfrm>
            <a:off x="5495623" y="3249329"/>
            <a:ext cx="359233" cy="359233"/>
          </a:xfrm>
          <a:prstGeom prst="foldedCorner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>
                <a:latin typeface="Arial" panose="020B0604020202020204" pitchFamily="34" charset="0"/>
                <a:ea typeface="Roboto" panose="02000000000000000000" pitchFamily="2" charset="0"/>
              </a:rPr>
              <a:t>B</a:t>
            </a:r>
            <a:endParaRPr lang="en-US" sz="1000" b="1" dirty="0"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619" name="Folded Corner 618"/>
          <p:cNvSpPr/>
          <p:nvPr/>
        </p:nvSpPr>
        <p:spPr>
          <a:xfrm>
            <a:off x="5496580" y="4143387"/>
            <a:ext cx="359233" cy="359233"/>
          </a:xfrm>
          <a:prstGeom prst="foldedCorner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>
                <a:latin typeface="Arial" panose="020B0604020202020204" pitchFamily="34" charset="0"/>
                <a:ea typeface="Roboto" panose="02000000000000000000" pitchFamily="2" charset="0"/>
              </a:rPr>
              <a:t>C</a:t>
            </a:r>
            <a:endParaRPr lang="en-US" sz="1000" b="1" dirty="0"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620" name="Folded Corner 619"/>
          <p:cNvSpPr/>
          <p:nvPr/>
        </p:nvSpPr>
        <p:spPr>
          <a:xfrm>
            <a:off x="5495623" y="5035053"/>
            <a:ext cx="359233" cy="359233"/>
          </a:xfrm>
          <a:prstGeom prst="foldedCorner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>
                <a:latin typeface="Arial" panose="020B0604020202020204" pitchFamily="34" charset="0"/>
                <a:ea typeface="Roboto" panose="02000000000000000000" pitchFamily="2" charset="0"/>
              </a:rPr>
              <a:t>D</a:t>
            </a:r>
            <a:endParaRPr lang="en-US" sz="1000" b="1" dirty="0"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621" name="TextBox 620"/>
          <p:cNvSpPr txBox="1"/>
          <p:nvPr/>
        </p:nvSpPr>
        <p:spPr>
          <a:xfrm>
            <a:off x="6134525" y="3032250"/>
            <a:ext cx="246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Workers</a:t>
            </a:r>
            <a:endParaRPr lang="id-ID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22" name="Rectangle 621"/>
          <p:cNvSpPr/>
          <p:nvPr/>
        </p:nvSpPr>
        <p:spPr>
          <a:xfrm>
            <a:off x="6134523" y="3261586"/>
            <a:ext cx="24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Who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has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to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give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himself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boost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23" name="TextBox 622"/>
          <p:cNvSpPr txBox="1"/>
          <p:nvPr/>
        </p:nvSpPr>
        <p:spPr>
          <a:xfrm>
            <a:off x="6160451" y="3931634"/>
            <a:ext cx="246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err="1">
                <a:solidFill>
                  <a:schemeClr val="accent3"/>
                </a:solidFill>
                <a:latin typeface="Arial" panose="020B0604020202020204" pitchFamily="34" charset="0"/>
              </a:rPr>
              <a:t>Depressed</a:t>
            </a:r>
            <a:r>
              <a:rPr lang="id-ID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r>
              <a:rPr lang="id-ID" sz="1400" b="1" dirty="0" err="1">
                <a:solidFill>
                  <a:schemeClr val="accent3"/>
                </a:solidFill>
                <a:latin typeface="Arial" panose="020B0604020202020204" pitchFamily="34" charset="0"/>
              </a:rPr>
              <a:t>preson</a:t>
            </a:r>
            <a:endParaRPr lang="id-ID" sz="1400" b="1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6160449" y="4160970"/>
            <a:ext cx="24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Who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wants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to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cheer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him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up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6134525" y="4831018"/>
            <a:ext cx="246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TW" sz="1400" b="1" dirty="0">
                <a:solidFill>
                  <a:schemeClr val="accent4"/>
                </a:solidFill>
                <a:latin typeface="Arial" panose="020B0604020202020204" pitchFamily="34" charset="0"/>
              </a:rPr>
              <a:t>E</a:t>
            </a:r>
            <a:r>
              <a:rPr lang="id-ID" altLang="zh-TW" sz="1400" b="1" dirty="0" err="1">
                <a:solidFill>
                  <a:schemeClr val="accent4"/>
                </a:solidFill>
                <a:latin typeface="Arial" panose="020B0604020202020204" pitchFamily="34" charset="0"/>
              </a:rPr>
              <a:t>nvironment</a:t>
            </a:r>
            <a:r>
              <a:rPr lang="id-ID" altLang="zh-TW" sz="1400" b="1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6134523" y="5060354"/>
            <a:ext cx="2468922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Everyone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is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smoker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,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but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you’re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non-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smoker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  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6158129" y="2016816"/>
            <a:ext cx="246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Chain</a:t>
            </a:r>
            <a:r>
              <a:rPr lang="id-ID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smoker</a:t>
            </a:r>
            <a:endParaRPr lang="id-ID" sz="1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6158128" y="2311631"/>
            <a:ext cx="2468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ho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cannot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cut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down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on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smoking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forever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38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8" grpId="0"/>
      <p:bldP spid="614" grpId="0"/>
      <p:bldP spid="615" grpId="0"/>
      <p:bldP spid="616" grpId="0"/>
      <p:bldP spid="617" grpId="0" animBg="1"/>
      <p:bldP spid="618" grpId="0" animBg="1"/>
      <p:bldP spid="619" grpId="0" animBg="1"/>
      <p:bldP spid="620" grpId="0" animBg="1"/>
      <p:bldP spid="621" grpId="0"/>
      <p:bldP spid="622" grpId="0"/>
      <p:bldP spid="623" grpId="0"/>
      <p:bldP spid="624" grpId="0"/>
      <p:bldP spid="625" grpId="0"/>
      <p:bldP spid="626" grpId="0"/>
      <p:bldP spid="627" grpId="0"/>
      <p:bldP spid="6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图片占位符 2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14349" y="317085"/>
            <a:ext cx="7886700" cy="485775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Why</a:t>
            </a:r>
            <a:r>
              <a:rPr lang="id-ID" dirty="0"/>
              <a:t> </a:t>
            </a:r>
            <a:r>
              <a:rPr lang="id-ID" altLang="zh-TW" dirty="0" err="1"/>
              <a:t>is</a:t>
            </a:r>
            <a:r>
              <a:rPr lang="id-ID" altLang="zh-TW" dirty="0"/>
              <a:t> </a:t>
            </a:r>
            <a:r>
              <a:rPr lang="id-ID" dirty="0" err="1"/>
              <a:t>tobacco</a:t>
            </a:r>
            <a:r>
              <a:rPr lang="id-ID" dirty="0"/>
              <a:t>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expensive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id-ID" dirty="0"/>
              <a:t>.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26618" y="920334"/>
            <a:ext cx="345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Tax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26618" y="1477666"/>
            <a:ext cx="51407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Enormous amounts of money came in from smoking.</a:t>
            </a:r>
            <a:r>
              <a:rPr lang="zh-TW" altLang="zh-TW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A small fraction of the money is used to treat sick smokers and pay for their social support</a:t>
            </a:r>
            <a:r>
              <a:rPr lang="zh-TW" altLang="zh-TW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Because people mostly believe that adults should be free to do whatever they like, as long as the costs are paid in full and it harms no one else, a strong reason had to be found to remove their rights since it was simply too expensive to just protect the children.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TW" sz="1400" dirty="0">
                <a:latin typeface="Times New Roman" charset="0"/>
                <a:ea typeface="Times New Roman" charset="0"/>
                <a:cs typeface="Times New Roman" charset="0"/>
              </a:rPr>
              <a:t>None of it affects the well-off, as none of it ever does. It only affects the poor. They need protection, as they are stupid. The high taxes will protect them.</a:t>
            </a:r>
            <a:endParaRPr lang="zh-TW" altLang="zh-TW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d-ID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66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>
          <a:xfrm>
            <a:off x="43909" y="398956"/>
            <a:ext cx="3206110" cy="5871778"/>
            <a:chOff x="1652969" y="2029776"/>
            <a:chExt cx="2089231" cy="3826288"/>
          </a:xfrm>
        </p:grpSpPr>
        <p:grpSp>
          <p:nvGrpSpPr>
            <p:cNvPr id="2" name="Group 241"/>
            <p:cNvGrpSpPr/>
            <p:nvPr/>
          </p:nvGrpSpPr>
          <p:grpSpPr>
            <a:xfrm>
              <a:off x="2039739" y="2029776"/>
              <a:ext cx="1592884" cy="3441952"/>
              <a:chOff x="2039739" y="2029776"/>
              <a:chExt cx="1592884" cy="3441952"/>
            </a:xfrm>
          </p:grpSpPr>
          <p:sp>
            <p:nvSpPr>
              <p:cNvPr id="3" name="Freeform 84"/>
              <p:cNvSpPr>
                <a:spLocks/>
              </p:cNvSpPr>
              <p:nvPr/>
            </p:nvSpPr>
            <p:spPr bwMode="auto">
              <a:xfrm rot="21131973">
                <a:off x="2482469" y="2513840"/>
                <a:ext cx="77553" cy="482195"/>
              </a:xfrm>
              <a:custGeom>
                <a:avLst/>
                <a:gdLst>
                  <a:gd name="T0" fmla="*/ 58 w 122"/>
                  <a:gd name="T1" fmla="*/ 24 h 382"/>
                  <a:gd name="T2" fmla="*/ 58 w 122"/>
                  <a:gd name="T3" fmla="*/ 24 h 382"/>
                  <a:gd name="T4" fmla="*/ 48 w 122"/>
                  <a:gd name="T5" fmla="*/ 44 h 382"/>
                  <a:gd name="T6" fmla="*/ 38 w 122"/>
                  <a:gd name="T7" fmla="*/ 68 h 382"/>
                  <a:gd name="T8" fmla="*/ 26 w 122"/>
                  <a:gd name="T9" fmla="*/ 98 h 382"/>
                  <a:gd name="T10" fmla="*/ 16 w 122"/>
                  <a:gd name="T11" fmla="*/ 134 h 382"/>
                  <a:gd name="T12" fmla="*/ 6 w 122"/>
                  <a:gd name="T13" fmla="*/ 172 h 382"/>
                  <a:gd name="T14" fmla="*/ 4 w 122"/>
                  <a:gd name="T15" fmla="*/ 192 h 382"/>
                  <a:gd name="T16" fmla="*/ 2 w 122"/>
                  <a:gd name="T17" fmla="*/ 212 h 382"/>
                  <a:gd name="T18" fmla="*/ 0 w 122"/>
                  <a:gd name="T19" fmla="*/ 232 h 382"/>
                  <a:gd name="T20" fmla="*/ 2 w 122"/>
                  <a:gd name="T21" fmla="*/ 252 h 382"/>
                  <a:gd name="T22" fmla="*/ 2 w 122"/>
                  <a:gd name="T23" fmla="*/ 252 h 382"/>
                  <a:gd name="T24" fmla="*/ 6 w 122"/>
                  <a:gd name="T25" fmla="*/ 274 h 382"/>
                  <a:gd name="T26" fmla="*/ 12 w 122"/>
                  <a:gd name="T27" fmla="*/ 294 h 382"/>
                  <a:gd name="T28" fmla="*/ 20 w 122"/>
                  <a:gd name="T29" fmla="*/ 316 h 382"/>
                  <a:gd name="T30" fmla="*/ 30 w 122"/>
                  <a:gd name="T31" fmla="*/ 336 h 382"/>
                  <a:gd name="T32" fmla="*/ 40 w 122"/>
                  <a:gd name="T33" fmla="*/ 354 h 382"/>
                  <a:gd name="T34" fmla="*/ 48 w 122"/>
                  <a:gd name="T35" fmla="*/ 368 h 382"/>
                  <a:gd name="T36" fmla="*/ 58 w 122"/>
                  <a:gd name="T37" fmla="*/ 376 h 382"/>
                  <a:gd name="T38" fmla="*/ 64 w 122"/>
                  <a:gd name="T39" fmla="*/ 382 h 382"/>
                  <a:gd name="T40" fmla="*/ 64 w 122"/>
                  <a:gd name="T41" fmla="*/ 382 h 382"/>
                  <a:gd name="T42" fmla="*/ 68 w 122"/>
                  <a:gd name="T43" fmla="*/ 380 h 382"/>
                  <a:gd name="T44" fmla="*/ 74 w 122"/>
                  <a:gd name="T45" fmla="*/ 376 h 382"/>
                  <a:gd name="T46" fmla="*/ 84 w 122"/>
                  <a:gd name="T47" fmla="*/ 358 h 382"/>
                  <a:gd name="T48" fmla="*/ 96 w 122"/>
                  <a:gd name="T49" fmla="*/ 330 h 382"/>
                  <a:gd name="T50" fmla="*/ 108 w 122"/>
                  <a:gd name="T51" fmla="*/ 294 h 382"/>
                  <a:gd name="T52" fmla="*/ 116 w 122"/>
                  <a:gd name="T53" fmla="*/ 250 h 382"/>
                  <a:gd name="T54" fmla="*/ 120 w 122"/>
                  <a:gd name="T55" fmla="*/ 228 h 382"/>
                  <a:gd name="T56" fmla="*/ 122 w 122"/>
                  <a:gd name="T57" fmla="*/ 204 h 382"/>
                  <a:gd name="T58" fmla="*/ 122 w 122"/>
                  <a:gd name="T59" fmla="*/ 178 h 382"/>
                  <a:gd name="T60" fmla="*/ 120 w 122"/>
                  <a:gd name="T61" fmla="*/ 154 h 382"/>
                  <a:gd name="T62" fmla="*/ 118 w 122"/>
                  <a:gd name="T63" fmla="*/ 128 h 382"/>
                  <a:gd name="T64" fmla="*/ 112 w 122"/>
                  <a:gd name="T65" fmla="*/ 102 h 382"/>
                  <a:gd name="T66" fmla="*/ 112 w 122"/>
                  <a:gd name="T67" fmla="*/ 102 h 382"/>
                  <a:gd name="T68" fmla="*/ 94 w 122"/>
                  <a:gd name="T69" fmla="*/ 28 h 382"/>
                  <a:gd name="T70" fmla="*/ 88 w 122"/>
                  <a:gd name="T71" fmla="*/ 10 h 382"/>
                  <a:gd name="T72" fmla="*/ 84 w 122"/>
                  <a:gd name="T73" fmla="*/ 2 h 382"/>
                  <a:gd name="T74" fmla="*/ 82 w 122"/>
                  <a:gd name="T75" fmla="*/ 0 h 382"/>
                  <a:gd name="T76" fmla="*/ 80 w 122"/>
                  <a:gd name="T77" fmla="*/ 0 h 382"/>
                  <a:gd name="T78" fmla="*/ 74 w 122"/>
                  <a:gd name="T79" fmla="*/ 4 h 382"/>
                  <a:gd name="T80" fmla="*/ 68 w 122"/>
                  <a:gd name="T81" fmla="*/ 14 h 382"/>
                  <a:gd name="T82" fmla="*/ 58 w 122"/>
                  <a:gd name="T83" fmla="*/ 24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382">
                    <a:moveTo>
                      <a:pt x="58" y="24"/>
                    </a:moveTo>
                    <a:lnTo>
                      <a:pt x="58" y="24"/>
                    </a:lnTo>
                    <a:lnTo>
                      <a:pt x="48" y="44"/>
                    </a:lnTo>
                    <a:lnTo>
                      <a:pt x="38" y="68"/>
                    </a:lnTo>
                    <a:lnTo>
                      <a:pt x="26" y="98"/>
                    </a:lnTo>
                    <a:lnTo>
                      <a:pt x="16" y="134"/>
                    </a:lnTo>
                    <a:lnTo>
                      <a:pt x="6" y="172"/>
                    </a:lnTo>
                    <a:lnTo>
                      <a:pt x="4" y="192"/>
                    </a:lnTo>
                    <a:lnTo>
                      <a:pt x="2" y="212"/>
                    </a:lnTo>
                    <a:lnTo>
                      <a:pt x="0" y="232"/>
                    </a:lnTo>
                    <a:lnTo>
                      <a:pt x="2" y="252"/>
                    </a:lnTo>
                    <a:lnTo>
                      <a:pt x="2" y="252"/>
                    </a:lnTo>
                    <a:lnTo>
                      <a:pt x="6" y="274"/>
                    </a:lnTo>
                    <a:lnTo>
                      <a:pt x="12" y="294"/>
                    </a:lnTo>
                    <a:lnTo>
                      <a:pt x="20" y="316"/>
                    </a:lnTo>
                    <a:lnTo>
                      <a:pt x="30" y="336"/>
                    </a:lnTo>
                    <a:lnTo>
                      <a:pt x="40" y="354"/>
                    </a:lnTo>
                    <a:lnTo>
                      <a:pt x="48" y="368"/>
                    </a:lnTo>
                    <a:lnTo>
                      <a:pt x="58" y="376"/>
                    </a:lnTo>
                    <a:lnTo>
                      <a:pt x="64" y="382"/>
                    </a:lnTo>
                    <a:lnTo>
                      <a:pt x="64" y="382"/>
                    </a:lnTo>
                    <a:lnTo>
                      <a:pt x="68" y="380"/>
                    </a:lnTo>
                    <a:lnTo>
                      <a:pt x="74" y="376"/>
                    </a:lnTo>
                    <a:lnTo>
                      <a:pt x="84" y="358"/>
                    </a:lnTo>
                    <a:lnTo>
                      <a:pt x="96" y="330"/>
                    </a:lnTo>
                    <a:lnTo>
                      <a:pt x="108" y="294"/>
                    </a:lnTo>
                    <a:lnTo>
                      <a:pt x="116" y="250"/>
                    </a:lnTo>
                    <a:lnTo>
                      <a:pt x="120" y="228"/>
                    </a:lnTo>
                    <a:lnTo>
                      <a:pt x="122" y="204"/>
                    </a:lnTo>
                    <a:lnTo>
                      <a:pt x="122" y="178"/>
                    </a:lnTo>
                    <a:lnTo>
                      <a:pt x="120" y="154"/>
                    </a:lnTo>
                    <a:lnTo>
                      <a:pt x="118" y="128"/>
                    </a:lnTo>
                    <a:lnTo>
                      <a:pt x="112" y="102"/>
                    </a:lnTo>
                    <a:lnTo>
                      <a:pt x="112" y="102"/>
                    </a:lnTo>
                    <a:lnTo>
                      <a:pt x="94" y="28"/>
                    </a:lnTo>
                    <a:lnTo>
                      <a:pt x="88" y="10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4" y="4"/>
                    </a:lnTo>
                    <a:lnTo>
                      <a:pt x="68" y="14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735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" name="Freeform 84"/>
              <p:cNvSpPr>
                <a:spLocks/>
              </p:cNvSpPr>
              <p:nvPr/>
            </p:nvSpPr>
            <p:spPr bwMode="auto">
              <a:xfrm rot="304850">
                <a:off x="3026000" y="2397754"/>
                <a:ext cx="77553" cy="394606"/>
              </a:xfrm>
              <a:custGeom>
                <a:avLst/>
                <a:gdLst>
                  <a:gd name="T0" fmla="*/ 58 w 122"/>
                  <a:gd name="T1" fmla="*/ 24 h 382"/>
                  <a:gd name="T2" fmla="*/ 58 w 122"/>
                  <a:gd name="T3" fmla="*/ 24 h 382"/>
                  <a:gd name="T4" fmla="*/ 48 w 122"/>
                  <a:gd name="T5" fmla="*/ 44 h 382"/>
                  <a:gd name="T6" fmla="*/ 38 w 122"/>
                  <a:gd name="T7" fmla="*/ 68 h 382"/>
                  <a:gd name="T8" fmla="*/ 26 w 122"/>
                  <a:gd name="T9" fmla="*/ 98 h 382"/>
                  <a:gd name="T10" fmla="*/ 16 w 122"/>
                  <a:gd name="T11" fmla="*/ 134 h 382"/>
                  <a:gd name="T12" fmla="*/ 6 w 122"/>
                  <a:gd name="T13" fmla="*/ 172 h 382"/>
                  <a:gd name="T14" fmla="*/ 4 w 122"/>
                  <a:gd name="T15" fmla="*/ 192 h 382"/>
                  <a:gd name="T16" fmla="*/ 2 w 122"/>
                  <a:gd name="T17" fmla="*/ 212 h 382"/>
                  <a:gd name="T18" fmla="*/ 0 w 122"/>
                  <a:gd name="T19" fmla="*/ 232 h 382"/>
                  <a:gd name="T20" fmla="*/ 2 w 122"/>
                  <a:gd name="T21" fmla="*/ 252 h 382"/>
                  <a:gd name="T22" fmla="*/ 2 w 122"/>
                  <a:gd name="T23" fmla="*/ 252 h 382"/>
                  <a:gd name="T24" fmla="*/ 6 w 122"/>
                  <a:gd name="T25" fmla="*/ 274 h 382"/>
                  <a:gd name="T26" fmla="*/ 12 w 122"/>
                  <a:gd name="T27" fmla="*/ 294 h 382"/>
                  <a:gd name="T28" fmla="*/ 20 w 122"/>
                  <a:gd name="T29" fmla="*/ 316 h 382"/>
                  <a:gd name="T30" fmla="*/ 30 w 122"/>
                  <a:gd name="T31" fmla="*/ 336 h 382"/>
                  <a:gd name="T32" fmla="*/ 40 w 122"/>
                  <a:gd name="T33" fmla="*/ 354 h 382"/>
                  <a:gd name="T34" fmla="*/ 48 w 122"/>
                  <a:gd name="T35" fmla="*/ 368 h 382"/>
                  <a:gd name="T36" fmla="*/ 58 w 122"/>
                  <a:gd name="T37" fmla="*/ 376 h 382"/>
                  <a:gd name="T38" fmla="*/ 64 w 122"/>
                  <a:gd name="T39" fmla="*/ 382 h 382"/>
                  <a:gd name="T40" fmla="*/ 64 w 122"/>
                  <a:gd name="T41" fmla="*/ 382 h 382"/>
                  <a:gd name="T42" fmla="*/ 68 w 122"/>
                  <a:gd name="T43" fmla="*/ 380 h 382"/>
                  <a:gd name="T44" fmla="*/ 74 w 122"/>
                  <a:gd name="T45" fmla="*/ 376 h 382"/>
                  <a:gd name="T46" fmla="*/ 84 w 122"/>
                  <a:gd name="T47" fmla="*/ 358 h 382"/>
                  <a:gd name="T48" fmla="*/ 96 w 122"/>
                  <a:gd name="T49" fmla="*/ 330 h 382"/>
                  <a:gd name="T50" fmla="*/ 108 w 122"/>
                  <a:gd name="T51" fmla="*/ 294 h 382"/>
                  <a:gd name="T52" fmla="*/ 116 w 122"/>
                  <a:gd name="T53" fmla="*/ 250 h 382"/>
                  <a:gd name="T54" fmla="*/ 120 w 122"/>
                  <a:gd name="T55" fmla="*/ 228 h 382"/>
                  <a:gd name="T56" fmla="*/ 122 w 122"/>
                  <a:gd name="T57" fmla="*/ 204 h 382"/>
                  <a:gd name="T58" fmla="*/ 122 w 122"/>
                  <a:gd name="T59" fmla="*/ 178 h 382"/>
                  <a:gd name="T60" fmla="*/ 120 w 122"/>
                  <a:gd name="T61" fmla="*/ 154 h 382"/>
                  <a:gd name="T62" fmla="*/ 118 w 122"/>
                  <a:gd name="T63" fmla="*/ 128 h 382"/>
                  <a:gd name="T64" fmla="*/ 112 w 122"/>
                  <a:gd name="T65" fmla="*/ 102 h 382"/>
                  <a:gd name="T66" fmla="*/ 112 w 122"/>
                  <a:gd name="T67" fmla="*/ 102 h 382"/>
                  <a:gd name="T68" fmla="*/ 94 w 122"/>
                  <a:gd name="T69" fmla="*/ 28 h 382"/>
                  <a:gd name="T70" fmla="*/ 88 w 122"/>
                  <a:gd name="T71" fmla="*/ 10 h 382"/>
                  <a:gd name="T72" fmla="*/ 84 w 122"/>
                  <a:gd name="T73" fmla="*/ 2 h 382"/>
                  <a:gd name="T74" fmla="*/ 82 w 122"/>
                  <a:gd name="T75" fmla="*/ 0 h 382"/>
                  <a:gd name="T76" fmla="*/ 80 w 122"/>
                  <a:gd name="T77" fmla="*/ 0 h 382"/>
                  <a:gd name="T78" fmla="*/ 74 w 122"/>
                  <a:gd name="T79" fmla="*/ 4 h 382"/>
                  <a:gd name="T80" fmla="*/ 68 w 122"/>
                  <a:gd name="T81" fmla="*/ 14 h 382"/>
                  <a:gd name="T82" fmla="*/ 58 w 122"/>
                  <a:gd name="T83" fmla="*/ 24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382">
                    <a:moveTo>
                      <a:pt x="58" y="24"/>
                    </a:moveTo>
                    <a:lnTo>
                      <a:pt x="58" y="24"/>
                    </a:lnTo>
                    <a:lnTo>
                      <a:pt x="48" y="44"/>
                    </a:lnTo>
                    <a:lnTo>
                      <a:pt x="38" y="68"/>
                    </a:lnTo>
                    <a:lnTo>
                      <a:pt x="26" y="98"/>
                    </a:lnTo>
                    <a:lnTo>
                      <a:pt x="16" y="134"/>
                    </a:lnTo>
                    <a:lnTo>
                      <a:pt x="6" y="172"/>
                    </a:lnTo>
                    <a:lnTo>
                      <a:pt x="4" y="192"/>
                    </a:lnTo>
                    <a:lnTo>
                      <a:pt x="2" y="212"/>
                    </a:lnTo>
                    <a:lnTo>
                      <a:pt x="0" y="232"/>
                    </a:lnTo>
                    <a:lnTo>
                      <a:pt x="2" y="252"/>
                    </a:lnTo>
                    <a:lnTo>
                      <a:pt x="2" y="252"/>
                    </a:lnTo>
                    <a:lnTo>
                      <a:pt x="6" y="274"/>
                    </a:lnTo>
                    <a:lnTo>
                      <a:pt x="12" y="294"/>
                    </a:lnTo>
                    <a:lnTo>
                      <a:pt x="20" y="316"/>
                    </a:lnTo>
                    <a:lnTo>
                      <a:pt x="30" y="336"/>
                    </a:lnTo>
                    <a:lnTo>
                      <a:pt x="40" y="354"/>
                    </a:lnTo>
                    <a:lnTo>
                      <a:pt x="48" y="368"/>
                    </a:lnTo>
                    <a:lnTo>
                      <a:pt x="58" y="376"/>
                    </a:lnTo>
                    <a:lnTo>
                      <a:pt x="64" y="382"/>
                    </a:lnTo>
                    <a:lnTo>
                      <a:pt x="64" y="382"/>
                    </a:lnTo>
                    <a:lnTo>
                      <a:pt x="68" y="380"/>
                    </a:lnTo>
                    <a:lnTo>
                      <a:pt x="74" y="376"/>
                    </a:lnTo>
                    <a:lnTo>
                      <a:pt x="84" y="358"/>
                    </a:lnTo>
                    <a:lnTo>
                      <a:pt x="96" y="330"/>
                    </a:lnTo>
                    <a:lnTo>
                      <a:pt x="108" y="294"/>
                    </a:lnTo>
                    <a:lnTo>
                      <a:pt x="116" y="250"/>
                    </a:lnTo>
                    <a:lnTo>
                      <a:pt x="120" y="228"/>
                    </a:lnTo>
                    <a:lnTo>
                      <a:pt x="122" y="204"/>
                    </a:lnTo>
                    <a:lnTo>
                      <a:pt x="122" y="178"/>
                    </a:lnTo>
                    <a:lnTo>
                      <a:pt x="120" y="154"/>
                    </a:lnTo>
                    <a:lnTo>
                      <a:pt x="118" y="128"/>
                    </a:lnTo>
                    <a:lnTo>
                      <a:pt x="112" y="102"/>
                    </a:lnTo>
                    <a:lnTo>
                      <a:pt x="112" y="102"/>
                    </a:lnTo>
                    <a:lnTo>
                      <a:pt x="94" y="28"/>
                    </a:lnTo>
                    <a:lnTo>
                      <a:pt x="88" y="10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4" y="4"/>
                    </a:lnTo>
                    <a:lnTo>
                      <a:pt x="68" y="14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735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" name="Freeform 30"/>
              <p:cNvSpPr>
                <a:spLocks/>
              </p:cNvSpPr>
              <p:nvPr/>
            </p:nvSpPr>
            <p:spPr bwMode="auto">
              <a:xfrm>
                <a:off x="2446740" y="4661857"/>
                <a:ext cx="900775" cy="514433"/>
              </a:xfrm>
              <a:custGeom>
                <a:avLst/>
                <a:gdLst>
                  <a:gd name="T0" fmla="*/ 344 w 872"/>
                  <a:gd name="T1" fmla="*/ 108 h 498"/>
                  <a:gd name="T2" fmla="*/ 340 w 872"/>
                  <a:gd name="T3" fmla="*/ 240 h 498"/>
                  <a:gd name="T4" fmla="*/ 332 w 872"/>
                  <a:gd name="T5" fmla="*/ 250 h 498"/>
                  <a:gd name="T6" fmla="*/ 300 w 872"/>
                  <a:gd name="T7" fmla="*/ 268 h 498"/>
                  <a:gd name="T8" fmla="*/ 220 w 872"/>
                  <a:gd name="T9" fmla="*/ 276 h 498"/>
                  <a:gd name="T10" fmla="*/ 162 w 872"/>
                  <a:gd name="T11" fmla="*/ 272 h 498"/>
                  <a:gd name="T12" fmla="*/ 84 w 872"/>
                  <a:gd name="T13" fmla="*/ 270 h 498"/>
                  <a:gd name="T14" fmla="*/ 54 w 872"/>
                  <a:gd name="T15" fmla="*/ 282 h 498"/>
                  <a:gd name="T16" fmla="*/ 30 w 872"/>
                  <a:gd name="T17" fmla="*/ 304 h 498"/>
                  <a:gd name="T18" fmla="*/ 14 w 872"/>
                  <a:gd name="T19" fmla="*/ 340 h 498"/>
                  <a:gd name="T20" fmla="*/ 4 w 872"/>
                  <a:gd name="T21" fmla="*/ 396 h 498"/>
                  <a:gd name="T22" fmla="*/ 2 w 872"/>
                  <a:gd name="T23" fmla="*/ 454 h 498"/>
                  <a:gd name="T24" fmla="*/ 16 w 872"/>
                  <a:gd name="T25" fmla="*/ 462 h 498"/>
                  <a:gd name="T26" fmla="*/ 64 w 872"/>
                  <a:gd name="T27" fmla="*/ 474 h 498"/>
                  <a:gd name="T28" fmla="*/ 106 w 872"/>
                  <a:gd name="T29" fmla="*/ 470 h 498"/>
                  <a:gd name="T30" fmla="*/ 114 w 872"/>
                  <a:gd name="T31" fmla="*/ 462 h 498"/>
                  <a:gd name="T32" fmla="*/ 114 w 872"/>
                  <a:gd name="T33" fmla="*/ 424 h 498"/>
                  <a:gd name="T34" fmla="*/ 106 w 872"/>
                  <a:gd name="T35" fmla="*/ 360 h 498"/>
                  <a:gd name="T36" fmla="*/ 118 w 872"/>
                  <a:gd name="T37" fmla="*/ 326 h 498"/>
                  <a:gd name="T38" fmla="*/ 154 w 872"/>
                  <a:gd name="T39" fmla="*/ 306 h 498"/>
                  <a:gd name="T40" fmla="*/ 246 w 872"/>
                  <a:gd name="T41" fmla="*/ 296 h 498"/>
                  <a:gd name="T42" fmla="*/ 310 w 872"/>
                  <a:gd name="T43" fmla="*/ 300 h 498"/>
                  <a:gd name="T44" fmla="*/ 346 w 872"/>
                  <a:gd name="T45" fmla="*/ 326 h 498"/>
                  <a:gd name="T46" fmla="*/ 352 w 872"/>
                  <a:gd name="T47" fmla="*/ 340 h 498"/>
                  <a:gd name="T48" fmla="*/ 350 w 872"/>
                  <a:gd name="T49" fmla="*/ 406 h 498"/>
                  <a:gd name="T50" fmla="*/ 346 w 872"/>
                  <a:gd name="T51" fmla="*/ 454 h 498"/>
                  <a:gd name="T52" fmla="*/ 354 w 872"/>
                  <a:gd name="T53" fmla="*/ 464 h 498"/>
                  <a:gd name="T54" fmla="*/ 414 w 872"/>
                  <a:gd name="T55" fmla="*/ 472 h 498"/>
                  <a:gd name="T56" fmla="*/ 458 w 872"/>
                  <a:gd name="T57" fmla="*/ 468 h 498"/>
                  <a:gd name="T58" fmla="*/ 466 w 872"/>
                  <a:gd name="T59" fmla="*/ 462 h 498"/>
                  <a:gd name="T60" fmla="*/ 472 w 872"/>
                  <a:gd name="T61" fmla="*/ 434 h 498"/>
                  <a:gd name="T62" fmla="*/ 464 w 872"/>
                  <a:gd name="T63" fmla="*/ 374 h 498"/>
                  <a:gd name="T64" fmla="*/ 466 w 872"/>
                  <a:gd name="T65" fmla="*/ 330 h 498"/>
                  <a:gd name="T66" fmla="*/ 478 w 872"/>
                  <a:gd name="T67" fmla="*/ 316 h 498"/>
                  <a:gd name="T68" fmla="*/ 512 w 872"/>
                  <a:gd name="T69" fmla="*/ 304 h 498"/>
                  <a:gd name="T70" fmla="*/ 598 w 872"/>
                  <a:gd name="T71" fmla="*/ 302 h 498"/>
                  <a:gd name="T72" fmla="*/ 678 w 872"/>
                  <a:gd name="T73" fmla="*/ 314 h 498"/>
                  <a:gd name="T74" fmla="*/ 710 w 872"/>
                  <a:gd name="T75" fmla="*/ 326 h 498"/>
                  <a:gd name="T76" fmla="*/ 734 w 872"/>
                  <a:gd name="T77" fmla="*/ 346 h 498"/>
                  <a:gd name="T78" fmla="*/ 750 w 872"/>
                  <a:gd name="T79" fmla="*/ 386 h 498"/>
                  <a:gd name="T80" fmla="*/ 752 w 872"/>
                  <a:gd name="T81" fmla="*/ 470 h 498"/>
                  <a:gd name="T82" fmla="*/ 754 w 872"/>
                  <a:gd name="T83" fmla="*/ 480 h 498"/>
                  <a:gd name="T84" fmla="*/ 776 w 872"/>
                  <a:gd name="T85" fmla="*/ 494 h 498"/>
                  <a:gd name="T86" fmla="*/ 832 w 872"/>
                  <a:gd name="T87" fmla="*/ 494 h 498"/>
                  <a:gd name="T88" fmla="*/ 870 w 872"/>
                  <a:gd name="T89" fmla="*/ 478 h 498"/>
                  <a:gd name="T90" fmla="*/ 870 w 872"/>
                  <a:gd name="T91" fmla="*/ 414 h 498"/>
                  <a:gd name="T92" fmla="*/ 858 w 872"/>
                  <a:gd name="T93" fmla="*/ 358 h 498"/>
                  <a:gd name="T94" fmla="*/ 828 w 872"/>
                  <a:gd name="T95" fmla="*/ 308 h 498"/>
                  <a:gd name="T96" fmla="*/ 782 w 872"/>
                  <a:gd name="T97" fmla="*/ 282 h 498"/>
                  <a:gd name="T98" fmla="*/ 746 w 872"/>
                  <a:gd name="T99" fmla="*/ 278 h 498"/>
                  <a:gd name="T100" fmla="*/ 598 w 872"/>
                  <a:gd name="T101" fmla="*/ 282 h 498"/>
                  <a:gd name="T102" fmla="*/ 496 w 872"/>
                  <a:gd name="T103" fmla="*/ 270 h 498"/>
                  <a:gd name="T104" fmla="*/ 464 w 872"/>
                  <a:gd name="T105" fmla="*/ 254 h 498"/>
                  <a:gd name="T106" fmla="*/ 450 w 872"/>
                  <a:gd name="T107" fmla="*/ 236 h 498"/>
                  <a:gd name="T108" fmla="*/ 438 w 872"/>
                  <a:gd name="T109" fmla="*/ 190 h 498"/>
                  <a:gd name="T110" fmla="*/ 438 w 872"/>
                  <a:gd name="T111" fmla="*/ 72 h 498"/>
                  <a:gd name="T112" fmla="*/ 340 w 872"/>
                  <a:gd name="T113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2" h="498">
                    <a:moveTo>
                      <a:pt x="340" y="0"/>
                    </a:moveTo>
                    <a:lnTo>
                      <a:pt x="340" y="0"/>
                    </a:lnTo>
                    <a:lnTo>
                      <a:pt x="344" y="108"/>
                    </a:lnTo>
                    <a:lnTo>
                      <a:pt x="344" y="188"/>
                    </a:lnTo>
                    <a:lnTo>
                      <a:pt x="344" y="220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38" y="246"/>
                    </a:lnTo>
                    <a:lnTo>
                      <a:pt x="332" y="250"/>
                    </a:lnTo>
                    <a:lnTo>
                      <a:pt x="326" y="256"/>
                    </a:lnTo>
                    <a:lnTo>
                      <a:pt x="318" y="260"/>
                    </a:lnTo>
                    <a:lnTo>
                      <a:pt x="300" y="268"/>
                    </a:lnTo>
                    <a:lnTo>
                      <a:pt x="276" y="272"/>
                    </a:lnTo>
                    <a:lnTo>
                      <a:pt x="248" y="276"/>
                    </a:lnTo>
                    <a:lnTo>
                      <a:pt x="220" y="276"/>
                    </a:lnTo>
                    <a:lnTo>
                      <a:pt x="190" y="276"/>
                    </a:lnTo>
                    <a:lnTo>
                      <a:pt x="162" y="272"/>
                    </a:lnTo>
                    <a:lnTo>
                      <a:pt x="162" y="272"/>
                    </a:lnTo>
                    <a:lnTo>
                      <a:pt x="134" y="268"/>
                    </a:lnTo>
                    <a:lnTo>
                      <a:pt x="108" y="268"/>
                    </a:lnTo>
                    <a:lnTo>
                      <a:pt x="84" y="270"/>
                    </a:lnTo>
                    <a:lnTo>
                      <a:pt x="74" y="274"/>
                    </a:lnTo>
                    <a:lnTo>
                      <a:pt x="64" y="278"/>
                    </a:lnTo>
                    <a:lnTo>
                      <a:pt x="54" y="282"/>
                    </a:lnTo>
                    <a:lnTo>
                      <a:pt x="46" y="288"/>
                    </a:lnTo>
                    <a:lnTo>
                      <a:pt x="38" y="296"/>
                    </a:lnTo>
                    <a:lnTo>
                      <a:pt x="30" y="304"/>
                    </a:lnTo>
                    <a:lnTo>
                      <a:pt x="24" y="314"/>
                    </a:lnTo>
                    <a:lnTo>
                      <a:pt x="18" y="326"/>
                    </a:lnTo>
                    <a:lnTo>
                      <a:pt x="14" y="340"/>
                    </a:lnTo>
                    <a:lnTo>
                      <a:pt x="10" y="354"/>
                    </a:lnTo>
                    <a:lnTo>
                      <a:pt x="10" y="354"/>
                    </a:lnTo>
                    <a:lnTo>
                      <a:pt x="4" y="396"/>
                    </a:lnTo>
                    <a:lnTo>
                      <a:pt x="0" y="428"/>
                    </a:lnTo>
                    <a:lnTo>
                      <a:pt x="2" y="448"/>
                    </a:lnTo>
                    <a:lnTo>
                      <a:pt x="2" y="454"/>
                    </a:lnTo>
                    <a:lnTo>
                      <a:pt x="6" y="456"/>
                    </a:lnTo>
                    <a:lnTo>
                      <a:pt x="6" y="456"/>
                    </a:lnTo>
                    <a:lnTo>
                      <a:pt x="16" y="462"/>
                    </a:lnTo>
                    <a:lnTo>
                      <a:pt x="30" y="466"/>
                    </a:lnTo>
                    <a:lnTo>
                      <a:pt x="46" y="470"/>
                    </a:lnTo>
                    <a:lnTo>
                      <a:pt x="64" y="474"/>
                    </a:lnTo>
                    <a:lnTo>
                      <a:pt x="80" y="474"/>
                    </a:lnTo>
                    <a:lnTo>
                      <a:pt x="94" y="474"/>
                    </a:lnTo>
                    <a:lnTo>
                      <a:pt x="106" y="470"/>
                    </a:lnTo>
                    <a:lnTo>
                      <a:pt x="110" y="466"/>
                    </a:lnTo>
                    <a:lnTo>
                      <a:pt x="114" y="462"/>
                    </a:lnTo>
                    <a:lnTo>
                      <a:pt x="114" y="462"/>
                    </a:lnTo>
                    <a:lnTo>
                      <a:pt x="116" y="454"/>
                    </a:lnTo>
                    <a:lnTo>
                      <a:pt x="116" y="446"/>
                    </a:lnTo>
                    <a:lnTo>
                      <a:pt x="114" y="424"/>
                    </a:lnTo>
                    <a:lnTo>
                      <a:pt x="110" y="398"/>
                    </a:lnTo>
                    <a:lnTo>
                      <a:pt x="106" y="374"/>
                    </a:lnTo>
                    <a:lnTo>
                      <a:pt x="106" y="360"/>
                    </a:lnTo>
                    <a:lnTo>
                      <a:pt x="108" y="348"/>
                    </a:lnTo>
                    <a:lnTo>
                      <a:pt x="112" y="338"/>
                    </a:lnTo>
                    <a:lnTo>
                      <a:pt x="118" y="326"/>
                    </a:lnTo>
                    <a:lnTo>
                      <a:pt x="126" y="318"/>
                    </a:lnTo>
                    <a:lnTo>
                      <a:pt x="138" y="310"/>
                    </a:lnTo>
                    <a:lnTo>
                      <a:pt x="154" y="306"/>
                    </a:lnTo>
                    <a:lnTo>
                      <a:pt x="174" y="302"/>
                    </a:lnTo>
                    <a:lnTo>
                      <a:pt x="174" y="302"/>
                    </a:lnTo>
                    <a:lnTo>
                      <a:pt x="246" y="296"/>
                    </a:lnTo>
                    <a:lnTo>
                      <a:pt x="272" y="296"/>
                    </a:lnTo>
                    <a:lnTo>
                      <a:pt x="292" y="296"/>
                    </a:lnTo>
                    <a:lnTo>
                      <a:pt x="310" y="300"/>
                    </a:lnTo>
                    <a:lnTo>
                      <a:pt x="324" y="304"/>
                    </a:lnTo>
                    <a:lnTo>
                      <a:pt x="336" y="314"/>
                    </a:lnTo>
                    <a:lnTo>
                      <a:pt x="346" y="326"/>
                    </a:lnTo>
                    <a:lnTo>
                      <a:pt x="346" y="326"/>
                    </a:lnTo>
                    <a:lnTo>
                      <a:pt x="350" y="332"/>
                    </a:lnTo>
                    <a:lnTo>
                      <a:pt x="352" y="340"/>
                    </a:lnTo>
                    <a:lnTo>
                      <a:pt x="354" y="360"/>
                    </a:lnTo>
                    <a:lnTo>
                      <a:pt x="352" y="384"/>
                    </a:lnTo>
                    <a:lnTo>
                      <a:pt x="350" y="406"/>
                    </a:lnTo>
                    <a:lnTo>
                      <a:pt x="348" y="428"/>
                    </a:lnTo>
                    <a:lnTo>
                      <a:pt x="346" y="446"/>
                    </a:lnTo>
                    <a:lnTo>
                      <a:pt x="346" y="454"/>
                    </a:lnTo>
                    <a:lnTo>
                      <a:pt x="348" y="460"/>
                    </a:lnTo>
                    <a:lnTo>
                      <a:pt x="350" y="462"/>
                    </a:lnTo>
                    <a:lnTo>
                      <a:pt x="354" y="464"/>
                    </a:lnTo>
                    <a:lnTo>
                      <a:pt x="354" y="464"/>
                    </a:lnTo>
                    <a:lnTo>
                      <a:pt x="380" y="468"/>
                    </a:lnTo>
                    <a:lnTo>
                      <a:pt x="414" y="472"/>
                    </a:lnTo>
                    <a:lnTo>
                      <a:pt x="430" y="472"/>
                    </a:lnTo>
                    <a:lnTo>
                      <a:pt x="444" y="472"/>
                    </a:lnTo>
                    <a:lnTo>
                      <a:pt x="458" y="468"/>
                    </a:lnTo>
                    <a:lnTo>
                      <a:pt x="462" y="466"/>
                    </a:lnTo>
                    <a:lnTo>
                      <a:pt x="466" y="462"/>
                    </a:lnTo>
                    <a:lnTo>
                      <a:pt x="466" y="462"/>
                    </a:lnTo>
                    <a:lnTo>
                      <a:pt x="470" y="456"/>
                    </a:lnTo>
                    <a:lnTo>
                      <a:pt x="472" y="450"/>
                    </a:lnTo>
                    <a:lnTo>
                      <a:pt x="472" y="434"/>
                    </a:lnTo>
                    <a:lnTo>
                      <a:pt x="470" y="414"/>
                    </a:lnTo>
                    <a:lnTo>
                      <a:pt x="466" y="394"/>
                    </a:lnTo>
                    <a:lnTo>
                      <a:pt x="464" y="374"/>
                    </a:lnTo>
                    <a:lnTo>
                      <a:pt x="462" y="354"/>
                    </a:lnTo>
                    <a:lnTo>
                      <a:pt x="464" y="338"/>
                    </a:lnTo>
                    <a:lnTo>
                      <a:pt x="466" y="330"/>
                    </a:lnTo>
                    <a:lnTo>
                      <a:pt x="470" y="324"/>
                    </a:lnTo>
                    <a:lnTo>
                      <a:pt x="470" y="324"/>
                    </a:lnTo>
                    <a:lnTo>
                      <a:pt x="478" y="316"/>
                    </a:lnTo>
                    <a:lnTo>
                      <a:pt x="488" y="310"/>
                    </a:lnTo>
                    <a:lnTo>
                      <a:pt x="500" y="306"/>
                    </a:lnTo>
                    <a:lnTo>
                      <a:pt x="512" y="304"/>
                    </a:lnTo>
                    <a:lnTo>
                      <a:pt x="538" y="300"/>
                    </a:lnTo>
                    <a:lnTo>
                      <a:pt x="568" y="300"/>
                    </a:lnTo>
                    <a:lnTo>
                      <a:pt x="598" y="302"/>
                    </a:lnTo>
                    <a:lnTo>
                      <a:pt x="628" y="306"/>
                    </a:lnTo>
                    <a:lnTo>
                      <a:pt x="678" y="314"/>
                    </a:lnTo>
                    <a:lnTo>
                      <a:pt x="678" y="314"/>
                    </a:lnTo>
                    <a:lnTo>
                      <a:pt x="690" y="316"/>
                    </a:lnTo>
                    <a:lnTo>
                      <a:pt x="700" y="320"/>
                    </a:lnTo>
                    <a:lnTo>
                      <a:pt x="710" y="326"/>
                    </a:lnTo>
                    <a:lnTo>
                      <a:pt x="718" y="330"/>
                    </a:lnTo>
                    <a:lnTo>
                      <a:pt x="726" y="338"/>
                    </a:lnTo>
                    <a:lnTo>
                      <a:pt x="734" y="346"/>
                    </a:lnTo>
                    <a:lnTo>
                      <a:pt x="738" y="354"/>
                    </a:lnTo>
                    <a:lnTo>
                      <a:pt x="744" y="364"/>
                    </a:lnTo>
                    <a:lnTo>
                      <a:pt x="750" y="386"/>
                    </a:lnTo>
                    <a:lnTo>
                      <a:pt x="754" y="412"/>
                    </a:lnTo>
                    <a:lnTo>
                      <a:pt x="754" y="440"/>
                    </a:lnTo>
                    <a:lnTo>
                      <a:pt x="752" y="470"/>
                    </a:lnTo>
                    <a:lnTo>
                      <a:pt x="752" y="470"/>
                    </a:lnTo>
                    <a:lnTo>
                      <a:pt x="752" y="474"/>
                    </a:lnTo>
                    <a:lnTo>
                      <a:pt x="754" y="480"/>
                    </a:lnTo>
                    <a:lnTo>
                      <a:pt x="756" y="484"/>
                    </a:lnTo>
                    <a:lnTo>
                      <a:pt x="762" y="488"/>
                    </a:lnTo>
                    <a:lnTo>
                      <a:pt x="776" y="494"/>
                    </a:lnTo>
                    <a:lnTo>
                      <a:pt x="792" y="498"/>
                    </a:lnTo>
                    <a:lnTo>
                      <a:pt x="812" y="498"/>
                    </a:lnTo>
                    <a:lnTo>
                      <a:pt x="832" y="494"/>
                    </a:lnTo>
                    <a:lnTo>
                      <a:pt x="852" y="488"/>
                    </a:lnTo>
                    <a:lnTo>
                      <a:pt x="870" y="478"/>
                    </a:lnTo>
                    <a:lnTo>
                      <a:pt x="870" y="478"/>
                    </a:lnTo>
                    <a:lnTo>
                      <a:pt x="872" y="470"/>
                    </a:lnTo>
                    <a:lnTo>
                      <a:pt x="872" y="446"/>
                    </a:lnTo>
                    <a:lnTo>
                      <a:pt x="870" y="414"/>
                    </a:lnTo>
                    <a:lnTo>
                      <a:pt x="868" y="396"/>
                    </a:lnTo>
                    <a:lnTo>
                      <a:pt x="864" y="376"/>
                    </a:lnTo>
                    <a:lnTo>
                      <a:pt x="858" y="358"/>
                    </a:lnTo>
                    <a:lnTo>
                      <a:pt x="850" y="340"/>
                    </a:lnTo>
                    <a:lnTo>
                      <a:pt x="840" y="322"/>
                    </a:lnTo>
                    <a:lnTo>
                      <a:pt x="828" y="308"/>
                    </a:lnTo>
                    <a:lnTo>
                      <a:pt x="812" y="296"/>
                    </a:lnTo>
                    <a:lnTo>
                      <a:pt x="792" y="286"/>
                    </a:lnTo>
                    <a:lnTo>
                      <a:pt x="782" y="282"/>
                    </a:lnTo>
                    <a:lnTo>
                      <a:pt x="770" y="280"/>
                    </a:lnTo>
                    <a:lnTo>
                      <a:pt x="758" y="278"/>
                    </a:lnTo>
                    <a:lnTo>
                      <a:pt x="746" y="278"/>
                    </a:lnTo>
                    <a:lnTo>
                      <a:pt x="746" y="278"/>
                    </a:lnTo>
                    <a:lnTo>
                      <a:pt x="642" y="282"/>
                    </a:lnTo>
                    <a:lnTo>
                      <a:pt x="598" y="282"/>
                    </a:lnTo>
                    <a:lnTo>
                      <a:pt x="558" y="280"/>
                    </a:lnTo>
                    <a:lnTo>
                      <a:pt x="524" y="276"/>
                    </a:lnTo>
                    <a:lnTo>
                      <a:pt x="496" y="270"/>
                    </a:lnTo>
                    <a:lnTo>
                      <a:pt x="484" y="264"/>
                    </a:lnTo>
                    <a:lnTo>
                      <a:pt x="472" y="260"/>
                    </a:lnTo>
                    <a:lnTo>
                      <a:pt x="464" y="254"/>
                    </a:lnTo>
                    <a:lnTo>
                      <a:pt x="456" y="246"/>
                    </a:lnTo>
                    <a:lnTo>
                      <a:pt x="456" y="246"/>
                    </a:lnTo>
                    <a:lnTo>
                      <a:pt x="450" y="236"/>
                    </a:lnTo>
                    <a:lnTo>
                      <a:pt x="446" y="224"/>
                    </a:lnTo>
                    <a:lnTo>
                      <a:pt x="442" y="208"/>
                    </a:lnTo>
                    <a:lnTo>
                      <a:pt x="438" y="190"/>
                    </a:lnTo>
                    <a:lnTo>
                      <a:pt x="436" y="152"/>
                    </a:lnTo>
                    <a:lnTo>
                      <a:pt x="436" y="110"/>
                    </a:lnTo>
                    <a:lnTo>
                      <a:pt x="438" y="72"/>
                    </a:lnTo>
                    <a:lnTo>
                      <a:pt x="442" y="38"/>
                    </a:lnTo>
                    <a:lnTo>
                      <a:pt x="444" y="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2D2E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Freeform 31"/>
              <p:cNvSpPr>
                <a:spLocks/>
              </p:cNvSpPr>
              <p:nvPr/>
            </p:nvSpPr>
            <p:spPr bwMode="auto">
              <a:xfrm>
                <a:off x="2795894" y="5118442"/>
                <a:ext cx="140488" cy="196270"/>
              </a:xfrm>
              <a:custGeom>
                <a:avLst/>
                <a:gdLst>
                  <a:gd name="T0" fmla="*/ 12 w 136"/>
                  <a:gd name="T1" fmla="*/ 16 h 190"/>
                  <a:gd name="T2" fmla="*/ 12 w 136"/>
                  <a:gd name="T3" fmla="*/ 16 h 190"/>
                  <a:gd name="T4" fmla="*/ 28 w 136"/>
                  <a:gd name="T5" fmla="*/ 8 h 190"/>
                  <a:gd name="T6" fmla="*/ 46 w 136"/>
                  <a:gd name="T7" fmla="*/ 4 h 190"/>
                  <a:gd name="T8" fmla="*/ 68 w 136"/>
                  <a:gd name="T9" fmla="*/ 0 h 190"/>
                  <a:gd name="T10" fmla="*/ 68 w 136"/>
                  <a:gd name="T11" fmla="*/ 0 h 190"/>
                  <a:gd name="T12" fmla="*/ 90 w 136"/>
                  <a:gd name="T13" fmla="*/ 2 h 190"/>
                  <a:gd name="T14" fmla="*/ 110 w 136"/>
                  <a:gd name="T15" fmla="*/ 6 h 190"/>
                  <a:gd name="T16" fmla="*/ 130 w 136"/>
                  <a:gd name="T17" fmla="*/ 14 h 190"/>
                  <a:gd name="T18" fmla="*/ 130 w 136"/>
                  <a:gd name="T19" fmla="*/ 14 h 190"/>
                  <a:gd name="T20" fmla="*/ 132 w 136"/>
                  <a:gd name="T21" fmla="*/ 36 h 190"/>
                  <a:gd name="T22" fmla="*/ 136 w 136"/>
                  <a:gd name="T23" fmla="*/ 90 h 190"/>
                  <a:gd name="T24" fmla="*/ 136 w 136"/>
                  <a:gd name="T25" fmla="*/ 120 h 190"/>
                  <a:gd name="T26" fmla="*/ 134 w 136"/>
                  <a:gd name="T27" fmla="*/ 146 h 190"/>
                  <a:gd name="T28" fmla="*/ 132 w 136"/>
                  <a:gd name="T29" fmla="*/ 158 h 190"/>
                  <a:gd name="T30" fmla="*/ 130 w 136"/>
                  <a:gd name="T31" fmla="*/ 168 h 190"/>
                  <a:gd name="T32" fmla="*/ 126 w 136"/>
                  <a:gd name="T33" fmla="*/ 176 h 190"/>
                  <a:gd name="T34" fmla="*/ 120 w 136"/>
                  <a:gd name="T35" fmla="*/ 180 h 190"/>
                  <a:gd name="T36" fmla="*/ 120 w 136"/>
                  <a:gd name="T37" fmla="*/ 180 h 190"/>
                  <a:gd name="T38" fmla="*/ 108 w 136"/>
                  <a:gd name="T39" fmla="*/ 186 h 190"/>
                  <a:gd name="T40" fmla="*/ 96 w 136"/>
                  <a:gd name="T41" fmla="*/ 188 h 190"/>
                  <a:gd name="T42" fmla="*/ 80 w 136"/>
                  <a:gd name="T43" fmla="*/ 190 h 190"/>
                  <a:gd name="T44" fmla="*/ 66 w 136"/>
                  <a:gd name="T45" fmla="*/ 188 h 190"/>
                  <a:gd name="T46" fmla="*/ 52 w 136"/>
                  <a:gd name="T47" fmla="*/ 186 h 190"/>
                  <a:gd name="T48" fmla="*/ 38 w 136"/>
                  <a:gd name="T49" fmla="*/ 184 h 190"/>
                  <a:gd name="T50" fmla="*/ 26 w 136"/>
                  <a:gd name="T51" fmla="*/ 178 h 190"/>
                  <a:gd name="T52" fmla="*/ 18 w 136"/>
                  <a:gd name="T53" fmla="*/ 174 h 190"/>
                  <a:gd name="T54" fmla="*/ 18 w 136"/>
                  <a:gd name="T55" fmla="*/ 174 h 190"/>
                  <a:gd name="T56" fmla="*/ 14 w 136"/>
                  <a:gd name="T57" fmla="*/ 170 h 190"/>
                  <a:gd name="T58" fmla="*/ 12 w 136"/>
                  <a:gd name="T59" fmla="*/ 164 h 190"/>
                  <a:gd name="T60" fmla="*/ 6 w 136"/>
                  <a:gd name="T61" fmla="*/ 148 h 190"/>
                  <a:gd name="T62" fmla="*/ 4 w 136"/>
                  <a:gd name="T63" fmla="*/ 128 h 190"/>
                  <a:gd name="T64" fmla="*/ 2 w 136"/>
                  <a:gd name="T65" fmla="*/ 104 h 190"/>
                  <a:gd name="T66" fmla="*/ 0 w 136"/>
                  <a:gd name="T67" fmla="*/ 80 h 190"/>
                  <a:gd name="T68" fmla="*/ 2 w 136"/>
                  <a:gd name="T69" fmla="*/ 56 h 190"/>
                  <a:gd name="T70" fmla="*/ 6 w 136"/>
                  <a:gd name="T71" fmla="*/ 34 h 190"/>
                  <a:gd name="T72" fmla="*/ 12 w 136"/>
                  <a:gd name="T73" fmla="*/ 1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6" h="190">
                    <a:moveTo>
                      <a:pt x="12" y="16"/>
                    </a:moveTo>
                    <a:lnTo>
                      <a:pt x="12" y="16"/>
                    </a:lnTo>
                    <a:lnTo>
                      <a:pt x="28" y="8"/>
                    </a:lnTo>
                    <a:lnTo>
                      <a:pt x="46" y="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90" y="2"/>
                    </a:lnTo>
                    <a:lnTo>
                      <a:pt x="110" y="6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2" y="36"/>
                    </a:lnTo>
                    <a:lnTo>
                      <a:pt x="136" y="90"/>
                    </a:lnTo>
                    <a:lnTo>
                      <a:pt x="136" y="120"/>
                    </a:lnTo>
                    <a:lnTo>
                      <a:pt x="134" y="146"/>
                    </a:lnTo>
                    <a:lnTo>
                      <a:pt x="132" y="158"/>
                    </a:lnTo>
                    <a:lnTo>
                      <a:pt x="130" y="168"/>
                    </a:lnTo>
                    <a:lnTo>
                      <a:pt x="126" y="176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8" y="186"/>
                    </a:lnTo>
                    <a:lnTo>
                      <a:pt x="96" y="188"/>
                    </a:lnTo>
                    <a:lnTo>
                      <a:pt x="80" y="190"/>
                    </a:lnTo>
                    <a:lnTo>
                      <a:pt x="66" y="188"/>
                    </a:lnTo>
                    <a:lnTo>
                      <a:pt x="52" y="186"/>
                    </a:lnTo>
                    <a:lnTo>
                      <a:pt x="38" y="184"/>
                    </a:lnTo>
                    <a:lnTo>
                      <a:pt x="26" y="178"/>
                    </a:lnTo>
                    <a:lnTo>
                      <a:pt x="18" y="174"/>
                    </a:lnTo>
                    <a:lnTo>
                      <a:pt x="18" y="174"/>
                    </a:lnTo>
                    <a:lnTo>
                      <a:pt x="14" y="170"/>
                    </a:lnTo>
                    <a:lnTo>
                      <a:pt x="12" y="164"/>
                    </a:lnTo>
                    <a:lnTo>
                      <a:pt x="6" y="148"/>
                    </a:lnTo>
                    <a:lnTo>
                      <a:pt x="4" y="128"/>
                    </a:lnTo>
                    <a:lnTo>
                      <a:pt x="2" y="104"/>
                    </a:lnTo>
                    <a:lnTo>
                      <a:pt x="0" y="80"/>
                    </a:lnTo>
                    <a:lnTo>
                      <a:pt x="2" y="56"/>
                    </a:lnTo>
                    <a:lnTo>
                      <a:pt x="6" y="34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Freeform 32"/>
              <p:cNvSpPr>
                <a:spLocks/>
              </p:cNvSpPr>
              <p:nvPr/>
            </p:nvSpPr>
            <p:spPr bwMode="auto">
              <a:xfrm>
                <a:off x="2795894" y="5118442"/>
                <a:ext cx="140488" cy="196270"/>
              </a:xfrm>
              <a:custGeom>
                <a:avLst/>
                <a:gdLst>
                  <a:gd name="T0" fmla="*/ 12 w 136"/>
                  <a:gd name="T1" fmla="*/ 16 h 190"/>
                  <a:gd name="T2" fmla="*/ 12 w 136"/>
                  <a:gd name="T3" fmla="*/ 16 h 190"/>
                  <a:gd name="T4" fmla="*/ 28 w 136"/>
                  <a:gd name="T5" fmla="*/ 8 h 190"/>
                  <a:gd name="T6" fmla="*/ 46 w 136"/>
                  <a:gd name="T7" fmla="*/ 4 h 190"/>
                  <a:gd name="T8" fmla="*/ 68 w 136"/>
                  <a:gd name="T9" fmla="*/ 0 h 190"/>
                  <a:gd name="T10" fmla="*/ 68 w 136"/>
                  <a:gd name="T11" fmla="*/ 0 h 190"/>
                  <a:gd name="T12" fmla="*/ 90 w 136"/>
                  <a:gd name="T13" fmla="*/ 2 h 190"/>
                  <a:gd name="T14" fmla="*/ 110 w 136"/>
                  <a:gd name="T15" fmla="*/ 6 h 190"/>
                  <a:gd name="T16" fmla="*/ 130 w 136"/>
                  <a:gd name="T17" fmla="*/ 14 h 190"/>
                  <a:gd name="T18" fmla="*/ 130 w 136"/>
                  <a:gd name="T19" fmla="*/ 14 h 190"/>
                  <a:gd name="T20" fmla="*/ 132 w 136"/>
                  <a:gd name="T21" fmla="*/ 36 h 190"/>
                  <a:gd name="T22" fmla="*/ 136 w 136"/>
                  <a:gd name="T23" fmla="*/ 90 h 190"/>
                  <a:gd name="T24" fmla="*/ 136 w 136"/>
                  <a:gd name="T25" fmla="*/ 120 h 190"/>
                  <a:gd name="T26" fmla="*/ 134 w 136"/>
                  <a:gd name="T27" fmla="*/ 146 h 190"/>
                  <a:gd name="T28" fmla="*/ 132 w 136"/>
                  <a:gd name="T29" fmla="*/ 158 h 190"/>
                  <a:gd name="T30" fmla="*/ 130 w 136"/>
                  <a:gd name="T31" fmla="*/ 168 h 190"/>
                  <a:gd name="T32" fmla="*/ 126 w 136"/>
                  <a:gd name="T33" fmla="*/ 176 h 190"/>
                  <a:gd name="T34" fmla="*/ 120 w 136"/>
                  <a:gd name="T35" fmla="*/ 180 h 190"/>
                  <a:gd name="T36" fmla="*/ 120 w 136"/>
                  <a:gd name="T37" fmla="*/ 180 h 190"/>
                  <a:gd name="T38" fmla="*/ 108 w 136"/>
                  <a:gd name="T39" fmla="*/ 186 h 190"/>
                  <a:gd name="T40" fmla="*/ 96 w 136"/>
                  <a:gd name="T41" fmla="*/ 188 h 190"/>
                  <a:gd name="T42" fmla="*/ 80 w 136"/>
                  <a:gd name="T43" fmla="*/ 190 h 190"/>
                  <a:gd name="T44" fmla="*/ 66 w 136"/>
                  <a:gd name="T45" fmla="*/ 188 h 190"/>
                  <a:gd name="T46" fmla="*/ 52 w 136"/>
                  <a:gd name="T47" fmla="*/ 186 h 190"/>
                  <a:gd name="T48" fmla="*/ 38 w 136"/>
                  <a:gd name="T49" fmla="*/ 184 h 190"/>
                  <a:gd name="T50" fmla="*/ 26 w 136"/>
                  <a:gd name="T51" fmla="*/ 178 h 190"/>
                  <a:gd name="T52" fmla="*/ 18 w 136"/>
                  <a:gd name="T53" fmla="*/ 174 h 190"/>
                  <a:gd name="T54" fmla="*/ 18 w 136"/>
                  <a:gd name="T55" fmla="*/ 174 h 190"/>
                  <a:gd name="T56" fmla="*/ 14 w 136"/>
                  <a:gd name="T57" fmla="*/ 170 h 190"/>
                  <a:gd name="T58" fmla="*/ 12 w 136"/>
                  <a:gd name="T59" fmla="*/ 164 h 190"/>
                  <a:gd name="T60" fmla="*/ 6 w 136"/>
                  <a:gd name="T61" fmla="*/ 148 h 190"/>
                  <a:gd name="T62" fmla="*/ 4 w 136"/>
                  <a:gd name="T63" fmla="*/ 128 h 190"/>
                  <a:gd name="T64" fmla="*/ 2 w 136"/>
                  <a:gd name="T65" fmla="*/ 104 h 190"/>
                  <a:gd name="T66" fmla="*/ 0 w 136"/>
                  <a:gd name="T67" fmla="*/ 80 h 190"/>
                  <a:gd name="T68" fmla="*/ 2 w 136"/>
                  <a:gd name="T69" fmla="*/ 56 h 190"/>
                  <a:gd name="T70" fmla="*/ 6 w 136"/>
                  <a:gd name="T71" fmla="*/ 34 h 190"/>
                  <a:gd name="T72" fmla="*/ 12 w 136"/>
                  <a:gd name="T73" fmla="*/ 1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6" h="190">
                    <a:moveTo>
                      <a:pt x="12" y="16"/>
                    </a:moveTo>
                    <a:lnTo>
                      <a:pt x="12" y="16"/>
                    </a:lnTo>
                    <a:lnTo>
                      <a:pt x="28" y="8"/>
                    </a:lnTo>
                    <a:lnTo>
                      <a:pt x="46" y="4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90" y="2"/>
                    </a:lnTo>
                    <a:lnTo>
                      <a:pt x="110" y="6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2" y="36"/>
                    </a:lnTo>
                    <a:lnTo>
                      <a:pt x="136" y="90"/>
                    </a:lnTo>
                    <a:lnTo>
                      <a:pt x="136" y="120"/>
                    </a:lnTo>
                    <a:lnTo>
                      <a:pt x="134" y="146"/>
                    </a:lnTo>
                    <a:lnTo>
                      <a:pt x="132" y="158"/>
                    </a:lnTo>
                    <a:lnTo>
                      <a:pt x="130" y="168"/>
                    </a:lnTo>
                    <a:lnTo>
                      <a:pt x="126" y="176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8" y="186"/>
                    </a:lnTo>
                    <a:lnTo>
                      <a:pt x="96" y="188"/>
                    </a:lnTo>
                    <a:lnTo>
                      <a:pt x="80" y="190"/>
                    </a:lnTo>
                    <a:lnTo>
                      <a:pt x="66" y="188"/>
                    </a:lnTo>
                    <a:lnTo>
                      <a:pt x="52" y="186"/>
                    </a:lnTo>
                    <a:lnTo>
                      <a:pt x="38" y="184"/>
                    </a:lnTo>
                    <a:lnTo>
                      <a:pt x="26" y="178"/>
                    </a:lnTo>
                    <a:lnTo>
                      <a:pt x="18" y="174"/>
                    </a:lnTo>
                    <a:lnTo>
                      <a:pt x="18" y="174"/>
                    </a:lnTo>
                    <a:lnTo>
                      <a:pt x="14" y="170"/>
                    </a:lnTo>
                    <a:lnTo>
                      <a:pt x="12" y="164"/>
                    </a:lnTo>
                    <a:lnTo>
                      <a:pt x="6" y="148"/>
                    </a:lnTo>
                    <a:lnTo>
                      <a:pt x="4" y="128"/>
                    </a:lnTo>
                    <a:lnTo>
                      <a:pt x="2" y="104"/>
                    </a:lnTo>
                    <a:lnTo>
                      <a:pt x="0" y="80"/>
                    </a:lnTo>
                    <a:lnTo>
                      <a:pt x="2" y="56"/>
                    </a:lnTo>
                    <a:lnTo>
                      <a:pt x="6" y="34"/>
                    </a:lnTo>
                    <a:lnTo>
                      <a:pt x="12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33"/>
              <p:cNvSpPr>
                <a:spLocks/>
              </p:cNvSpPr>
              <p:nvPr/>
            </p:nvSpPr>
            <p:spPr bwMode="auto">
              <a:xfrm>
                <a:off x="2444674" y="5118442"/>
                <a:ext cx="136356" cy="175610"/>
              </a:xfrm>
              <a:custGeom>
                <a:avLst/>
                <a:gdLst>
                  <a:gd name="T0" fmla="*/ 98 w 132"/>
                  <a:gd name="T1" fmla="*/ 4 h 170"/>
                  <a:gd name="T2" fmla="*/ 98 w 132"/>
                  <a:gd name="T3" fmla="*/ 4 h 170"/>
                  <a:gd name="T4" fmla="*/ 88 w 132"/>
                  <a:gd name="T5" fmla="*/ 2 h 170"/>
                  <a:gd name="T6" fmla="*/ 66 w 132"/>
                  <a:gd name="T7" fmla="*/ 0 h 170"/>
                  <a:gd name="T8" fmla="*/ 52 w 132"/>
                  <a:gd name="T9" fmla="*/ 0 h 170"/>
                  <a:gd name="T10" fmla="*/ 36 w 132"/>
                  <a:gd name="T11" fmla="*/ 2 h 170"/>
                  <a:gd name="T12" fmla="*/ 22 w 132"/>
                  <a:gd name="T13" fmla="*/ 4 h 170"/>
                  <a:gd name="T14" fmla="*/ 10 w 132"/>
                  <a:gd name="T15" fmla="*/ 8 h 170"/>
                  <a:gd name="T16" fmla="*/ 10 w 132"/>
                  <a:gd name="T17" fmla="*/ 8 h 170"/>
                  <a:gd name="T18" fmla="*/ 8 w 132"/>
                  <a:gd name="T19" fmla="*/ 12 h 170"/>
                  <a:gd name="T20" fmla="*/ 4 w 132"/>
                  <a:gd name="T21" fmla="*/ 18 h 170"/>
                  <a:gd name="T22" fmla="*/ 2 w 132"/>
                  <a:gd name="T23" fmla="*/ 34 h 170"/>
                  <a:gd name="T24" fmla="*/ 0 w 132"/>
                  <a:gd name="T25" fmla="*/ 58 h 170"/>
                  <a:gd name="T26" fmla="*/ 0 w 132"/>
                  <a:gd name="T27" fmla="*/ 86 h 170"/>
                  <a:gd name="T28" fmla="*/ 0 w 132"/>
                  <a:gd name="T29" fmla="*/ 112 h 170"/>
                  <a:gd name="T30" fmla="*/ 2 w 132"/>
                  <a:gd name="T31" fmla="*/ 136 h 170"/>
                  <a:gd name="T32" fmla="*/ 6 w 132"/>
                  <a:gd name="T33" fmla="*/ 152 h 170"/>
                  <a:gd name="T34" fmla="*/ 10 w 132"/>
                  <a:gd name="T35" fmla="*/ 158 h 170"/>
                  <a:gd name="T36" fmla="*/ 12 w 132"/>
                  <a:gd name="T37" fmla="*/ 162 h 170"/>
                  <a:gd name="T38" fmla="*/ 12 w 132"/>
                  <a:gd name="T39" fmla="*/ 162 h 170"/>
                  <a:gd name="T40" fmla="*/ 20 w 132"/>
                  <a:gd name="T41" fmla="*/ 164 h 170"/>
                  <a:gd name="T42" fmla="*/ 32 w 132"/>
                  <a:gd name="T43" fmla="*/ 166 h 170"/>
                  <a:gd name="T44" fmla="*/ 62 w 132"/>
                  <a:gd name="T45" fmla="*/ 170 h 170"/>
                  <a:gd name="T46" fmla="*/ 94 w 132"/>
                  <a:gd name="T47" fmla="*/ 170 h 170"/>
                  <a:gd name="T48" fmla="*/ 106 w 132"/>
                  <a:gd name="T49" fmla="*/ 168 h 170"/>
                  <a:gd name="T50" fmla="*/ 114 w 132"/>
                  <a:gd name="T51" fmla="*/ 168 h 170"/>
                  <a:gd name="T52" fmla="*/ 114 w 132"/>
                  <a:gd name="T53" fmla="*/ 168 h 170"/>
                  <a:gd name="T54" fmla="*/ 118 w 132"/>
                  <a:gd name="T55" fmla="*/ 164 h 170"/>
                  <a:gd name="T56" fmla="*/ 122 w 132"/>
                  <a:gd name="T57" fmla="*/ 158 h 170"/>
                  <a:gd name="T58" fmla="*/ 126 w 132"/>
                  <a:gd name="T59" fmla="*/ 150 h 170"/>
                  <a:gd name="T60" fmla="*/ 128 w 132"/>
                  <a:gd name="T61" fmla="*/ 138 h 170"/>
                  <a:gd name="T62" fmla="*/ 132 w 132"/>
                  <a:gd name="T63" fmla="*/ 114 h 170"/>
                  <a:gd name="T64" fmla="*/ 132 w 132"/>
                  <a:gd name="T65" fmla="*/ 84 h 170"/>
                  <a:gd name="T66" fmla="*/ 128 w 132"/>
                  <a:gd name="T67" fmla="*/ 56 h 170"/>
                  <a:gd name="T68" fmla="*/ 126 w 132"/>
                  <a:gd name="T69" fmla="*/ 44 h 170"/>
                  <a:gd name="T70" fmla="*/ 122 w 132"/>
                  <a:gd name="T71" fmla="*/ 32 h 170"/>
                  <a:gd name="T72" fmla="*/ 116 w 132"/>
                  <a:gd name="T73" fmla="*/ 20 h 170"/>
                  <a:gd name="T74" fmla="*/ 112 w 132"/>
                  <a:gd name="T75" fmla="*/ 12 h 170"/>
                  <a:gd name="T76" fmla="*/ 104 w 132"/>
                  <a:gd name="T77" fmla="*/ 8 h 170"/>
                  <a:gd name="T78" fmla="*/ 98 w 132"/>
                  <a:gd name="T79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2" h="170">
                    <a:moveTo>
                      <a:pt x="98" y="4"/>
                    </a:moveTo>
                    <a:lnTo>
                      <a:pt x="98" y="4"/>
                    </a:lnTo>
                    <a:lnTo>
                      <a:pt x="88" y="2"/>
                    </a:lnTo>
                    <a:lnTo>
                      <a:pt x="66" y="0"/>
                    </a:lnTo>
                    <a:lnTo>
                      <a:pt x="52" y="0"/>
                    </a:lnTo>
                    <a:lnTo>
                      <a:pt x="36" y="2"/>
                    </a:lnTo>
                    <a:lnTo>
                      <a:pt x="22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34"/>
                    </a:lnTo>
                    <a:lnTo>
                      <a:pt x="0" y="58"/>
                    </a:lnTo>
                    <a:lnTo>
                      <a:pt x="0" y="86"/>
                    </a:lnTo>
                    <a:lnTo>
                      <a:pt x="0" y="112"/>
                    </a:lnTo>
                    <a:lnTo>
                      <a:pt x="2" y="136"/>
                    </a:lnTo>
                    <a:lnTo>
                      <a:pt x="6" y="152"/>
                    </a:lnTo>
                    <a:lnTo>
                      <a:pt x="10" y="158"/>
                    </a:lnTo>
                    <a:lnTo>
                      <a:pt x="12" y="162"/>
                    </a:lnTo>
                    <a:lnTo>
                      <a:pt x="12" y="162"/>
                    </a:lnTo>
                    <a:lnTo>
                      <a:pt x="20" y="164"/>
                    </a:lnTo>
                    <a:lnTo>
                      <a:pt x="32" y="166"/>
                    </a:lnTo>
                    <a:lnTo>
                      <a:pt x="62" y="170"/>
                    </a:lnTo>
                    <a:lnTo>
                      <a:pt x="94" y="170"/>
                    </a:lnTo>
                    <a:lnTo>
                      <a:pt x="106" y="168"/>
                    </a:lnTo>
                    <a:lnTo>
                      <a:pt x="114" y="168"/>
                    </a:lnTo>
                    <a:lnTo>
                      <a:pt x="114" y="168"/>
                    </a:lnTo>
                    <a:lnTo>
                      <a:pt x="118" y="164"/>
                    </a:lnTo>
                    <a:lnTo>
                      <a:pt x="122" y="158"/>
                    </a:lnTo>
                    <a:lnTo>
                      <a:pt x="126" y="150"/>
                    </a:lnTo>
                    <a:lnTo>
                      <a:pt x="128" y="138"/>
                    </a:lnTo>
                    <a:lnTo>
                      <a:pt x="132" y="114"/>
                    </a:lnTo>
                    <a:lnTo>
                      <a:pt x="132" y="84"/>
                    </a:lnTo>
                    <a:lnTo>
                      <a:pt x="128" y="56"/>
                    </a:lnTo>
                    <a:lnTo>
                      <a:pt x="126" y="44"/>
                    </a:lnTo>
                    <a:lnTo>
                      <a:pt x="122" y="32"/>
                    </a:lnTo>
                    <a:lnTo>
                      <a:pt x="116" y="20"/>
                    </a:lnTo>
                    <a:lnTo>
                      <a:pt x="112" y="12"/>
                    </a:lnTo>
                    <a:lnTo>
                      <a:pt x="104" y="8"/>
                    </a:lnTo>
                    <a:lnTo>
                      <a:pt x="98" y="4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34"/>
              <p:cNvSpPr>
                <a:spLocks/>
              </p:cNvSpPr>
              <p:nvPr/>
            </p:nvSpPr>
            <p:spPr bwMode="auto">
              <a:xfrm>
                <a:off x="2444674" y="5118442"/>
                <a:ext cx="136356" cy="175610"/>
              </a:xfrm>
              <a:custGeom>
                <a:avLst/>
                <a:gdLst>
                  <a:gd name="T0" fmla="*/ 98 w 132"/>
                  <a:gd name="T1" fmla="*/ 4 h 170"/>
                  <a:gd name="T2" fmla="*/ 98 w 132"/>
                  <a:gd name="T3" fmla="*/ 4 h 170"/>
                  <a:gd name="T4" fmla="*/ 88 w 132"/>
                  <a:gd name="T5" fmla="*/ 2 h 170"/>
                  <a:gd name="T6" fmla="*/ 66 w 132"/>
                  <a:gd name="T7" fmla="*/ 0 h 170"/>
                  <a:gd name="T8" fmla="*/ 52 w 132"/>
                  <a:gd name="T9" fmla="*/ 0 h 170"/>
                  <a:gd name="T10" fmla="*/ 36 w 132"/>
                  <a:gd name="T11" fmla="*/ 2 h 170"/>
                  <a:gd name="T12" fmla="*/ 22 w 132"/>
                  <a:gd name="T13" fmla="*/ 4 h 170"/>
                  <a:gd name="T14" fmla="*/ 10 w 132"/>
                  <a:gd name="T15" fmla="*/ 8 h 170"/>
                  <a:gd name="T16" fmla="*/ 10 w 132"/>
                  <a:gd name="T17" fmla="*/ 8 h 170"/>
                  <a:gd name="T18" fmla="*/ 8 w 132"/>
                  <a:gd name="T19" fmla="*/ 12 h 170"/>
                  <a:gd name="T20" fmla="*/ 4 w 132"/>
                  <a:gd name="T21" fmla="*/ 18 h 170"/>
                  <a:gd name="T22" fmla="*/ 2 w 132"/>
                  <a:gd name="T23" fmla="*/ 34 h 170"/>
                  <a:gd name="T24" fmla="*/ 0 w 132"/>
                  <a:gd name="T25" fmla="*/ 58 h 170"/>
                  <a:gd name="T26" fmla="*/ 0 w 132"/>
                  <a:gd name="T27" fmla="*/ 86 h 170"/>
                  <a:gd name="T28" fmla="*/ 0 w 132"/>
                  <a:gd name="T29" fmla="*/ 112 h 170"/>
                  <a:gd name="T30" fmla="*/ 2 w 132"/>
                  <a:gd name="T31" fmla="*/ 136 h 170"/>
                  <a:gd name="T32" fmla="*/ 6 w 132"/>
                  <a:gd name="T33" fmla="*/ 152 h 170"/>
                  <a:gd name="T34" fmla="*/ 10 w 132"/>
                  <a:gd name="T35" fmla="*/ 158 h 170"/>
                  <a:gd name="T36" fmla="*/ 12 w 132"/>
                  <a:gd name="T37" fmla="*/ 162 h 170"/>
                  <a:gd name="T38" fmla="*/ 12 w 132"/>
                  <a:gd name="T39" fmla="*/ 162 h 170"/>
                  <a:gd name="T40" fmla="*/ 20 w 132"/>
                  <a:gd name="T41" fmla="*/ 164 h 170"/>
                  <a:gd name="T42" fmla="*/ 32 w 132"/>
                  <a:gd name="T43" fmla="*/ 166 h 170"/>
                  <a:gd name="T44" fmla="*/ 62 w 132"/>
                  <a:gd name="T45" fmla="*/ 170 h 170"/>
                  <a:gd name="T46" fmla="*/ 94 w 132"/>
                  <a:gd name="T47" fmla="*/ 170 h 170"/>
                  <a:gd name="T48" fmla="*/ 106 w 132"/>
                  <a:gd name="T49" fmla="*/ 168 h 170"/>
                  <a:gd name="T50" fmla="*/ 114 w 132"/>
                  <a:gd name="T51" fmla="*/ 168 h 170"/>
                  <a:gd name="T52" fmla="*/ 114 w 132"/>
                  <a:gd name="T53" fmla="*/ 168 h 170"/>
                  <a:gd name="T54" fmla="*/ 118 w 132"/>
                  <a:gd name="T55" fmla="*/ 164 h 170"/>
                  <a:gd name="T56" fmla="*/ 122 w 132"/>
                  <a:gd name="T57" fmla="*/ 158 h 170"/>
                  <a:gd name="T58" fmla="*/ 126 w 132"/>
                  <a:gd name="T59" fmla="*/ 150 h 170"/>
                  <a:gd name="T60" fmla="*/ 128 w 132"/>
                  <a:gd name="T61" fmla="*/ 138 h 170"/>
                  <a:gd name="T62" fmla="*/ 132 w 132"/>
                  <a:gd name="T63" fmla="*/ 114 h 170"/>
                  <a:gd name="T64" fmla="*/ 132 w 132"/>
                  <a:gd name="T65" fmla="*/ 84 h 170"/>
                  <a:gd name="T66" fmla="*/ 128 w 132"/>
                  <a:gd name="T67" fmla="*/ 56 h 170"/>
                  <a:gd name="T68" fmla="*/ 126 w 132"/>
                  <a:gd name="T69" fmla="*/ 44 h 170"/>
                  <a:gd name="T70" fmla="*/ 122 w 132"/>
                  <a:gd name="T71" fmla="*/ 32 h 170"/>
                  <a:gd name="T72" fmla="*/ 116 w 132"/>
                  <a:gd name="T73" fmla="*/ 20 h 170"/>
                  <a:gd name="T74" fmla="*/ 112 w 132"/>
                  <a:gd name="T75" fmla="*/ 12 h 170"/>
                  <a:gd name="T76" fmla="*/ 104 w 132"/>
                  <a:gd name="T77" fmla="*/ 8 h 170"/>
                  <a:gd name="T78" fmla="*/ 98 w 132"/>
                  <a:gd name="T79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2" h="170">
                    <a:moveTo>
                      <a:pt x="98" y="4"/>
                    </a:moveTo>
                    <a:lnTo>
                      <a:pt x="98" y="4"/>
                    </a:lnTo>
                    <a:lnTo>
                      <a:pt x="88" y="2"/>
                    </a:lnTo>
                    <a:lnTo>
                      <a:pt x="66" y="0"/>
                    </a:lnTo>
                    <a:lnTo>
                      <a:pt x="52" y="0"/>
                    </a:lnTo>
                    <a:lnTo>
                      <a:pt x="36" y="2"/>
                    </a:lnTo>
                    <a:lnTo>
                      <a:pt x="22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34"/>
                    </a:lnTo>
                    <a:lnTo>
                      <a:pt x="0" y="58"/>
                    </a:lnTo>
                    <a:lnTo>
                      <a:pt x="0" y="86"/>
                    </a:lnTo>
                    <a:lnTo>
                      <a:pt x="0" y="112"/>
                    </a:lnTo>
                    <a:lnTo>
                      <a:pt x="2" y="136"/>
                    </a:lnTo>
                    <a:lnTo>
                      <a:pt x="6" y="152"/>
                    </a:lnTo>
                    <a:lnTo>
                      <a:pt x="10" y="158"/>
                    </a:lnTo>
                    <a:lnTo>
                      <a:pt x="12" y="162"/>
                    </a:lnTo>
                    <a:lnTo>
                      <a:pt x="12" y="162"/>
                    </a:lnTo>
                    <a:lnTo>
                      <a:pt x="20" y="164"/>
                    </a:lnTo>
                    <a:lnTo>
                      <a:pt x="32" y="166"/>
                    </a:lnTo>
                    <a:lnTo>
                      <a:pt x="62" y="170"/>
                    </a:lnTo>
                    <a:lnTo>
                      <a:pt x="94" y="170"/>
                    </a:lnTo>
                    <a:lnTo>
                      <a:pt x="106" y="168"/>
                    </a:lnTo>
                    <a:lnTo>
                      <a:pt x="114" y="168"/>
                    </a:lnTo>
                    <a:lnTo>
                      <a:pt x="114" y="168"/>
                    </a:lnTo>
                    <a:lnTo>
                      <a:pt x="118" y="164"/>
                    </a:lnTo>
                    <a:lnTo>
                      <a:pt x="122" y="158"/>
                    </a:lnTo>
                    <a:lnTo>
                      <a:pt x="126" y="150"/>
                    </a:lnTo>
                    <a:lnTo>
                      <a:pt x="128" y="138"/>
                    </a:lnTo>
                    <a:lnTo>
                      <a:pt x="132" y="114"/>
                    </a:lnTo>
                    <a:lnTo>
                      <a:pt x="132" y="84"/>
                    </a:lnTo>
                    <a:lnTo>
                      <a:pt x="128" y="56"/>
                    </a:lnTo>
                    <a:lnTo>
                      <a:pt x="126" y="44"/>
                    </a:lnTo>
                    <a:lnTo>
                      <a:pt x="122" y="32"/>
                    </a:lnTo>
                    <a:lnTo>
                      <a:pt x="116" y="20"/>
                    </a:lnTo>
                    <a:lnTo>
                      <a:pt x="112" y="12"/>
                    </a:lnTo>
                    <a:lnTo>
                      <a:pt x="104" y="8"/>
                    </a:lnTo>
                    <a:lnTo>
                      <a:pt x="98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3211160" y="5130838"/>
                <a:ext cx="140488" cy="179742"/>
              </a:xfrm>
              <a:custGeom>
                <a:avLst/>
                <a:gdLst>
                  <a:gd name="T0" fmla="*/ 64 w 136"/>
                  <a:gd name="T1" fmla="*/ 0 h 174"/>
                  <a:gd name="T2" fmla="*/ 64 w 136"/>
                  <a:gd name="T3" fmla="*/ 0 h 174"/>
                  <a:gd name="T4" fmla="*/ 84 w 136"/>
                  <a:gd name="T5" fmla="*/ 2 h 174"/>
                  <a:gd name="T6" fmla="*/ 102 w 136"/>
                  <a:gd name="T7" fmla="*/ 4 h 174"/>
                  <a:gd name="T8" fmla="*/ 118 w 136"/>
                  <a:gd name="T9" fmla="*/ 10 h 174"/>
                  <a:gd name="T10" fmla="*/ 124 w 136"/>
                  <a:gd name="T11" fmla="*/ 12 h 174"/>
                  <a:gd name="T12" fmla="*/ 128 w 136"/>
                  <a:gd name="T13" fmla="*/ 18 h 174"/>
                  <a:gd name="T14" fmla="*/ 128 w 136"/>
                  <a:gd name="T15" fmla="*/ 18 h 174"/>
                  <a:gd name="T16" fmla="*/ 132 w 136"/>
                  <a:gd name="T17" fmla="*/ 26 h 174"/>
                  <a:gd name="T18" fmla="*/ 134 w 136"/>
                  <a:gd name="T19" fmla="*/ 42 h 174"/>
                  <a:gd name="T20" fmla="*/ 136 w 136"/>
                  <a:gd name="T21" fmla="*/ 86 h 174"/>
                  <a:gd name="T22" fmla="*/ 136 w 136"/>
                  <a:gd name="T23" fmla="*/ 132 h 174"/>
                  <a:gd name="T24" fmla="*/ 134 w 136"/>
                  <a:gd name="T25" fmla="*/ 148 h 174"/>
                  <a:gd name="T26" fmla="*/ 130 w 136"/>
                  <a:gd name="T27" fmla="*/ 160 h 174"/>
                  <a:gd name="T28" fmla="*/ 130 w 136"/>
                  <a:gd name="T29" fmla="*/ 160 h 174"/>
                  <a:gd name="T30" fmla="*/ 124 w 136"/>
                  <a:gd name="T31" fmla="*/ 164 h 174"/>
                  <a:gd name="T32" fmla="*/ 114 w 136"/>
                  <a:gd name="T33" fmla="*/ 170 h 174"/>
                  <a:gd name="T34" fmla="*/ 100 w 136"/>
                  <a:gd name="T35" fmla="*/ 172 h 174"/>
                  <a:gd name="T36" fmla="*/ 84 w 136"/>
                  <a:gd name="T37" fmla="*/ 174 h 174"/>
                  <a:gd name="T38" fmla="*/ 66 w 136"/>
                  <a:gd name="T39" fmla="*/ 174 h 174"/>
                  <a:gd name="T40" fmla="*/ 50 w 136"/>
                  <a:gd name="T41" fmla="*/ 174 h 174"/>
                  <a:gd name="T42" fmla="*/ 34 w 136"/>
                  <a:gd name="T43" fmla="*/ 172 h 174"/>
                  <a:gd name="T44" fmla="*/ 22 w 136"/>
                  <a:gd name="T45" fmla="*/ 166 h 174"/>
                  <a:gd name="T46" fmla="*/ 22 w 136"/>
                  <a:gd name="T47" fmla="*/ 166 h 174"/>
                  <a:gd name="T48" fmla="*/ 16 w 136"/>
                  <a:gd name="T49" fmla="*/ 162 h 174"/>
                  <a:gd name="T50" fmla="*/ 12 w 136"/>
                  <a:gd name="T51" fmla="*/ 156 h 174"/>
                  <a:gd name="T52" fmla="*/ 8 w 136"/>
                  <a:gd name="T53" fmla="*/ 148 h 174"/>
                  <a:gd name="T54" fmla="*/ 6 w 136"/>
                  <a:gd name="T55" fmla="*/ 138 h 174"/>
                  <a:gd name="T56" fmla="*/ 2 w 136"/>
                  <a:gd name="T57" fmla="*/ 114 h 174"/>
                  <a:gd name="T58" fmla="*/ 0 w 136"/>
                  <a:gd name="T59" fmla="*/ 88 h 174"/>
                  <a:gd name="T60" fmla="*/ 2 w 136"/>
                  <a:gd name="T61" fmla="*/ 62 h 174"/>
                  <a:gd name="T62" fmla="*/ 4 w 136"/>
                  <a:gd name="T63" fmla="*/ 38 h 174"/>
                  <a:gd name="T64" fmla="*/ 8 w 136"/>
                  <a:gd name="T65" fmla="*/ 20 h 174"/>
                  <a:gd name="T66" fmla="*/ 10 w 136"/>
                  <a:gd name="T67" fmla="*/ 14 h 174"/>
                  <a:gd name="T68" fmla="*/ 12 w 136"/>
                  <a:gd name="T69" fmla="*/ 10 h 174"/>
                  <a:gd name="T70" fmla="*/ 12 w 136"/>
                  <a:gd name="T71" fmla="*/ 10 h 174"/>
                  <a:gd name="T72" fmla="*/ 18 w 136"/>
                  <a:gd name="T73" fmla="*/ 6 h 174"/>
                  <a:gd name="T74" fmla="*/ 26 w 136"/>
                  <a:gd name="T75" fmla="*/ 4 h 174"/>
                  <a:gd name="T76" fmla="*/ 44 w 136"/>
                  <a:gd name="T77" fmla="*/ 2 h 174"/>
                  <a:gd name="T78" fmla="*/ 64 w 136"/>
                  <a:gd name="T7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6" h="174">
                    <a:moveTo>
                      <a:pt x="64" y="0"/>
                    </a:moveTo>
                    <a:lnTo>
                      <a:pt x="64" y="0"/>
                    </a:lnTo>
                    <a:lnTo>
                      <a:pt x="84" y="2"/>
                    </a:lnTo>
                    <a:lnTo>
                      <a:pt x="102" y="4"/>
                    </a:lnTo>
                    <a:lnTo>
                      <a:pt x="118" y="10"/>
                    </a:lnTo>
                    <a:lnTo>
                      <a:pt x="124" y="12"/>
                    </a:lnTo>
                    <a:lnTo>
                      <a:pt x="128" y="18"/>
                    </a:lnTo>
                    <a:lnTo>
                      <a:pt x="128" y="18"/>
                    </a:lnTo>
                    <a:lnTo>
                      <a:pt x="132" y="26"/>
                    </a:lnTo>
                    <a:lnTo>
                      <a:pt x="134" y="42"/>
                    </a:lnTo>
                    <a:lnTo>
                      <a:pt x="136" y="86"/>
                    </a:lnTo>
                    <a:lnTo>
                      <a:pt x="136" y="132"/>
                    </a:lnTo>
                    <a:lnTo>
                      <a:pt x="134" y="148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4" y="164"/>
                    </a:lnTo>
                    <a:lnTo>
                      <a:pt x="114" y="170"/>
                    </a:lnTo>
                    <a:lnTo>
                      <a:pt x="100" y="172"/>
                    </a:lnTo>
                    <a:lnTo>
                      <a:pt x="84" y="174"/>
                    </a:lnTo>
                    <a:lnTo>
                      <a:pt x="66" y="174"/>
                    </a:lnTo>
                    <a:lnTo>
                      <a:pt x="50" y="174"/>
                    </a:lnTo>
                    <a:lnTo>
                      <a:pt x="34" y="172"/>
                    </a:lnTo>
                    <a:lnTo>
                      <a:pt x="22" y="166"/>
                    </a:lnTo>
                    <a:lnTo>
                      <a:pt x="22" y="166"/>
                    </a:lnTo>
                    <a:lnTo>
                      <a:pt x="16" y="162"/>
                    </a:lnTo>
                    <a:lnTo>
                      <a:pt x="12" y="156"/>
                    </a:lnTo>
                    <a:lnTo>
                      <a:pt x="8" y="148"/>
                    </a:lnTo>
                    <a:lnTo>
                      <a:pt x="6" y="138"/>
                    </a:lnTo>
                    <a:lnTo>
                      <a:pt x="2" y="114"/>
                    </a:lnTo>
                    <a:lnTo>
                      <a:pt x="0" y="88"/>
                    </a:lnTo>
                    <a:lnTo>
                      <a:pt x="2" y="62"/>
                    </a:lnTo>
                    <a:lnTo>
                      <a:pt x="4" y="38"/>
                    </a:lnTo>
                    <a:lnTo>
                      <a:pt x="8" y="20"/>
                    </a:lnTo>
                    <a:lnTo>
                      <a:pt x="10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6" y="4"/>
                    </a:lnTo>
                    <a:lnTo>
                      <a:pt x="4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211160" y="5130838"/>
                <a:ext cx="140488" cy="179742"/>
              </a:xfrm>
              <a:custGeom>
                <a:avLst/>
                <a:gdLst>
                  <a:gd name="T0" fmla="*/ 64 w 136"/>
                  <a:gd name="T1" fmla="*/ 0 h 174"/>
                  <a:gd name="T2" fmla="*/ 64 w 136"/>
                  <a:gd name="T3" fmla="*/ 0 h 174"/>
                  <a:gd name="T4" fmla="*/ 84 w 136"/>
                  <a:gd name="T5" fmla="*/ 2 h 174"/>
                  <a:gd name="T6" fmla="*/ 102 w 136"/>
                  <a:gd name="T7" fmla="*/ 4 h 174"/>
                  <a:gd name="T8" fmla="*/ 118 w 136"/>
                  <a:gd name="T9" fmla="*/ 10 h 174"/>
                  <a:gd name="T10" fmla="*/ 124 w 136"/>
                  <a:gd name="T11" fmla="*/ 12 h 174"/>
                  <a:gd name="T12" fmla="*/ 128 w 136"/>
                  <a:gd name="T13" fmla="*/ 18 h 174"/>
                  <a:gd name="T14" fmla="*/ 128 w 136"/>
                  <a:gd name="T15" fmla="*/ 18 h 174"/>
                  <a:gd name="T16" fmla="*/ 132 w 136"/>
                  <a:gd name="T17" fmla="*/ 26 h 174"/>
                  <a:gd name="T18" fmla="*/ 134 w 136"/>
                  <a:gd name="T19" fmla="*/ 42 h 174"/>
                  <a:gd name="T20" fmla="*/ 136 w 136"/>
                  <a:gd name="T21" fmla="*/ 86 h 174"/>
                  <a:gd name="T22" fmla="*/ 136 w 136"/>
                  <a:gd name="T23" fmla="*/ 132 h 174"/>
                  <a:gd name="T24" fmla="*/ 134 w 136"/>
                  <a:gd name="T25" fmla="*/ 148 h 174"/>
                  <a:gd name="T26" fmla="*/ 130 w 136"/>
                  <a:gd name="T27" fmla="*/ 160 h 174"/>
                  <a:gd name="T28" fmla="*/ 130 w 136"/>
                  <a:gd name="T29" fmla="*/ 160 h 174"/>
                  <a:gd name="T30" fmla="*/ 124 w 136"/>
                  <a:gd name="T31" fmla="*/ 164 h 174"/>
                  <a:gd name="T32" fmla="*/ 114 w 136"/>
                  <a:gd name="T33" fmla="*/ 170 h 174"/>
                  <a:gd name="T34" fmla="*/ 100 w 136"/>
                  <a:gd name="T35" fmla="*/ 172 h 174"/>
                  <a:gd name="T36" fmla="*/ 84 w 136"/>
                  <a:gd name="T37" fmla="*/ 174 h 174"/>
                  <a:gd name="T38" fmla="*/ 66 w 136"/>
                  <a:gd name="T39" fmla="*/ 174 h 174"/>
                  <a:gd name="T40" fmla="*/ 50 w 136"/>
                  <a:gd name="T41" fmla="*/ 174 h 174"/>
                  <a:gd name="T42" fmla="*/ 34 w 136"/>
                  <a:gd name="T43" fmla="*/ 172 h 174"/>
                  <a:gd name="T44" fmla="*/ 22 w 136"/>
                  <a:gd name="T45" fmla="*/ 166 h 174"/>
                  <a:gd name="T46" fmla="*/ 22 w 136"/>
                  <a:gd name="T47" fmla="*/ 166 h 174"/>
                  <a:gd name="T48" fmla="*/ 16 w 136"/>
                  <a:gd name="T49" fmla="*/ 162 h 174"/>
                  <a:gd name="T50" fmla="*/ 12 w 136"/>
                  <a:gd name="T51" fmla="*/ 156 h 174"/>
                  <a:gd name="T52" fmla="*/ 8 w 136"/>
                  <a:gd name="T53" fmla="*/ 148 h 174"/>
                  <a:gd name="T54" fmla="*/ 6 w 136"/>
                  <a:gd name="T55" fmla="*/ 138 h 174"/>
                  <a:gd name="T56" fmla="*/ 2 w 136"/>
                  <a:gd name="T57" fmla="*/ 114 h 174"/>
                  <a:gd name="T58" fmla="*/ 0 w 136"/>
                  <a:gd name="T59" fmla="*/ 88 h 174"/>
                  <a:gd name="T60" fmla="*/ 2 w 136"/>
                  <a:gd name="T61" fmla="*/ 62 h 174"/>
                  <a:gd name="T62" fmla="*/ 4 w 136"/>
                  <a:gd name="T63" fmla="*/ 38 h 174"/>
                  <a:gd name="T64" fmla="*/ 8 w 136"/>
                  <a:gd name="T65" fmla="*/ 20 h 174"/>
                  <a:gd name="T66" fmla="*/ 10 w 136"/>
                  <a:gd name="T67" fmla="*/ 14 h 174"/>
                  <a:gd name="T68" fmla="*/ 12 w 136"/>
                  <a:gd name="T69" fmla="*/ 10 h 174"/>
                  <a:gd name="T70" fmla="*/ 12 w 136"/>
                  <a:gd name="T71" fmla="*/ 10 h 174"/>
                  <a:gd name="T72" fmla="*/ 18 w 136"/>
                  <a:gd name="T73" fmla="*/ 6 h 174"/>
                  <a:gd name="T74" fmla="*/ 26 w 136"/>
                  <a:gd name="T75" fmla="*/ 4 h 174"/>
                  <a:gd name="T76" fmla="*/ 44 w 136"/>
                  <a:gd name="T77" fmla="*/ 2 h 174"/>
                  <a:gd name="T78" fmla="*/ 64 w 136"/>
                  <a:gd name="T7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6" h="174">
                    <a:moveTo>
                      <a:pt x="64" y="0"/>
                    </a:moveTo>
                    <a:lnTo>
                      <a:pt x="64" y="0"/>
                    </a:lnTo>
                    <a:lnTo>
                      <a:pt x="84" y="2"/>
                    </a:lnTo>
                    <a:lnTo>
                      <a:pt x="102" y="4"/>
                    </a:lnTo>
                    <a:lnTo>
                      <a:pt x="118" y="10"/>
                    </a:lnTo>
                    <a:lnTo>
                      <a:pt x="124" y="12"/>
                    </a:lnTo>
                    <a:lnTo>
                      <a:pt x="128" y="18"/>
                    </a:lnTo>
                    <a:lnTo>
                      <a:pt x="128" y="18"/>
                    </a:lnTo>
                    <a:lnTo>
                      <a:pt x="132" y="26"/>
                    </a:lnTo>
                    <a:lnTo>
                      <a:pt x="134" y="42"/>
                    </a:lnTo>
                    <a:lnTo>
                      <a:pt x="136" y="86"/>
                    </a:lnTo>
                    <a:lnTo>
                      <a:pt x="136" y="132"/>
                    </a:lnTo>
                    <a:lnTo>
                      <a:pt x="134" y="148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4" y="164"/>
                    </a:lnTo>
                    <a:lnTo>
                      <a:pt x="114" y="170"/>
                    </a:lnTo>
                    <a:lnTo>
                      <a:pt x="100" y="172"/>
                    </a:lnTo>
                    <a:lnTo>
                      <a:pt x="84" y="174"/>
                    </a:lnTo>
                    <a:lnTo>
                      <a:pt x="66" y="174"/>
                    </a:lnTo>
                    <a:lnTo>
                      <a:pt x="50" y="174"/>
                    </a:lnTo>
                    <a:lnTo>
                      <a:pt x="34" y="172"/>
                    </a:lnTo>
                    <a:lnTo>
                      <a:pt x="22" y="166"/>
                    </a:lnTo>
                    <a:lnTo>
                      <a:pt x="22" y="166"/>
                    </a:lnTo>
                    <a:lnTo>
                      <a:pt x="16" y="162"/>
                    </a:lnTo>
                    <a:lnTo>
                      <a:pt x="12" y="156"/>
                    </a:lnTo>
                    <a:lnTo>
                      <a:pt x="8" y="148"/>
                    </a:lnTo>
                    <a:lnTo>
                      <a:pt x="6" y="138"/>
                    </a:lnTo>
                    <a:lnTo>
                      <a:pt x="2" y="114"/>
                    </a:lnTo>
                    <a:lnTo>
                      <a:pt x="0" y="88"/>
                    </a:lnTo>
                    <a:lnTo>
                      <a:pt x="2" y="62"/>
                    </a:lnTo>
                    <a:lnTo>
                      <a:pt x="4" y="38"/>
                    </a:lnTo>
                    <a:lnTo>
                      <a:pt x="8" y="20"/>
                    </a:lnTo>
                    <a:lnTo>
                      <a:pt x="10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6" y="4"/>
                    </a:lnTo>
                    <a:lnTo>
                      <a:pt x="44" y="2"/>
                    </a:lnTo>
                    <a:lnTo>
                      <a:pt x="6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2762838" y="4399475"/>
                <a:ext cx="161148" cy="367748"/>
              </a:xfrm>
              <a:custGeom>
                <a:avLst/>
                <a:gdLst>
                  <a:gd name="T0" fmla="*/ 0 w 156"/>
                  <a:gd name="T1" fmla="*/ 20 h 356"/>
                  <a:gd name="T2" fmla="*/ 0 w 156"/>
                  <a:gd name="T3" fmla="*/ 20 h 356"/>
                  <a:gd name="T4" fmla="*/ 6 w 156"/>
                  <a:gd name="T5" fmla="*/ 188 h 356"/>
                  <a:gd name="T6" fmla="*/ 12 w 156"/>
                  <a:gd name="T7" fmla="*/ 356 h 356"/>
                  <a:gd name="T8" fmla="*/ 12 w 156"/>
                  <a:gd name="T9" fmla="*/ 356 h 356"/>
                  <a:gd name="T10" fmla="*/ 34 w 156"/>
                  <a:gd name="T11" fmla="*/ 354 h 356"/>
                  <a:gd name="T12" fmla="*/ 84 w 156"/>
                  <a:gd name="T13" fmla="*/ 354 h 356"/>
                  <a:gd name="T14" fmla="*/ 156 w 156"/>
                  <a:gd name="T15" fmla="*/ 356 h 356"/>
                  <a:gd name="T16" fmla="*/ 146 w 156"/>
                  <a:gd name="T17" fmla="*/ 0 h 356"/>
                  <a:gd name="T18" fmla="*/ 0 w 156"/>
                  <a:gd name="T19" fmla="*/ 2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356">
                    <a:moveTo>
                      <a:pt x="0" y="20"/>
                    </a:moveTo>
                    <a:lnTo>
                      <a:pt x="0" y="20"/>
                    </a:lnTo>
                    <a:lnTo>
                      <a:pt x="6" y="188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34" y="354"/>
                    </a:lnTo>
                    <a:lnTo>
                      <a:pt x="84" y="354"/>
                    </a:lnTo>
                    <a:lnTo>
                      <a:pt x="156" y="356"/>
                    </a:lnTo>
                    <a:lnTo>
                      <a:pt x="146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2742178" y="3944956"/>
                <a:ext cx="144620" cy="268580"/>
              </a:xfrm>
              <a:custGeom>
                <a:avLst/>
                <a:gdLst>
                  <a:gd name="T0" fmla="*/ 140 w 140"/>
                  <a:gd name="T1" fmla="*/ 190 h 260"/>
                  <a:gd name="T2" fmla="*/ 140 w 140"/>
                  <a:gd name="T3" fmla="*/ 190 h 260"/>
                  <a:gd name="T4" fmla="*/ 138 w 140"/>
                  <a:gd name="T5" fmla="*/ 204 h 260"/>
                  <a:gd name="T6" fmla="*/ 134 w 140"/>
                  <a:gd name="T7" fmla="*/ 218 h 260"/>
                  <a:gd name="T8" fmla="*/ 128 w 140"/>
                  <a:gd name="T9" fmla="*/ 230 h 260"/>
                  <a:gd name="T10" fmla="*/ 120 w 140"/>
                  <a:gd name="T11" fmla="*/ 240 h 260"/>
                  <a:gd name="T12" fmla="*/ 108 w 140"/>
                  <a:gd name="T13" fmla="*/ 248 h 260"/>
                  <a:gd name="T14" fmla="*/ 96 w 140"/>
                  <a:gd name="T15" fmla="*/ 254 h 260"/>
                  <a:gd name="T16" fmla="*/ 84 w 140"/>
                  <a:gd name="T17" fmla="*/ 258 h 260"/>
                  <a:gd name="T18" fmla="*/ 70 w 140"/>
                  <a:gd name="T19" fmla="*/ 260 h 260"/>
                  <a:gd name="T20" fmla="*/ 70 w 140"/>
                  <a:gd name="T21" fmla="*/ 260 h 260"/>
                  <a:gd name="T22" fmla="*/ 56 w 140"/>
                  <a:gd name="T23" fmla="*/ 258 h 260"/>
                  <a:gd name="T24" fmla="*/ 42 w 140"/>
                  <a:gd name="T25" fmla="*/ 254 h 260"/>
                  <a:gd name="T26" fmla="*/ 32 w 140"/>
                  <a:gd name="T27" fmla="*/ 248 h 260"/>
                  <a:gd name="T28" fmla="*/ 20 w 140"/>
                  <a:gd name="T29" fmla="*/ 240 h 260"/>
                  <a:gd name="T30" fmla="*/ 12 w 140"/>
                  <a:gd name="T31" fmla="*/ 230 h 260"/>
                  <a:gd name="T32" fmla="*/ 6 w 140"/>
                  <a:gd name="T33" fmla="*/ 218 h 260"/>
                  <a:gd name="T34" fmla="*/ 2 w 140"/>
                  <a:gd name="T35" fmla="*/ 204 h 260"/>
                  <a:gd name="T36" fmla="*/ 0 w 140"/>
                  <a:gd name="T37" fmla="*/ 190 h 260"/>
                  <a:gd name="T38" fmla="*/ 0 w 140"/>
                  <a:gd name="T39" fmla="*/ 70 h 260"/>
                  <a:gd name="T40" fmla="*/ 0 w 140"/>
                  <a:gd name="T41" fmla="*/ 70 h 260"/>
                  <a:gd name="T42" fmla="*/ 2 w 140"/>
                  <a:gd name="T43" fmla="*/ 56 h 260"/>
                  <a:gd name="T44" fmla="*/ 6 w 140"/>
                  <a:gd name="T45" fmla="*/ 44 h 260"/>
                  <a:gd name="T46" fmla="*/ 12 w 140"/>
                  <a:gd name="T47" fmla="*/ 32 h 260"/>
                  <a:gd name="T48" fmla="*/ 20 w 140"/>
                  <a:gd name="T49" fmla="*/ 22 h 260"/>
                  <a:gd name="T50" fmla="*/ 32 w 140"/>
                  <a:gd name="T51" fmla="*/ 12 h 260"/>
                  <a:gd name="T52" fmla="*/ 42 w 140"/>
                  <a:gd name="T53" fmla="*/ 6 h 260"/>
                  <a:gd name="T54" fmla="*/ 56 w 140"/>
                  <a:gd name="T55" fmla="*/ 2 h 260"/>
                  <a:gd name="T56" fmla="*/ 70 w 140"/>
                  <a:gd name="T57" fmla="*/ 0 h 260"/>
                  <a:gd name="T58" fmla="*/ 70 w 140"/>
                  <a:gd name="T59" fmla="*/ 0 h 260"/>
                  <a:gd name="T60" fmla="*/ 84 w 140"/>
                  <a:gd name="T61" fmla="*/ 2 h 260"/>
                  <a:gd name="T62" fmla="*/ 96 w 140"/>
                  <a:gd name="T63" fmla="*/ 6 h 260"/>
                  <a:gd name="T64" fmla="*/ 108 w 140"/>
                  <a:gd name="T65" fmla="*/ 12 h 260"/>
                  <a:gd name="T66" fmla="*/ 120 w 140"/>
                  <a:gd name="T67" fmla="*/ 22 h 260"/>
                  <a:gd name="T68" fmla="*/ 128 w 140"/>
                  <a:gd name="T69" fmla="*/ 32 h 260"/>
                  <a:gd name="T70" fmla="*/ 134 w 140"/>
                  <a:gd name="T71" fmla="*/ 44 h 260"/>
                  <a:gd name="T72" fmla="*/ 138 w 140"/>
                  <a:gd name="T73" fmla="*/ 56 h 260"/>
                  <a:gd name="T74" fmla="*/ 140 w 140"/>
                  <a:gd name="T75" fmla="*/ 70 h 260"/>
                  <a:gd name="T76" fmla="*/ 140 w 140"/>
                  <a:gd name="T77" fmla="*/ 19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0" h="260">
                    <a:moveTo>
                      <a:pt x="140" y="190"/>
                    </a:moveTo>
                    <a:lnTo>
                      <a:pt x="140" y="190"/>
                    </a:lnTo>
                    <a:lnTo>
                      <a:pt x="138" y="204"/>
                    </a:lnTo>
                    <a:lnTo>
                      <a:pt x="134" y="218"/>
                    </a:lnTo>
                    <a:lnTo>
                      <a:pt x="128" y="230"/>
                    </a:lnTo>
                    <a:lnTo>
                      <a:pt x="120" y="240"/>
                    </a:lnTo>
                    <a:lnTo>
                      <a:pt x="108" y="248"/>
                    </a:lnTo>
                    <a:lnTo>
                      <a:pt x="96" y="254"/>
                    </a:lnTo>
                    <a:lnTo>
                      <a:pt x="84" y="258"/>
                    </a:lnTo>
                    <a:lnTo>
                      <a:pt x="70" y="260"/>
                    </a:lnTo>
                    <a:lnTo>
                      <a:pt x="70" y="260"/>
                    </a:lnTo>
                    <a:lnTo>
                      <a:pt x="56" y="258"/>
                    </a:lnTo>
                    <a:lnTo>
                      <a:pt x="42" y="254"/>
                    </a:lnTo>
                    <a:lnTo>
                      <a:pt x="32" y="248"/>
                    </a:lnTo>
                    <a:lnTo>
                      <a:pt x="20" y="240"/>
                    </a:lnTo>
                    <a:lnTo>
                      <a:pt x="12" y="230"/>
                    </a:lnTo>
                    <a:lnTo>
                      <a:pt x="6" y="218"/>
                    </a:lnTo>
                    <a:lnTo>
                      <a:pt x="2" y="204"/>
                    </a:lnTo>
                    <a:lnTo>
                      <a:pt x="0" y="19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56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0" y="22"/>
                    </a:lnTo>
                    <a:lnTo>
                      <a:pt x="32" y="12"/>
                    </a:lnTo>
                    <a:lnTo>
                      <a:pt x="42" y="6"/>
                    </a:lnTo>
                    <a:lnTo>
                      <a:pt x="56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84" y="2"/>
                    </a:lnTo>
                    <a:lnTo>
                      <a:pt x="96" y="6"/>
                    </a:lnTo>
                    <a:lnTo>
                      <a:pt x="108" y="12"/>
                    </a:lnTo>
                    <a:lnTo>
                      <a:pt x="120" y="22"/>
                    </a:lnTo>
                    <a:lnTo>
                      <a:pt x="128" y="32"/>
                    </a:lnTo>
                    <a:lnTo>
                      <a:pt x="134" y="44"/>
                    </a:lnTo>
                    <a:lnTo>
                      <a:pt x="138" y="56"/>
                    </a:lnTo>
                    <a:lnTo>
                      <a:pt x="140" y="70"/>
                    </a:lnTo>
                    <a:lnTo>
                      <a:pt x="140" y="19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2382695" y="4256921"/>
                <a:ext cx="855323" cy="194204"/>
              </a:xfrm>
              <a:custGeom>
                <a:avLst/>
                <a:gdLst>
                  <a:gd name="T0" fmla="*/ 828 w 828"/>
                  <a:gd name="T1" fmla="*/ 36 h 188"/>
                  <a:gd name="T2" fmla="*/ 828 w 828"/>
                  <a:gd name="T3" fmla="*/ 36 h 188"/>
                  <a:gd name="T4" fmla="*/ 828 w 828"/>
                  <a:gd name="T5" fmla="*/ 52 h 188"/>
                  <a:gd name="T6" fmla="*/ 828 w 828"/>
                  <a:gd name="T7" fmla="*/ 86 h 188"/>
                  <a:gd name="T8" fmla="*/ 826 w 828"/>
                  <a:gd name="T9" fmla="*/ 106 h 188"/>
                  <a:gd name="T10" fmla="*/ 820 w 828"/>
                  <a:gd name="T11" fmla="*/ 124 h 188"/>
                  <a:gd name="T12" fmla="*/ 814 w 828"/>
                  <a:gd name="T13" fmla="*/ 142 h 188"/>
                  <a:gd name="T14" fmla="*/ 810 w 828"/>
                  <a:gd name="T15" fmla="*/ 148 h 188"/>
                  <a:gd name="T16" fmla="*/ 804 w 828"/>
                  <a:gd name="T17" fmla="*/ 154 h 188"/>
                  <a:gd name="T18" fmla="*/ 804 w 828"/>
                  <a:gd name="T19" fmla="*/ 154 h 188"/>
                  <a:gd name="T20" fmla="*/ 796 w 828"/>
                  <a:gd name="T21" fmla="*/ 158 h 188"/>
                  <a:gd name="T22" fmla="*/ 786 w 828"/>
                  <a:gd name="T23" fmla="*/ 162 h 188"/>
                  <a:gd name="T24" fmla="*/ 756 w 828"/>
                  <a:gd name="T25" fmla="*/ 168 h 188"/>
                  <a:gd name="T26" fmla="*/ 718 w 828"/>
                  <a:gd name="T27" fmla="*/ 174 h 188"/>
                  <a:gd name="T28" fmla="*/ 672 w 828"/>
                  <a:gd name="T29" fmla="*/ 180 h 188"/>
                  <a:gd name="T30" fmla="*/ 618 w 828"/>
                  <a:gd name="T31" fmla="*/ 182 h 188"/>
                  <a:gd name="T32" fmla="*/ 560 w 828"/>
                  <a:gd name="T33" fmla="*/ 186 h 188"/>
                  <a:gd name="T34" fmla="*/ 434 w 828"/>
                  <a:gd name="T35" fmla="*/ 188 h 188"/>
                  <a:gd name="T36" fmla="*/ 308 w 828"/>
                  <a:gd name="T37" fmla="*/ 186 h 188"/>
                  <a:gd name="T38" fmla="*/ 190 w 828"/>
                  <a:gd name="T39" fmla="*/ 180 h 188"/>
                  <a:gd name="T40" fmla="*/ 140 w 828"/>
                  <a:gd name="T41" fmla="*/ 176 h 188"/>
                  <a:gd name="T42" fmla="*/ 98 w 828"/>
                  <a:gd name="T43" fmla="*/ 172 h 188"/>
                  <a:gd name="T44" fmla="*/ 64 w 828"/>
                  <a:gd name="T45" fmla="*/ 166 h 188"/>
                  <a:gd name="T46" fmla="*/ 40 w 828"/>
                  <a:gd name="T47" fmla="*/ 160 h 188"/>
                  <a:gd name="T48" fmla="*/ 40 w 828"/>
                  <a:gd name="T49" fmla="*/ 160 h 188"/>
                  <a:gd name="T50" fmla="*/ 30 w 828"/>
                  <a:gd name="T51" fmla="*/ 156 h 188"/>
                  <a:gd name="T52" fmla="*/ 22 w 828"/>
                  <a:gd name="T53" fmla="*/ 148 h 188"/>
                  <a:gd name="T54" fmla="*/ 16 w 828"/>
                  <a:gd name="T55" fmla="*/ 140 h 188"/>
                  <a:gd name="T56" fmla="*/ 10 w 828"/>
                  <a:gd name="T57" fmla="*/ 130 h 188"/>
                  <a:gd name="T58" fmla="*/ 6 w 828"/>
                  <a:gd name="T59" fmla="*/ 118 h 188"/>
                  <a:gd name="T60" fmla="*/ 4 w 828"/>
                  <a:gd name="T61" fmla="*/ 108 h 188"/>
                  <a:gd name="T62" fmla="*/ 0 w 828"/>
                  <a:gd name="T63" fmla="*/ 82 h 188"/>
                  <a:gd name="T64" fmla="*/ 0 w 828"/>
                  <a:gd name="T65" fmla="*/ 58 h 188"/>
                  <a:gd name="T66" fmla="*/ 2 w 828"/>
                  <a:gd name="T67" fmla="*/ 36 h 188"/>
                  <a:gd name="T68" fmla="*/ 6 w 828"/>
                  <a:gd name="T69" fmla="*/ 20 h 188"/>
                  <a:gd name="T70" fmla="*/ 8 w 828"/>
                  <a:gd name="T71" fmla="*/ 12 h 188"/>
                  <a:gd name="T72" fmla="*/ 8 w 828"/>
                  <a:gd name="T73" fmla="*/ 12 h 188"/>
                  <a:gd name="T74" fmla="*/ 18 w 828"/>
                  <a:gd name="T75" fmla="*/ 10 h 188"/>
                  <a:gd name="T76" fmla="*/ 42 w 828"/>
                  <a:gd name="T77" fmla="*/ 8 h 188"/>
                  <a:gd name="T78" fmla="*/ 128 w 828"/>
                  <a:gd name="T79" fmla="*/ 4 h 188"/>
                  <a:gd name="T80" fmla="*/ 246 w 828"/>
                  <a:gd name="T81" fmla="*/ 0 h 188"/>
                  <a:gd name="T82" fmla="*/ 386 w 828"/>
                  <a:gd name="T83" fmla="*/ 0 h 188"/>
                  <a:gd name="T84" fmla="*/ 530 w 828"/>
                  <a:gd name="T85" fmla="*/ 2 h 188"/>
                  <a:gd name="T86" fmla="*/ 598 w 828"/>
                  <a:gd name="T87" fmla="*/ 4 h 188"/>
                  <a:gd name="T88" fmla="*/ 662 w 828"/>
                  <a:gd name="T89" fmla="*/ 8 h 188"/>
                  <a:gd name="T90" fmla="*/ 718 w 828"/>
                  <a:gd name="T91" fmla="*/ 12 h 188"/>
                  <a:gd name="T92" fmla="*/ 766 w 828"/>
                  <a:gd name="T93" fmla="*/ 20 h 188"/>
                  <a:gd name="T94" fmla="*/ 804 w 828"/>
                  <a:gd name="T95" fmla="*/ 28 h 188"/>
                  <a:gd name="T96" fmla="*/ 818 w 828"/>
                  <a:gd name="T97" fmla="*/ 32 h 188"/>
                  <a:gd name="T98" fmla="*/ 828 w 828"/>
                  <a:gd name="T99" fmla="*/ 3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" h="188">
                    <a:moveTo>
                      <a:pt x="828" y="36"/>
                    </a:moveTo>
                    <a:lnTo>
                      <a:pt x="828" y="36"/>
                    </a:lnTo>
                    <a:lnTo>
                      <a:pt x="828" y="52"/>
                    </a:lnTo>
                    <a:lnTo>
                      <a:pt x="828" y="86"/>
                    </a:lnTo>
                    <a:lnTo>
                      <a:pt x="826" y="106"/>
                    </a:lnTo>
                    <a:lnTo>
                      <a:pt x="820" y="124"/>
                    </a:lnTo>
                    <a:lnTo>
                      <a:pt x="814" y="142"/>
                    </a:lnTo>
                    <a:lnTo>
                      <a:pt x="810" y="148"/>
                    </a:lnTo>
                    <a:lnTo>
                      <a:pt x="804" y="154"/>
                    </a:lnTo>
                    <a:lnTo>
                      <a:pt x="804" y="154"/>
                    </a:lnTo>
                    <a:lnTo>
                      <a:pt x="796" y="158"/>
                    </a:lnTo>
                    <a:lnTo>
                      <a:pt x="786" y="162"/>
                    </a:lnTo>
                    <a:lnTo>
                      <a:pt x="756" y="168"/>
                    </a:lnTo>
                    <a:lnTo>
                      <a:pt x="718" y="174"/>
                    </a:lnTo>
                    <a:lnTo>
                      <a:pt x="672" y="180"/>
                    </a:lnTo>
                    <a:lnTo>
                      <a:pt x="618" y="182"/>
                    </a:lnTo>
                    <a:lnTo>
                      <a:pt x="560" y="186"/>
                    </a:lnTo>
                    <a:lnTo>
                      <a:pt x="434" y="188"/>
                    </a:lnTo>
                    <a:lnTo>
                      <a:pt x="308" y="186"/>
                    </a:lnTo>
                    <a:lnTo>
                      <a:pt x="190" y="180"/>
                    </a:lnTo>
                    <a:lnTo>
                      <a:pt x="140" y="176"/>
                    </a:lnTo>
                    <a:lnTo>
                      <a:pt x="98" y="172"/>
                    </a:lnTo>
                    <a:lnTo>
                      <a:pt x="64" y="166"/>
                    </a:lnTo>
                    <a:lnTo>
                      <a:pt x="40" y="160"/>
                    </a:lnTo>
                    <a:lnTo>
                      <a:pt x="40" y="160"/>
                    </a:lnTo>
                    <a:lnTo>
                      <a:pt x="30" y="156"/>
                    </a:lnTo>
                    <a:lnTo>
                      <a:pt x="22" y="148"/>
                    </a:lnTo>
                    <a:lnTo>
                      <a:pt x="16" y="140"/>
                    </a:lnTo>
                    <a:lnTo>
                      <a:pt x="10" y="130"/>
                    </a:lnTo>
                    <a:lnTo>
                      <a:pt x="6" y="118"/>
                    </a:lnTo>
                    <a:lnTo>
                      <a:pt x="4" y="108"/>
                    </a:lnTo>
                    <a:lnTo>
                      <a:pt x="0" y="82"/>
                    </a:lnTo>
                    <a:lnTo>
                      <a:pt x="0" y="58"/>
                    </a:lnTo>
                    <a:lnTo>
                      <a:pt x="2" y="36"/>
                    </a:lnTo>
                    <a:lnTo>
                      <a:pt x="6" y="20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8" y="10"/>
                    </a:lnTo>
                    <a:lnTo>
                      <a:pt x="42" y="8"/>
                    </a:lnTo>
                    <a:lnTo>
                      <a:pt x="128" y="4"/>
                    </a:lnTo>
                    <a:lnTo>
                      <a:pt x="246" y="0"/>
                    </a:lnTo>
                    <a:lnTo>
                      <a:pt x="386" y="0"/>
                    </a:lnTo>
                    <a:lnTo>
                      <a:pt x="530" y="2"/>
                    </a:lnTo>
                    <a:lnTo>
                      <a:pt x="598" y="4"/>
                    </a:lnTo>
                    <a:lnTo>
                      <a:pt x="662" y="8"/>
                    </a:lnTo>
                    <a:lnTo>
                      <a:pt x="718" y="12"/>
                    </a:lnTo>
                    <a:lnTo>
                      <a:pt x="766" y="20"/>
                    </a:lnTo>
                    <a:lnTo>
                      <a:pt x="804" y="28"/>
                    </a:lnTo>
                    <a:lnTo>
                      <a:pt x="818" y="32"/>
                    </a:lnTo>
                    <a:lnTo>
                      <a:pt x="828" y="36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2382695" y="4256921"/>
                <a:ext cx="855323" cy="194204"/>
              </a:xfrm>
              <a:custGeom>
                <a:avLst/>
                <a:gdLst>
                  <a:gd name="T0" fmla="*/ 828 w 828"/>
                  <a:gd name="T1" fmla="*/ 36 h 188"/>
                  <a:gd name="T2" fmla="*/ 828 w 828"/>
                  <a:gd name="T3" fmla="*/ 36 h 188"/>
                  <a:gd name="T4" fmla="*/ 828 w 828"/>
                  <a:gd name="T5" fmla="*/ 52 h 188"/>
                  <a:gd name="T6" fmla="*/ 828 w 828"/>
                  <a:gd name="T7" fmla="*/ 86 h 188"/>
                  <a:gd name="T8" fmla="*/ 826 w 828"/>
                  <a:gd name="T9" fmla="*/ 106 h 188"/>
                  <a:gd name="T10" fmla="*/ 820 w 828"/>
                  <a:gd name="T11" fmla="*/ 124 h 188"/>
                  <a:gd name="T12" fmla="*/ 814 w 828"/>
                  <a:gd name="T13" fmla="*/ 142 h 188"/>
                  <a:gd name="T14" fmla="*/ 810 w 828"/>
                  <a:gd name="T15" fmla="*/ 148 h 188"/>
                  <a:gd name="T16" fmla="*/ 804 w 828"/>
                  <a:gd name="T17" fmla="*/ 154 h 188"/>
                  <a:gd name="T18" fmla="*/ 804 w 828"/>
                  <a:gd name="T19" fmla="*/ 154 h 188"/>
                  <a:gd name="T20" fmla="*/ 796 w 828"/>
                  <a:gd name="T21" fmla="*/ 158 h 188"/>
                  <a:gd name="T22" fmla="*/ 786 w 828"/>
                  <a:gd name="T23" fmla="*/ 162 h 188"/>
                  <a:gd name="T24" fmla="*/ 756 w 828"/>
                  <a:gd name="T25" fmla="*/ 168 h 188"/>
                  <a:gd name="T26" fmla="*/ 718 w 828"/>
                  <a:gd name="T27" fmla="*/ 174 h 188"/>
                  <a:gd name="T28" fmla="*/ 672 w 828"/>
                  <a:gd name="T29" fmla="*/ 180 h 188"/>
                  <a:gd name="T30" fmla="*/ 618 w 828"/>
                  <a:gd name="T31" fmla="*/ 182 h 188"/>
                  <a:gd name="T32" fmla="*/ 560 w 828"/>
                  <a:gd name="T33" fmla="*/ 186 h 188"/>
                  <a:gd name="T34" fmla="*/ 434 w 828"/>
                  <a:gd name="T35" fmla="*/ 188 h 188"/>
                  <a:gd name="T36" fmla="*/ 308 w 828"/>
                  <a:gd name="T37" fmla="*/ 186 h 188"/>
                  <a:gd name="T38" fmla="*/ 190 w 828"/>
                  <a:gd name="T39" fmla="*/ 180 h 188"/>
                  <a:gd name="T40" fmla="*/ 140 w 828"/>
                  <a:gd name="T41" fmla="*/ 176 h 188"/>
                  <a:gd name="T42" fmla="*/ 98 w 828"/>
                  <a:gd name="T43" fmla="*/ 172 h 188"/>
                  <a:gd name="T44" fmla="*/ 64 w 828"/>
                  <a:gd name="T45" fmla="*/ 166 h 188"/>
                  <a:gd name="T46" fmla="*/ 40 w 828"/>
                  <a:gd name="T47" fmla="*/ 160 h 188"/>
                  <a:gd name="T48" fmla="*/ 40 w 828"/>
                  <a:gd name="T49" fmla="*/ 160 h 188"/>
                  <a:gd name="T50" fmla="*/ 30 w 828"/>
                  <a:gd name="T51" fmla="*/ 156 h 188"/>
                  <a:gd name="T52" fmla="*/ 22 w 828"/>
                  <a:gd name="T53" fmla="*/ 148 h 188"/>
                  <a:gd name="T54" fmla="*/ 16 w 828"/>
                  <a:gd name="T55" fmla="*/ 140 h 188"/>
                  <a:gd name="T56" fmla="*/ 10 w 828"/>
                  <a:gd name="T57" fmla="*/ 130 h 188"/>
                  <a:gd name="T58" fmla="*/ 6 w 828"/>
                  <a:gd name="T59" fmla="*/ 118 h 188"/>
                  <a:gd name="T60" fmla="*/ 4 w 828"/>
                  <a:gd name="T61" fmla="*/ 108 h 188"/>
                  <a:gd name="T62" fmla="*/ 0 w 828"/>
                  <a:gd name="T63" fmla="*/ 82 h 188"/>
                  <a:gd name="T64" fmla="*/ 0 w 828"/>
                  <a:gd name="T65" fmla="*/ 58 h 188"/>
                  <a:gd name="T66" fmla="*/ 2 w 828"/>
                  <a:gd name="T67" fmla="*/ 36 h 188"/>
                  <a:gd name="T68" fmla="*/ 6 w 828"/>
                  <a:gd name="T69" fmla="*/ 20 h 188"/>
                  <a:gd name="T70" fmla="*/ 8 w 828"/>
                  <a:gd name="T71" fmla="*/ 12 h 188"/>
                  <a:gd name="T72" fmla="*/ 8 w 828"/>
                  <a:gd name="T73" fmla="*/ 12 h 188"/>
                  <a:gd name="T74" fmla="*/ 18 w 828"/>
                  <a:gd name="T75" fmla="*/ 10 h 188"/>
                  <a:gd name="T76" fmla="*/ 42 w 828"/>
                  <a:gd name="T77" fmla="*/ 8 h 188"/>
                  <a:gd name="T78" fmla="*/ 128 w 828"/>
                  <a:gd name="T79" fmla="*/ 4 h 188"/>
                  <a:gd name="T80" fmla="*/ 246 w 828"/>
                  <a:gd name="T81" fmla="*/ 0 h 188"/>
                  <a:gd name="T82" fmla="*/ 386 w 828"/>
                  <a:gd name="T83" fmla="*/ 0 h 188"/>
                  <a:gd name="T84" fmla="*/ 530 w 828"/>
                  <a:gd name="T85" fmla="*/ 2 h 188"/>
                  <a:gd name="T86" fmla="*/ 598 w 828"/>
                  <a:gd name="T87" fmla="*/ 4 h 188"/>
                  <a:gd name="T88" fmla="*/ 662 w 828"/>
                  <a:gd name="T89" fmla="*/ 8 h 188"/>
                  <a:gd name="T90" fmla="*/ 718 w 828"/>
                  <a:gd name="T91" fmla="*/ 12 h 188"/>
                  <a:gd name="T92" fmla="*/ 766 w 828"/>
                  <a:gd name="T93" fmla="*/ 20 h 188"/>
                  <a:gd name="T94" fmla="*/ 804 w 828"/>
                  <a:gd name="T95" fmla="*/ 28 h 188"/>
                  <a:gd name="T96" fmla="*/ 818 w 828"/>
                  <a:gd name="T97" fmla="*/ 32 h 188"/>
                  <a:gd name="T98" fmla="*/ 828 w 828"/>
                  <a:gd name="T99" fmla="*/ 3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" h="188">
                    <a:moveTo>
                      <a:pt x="828" y="36"/>
                    </a:moveTo>
                    <a:lnTo>
                      <a:pt x="828" y="36"/>
                    </a:lnTo>
                    <a:lnTo>
                      <a:pt x="828" y="52"/>
                    </a:lnTo>
                    <a:lnTo>
                      <a:pt x="828" y="86"/>
                    </a:lnTo>
                    <a:lnTo>
                      <a:pt x="826" y="106"/>
                    </a:lnTo>
                    <a:lnTo>
                      <a:pt x="820" y="124"/>
                    </a:lnTo>
                    <a:lnTo>
                      <a:pt x="814" y="142"/>
                    </a:lnTo>
                    <a:lnTo>
                      <a:pt x="810" y="148"/>
                    </a:lnTo>
                    <a:lnTo>
                      <a:pt x="804" y="154"/>
                    </a:lnTo>
                    <a:lnTo>
                      <a:pt x="804" y="154"/>
                    </a:lnTo>
                    <a:lnTo>
                      <a:pt x="796" y="158"/>
                    </a:lnTo>
                    <a:lnTo>
                      <a:pt x="786" y="162"/>
                    </a:lnTo>
                    <a:lnTo>
                      <a:pt x="756" y="168"/>
                    </a:lnTo>
                    <a:lnTo>
                      <a:pt x="718" y="174"/>
                    </a:lnTo>
                    <a:lnTo>
                      <a:pt x="672" y="180"/>
                    </a:lnTo>
                    <a:lnTo>
                      <a:pt x="618" y="182"/>
                    </a:lnTo>
                    <a:lnTo>
                      <a:pt x="560" y="186"/>
                    </a:lnTo>
                    <a:lnTo>
                      <a:pt x="434" y="188"/>
                    </a:lnTo>
                    <a:lnTo>
                      <a:pt x="308" y="186"/>
                    </a:lnTo>
                    <a:lnTo>
                      <a:pt x="190" y="180"/>
                    </a:lnTo>
                    <a:lnTo>
                      <a:pt x="140" y="176"/>
                    </a:lnTo>
                    <a:lnTo>
                      <a:pt x="98" y="172"/>
                    </a:lnTo>
                    <a:lnTo>
                      <a:pt x="64" y="166"/>
                    </a:lnTo>
                    <a:lnTo>
                      <a:pt x="40" y="160"/>
                    </a:lnTo>
                    <a:lnTo>
                      <a:pt x="40" y="160"/>
                    </a:lnTo>
                    <a:lnTo>
                      <a:pt x="30" y="156"/>
                    </a:lnTo>
                    <a:lnTo>
                      <a:pt x="22" y="148"/>
                    </a:lnTo>
                    <a:lnTo>
                      <a:pt x="16" y="140"/>
                    </a:lnTo>
                    <a:lnTo>
                      <a:pt x="10" y="130"/>
                    </a:lnTo>
                    <a:lnTo>
                      <a:pt x="6" y="118"/>
                    </a:lnTo>
                    <a:lnTo>
                      <a:pt x="4" y="108"/>
                    </a:lnTo>
                    <a:lnTo>
                      <a:pt x="0" y="82"/>
                    </a:lnTo>
                    <a:lnTo>
                      <a:pt x="0" y="58"/>
                    </a:lnTo>
                    <a:lnTo>
                      <a:pt x="2" y="36"/>
                    </a:lnTo>
                    <a:lnTo>
                      <a:pt x="6" y="20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8" y="10"/>
                    </a:lnTo>
                    <a:lnTo>
                      <a:pt x="42" y="8"/>
                    </a:lnTo>
                    <a:lnTo>
                      <a:pt x="128" y="4"/>
                    </a:lnTo>
                    <a:lnTo>
                      <a:pt x="246" y="0"/>
                    </a:lnTo>
                    <a:lnTo>
                      <a:pt x="386" y="0"/>
                    </a:lnTo>
                    <a:lnTo>
                      <a:pt x="530" y="2"/>
                    </a:lnTo>
                    <a:lnTo>
                      <a:pt x="598" y="4"/>
                    </a:lnTo>
                    <a:lnTo>
                      <a:pt x="662" y="8"/>
                    </a:lnTo>
                    <a:lnTo>
                      <a:pt x="718" y="12"/>
                    </a:lnTo>
                    <a:lnTo>
                      <a:pt x="766" y="20"/>
                    </a:lnTo>
                    <a:lnTo>
                      <a:pt x="804" y="28"/>
                    </a:lnTo>
                    <a:lnTo>
                      <a:pt x="818" y="32"/>
                    </a:lnTo>
                    <a:lnTo>
                      <a:pt x="828" y="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2386827" y="4159820"/>
                <a:ext cx="853257" cy="169412"/>
              </a:xfrm>
              <a:custGeom>
                <a:avLst/>
                <a:gdLst>
                  <a:gd name="T0" fmla="*/ 20 w 826"/>
                  <a:gd name="T1" fmla="*/ 80 h 164"/>
                  <a:gd name="T2" fmla="*/ 20 w 826"/>
                  <a:gd name="T3" fmla="*/ 80 h 164"/>
                  <a:gd name="T4" fmla="*/ 36 w 826"/>
                  <a:gd name="T5" fmla="*/ 68 h 164"/>
                  <a:gd name="T6" fmla="*/ 54 w 826"/>
                  <a:gd name="T7" fmla="*/ 58 h 164"/>
                  <a:gd name="T8" fmla="*/ 72 w 826"/>
                  <a:gd name="T9" fmla="*/ 50 h 164"/>
                  <a:gd name="T10" fmla="*/ 94 w 826"/>
                  <a:gd name="T11" fmla="*/ 40 h 164"/>
                  <a:gd name="T12" fmla="*/ 138 w 826"/>
                  <a:gd name="T13" fmla="*/ 26 h 164"/>
                  <a:gd name="T14" fmla="*/ 190 w 826"/>
                  <a:gd name="T15" fmla="*/ 16 h 164"/>
                  <a:gd name="T16" fmla="*/ 244 w 826"/>
                  <a:gd name="T17" fmla="*/ 8 h 164"/>
                  <a:gd name="T18" fmla="*/ 300 w 826"/>
                  <a:gd name="T19" fmla="*/ 2 h 164"/>
                  <a:gd name="T20" fmla="*/ 358 w 826"/>
                  <a:gd name="T21" fmla="*/ 0 h 164"/>
                  <a:gd name="T22" fmla="*/ 418 w 826"/>
                  <a:gd name="T23" fmla="*/ 0 h 164"/>
                  <a:gd name="T24" fmla="*/ 478 w 826"/>
                  <a:gd name="T25" fmla="*/ 2 h 164"/>
                  <a:gd name="T26" fmla="*/ 536 w 826"/>
                  <a:gd name="T27" fmla="*/ 6 h 164"/>
                  <a:gd name="T28" fmla="*/ 590 w 826"/>
                  <a:gd name="T29" fmla="*/ 14 h 164"/>
                  <a:gd name="T30" fmla="*/ 644 w 826"/>
                  <a:gd name="T31" fmla="*/ 24 h 164"/>
                  <a:gd name="T32" fmla="*/ 692 w 826"/>
                  <a:gd name="T33" fmla="*/ 34 h 164"/>
                  <a:gd name="T34" fmla="*/ 734 w 826"/>
                  <a:gd name="T35" fmla="*/ 48 h 164"/>
                  <a:gd name="T36" fmla="*/ 770 w 826"/>
                  <a:gd name="T37" fmla="*/ 62 h 164"/>
                  <a:gd name="T38" fmla="*/ 786 w 826"/>
                  <a:gd name="T39" fmla="*/ 70 h 164"/>
                  <a:gd name="T40" fmla="*/ 800 w 826"/>
                  <a:gd name="T41" fmla="*/ 80 h 164"/>
                  <a:gd name="T42" fmla="*/ 800 w 826"/>
                  <a:gd name="T43" fmla="*/ 80 h 164"/>
                  <a:gd name="T44" fmla="*/ 804 w 826"/>
                  <a:gd name="T45" fmla="*/ 86 h 164"/>
                  <a:gd name="T46" fmla="*/ 816 w 826"/>
                  <a:gd name="T47" fmla="*/ 100 h 164"/>
                  <a:gd name="T48" fmla="*/ 824 w 826"/>
                  <a:gd name="T49" fmla="*/ 118 h 164"/>
                  <a:gd name="T50" fmla="*/ 826 w 826"/>
                  <a:gd name="T51" fmla="*/ 126 h 164"/>
                  <a:gd name="T52" fmla="*/ 824 w 826"/>
                  <a:gd name="T53" fmla="*/ 130 h 164"/>
                  <a:gd name="T54" fmla="*/ 824 w 826"/>
                  <a:gd name="T55" fmla="*/ 130 h 164"/>
                  <a:gd name="T56" fmla="*/ 818 w 826"/>
                  <a:gd name="T57" fmla="*/ 136 h 164"/>
                  <a:gd name="T58" fmla="*/ 808 w 826"/>
                  <a:gd name="T59" fmla="*/ 140 h 164"/>
                  <a:gd name="T60" fmla="*/ 794 w 826"/>
                  <a:gd name="T61" fmla="*/ 144 h 164"/>
                  <a:gd name="T62" fmla="*/ 778 w 826"/>
                  <a:gd name="T63" fmla="*/ 148 h 164"/>
                  <a:gd name="T64" fmla="*/ 738 w 826"/>
                  <a:gd name="T65" fmla="*/ 154 h 164"/>
                  <a:gd name="T66" fmla="*/ 688 w 826"/>
                  <a:gd name="T67" fmla="*/ 160 h 164"/>
                  <a:gd name="T68" fmla="*/ 630 w 826"/>
                  <a:gd name="T69" fmla="*/ 162 h 164"/>
                  <a:gd name="T70" fmla="*/ 566 w 826"/>
                  <a:gd name="T71" fmla="*/ 164 h 164"/>
                  <a:gd name="T72" fmla="*/ 430 w 826"/>
                  <a:gd name="T73" fmla="*/ 164 h 164"/>
                  <a:gd name="T74" fmla="*/ 290 w 826"/>
                  <a:gd name="T75" fmla="*/ 158 h 164"/>
                  <a:gd name="T76" fmla="*/ 162 w 826"/>
                  <a:gd name="T77" fmla="*/ 152 h 164"/>
                  <a:gd name="T78" fmla="*/ 60 w 826"/>
                  <a:gd name="T79" fmla="*/ 142 h 164"/>
                  <a:gd name="T80" fmla="*/ 24 w 826"/>
                  <a:gd name="T81" fmla="*/ 136 h 164"/>
                  <a:gd name="T82" fmla="*/ 0 w 826"/>
                  <a:gd name="T83" fmla="*/ 130 h 164"/>
                  <a:gd name="T84" fmla="*/ 0 w 826"/>
                  <a:gd name="T85" fmla="*/ 130 h 164"/>
                  <a:gd name="T86" fmla="*/ 0 w 826"/>
                  <a:gd name="T87" fmla="*/ 126 h 164"/>
                  <a:gd name="T88" fmla="*/ 0 w 826"/>
                  <a:gd name="T89" fmla="*/ 112 h 164"/>
                  <a:gd name="T90" fmla="*/ 2 w 826"/>
                  <a:gd name="T91" fmla="*/ 104 h 164"/>
                  <a:gd name="T92" fmla="*/ 6 w 826"/>
                  <a:gd name="T93" fmla="*/ 96 h 164"/>
                  <a:gd name="T94" fmla="*/ 12 w 826"/>
                  <a:gd name="T95" fmla="*/ 86 h 164"/>
                  <a:gd name="T96" fmla="*/ 20 w 826"/>
                  <a:gd name="T97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26" h="164">
                    <a:moveTo>
                      <a:pt x="20" y="80"/>
                    </a:moveTo>
                    <a:lnTo>
                      <a:pt x="20" y="80"/>
                    </a:lnTo>
                    <a:lnTo>
                      <a:pt x="36" y="68"/>
                    </a:lnTo>
                    <a:lnTo>
                      <a:pt x="54" y="58"/>
                    </a:lnTo>
                    <a:lnTo>
                      <a:pt x="72" y="50"/>
                    </a:lnTo>
                    <a:lnTo>
                      <a:pt x="94" y="40"/>
                    </a:lnTo>
                    <a:lnTo>
                      <a:pt x="138" y="26"/>
                    </a:lnTo>
                    <a:lnTo>
                      <a:pt x="190" y="16"/>
                    </a:lnTo>
                    <a:lnTo>
                      <a:pt x="244" y="8"/>
                    </a:lnTo>
                    <a:lnTo>
                      <a:pt x="300" y="2"/>
                    </a:lnTo>
                    <a:lnTo>
                      <a:pt x="358" y="0"/>
                    </a:lnTo>
                    <a:lnTo>
                      <a:pt x="418" y="0"/>
                    </a:lnTo>
                    <a:lnTo>
                      <a:pt x="478" y="2"/>
                    </a:lnTo>
                    <a:lnTo>
                      <a:pt x="536" y="6"/>
                    </a:lnTo>
                    <a:lnTo>
                      <a:pt x="590" y="14"/>
                    </a:lnTo>
                    <a:lnTo>
                      <a:pt x="644" y="24"/>
                    </a:lnTo>
                    <a:lnTo>
                      <a:pt x="692" y="34"/>
                    </a:lnTo>
                    <a:lnTo>
                      <a:pt x="734" y="48"/>
                    </a:lnTo>
                    <a:lnTo>
                      <a:pt x="770" y="62"/>
                    </a:lnTo>
                    <a:lnTo>
                      <a:pt x="786" y="70"/>
                    </a:lnTo>
                    <a:lnTo>
                      <a:pt x="800" y="80"/>
                    </a:lnTo>
                    <a:lnTo>
                      <a:pt x="800" y="80"/>
                    </a:lnTo>
                    <a:lnTo>
                      <a:pt x="804" y="86"/>
                    </a:lnTo>
                    <a:lnTo>
                      <a:pt x="816" y="100"/>
                    </a:lnTo>
                    <a:lnTo>
                      <a:pt x="824" y="118"/>
                    </a:lnTo>
                    <a:lnTo>
                      <a:pt x="826" y="12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18" y="136"/>
                    </a:lnTo>
                    <a:lnTo>
                      <a:pt x="808" y="140"/>
                    </a:lnTo>
                    <a:lnTo>
                      <a:pt x="794" y="144"/>
                    </a:lnTo>
                    <a:lnTo>
                      <a:pt x="778" y="148"/>
                    </a:lnTo>
                    <a:lnTo>
                      <a:pt x="738" y="154"/>
                    </a:lnTo>
                    <a:lnTo>
                      <a:pt x="688" y="160"/>
                    </a:lnTo>
                    <a:lnTo>
                      <a:pt x="630" y="162"/>
                    </a:lnTo>
                    <a:lnTo>
                      <a:pt x="566" y="164"/>
                    </a:lnTo>
                    <a:lnTo>
                      <a:pt x="430" y="164"/>
                    </a:lnTo>
                    <a:lnTo>
                      <a:pt x="290" y="158"/>
                    </a:lnTo>
                    <a:lnTo>
                      <a:pt x="162" y="152"/>
                    </a:lnTo>
                    <a:lnTo>
                      <a:pt x="60" y="142"/>
                    </a:lnTo>
                    <a:lnTo>
                      <a:pt x="24" y="13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26"/>
                    </a:lnTo>
                    <a:lnTo>
                      <a:pt x="0" y="112"/>
                    </a:lnTo>
                    <a:lnTo>
                      <a:pt x="2" y="104"/>
                    </a:lnTo>
                    <a:lnTo>
                      <a:pt x="6" y="96"/>
                    </a:lnTo>
                    <a:lnTo>
                      <a:pt x="12" y="86"/>
                    </a:lnTo>
                    <a:lnTo>
                      <a:pt x="20" y="80"/>
                    </a:lnTo>
                    <a:close/>
                  </a:path>
                </a:pathLst>
              </a:custGeom>
              <a:solidFill>
                <a:srgbClr val="2B2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2386827" y="4159820"/>
                <a:ext cx="853257" cy="169412"/>
              </a:xfrm>
              <a:custGeom>
                <a:avLst/>
                <a:gdLst>
                  <a:gd name="T0" fmla="*/ 20 w 826"/>
                  <a:gd name="T1" fmla="*/ 80 h 164"/>
                  <a:gd name="T2" fmla="*/ 20 w 826"/>
                  <a:gd name="T3" fmla="*/ 80 h 164"/>
                  <a:gd name="T4" fmla="*/ 36 w 826"/>
                  <a:gd name="T5" fmla="*/ 68 h 164"/>
                  <a:gd name="T6" fmla="*/ 54 w 826"/>
                  <a:gd name="T7" fmla="*/ 58 h 164"/>
                  <a:gd name="T8" fmla="*/ 72 w 826"/>
                  <a:gd name="T9" fmla="*/ 50 h 164"/>
                  <a:gd name="T10" fmla="*/ 94 w 826"/>
                  <a:gd name="T11" fmla="*/ 40 h 164"/>
                  <a:gd name="T12" fmla="*/ 138 w 826"/>
                  <a:gd name="T13" fmla="*/ 26 h 164"/>
                  <a:gd name="T14" fmla="*/ 190 w 826"/>
                  <a:gd name="T15" fmla="*/ 16 h 164"/>
                  <a:gd name="T16" fmla="*/ 244 w 826"/>
                  <a:gd name="T17" fmla="*/ 8 h 164"/>
                  <a:gd name="T18" fmla="*/ 300 w 826"/>
                  <a:gd name="T19" fmla="*/ 2 h 164"/>
                  <a:gd name="T20" fmla="*/ 358 w 826"/>
                  <a:gd name="T21" fmla="*/ 0 h 164"/>
                  <a:gd name="T22" fmla="*/ 418 w 826"/>
                  <a:gd name="T23" fmla="*/ 0 h 164"/>
                  <a:gd name="T24" fmla="*/ 478 w 826"/>
                  <a:gd name="T25" fmla="*/ 2 h 164"/>
                  <a:gd name="T26" fmla="*/ 536 w 826"/>
                  <a:gd name="T27" fmla="*/ 6 h 164"/>
                  <a:gd name="T28" fmla="*/ 590 w 826"/>
                  <a:gd name="T29" fmla="*/ 14 h 164"/>
                  <a:gd name="T30" fmla="*/ 644 w 826"/>
                  <a:gd name="T31" fmla="*/ 24 h 164"/>
                  <a:gd name="T32" fmla="*/ 692 w 826"/>
                  <a:gd name="T33" fmla="*/ 34 h 164"/>
                  <a:gd name="T34" fmla="*/ 734 w 826"/>
                  <a:gd name="T35" fmla="*/ 48 h 164"/>
                  <a:gd name="T36" fmla="*/ 770 w 826"/>
                  <a:gd name="T37" fmla="*/ 62 h 164"/>
                  <a:gd name="T38" fmla="*/ 786 w 826"/>
                  <a:gd name="T39" fmla="*/ 70 h 164"/>
                  <a:gd name="T40" fmla="*/ 800 w 826"/>
                  <a:gd name="T41" fmla="*/ 80 h 164"/>
                  <a:gd name="T42" fmla="*/ 800 w 826"/>
                  <a:gd name="T43" fmla="*/ 80 h 164"/>
                  <a:gd name="T44" fmla="*/ 804 w 826"/>
                  <a:gd name="T45" fmla="*/ 86 h 164"/>
                  <a:gd name="T46" fmla="*/ 816 w 826"/>
                  <a:gd name="T47" fmla="*/ 100 h 164"/>
                  <a:gd name="T48" fmla="*/ 824 w 826"/>
                  <a:gd name="T49" fmla="*/ 118 h 164"/>
                  <a:gd name="T50" fmla="*/ 826 w 826"/>
                  <a:gd name="T51" fmla="*/ 126 h 164"/>
                  <a:gd name="T52" fmla="*/ 824 w 826"/>
                  <a:gd name="T53" fmla="*/ 130 h 164"/>
                  <a:gd name="T54" fmla="*/ 824 w 826"/>
                  <a:gd name="T55" fmla="*/ 130 h 164"/>
                  <a:gd name="T56" fmla="*/ 818 w 826"/>
                  <a:gd name="T57" fmla="*/ 136 h 164"/>
                  <a:gd name="T58" fmla="*/ 808 w 826"/>
                  <a:gd name="T59" fmla="*/ 140 h 164"/>
                  <a:gd name="T60" fmla="*/ 794 w 826"/>
                  <a:gd name="T61" fmla="*/ 144 h 164"/>
                  <a:gd name="T62" fmla="*/ 778 w 826"/>
                  <a:gd name="T63" fmla="*/ 148 h 164"/>
                  <a:gd name="T64" fmla="*/ 738 w 826"/>
                  <a:gd name="T65" fmla="*/ 154 h 164"/>
                  <a:gd name="T66" fmla="*/ 688 w 826"/>
                  <a:gd name="T67" fmla="*/ 160 h 164"/>
                  <a:gd name="T68" fmla="*/ 630 w 826"/>
                  <a:gd name="T69" fmla="*/ 162 h 164"/>
                  <a:gd name="T70" fmla="*/ 566 w 826"/>
                  <a:gd name="T71" fmla="*/ 164 h 164"/>
                  <a:gd name="T72" fmla="*/ 430 w 826"/>
                  <a:gd name="T73" fmla="*/ 164 h 164"/>
                  <a:gd name="T74" fmla="*/ 290 w 826"/>
                  <a:gd name="T75" fmla="*/ 158 h 164"/>
                  <a:gd name="T76" fmla="*/ 162 w 826"/>
                  <a:gd name="T77" fmla="*/ 152 h 164"/>
                  <a:gd name="T78" fmla="*/ 60 w 826"/>
                  <a:gd name="T79" fmla="*/ 142 h 164"/>
                  <a:gd name="T80" fmla="*/ 24 w 826"/>
                  <a:gd name="T81" fmla="*/ 136 h 164"/>
                  <a:gd name="T82" fmla="*/ 0 w 826"/>
                  <a:gd name="T83" fmla="*/ 130 h 164"/>
                  <a:gd name="T84" fmla="*/ 0 w 826"/>
                  <a:gd name="T85" fmla="*/ 130 h 164"/>
                  <a:gd name="T86" fmla="*/ 0 w 826"/>
                  <a:gd name="T87" fmla="*/ 126 h 164"/>
                  <a:gd name="T88" fmla="*/ 0 w 826"/>
                  <a:gd name="T89" fmla="*/ 112 h 164"/>
                  <a:gd name="T90" fmla="*/ 2 w 826"/>
                  <a:gd name="T91" fmla="*/ 104 h 164"/>
                  <a:gd name="T92" fmla="*/ 6 w 826"/>
                  <a:gd name="T93" fmla="*/ 96 h 164"/>
                  <a:gd name="T94" fmla="*/ 12 w 826"/>
                  <a:gd name="T95" fmla="*/ 86 h 164"/>
                  <a:gd name="T96" fmla="*/ 20 w 826"/>
                  <a:gd name="T97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26" h="164">
                    <a:moveTo>
                      <a:pt x="20" y="80"/>
                    </a:moveTo>
                    <a:lnTo>
                      <a:pt x="20" y="80"/>
                    </a:lnTo>
                    <a:lnTo>
                      <a:pt x="36" y="68"/>
                    </a:lnTo>
                    <a:lnTo>
                      <a:pt x="54" y="58"/>
                    </a:lnTo>
                    <a:lnTo>
                      <a:pt x="72" y="50"/>
                    </a:lnTo>
                    <a:lnTo>
                      <a:pt x="94" y="40"/>
                    </a:lnTo>
                    <a:lnTo>
                      <a:pt x="138" y="26"/>
                    </a:lnTo>
                    <a:lnTo>
                      <a:pt x="190" y="16"/>
                    </a:lnTo>
                    <a:lnTo>
                      <a:pt x="244" y="8"/>
                    </a:lnTo>
                    <a:lnTo>
                      <a:pt x="300" y="2"/>
                    </a:lnTo>
                    <a:lnTo>
                      <a:pt x="358" y="0"/>
                    </a:lnTo>
                    <a:lnTo>
                      <a:pt x="418" y="0"/>
                    </a:lnTo>
                    <a:lnTo>
                      <a:pt x="478" y="2"/>
                    </a:lnTo>
                    <a:lnTo>
                      <a:pt x="536" y="6"/>
                    </a:lnTo>
                    <a:lnTo>
                      <a:pt x="590" y="14"/>
                    </a:lnTo>
                    <a:lnTo>
                      <a:pt x="644" y="24"/>
                    </a:lnTo>
                    <a:lnTo>
                      <a:pt x="692" y="34"/>
                    </a:lnTo>
                    <a:lnTo>
                      <a:pt x="734" y="48"/>
                    </a:lnTo>
                    <a:lnTo>
                      <a:pt x="770" y="62"/>
                    </a:lnTo>
                    <a:lnTo>
                      <a:pt x="786" y="70"/>
                    </a:lnTo>
                    <a:lnTo>
                      <a:pt x="800" y="80"/>
                    </a:lnTo>
                    <a:lnTo>
                      <a:pt x="800" y="80"/>
                    </a:lnTo>
                    <a:lnTo>
                      <a:pt x="804" y="86"/>
                    </a:lnTo>
                    <a:lnTo>
                      <a:pt x="816" y="100"/>
                    </a:lnTo>
                    <a:lnTo>
                      <a:pt x="824" y="118"/>
                    </a:lnTo>
                    <a:lnTo>
                      <a:pt x="826" y="12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18" y="136"/>
                    </a:lnTo>
                    <a:lnTo>
                      <a:pt x="808" y="140"/>
                    </a:lnTo>
                    <a:lnTo>
                      <a:pt x="794" y="144"/>
                    </a:lnTo>
                    <a:lnTo>
                      <a:pt x="778" y="148"/>
                    </a:lnTo>
                    <a:lnTo>
                      <a:pt x="738" y="154"/>
                    </a:lnTo>
                    <a:lnTo>
                      <a:pt x="688" y="160"/>
                    </a:lnTo>
                    <a:lnTo>
                      <a:pt x="630" y="162"/>
                    </a:lnTo>
                    <a:lnTo>
                      <a:pt x="566" y="164"/>
                    </a:lnTo>
                    <a:lnTo>
                      <a:pt x="430" y="164"/>
                    </a:lnTo>
                    <a:lnTo>
                      <a:pt x="290" y="158"/>
                    </a:lnTo>
                    <a:lnTo>
                      <a:pt x="162" y="152"/>
                    </a:lnTo>
                    <a:lnTo>
                      <a:pt x="60" y="142"/>
                    </a:lnTo>
                    <a:lnTo>
                      <a:pt x="24" y="13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26"/>
                    </a:lnTo>
                    <a:lnTo>
                      <a:pt x="0" y="112"/>
                    </a:lnTo>
                    <a:lnTo>
                      <a:pt x="2" y="104"/>
                    </a:lnTo>
                    <a:lnTo>
                      <a:pt x="6" y="96"/>
                    </a:lnTo>
                    <a:lnTo>
                      <a:pt x="12" y="86"/>
                    </a:lnTo>
                    <a:lnTo>
                      <a:pt x="20" y="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2446740" y="3054511"/>
                <a:ext cx="762353" cy="981349"/>
              </a:xfrm>
              <a:custGeom>
                <a:avLst/>
                <a:gdLst>
                  <a:gd name="T0" fmla="*/ 324 w 738"/>
                  <a:gd name="T1" fmla="*/ 950 h 950"/>
                  <a:gd name="T2" fmla="*/ 248 w 738"/>
                  <a:gd name="T3" fmla="*/ 944 h 950"/>
                  <a:gd name="T4" fmla="*/ 182 w 738"/>
                  <a:gd name="T5" fmla="*/ 928 h 950"/>
                  <a:gd name="T6" fmla="*/ 126 w 738"/>
                  <a:gd name="T7" fmla="*/ 902 h 950"/>
                  <a:gd name="T8" fmla="*/ 80 w 738"/>
                  <a:gd name="T9" fmla="*/ 868 h 950"/>
                  <a:gd name="T10" fmla="*/ 44 w 738"/>
                  <a:gd name="T11" fmla="*/ 828 h 950"/>
                  <a:gd name="T12" fmla="*/ 20 w 738"/>
                  <a:gd name="T13" fmla="*/ 780 h 950"/>
                  <a:gd name="T14" fmla="*/ 4 w 738"/>
                  <a:gd name="T15" fmla="*/ 730 h 950"/>
                  <a:gd name="T16" fmla="*/ 0 w 738"/>
                  <a:gd name="T17" fmla="*/ 674 h 950"/>
                  <a:gd name="T18" fmla="*/ 2 w 738"/>
                  <a:gd name="T19" fmla="*/ 604 h 950"/>
                  <a:gd name="T20" fmla="*/ 10 w 738"/>
                  <a:gd name="T21" fmla="*/ 458 h 950"/>
                  <a:gd name="T22" fmla="*/ 26 w 738"/>
                  <a:gd name="T23" fmla="*/ 350 h 950"/>
                  <a:gd name="T24" fmla="*/ 52 w 738"/>
                  <a:gd name="T25" fmla="*/ 240 h 950"/>
                  <a:gd name="T26" fmla="*/ 80 w 738"/>
                  <a:gd name="T27" fmla="*/ 166 h 950"/>
                  <a:gd name="T28" fmla="*/ 104 w 738"/>
                  <a:gd name="T29" fmla="*/ 120 h 950"/>
                  <a:gd name="T30" fmla="*/ 132 w 738"/>
                  <a:gd name="T31" fmla="*/ 82 h 950"/>
                  <a:gd name="T32" fmla="*/ 166 w 738"/>
                  <a:gd name="T33" fmla="*/ 48 h 950"/>
                  <a:gd name="T34" fmla="*/ 204 w 738"/>
                  <a:gd name="T35" fmla="*/ 22 h 950"/>
                  <a:gd name="T36" fmla="*/ 248 w 738"/>
                  <a:gd name="T37" fmla="*/ 6 h 950"/>
                  <a:gd name="T38" fmla="*/ 274 w 738"/>
                  <a:gd name="T39" fmla="*/ 2 h 950"/>
                  <a:gd name="T40" fmla="*/ 322 w 738"/>
                  <a:gd name="T41" fmla="*/ 0 h 950"/>
                  <a:gd name="T42" fmla="*/ 366 w 738"/>
                  <a:gd name="T43" fmla="*/ 8 h 950"/>
                  <a:gd name="T44" fmla="*/ 408 w 738"/>
                  <a:gd name="T45" fmla="*/ 22 h 950"/>
                  <a:gd name="T46" fmla="*/ 446 w 738"/>
                  <a:gd name="T47" fmla="*/ 46 h 950"/>
                  <a:gd name="T48" fmla="*/ 482 w 738"/>
                  <a:gd name="T49" fmla="*/ 74 h 950"/>
                  <a:gd name="T50" fmla="*/ 514 w 738"/>
                  <a:gd name="T51" fmla="*/ 106 h 950"/>
                  <a:gd name="T52" fmla="*/ 568 w 738"/>
                  <a:gd name="T53" fmla="*/ 184 h 950"/>
                  <a:gd name="T54" fmla="*/ 614 w 738"/>
                  <a:gd name="T55" fmla="*/ 270 h 950"/>
                  <a:gd name="T56" fmla="*/ 650 w 738"/>
                  <a:gd name="T57" fmla="*/ 356 h 950"/>
                  <a:gd name="T58" fmla="*/ 698 w 738"/>
                  <a:gd name="T59" fmla="*/ 498 h 950"/>
                  <a:gd name="T60" fmla="*/ 716 w 738"/>
                  <a:gd name="T61" fmla="*/ 558 h 950"/>
                  <a:gd name="T62" fmla="*/ 732 w 738"/>
                  <a:gd name="T63" fmla="*/ 628 h 950"/>
                  <a:gd name="T64" fmla="*/ 738 w 738"/>
                  <a:gd name="T65" fmla="*/ 704 h 950"/>
                  <a:gd name="T66" fmla="*/ 734 w 738"/>
                  <a:gd name="T67" fmla="*/ 740 h 950"/>
                  <a:gd name="T68" fmla="*/ 726 w 738"/>
                  <a:gd name="T69" fmla="*/ 778 h 950"/>
                  <a:gd name="T70" fmla="*/ 710 w 738"/>
                  <a:gd name="T71" fmla="*/ 812 h 950"/>
                  <a:gd name="T72" fmla="*/ 686 w 738"/>
                  <a:gd name="T73" fmla="*/ 844 h 950"/>
                  <a:gd name="T74" fmla="*/ 654 w 738"/>
                  <a:gd name="T75" fmla="*/ 874 h 950"/>
                  <a:gd name="T76" fmla="*/ 612 w 738"/>
                  <a:gd name="T77" fmla="*/ 900 h 950"/>
                  <a:gd name="T78" fmla="*/ 560 w 738"/>
                  <a:gd name="T79" fmla="*/ 920 h 950"/>
                  <a:gd name="T80" fmla="*/ 494 w 738"/>
                  <a:gd name="T81" fmla="*/ 936 h 950"/>
                  <a:gd name="T82" fmla="*/ 416 w 738"/>
                  <a:gd name="T83" fmla="*/ 946 h 950"/>
                  <a:gd name="T84" fmla="*/ 324 w 738"/>
                  <a:gd name="T85" fmla="*/ 950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38" h="950">
                    <a:moveTo>
                      <a:pt x="324" y="950"/>
                    </a:moveTo>
                    <a:lnTo>
                      <a:pt x="324" y="950"/>
                    </a:lnTo>
                    <a:lnTo>
                      <a:pt x="286" y="948"/>
                    </a:lnTo>
                    <a:lnTo>
                      <a:pt x="248" y="944"/>
                    </a:lnTo>
                    <a:lnTo>
                      <a:pt x="214" y="938"/>
                    </a:lnTo>
                    <a:lnTo>
                      <a:pt x="182" y="928"/>
                    </a:lnTo>
                    <a:lnTo>
                      <a:pt x="154" y="916"/>
                    </a:lnTo>
                    <a:lnTo>
                      <a:pt x="126" y="902"/>
                    </a:lnTo>
                    <a:lnTo>
                      <a:pt x="102" y="886"/>
                    </a:lnTo>
                    <a:lnTo>
                      <a:pt x="80" y="868"/>
                    </a:lnTo>
                    <a:lnTo>
                      <a:pt x="62" y="848"/>
                    </a:lnTo>
                    <a:lnTo>
                      <a:pt x="44" y="828"/>
                    </a:lnTo>
                    <a:lnTo>
                      <a:pt x="30" y="804"/>
                    </a:lnTo>
                    <a:lnTo>
                      <a:pt x="20" y="780"/>
                    </a:lnTo>
                    <a:lnTo>
                      <a:pt x="10" y="756"/>
                    </a:lnTo>
                    <a:lnTo>
                      <a:pt x="4" y="730"/>
                    </a:lnTo>
                    <a:lnTo>
                      <a:pt x="0" y="702"/>
                    </a:lnTo>
                    <a:lnTo>
                      <a:pt x="0" y="674"/>
                    </a:lnTo>
                    <a:lnTo>
                      <a:pt x="0" y="674"/>
                    </a:lnTo>
                    <a:lnTo>
                      <a:pt x="2" y="604"/>
                    </a:lnTo>
                    <a:lnTo>
                      <a:pt x="6" y="510"/>
                    </a:lnTo>
                    <a:lnTo>
                      <a:pt x="10" y="458"/>
                    </a:lnTo>
                    <a:lnTo>
                      <a:pt x="16" y="404"/>
                    </a:lnTo>
                    <a:lnTo>
                      <a:pt x="26" y="350"/>
                    </a:lnTo>
                    <a:lnTo>
                      <a:pt x="38" y="294"/>
                    </a:lnTo>
                    <a:lnTo>
                      <a:pt x="52" y="240"/>
                    </a:lnTo>
                    <a:lnTo>
                      <a:pt x="70" y="190"/>
                    </a:lnTo>
                    <a:lnTo>
                      <a:pt x="80" y="166"/>
                    </a:lnTo>
                    <a:lnTo>
                      <a:pt x="92" y="142"/>
                    </a:lnTo>
                    <a:lnTo>
                      <a:pt x="104" y="120"/>
                    </a:lnTo>
                    <a:lnTo>
                      <a:pt x="118" y="100"/>
                    </a:lnTo>
                    <a:lnTo>
                      <a:pt x="132" y="82"/>
                    </a:lnTo>
                    <a:lnTo>
                      <a:pt x="148" y="64"/>
                    </a:lnTo>
                    <a:lnTo>
                      <a:pt x="166" y="48"/>
                    </a:lnTo>
                    <a:lnTo>
                      <a:pt x="184" y="34"/>
                    </a:lnTo>
                    <a:lnTo>
                      <a:pt x="204" y="22"/>
                    </a:lnTo>
                    <a:lnTo>
                      <a:pt x="226" y="14"/>
                    </a:lnTo>
                    <a:lnTo>
                      <a:pt x="248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98" y="0"/>
                    </a:lnTo>
                    <a:lnTo>
                      <a:pt x="322" y="0"/>
                    </a:lnTo>
                    <a:lnTo>
                      <a:pt x="344" y="2"/>
                    </a:lnTo>
                    <a:lnTo>
                      <a:pt x="366" y="8"/>
                    </a:lnTo>
                    <a:lnTo>
                      <a:pt x="388" y="14"/>
                    </a:lnTo>
                    <a:lnTo>
                      <a:pt x="408" y="22"/>
                    </a:lnTo>
                    <a:lnTo>
                      <a:pt x="428" y="34"/>
                    </a:lnTo>
                    <a:lnTo>
                      <a:pt x="446" y="46"/>
                    </a:lnTo>
                    <a:lnTo>
                      <a:pt x="464" y="58"/>
                    </a:lnTo>
                    <a:lnTo>
                      <a:pt x="482" y="74"/>
                    </a:lnTo>
                    <a:lnTo>
                      <a:pt x="498" y="90"/>
                    </a:lnTo>
                    <a:lnTo>
                      <a:pt x="514" y="106"/>
                    </a:lnTo>
                    <a:lnTo>
                      <a:pt x="542" y="144"/>
                    </a:lnTo>
                    <a:lnTo>
                      <a:pt x="568" y="184"/>
                    </a:lnTo>
                    <a:lnTo>
                      <a:pt x="592" y="226"/>
                    </a:lnTo>
                    <a:lnTo>
                      <a:pt x="614" y="270"/>
                    </a:lnTo>
                    <a:lnTo>
                      <a:pt x="634" y="314"/>
                    </a:lnTo>
                    <a:lnTo>
                      <a:pt x="650" y="356"/>
                    </a:lnTo>
                    <a:lnTo>
                      <a:pt x="678" y="436"/>
                    </a:lnTo>
                    <a:lnTo>
                      <a:pt x="698" y="498"/>
                    </a:lnTo>
                    <a:lnTo>
                      <a:pt x="698" y="498"/>
                    </a:lnTo>
                    <a:lnTo>
                      <a:pt x="716" y="558"/>
                    </a:lnTo>
                    <a:lnTo>
                      <a:pt x="724" y="592"/>
                    </a:lnTo>
                    <a:lnTo>
                      <a:pt x="732" y="628"/>
                    </a:lnTo>
                    <a:lnTo>
                      <a:pt x="736" y="666"/>
                    </a:lnTo>
                    <a:lnTo>
                      <a:pt x="738" y="704"/>
                    </a:lnTo>
                    <a:lnTo>
                      <a:pt x="738" y="722"/>
                    </a:lnTo>
                    <a:lnTo>
                      <a:pt x="734" y="740"/>
                    </a:lnTo>
                    <a:lnTo>
                      <a:pt x="732" y="760"/>
                    </a:lnTo>
                    <a:lnTo>
                      <a:pt x="726" y="778"/>
                    </a:lnTo>
                    <a:lnTo>
                      <a:pt x="718" y="794"/>
                    </a:lnTo>
                    <a:lnTo>
                      <a:pt x="710" y="812"/>
                    </a:lnTo>
                    <a:lnTo>
                      <a:pt x="700" y="828"/>
                    </a:lnTo>
                    <a:lnTo>
                      <a:pt x="686" y="844"/>
                    </a:lnTo>
                    <a:lnTo>
                      <a:pt x="672" y="860"/>
                    </a:lnTo>
                    <a:lnTo>
                      <a:pt x="654" y="874"/>
                    </a:lnTo>
                    <a:lnTo>
                      <a:pt x="634" y="888"/>
                    </a:lnTo>
                    <a:lnTo>
                      <a:pt x="612" y="900"/>
                    </a:lnTo>
                    <a:lnTo>
                      <a:pt x="588" y="910"/>
                    </a:lnTo>
                    <a:lnTo>
                      <a:pt x="560" y="920"/>
                    </a:lnTo>
                    <a:lnTo>
                      <a:pt x="528" y="930"/>
                    </a:lnTo>
                    <a:lnTo>
                      <a:pt x="494" y="936"/>
                    </a:lnTo>
                    <a:lnTo>
                      <a:pt x="456" y="942"/>
                    </a:lnTo>
                    <a:lnTo>
                      <a:pt x="416" y="946"/>
                    </a:lnTo>
                    <a:lnTo>
                      <a:pt x="372" y="950"/>
                    </a:lnTo>
                    <a:lnTo>
                      <a:pt x="324" y="950"/>
                    </a:lnTo>
                    <a:close/>
                  </a:path>
                </a:pathLst>
              </a:custGeom>
              <a:solidFill>
                <a:srgbClr val="2B2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2446740" y="3054511"/>
                <a:ext cx="762353" cy="981349"/>
              </a:xfrm>
              <a:custGeom>
                <a:avLst/>
                <a:gdLst>
                  <a:gd name="T0" fmla="*/ 324 w 738"/>
                  <a:gd name="T1" fmla="*/ 950 h 950"/>
                  <a:gd name="T2" fmla="*/ 248 w 738"/>
                  <a:gd name="T3" fmla="*/ 944 h 950"/>
                  <a:gd name="T4" fmla="*/ 182 w 738"/>
                  <a:gd name="T5" fmla="*/ 928 h 950"/>
                  <a:gd name="T6" fmla="*/ 126 w 738"/>
                  <a:gd name="T7" fmla="*/ 902 h 950"/>
                  <a:gd name="T8" fmla="*/ 80 w 738"/>
                  <a:gd name="T9" fmla="*/ 868 h 950"/>
                  <a:gd name="T10" fmla="*/ 44 w 738"/>
                  <a:gd name="T11" fmla="*/ 828 h 950"/>
                  <a:gd name="T12" fmla="*/ 20 w 738"/>
                  <a:gd name="T13" fmla="*/ 780 h 950"/>
                  <a:gd name="T14" fmla="*/ 4 w 738"/>
                  <a:gd name="T15" fmla="*/ 730 h 950"/>
                  <a:gd name="T16" fmla="*/ 0 w 738"/>
                  <a:gd name="T17" fmla="*/ 674 h 950"/>
                  <a:gd name="T18" fmla="*/ 2 w 738"/>
                  <a:gd name="T19" fmla="*/ 604 h 950"/>
                  <a:gd name="T20" fmla="*/ 10 w 738"/>
                  <a:gd name="T21" fmla="*/ 458 h 950"/>
                  <a:gd name="T22" fmla="*/ 26 w 738"/>
                  <a:gd name="T23" fmla="*/ 350 h 950"/>
                  <a:gd name="T24" fmla="*/ 52 w 738"/>
                  <a:gd name="T25" fmla="*/ 240 h 950"/>
                  <a:gd name="T26" fmla="*/ 80 w 738"/>
                  <a:gd name="T27" fmla="*/ 166 h 950"/>
                  <a:gd name="T28" fmla="*/ 104 w 738"/>
                  <a:gd name="T29" fmla="*/ 120 h 950"/>
                  <a:gd name="T30" fmla="*/ 132 w 738"/>
                  <a:gd name="T31" fmla="*/ 82 h 950"/>
                  <a:gd name="T32" fmla="*/ 166 w 738"/>
                  <a:gd name="T33" fmla="*/ 48 h 950"/>
                  <a:gd name="T34" fmla="*/ 204 w 738"/>
                  <a:gd name="T35" fmla="*/ 22 h 950"/>
                  <a:gd name="T36" fmla="*/ 248 w 738"/>
                  <a:gd name="T37" fmla="*/ 6 h 950"/>
                  <a:gd name="T38" fmla="*/ 274 w 738"/>
                  <a:gd name="T39" fmla="*/ 2 h 950"/>
                  <a:gd name="T40" fmla="*/ 322 w 738"/>
                  <a:gd name="T41" fmla="*/ 0 h 950"/>
                  <a:gd name="T42" fmla="*/ 366 w 738"/>
                  <a:gd name="T43" fmla="*/ 8 h 950"/>
                  <a:gd name="T44" fmla="*/ 408 w 738"/>
                  <a:gd name="T45" fmla="*/ 22 h 950"/>
                  <a:gd name="T46" fmla="*/ 446 w 738"/>
                  <a:gd name="T47" fmla="*/ 46 h 950"/>
                  <a:gd name="T48" fmla="*/ 482 w 738"/>
                  <a:gd name="T49" fmla="*/ 74 h 950"/>
                  <a:gd name="T50" fmla="*/ 514 w 738"/>
                  <a:gd name="T51" fmla="*/ 106 h 950"/>
                  <a:gd name="T52" fmla="*/ 568 w 738"/>
                  <a:gd name="T53" fmla="*/ 184 h 950"/>
                  <a:gd name="T54" fmla="*/ 614 w 738"/>
                  <a:gd name="T55" fmla="*/ 270 h 950"/>
                  <a:gd name="T56" fmla="*/ 650 w 738"/>
                  <a:gd name="T57" fmla="*/ 356 h 950"/>
                  <a:gd name="T58" fmla="*/ 698 w 738"/>
                  <a:gd name="T59" fmla="*/ 498 h 950"/>
                  <a:gd name="T60" fmla="*/ 716 w 738"/>
                  <a:gd name="T61" fmla="*/ 558 h 950"/>
                  <a:gd name="T62" fmla="*/ 732 w 738"/>
                  <a:gd name="T63" fmla="*/ 628 h 950"/>
                  <a:gd name="T64" fmla="*/ 738 w 738"/>
                  <a:gd name="T65" fmla="*/ 704 h 950"/>
                  <a:gd name="T66" fmla="*/ 734 w 738"/>
                  <a:gd name="T67" fmla="*/ 740 h 950"/>
                  <a:gd name="T68" fmla="*/ 726 w 738"/>
                  <a:gd name="T69" fmla="*/ 778 h 950"/>
                  <a:gd name="T70" fmla="*/ 710 w 738"/>
                  <a:gd name="T71" fmla="*/ 812 h 950"/>
                  <a:gd name="T72" fmla="*/ 686 w 738"/>
                  <a:gd name="T73" fmla="*/ 844 h 950"/>
                  <a:gd name="T74" fmla="*/ 654 w 738"/>
                  <a:gd name="T75" fmla="*/ 874 h 950"/>
                  <a:gd name="T76" fmla="*/ 612 w 738"/>
                  <a:gd name="T77" fmla="*/ 900 h 950"/>
                  <a:gd name="T78" fmla="*/ 560 w 738"/>
                  <a:gd name="T79" fmla="*/ 920 h 950"/>
                  <a:gd name="T80" fmla="*/ 494 w 738"/>
                  <a:gd name="T81" fmla="*/ 936 h 950"/>
                  <a:gd name="T82" fmla="*/ 416 w 738"/>
                  <a:gd name="T83" fmla="*/ 946 h 950"/>
                  <a:gd name="T84" fmla="*/ 324 w 738"/>
                  <a:gd name="T85" fmla="*/ 950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38" h="950">
                    <a:moveTo>
                      <a:pt x="324" y="950"/>
                    </a:moveTo>
                    <a:lnTo>
                      <a:pt x="324" y="950"/>
                    </a:lnTo>
                    <a:lnTo>
                      <a:pt x="286" y="948"/>
                    </a:lnTo>
                    <a:lnTo>
                      <a:pt x="248" y="944"/>
                    </a:lnTo>
                    <a:lnTo>
                      <a:pt x="214" y="938"/>
                    </a:lnTo>
                    <a:lnTo>
                      <a:pt x="182" y="928"/>
                    </a:lnTo>
                    <a:lnTo>
                      <a:pt x="154" y="916"/>
                    </a:lnTo>
                    <a:lnTo>
                      <a:pt x="126" y="902"/>
                    </a:lnTo>
                    <a:lnTo>
                      <a:pt x="102" y="886"/>
                    </a:lnTo>
                    <a:lnTo>
                      <a:pt x="80" y="868"/>
                    </a:lnTo>
                    <a:lnTo>
                      <a:pt x="62" y="848"/>
                    </a:lnTo>
                    <a:lnTo>
                      <a:pt x="44" y="828"/>
                    </a:lnTo>
                    <a:lnTo>
                      <a:pt x="30" y="804"/>
                    </a:lnTo>
                    <a:lnTo>
                      <a:pt x="20" y="780"/>
                    </a:lnTo>
                    <a:lnTo>
                      <a:pt x="10" y="756"/>
                    </a:lnTo>
                    <a:lnTo>
                      <a:pt x="4" y="730"/>
                    </a:lnTo>
                    <a:lnTo>
                      <a:pt x="0" y="702"/>
                    </a:lnTo>
                    <a:lnTo>
                      <a:pt x="0" y="674"/>
                    </a:lnTo>
                    <a:lnTo>
                      <a:pt x="0" y="674"/>
                    </a:lnTo>
                    <a:lnTo>
                      <a:pt x="2" y="604"/>
                    </a:lnTo>
                    <a:lnTo>
                      <a:pt x="6" y="510"/>
                    </a:lnTo>
                    <a:lnTo>
                      <a:pt x="10" y="458"/>
                    </a:lnTo>
                    <a:lnTo>
                      <a:pt x="16" y="404"/>
                    </a:lnTo>
                    <a:lnTo>
                      <a:pt x="26" y="350"/>
                    </a:lnTo>
                    <a:lnTo>
                      <a:pt x="38" y="294"/>
                    </a:lnTo>
                    <a:lnTo>
                      <a:pt x="52" y="240"/>
                    </a:lnTo>
                    <a:lnTo>
                      <a:pt x="70" y="190"/>
                    </a:lnTo>
                    <a:lnTo>
                      <a:pt x="80" y="166"/>
                    </a:lnTo>
                    <a:lnTo>
                      <a:pt x="92" y="142"/>
                    </a:lnTo>
                    <a:lnTo>
                      <a:pt x="104" y="120"/>
                    </a:lnTo>
                    <a:lnTo>
                      <a:pt x="118" y="100"/>
                    </a:lnTo>
                    <a:lnTo>
                      <a:pt x="132" y="82"/>
                    </a:lnTo>
                    <a:lnTo>
                      <a:pt x="148" y="64"/>
                    </a:lnTo>
                    <a:lnTo>
                      <a:pt x="166" y="48"/>
                    </a:lnTo>
                    <a:lnTo>
                      <a:pt x="184" y="34"/>
                    </a:lnTo>
                    <a:lnTo>
                      <a:pt x="204" y="22"/>
                    </a:lnTo>
                    <a:lnTo>
                      <a:pt x="226" y="14"/>
                    </a:lnTo>
                    <a:lnTo>
                      <a:pt x="248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98" y="0"/>
                    </a:lnTo>
                    <a:lnTo>
                      <a:pt x="322" y="0"/>
                    </a:lnTo>
                    <a:lnTo>
                      <a:pt x="344" y="2"/>
                    </a:lnTo>
                    <a:lnTo>
                      <a:pt x="366" y="8"/>
                    </a:lnTo>
                    <a:lnTo>
                      <a:pt x="388" y="14"/>
                    </a:lnTo>
                    <a:lnTo>
                      <a:pt x="408" y="22"/>
                    </a:lnTo>
                    <a:lnTo>
                      <a:pt x="428" y="34"/>
                    </a:lnTo>
                    <a:lnTo>
                      <a:pt x="446" y="46"/>
                    </a:lnTo>
                    <a:lnTo>
                      <a:pt x="464" y="58"/>
                    </a:lnTo>
                    <a:lnTo>
                      <a:pt x="482" y="74"/>
                    </a:lnTo>
                    <a:lnTo>
                      <a:pt x="498" y="90"/>
                    </a:lnTo>
                    <a:lnTo>
                      <a:pt x="514" y="106"/>
                    </a:lnTo>
                    <a:lnTo>
                      <a:pt x="542" y="144"/>
                    </a:lnTo>
                    <a:lnTo>
                      <a:pt x="568" y="184"/>
                    </a:lnTo>
                    <a:lnTo>
                      <a:pt x="592" y="226"/>
                    </a:lnTo>
                    <a:lnTo>
                      <a:pt x="614" y="270"/>
                    </a:lnTo>
                    <a:lnTo>
                      <a:pt x="634" y="314"/>
                    </a:lnTo>
                    <a:lnTo>
                      <a:pt x="650" y="356"/>
                    </a:lnTo>
                    <a:lnTo>
                      <a:pt x="678" y="436"/>
                    </a:lnTo>
                    <a:lnTo>
                      <a:pt x="698" y="498"/>
                    </a:lnTo>
                    <a:lnTo>
                      <a:pt x="698" y="498"/>
                    </a:lnTo>
                    <a:lnTo>
                      <a:pt x="716" y="558"/>
                    </a:lnTo>
                    <a:lnTo>
                      <a:pt x="724" y="592"/>
                    </a:lnTo>
                    <a:lnTo>
                      <a:pt x="732" y="628"/>
                    </a:lnTo>
                    <a:lnTo>
                      <a:pt x="736" y="666"/>
                    </a:lnTo>
                    <a:lnTo>
                      <a:pt x="738" y="704"/>
                    </a:lnTo>
                    <a:lnTo>
                      <a:pt x="738" y="722"/>
                    </a:lnTo>
                    <a:lnTo>
                      <a:pt x="734" y="740"/>
                    </a:lnTo>
                    <a:lnTo>
                      <a:pt x="732" y="760"/>
                    </a:lnTo>
                    <a:lnTo>
                      <a:pt x="726" y="778"/>
                    </a:lnTo>
                    <a:lnTo>
                      <a:pt x="718" y="794"/>
                    </a:lnTo>
                    <a:lnTo>
                      <a:pt x="710" y="812"/>
                    </a:lnTo>
                    <a:lnTo>
                      <a:pt x="700" y="828"/>
                    </a:lnTo>
                    <a:lnTo>
                      <a:pt x="686" y="844"/>
                    </a:lnTo>
                    <a:lnTo>
                      <a:pt x="672" y="860"/>
                    </a:lnTo>
                    <a:lnTo>
                      <a:pt x="654" y="874"/>
                    </a:lnTo>
                    <a:lnTo>
                      <a:pt x="634" y="888"/>
                    </a:lnTo>
                    <a:lnTo>
                      <a:pt x="612" y="900"/>
                    </a:lnTo>
                    <a:lnTo>
                      <a:pt x="588" y="910"/>
                    </a:lnTo>
                    <a:lnTo>
                      <a:pt x="560" y="920"/>
                    </a:lnTo>
                    <a:lnTo>
                      <a:pt x="528" y="930"/>
                    </a:lnTo>
                    <a:lnTo>
                      <a:pt x="494" y="936"/>
                    </a:lnTo>
                    <a:lnTo>
                      <a:pt x="456" y="942"/>
                    </a:lnTo>
                    <a:lnTo>
                      <a:pt x="416" y="946"/>
                    </a:lnTo>
                    <a:lnTo>
                      <a:pt x="372" y="950"/>
                    </a:lnTo>
                    <a:lnTo>
                      <a:pt x="324" y="9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45"/>
              <p:cNvSpPr>
                <a:spLocks/>
              </p:cNvSpPr>
              <p:nvPr/>
            </p:nvSpPr>
            <p:spPr bwMode="auto">
              <a:xfrm>
                <a:off x="2655406" y="3918098"/>
                <a:ext cx="347088" cy="320230"/>
              </a:xfrm>
              <a:custGeom>
                <a:avLst/>
                <a:gdLst>
                  <a:gd name="T0" fmla="*/ 8 w 336"/>
                  <a:gd name="T1" fmla="*/ 22 h 310"/>
                  <a:gd name="T2" fmla="*/ 8 w 336"/>
                  <a:gd name="T3" fmla="*/ 22 h 310"/>
                  <a:gd name="T4" fmla="*/ 4 w 336"/>
                  <a:gd name="T5" fmla="*/ 52 h 310"/>
                  <a:gd name="T6" fmla="*/ 0 w 336"/>
                  <a:gd name="T7" fmla="*/ 84 h 310"/>
                  <a:gd name="T8" fmla="*/ 0 w 336"/>
                  <a:gd name="T9" fmla="*/ 122 h 310"/>
                  <a:gd name="T10" fmla="*/ 0 w 336"/>
                  <a:gd name="T11" fmla="*/ 144 h 310"/>
                  <a:gd name="T12" fmla="*/ 4 w 336"/>
                  <a:gd name="T13" fmla="*/ 164 h 310"/>
                  <a:gd name="T14" fmla="*/ 8 w 336"/>
                  <a:gd name="T15" fmla="*/ 184 h 310"/>
                  <a:gd name="T16" fmla="*/ 14 w 336"/>
                  <a:gd name="T17" fmla="*/ 206 h 310"/>
                  <a:gd name="T18" fmla="*/ 24 w 336"/>
                  <a:gd name="T19" fmla="*/ 224 h 310"/>
                  <a:gd name="T20" fmla="*/ 34 w 336"/>
                  <a:gd name="T21" fmla="*/ 242 h 310"/>
                  <a:gd name="T22" fmla="*/ 48 w 336"/>
                  <a:gd name="T23" fmla="*/ 258 h 310"/>
                  <a:gd name="T24" fmla="*/ 66 w 336"/>
                  <a:gd name="T25" fmla="*/ 270 h 310"/>
                  <a:gd name="T26" fmla="*/ 66 w 336"/>
                  <a:gd name="T27" fmla="*/ 270 h 310"/>
                  <a:gd name="T28" fmla="*/ 86 w 336"/>
                  <a:gd name="T29" fmla="*/ 282 h 310"/>
                  <a:gd name="T30" fmla="*/ 104 w 336"/>
                  <a:gd name="T31" fmla="*/ 290 h 310"/>
                  <a:gd name="T32" fmla="*/ 124 w 336"/>
                  <a:gd name="T33" fmla="*/ 298 h 310"/>
                  <a:gd name="T34" fmla="*/ 144 w 336"/>
                  <a:gd name="T35" fmla="*/ 302 h 310"/>
                  <a:gd name="T36" fmla="*/ 162 w 336"/>
                  <a:gd name="T37" fmla="*/ 306 h 310"/>
                  <a:gd name="T38" fmla="*/ 182 w 336"/>
                  <a:gd name="T39" fmla="*/ 308 h 310"/>
                  <a:gd name="T40" fmla="*/ 200 w 336"/>
                  <a:gd name="T41" fmla="*/ 310 h 310"/>
                  <a:gd name="T42" fmla="*/ 216 w 336"/>
                  <a:gd name="T43" fmla="*/ 308 h 310"/>
                  <a:gd name="T44" fmla="*/ 234 w 336"/>
                  <a:gd name="T45" fmla="*/ 306 h 310"/>
                  <a:gd name="T46" fmla="*/ 248 w 336"/>
                  <a:gd name="T47" fmla="*/ 302 h 310"/>
                  <a:gd name="T48" fmla="*/ 264 w 336"/>
                  <a:gd name="T49" fmla="*/ 296 h 310"/>
                  <a:gd name="T50" fmla="*/ 276 w 336"/>
                  <a:gd name="T51" fmla="*/ 290 h 310"/>
                  <a:gd name="T52" fmla="*/ 288 w 336"/>
                  <a:gd name="T53" fmla="*/ 280 h 310"/>
                  <a:gd name="T54" fmla="*/ 298 w 336"/>
                  <a:gd name="T55" fmla="*/ 272 h 310"/>
                  <a:gd name="T56" fmla="*/ 304 w 336"/>
                  <a:gd name="T57" fmla="*/ 260 h 310"/>
                  <a:gd name="T58" fmla="*/ 310 w 336"/>
                  <a:gd name="T59" fmla="*/ 248 h 310"/>
                  <a:gd name="T60" fmla="*/ 310 w 336"/>
                  <a:gd name="T61" fmla="*/ 248 h 310"/>
                  <a:gd name="T62" fmla="*/ 320 w 336"/>
                  <a:gd name="T63" fmla="*/ 222 h 310"/>
                  <a:gd name="T64" fmla="*/ 328 w 336"/>
                  <a:gd name="T65" fmla="*/ 196 h 310"/>
                  <a:gd name="T66" fmla="*/ 332 w 336"/>
                  <a:gd name="T67" fmla="*/ 168 h 310"/>
                  <a:gd name="T68" fmla="*/ 336 w 336"/>
                  <a:gd name="T69" fmla="*/ 142 h 310"/>
                  <a:gd name="T70" fmla="*/ 334 w 336"/>
                  <a:gd name="T71" fmla="*/ 118 h 310"/>
                  <a:gd name="T72" fmla="*/ 330 w 336"/>
                  <a:gd name="T73" fmla="*/ 96 h 310"/>
                  <a:gd name="T74" fmla="*/ 328 w 336"/>
                  <a:gd name="T75" fmla="*/ 86 h 310"/>
                  <a:gd name="T76" fmla="*/ 324 w 336"/>
                  <a:gd name="T77" fmla="*/ 76 h 310"/>
                  <a:gd name="T78" fmla="*/ 318 w 336"/>
                  <a:gd name="T79" fmla="*/ 70 h 310"/>
                  <a:gd name="T80" fmla="*/ 310 w 336"/>
                  <a:gd name="T81" fmla="*/ 64 h 310"/>
                  <a:gd name="T82" fmla="*/ 310 w 336"/>
                  <a:gd name="T83" fmla="*/ 64 h 310"/>
                  <a:gd name="T84" fmla="*/ 290 w 336"/>
                  <a:gd name="T85" fmla="*/ 50 h 310"/>
                  <a:gd name="T86" fmla="*/ 260 w 336"/>
                  <a:gd name="T87" fmla="*/ 36 h 310"/>
                  <a:gd name="T88" fmla="*/ 222 w 336"/>
                  <a:gd name="T89" fmla="*/ 22 h 310"/>
                  <a:gd name="T90" fmla="*/ 180 w 336"/>
                  <a:gd name="T91" fmla="*/ 10 h 310"/>
                  <a:gd name="T92" fmla="*/ 158 w 336"/>
                  <a:gd name="T93" fmla="*/ 6 h 310"/>
                  <a:gd name="T94" fmla="*/ 134 w 336"/>
                  <a:gd name="T95" fmla="*/ 2 h 310"/>
                  <a:gd name="T96" fmla="*/ 112 w 336"/>
                  <a:gd name="T97" fmla="*/ 0 h 310"/>
                  <a:gd name="T98" fmla="*/ 90 w 336"/>
                  <a:gd name="T99" fmla="*/ 0 h 310"/>
                  <a:gd name="T100" fmla="*/ 68 w 336"/>
                  <a:gd name="T101" fmla="*/ 2 h 310"/>
                  <a:gd name="T102" fmla="*/ 46 w 336"/>
                  <a:gd name="T103" fmla="*/ 6 h 310"/>
                  <a:gd name="T104" fmla="*/ 26 w 336"/>
                  <a:gd name="T105" fmla="*/ 12 h 310"/>
                  <a:gd name="T106" fmla="*/ 8 w 336"/>
                  <a:gd name="T107" fmla="*/ 2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6" h="310">
                    <a:moveTo>
                      <a:pt x="8" y="22"/>
                    </a:moveTo>
                    <a:lnTo>
                      <a:pt x="8" y="22"/>
                    </a:lnTo>
                    <a:lnTo>
                      <a:pt x="4" y="52"/>
                    </a:lnTo>
                    <a:lnTo>
                      <a:pt x="0" y="84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4" y="164"/>
                    </a:lnTo>
                    <a:lnTo>
                      <a:pt x="8" y="184"/>
                    </a:lnTo>
                    <a:lnTo>
                      <a:pt x="14" y="206"/>
                    </a:lnTo>
                    <a:lnTo>
                      <a:pt x="24" y="224"/>
                    </a:lnTo>
                    <a:lnTo>
                      <a:pt x="34" y="242"/>
                    </a:lnTo>
                    <a:lnTo>
                      <a:pt x="48" y="258"/>
                    </a:lnTo>
                    <a:lnTo>
                      <a:pt x="66" y="270"/>
                    </a:lnTo>
                    <a:lnTo>
                      <a:pt x="66" y="270"/>
                    </a:lnTo>
                    <a:lnTo>
                      <a:pt x="86" y="282"/>
                    </a:lnTo>
                    <a:lnTo>
                      <a:pt x="104" y="290"/>
                    </a:lnTo>
                    <a:lnTo>
                      <a:pt x="124" y="298"/>
                    </a:lnTo>
                    <a:lnTo>
                      <a:pt x="144" y="302"/>
                    </a:lnTo>
                    <a:lnTo>
                      <a:pt x="162" y="306"/>
                    </a:lnTo>
                    <a:lnTo>
                      <a:pt x="182" y="308"/>
                    </a:lnTo>
                    <a:lnTo>
                      <a:pt x="200" y="310"/>
                    </a:lnTo>
                    <a:lnTo>
                      <a:pt x="216" y="308"/>
                    </a:lnTo>
                    <a:lnTo>
                      <a:pt x="234" y="306"/>
                    </a:lnTo>
                    <a:lnTo>
                      <a:pt x="248" y="302"/>
                    </a:lnTo>
                    <a:lnTo>
                      <a:pt x="264" y="296"/>
                    </a:lnTo>
                    <a:lnTo>
                      <a:pt x="276" y="290"/>
                    </a:lnTo>
                    <a:lnTo>
                      <a:pt x="288" y="280"/>
                    </a:lnTo>
                    <a:lnTo>
                      <a:pt x="298" y="272"/>
                    </a:lnTo>
                    <a:lnTo>
                      <a:pt x="304" y="260"/>
                    </a:lnTo>
                    <a:lnTo>
                      <a:pt x="310" y="248"/>
                    </a:lnTo>
                    <a:lnTo>
                      <a:pt x="310" y="248"/>
                    </a:lnTo>
                    <a:lnTo>
                      <a:pt x="320" y="222"/>
                    </a:lnTo>
                    <a:lnTo>
                      <a:pt x="328" y="196"/>
                    </a:lnTo>
                    <a:lnTo>
                      <a:pt x="332" y="168"/>
                    </a:lnTo>
                    <a:lnTo>
                      <a:pt x="336" y="142"/>
                    </a:lnTo>
                    <a:lnTo>
                      <a:pt x="334" y="118"/>
                    </a:lnTo>
                    <a:lnTo>
                      <a:pt x="330" y="96"/>
                    </a:lnTo>
                    <a:lnTo>
                      <a:pt x="328" y="86"/>
                    </a:lnTo>
                    <a:lnTo>
                      <a:pt x="324" y="76"/>
                    </a:lnTo>
                    <a:lnTo>
                      <a:pt x="318" y="70"/>
                    </a:lnTo>
                    <a:lnTo>
                      <a:pt x="310" y="64"/>
                    </a:lnTo>
                    <a:lnTo>
                      <a:pt x="310" y="64"/>
                    </a:lnTo>
                    <a:lnTo>
                      <a:pt x="290" y="50"/>
                    </a:lnTo>
                    <a:lnTo>
                      <a:pt x="260" y="36"/>
                    </a:lnTo>
                    <a:lnTo>
                      <a:pt x="222" y="22"/>
                    </a:lnTo>
                    <a:lnTo>
                      <a:pt x="180" y="10"/>
                    </a:lnTo>
                    <a:lnTo>
                      <a:pt x="158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6" y="6"/>
                    </a:lnTo>
                    <a:lnTo>
                      <a:pt x="26" y="12"/>
                    </a:lnTo>
                    <a:lnTo>
                      <a:pt x="8" y="22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2655406" y="3918098"/>
                <a:ext cx="347088" cy="320230"/>
              </a:xfrm>
              <a:custGeom>
                <a:avLst/>
                <a:gdLst>
                  <a:gd name="T0" fmla="*/ 8 w 336"/>
                  <a:gd name="T1" fmla="*/ 22 h 310"/>
                  <a:gd name="T2" fmla="*/ 8 w 336"/>
                  <a:gd name="T3" fmla="*/ 22 h 310"/>
                  <a:gd name="T4" fmla="*/ 4 w 336"/>
                  <a:gd name="T5" fmla="*/ 52 h 310"/>
                  <a:gd name="T6" fmla="*/ 0 w 336"/>
                  <a:gd name="T7" fmla="*/ 84 h 310"/>
                  <a:gd name="T8" fmla="*/ 0 w 336"/>
                  <a:gd name="T9" fmla="*/ 122 h 310"/>
                  <a:gd name="T10" fmla="*/ 0 w 336"/>
                  <a:gd name="T11" fmla="*/ 144 h 310"/>
                  <a:gd name="T12" fmla="*/ 4 w 336"/>
                  <a:gd name="T13" fmla="*/ 164 h 310"/>
                  <a:gd name="T14" fmla="*/ 8 w 336"/>
                  <a:gd name="T15" fmla="*/ 184 h 310"/>
                  <a:gd name="T16" fmla="*/ 14 w 336"/>
                  <a:gd name="T17" fmla="*/ 206 h 310"/>
                  <a:gd name="T18" fmla="*/ 24 w 336"/>
                  <a:gd name="T19" fmla="*/ 224 h 310"/>
                  <a:gd name="T20" fmla="*/ 34 w 336"/>
                  <a:gd name="T21" fmla="*/ 242 h 310"/>
                  <a:gd name="T22" fmla="*/ 48 w 336"/>
                  <a:gd name="T23" fmla="*/ 258 h 310"/>
                  <a:gd name="T24" fmla="*/ 66 w 336"/>
                  <a:gd name="T25" fmla="*/ 270 h 310"/>
                  <a:gd name="T26" fmla="*/ 66 w 336"/>
                  <a:gd name="T27" fmla="*/ 270 h 310"/>
                  <a:gd name="T28" fmla="*/ 86 w 336"/>
                  <a:gd name="T29" fmla="*/ 282 h 310"/>
                  <a:gd name="T30" fmla="*/ 104 w 336"/>
                  <a:gd name="T31" fmla="*/ 290 h 310"/>
                  <a:gd name="T32" fmla="*/ 124 w 336"/>
                  <a:gd name="T33" fmla="*/ 298 h 310"/>
                  <a:gd name="T34" fmla="*/ 144 w 336"/>
                  <a:gd name="T35" fmla="*/ 302 h 310"/>
                  <a:gd name="T36" fmla="*/ 162 w 336"/>
                  <a:gd name="T37" fmla="*/ 306 h 310"/>
                  <a:gd name="T38" fmla="*/ 182 w 336"/>
                  <a:gd name="T39" fmla="*/ 308 h 310"/>
                  <a:gd name="T40" fmla="*/ 200 w 336"/>
                  <a:gd name="T41" fmla="*/ 310 h 310"/>
                  <a:gd name="T42" fmla="*/ 216 w 336"/>
                  <a:gd name="T43" fmla="*/ 308 h 310"/>
                  <a:gd name="T44" fmla="*/ 234 w 336"/>
                  <a:gd name="T45" fmla="*/ 306 h 310"/>
                  <a:gd name="T46" fmla="*/ 248 w 336"/>
                  <a:gd name="T47" fmla="*/ 302 h 310"/>
                  <a:gd name="T48" fmla="*/ 264 w 336"/>
                  <a:gd name="T49" fmla="*/ 296 h 310"/>
                  <a:gd name="T50" fmla="*/ 276 w 336"/>
                  <a:gd name="T51" fmla="*/ 290 h 310"/>
                  <a:gd name="T52" fmla="*/ 288 w 336"/>
                  <a:gd name="T53" fmla="*/ 280 h 310"/>
                  <a:gd name="T54" fmla="*/ 298 w 336"/>
                  <a:gd name="T55" fmla="*/ 272 h 310"/>
                  <a:gd name="T56" fmla="*/ 304 w 336"/>
                  <a:gd name="T57" fmla="*/ 260 h 310"/>
                  <a:gd name="T58" fmla="*/ 310 w 336"/>
                  <a:gd name="T59" fmla="*/ 248 h 310"/>
                  <a:gd name="T60" fmla="*/ 310 w 336"/>
                  <a:gd name="T61" fmla="*/ 248 h 310"/>
                  <a:gd name="T62" fmla="*/ 320 w 336"/>
                  <a:gd name="T63" fmla="*/ 222 h 310"/>
                  <a:gd name="T64" fmla="*/ 328 w 336"/>
                  <a:gd name="T65" fmla="*/ 196 h 310"/>
                  <a:gd name="T66" fmla="*/ 332 w 336"/>
                  <a:gd name="T67" fmla="*/ 168 h 310"/>
                  <a:gd name="T68" fmla="*/ 336 w 336"/>
                  <a:gd name="T69" fmla="*/ 142 h 310"/>
                  <a:gd name="T70" fmla="*/ 334 w 336"/>
                  <a:gd name="T71" fmla="*/ 118 h 310"/>
                  <a:gd name="T72" fmla="*/ 330 w 336"/>
                  <a:gd name="T73" fmla="*/ 96 h 310"/>
                  <a:gd name="T74" fmla="*/ 328 w 336"/>
                  <a:gd name="T75" fmla="*/ 86 h 310"/>
                  <a:gd name="T76" fmla="*/ 324 w 336"/>
                  <a:gd name="T77" fmla="*/ 76 h 310"/>
                  <a:gd name="T78" fmla="*/ 318 w 336"/>
                  <a:gd name="T79" fmla="*/ 70 h 310"/>
                  <a:gd name="T80" fmla="*/ 310 w 336"/>
                  <a:gd name="T81" fmla="*/ 64 h 310"/>
                  <a:gd name="T82" fmla="*/ 310 w 336"/>
                  <a:gd name="T83" fmla="*/ 64 h 310"/>
                  <a:gd name="T84" fmla="*/ 290 w 336"/>
                  <a:gd name="T85" fmla="*/ 50 h 310"/>
                  <a:gd name="T86" fmla="*/ 260 w 336"/>
                  <a:gd name="T87" fmla="*/ 36 h 310"/>
                  <a:gd name="T88" fmla="*/ 222 w 336"/>
                  <a:gd name="T89" fmla="*/ 22 h 310"/>
                  <a:gd name="T90" fmla="*/ 180 w 336"/>
                  <a:gd name="T91" fmla="*/ 10 h 310"/>
                  <a:gd name="T92" fmla="*/ 158 w 336"/>
                  <a:gd name="T93" fmla="*/ 6 h 310"/>
                  <a:gd name="T94" fmla="*/ 134 w 336"/>
                  <a:gd name="T95" fmla="*/ 2 h 310"/>
                  <a:gd name="T96" fmla="*/ 112 w 336"/>
                  <a:gd name="T97" fmla="*/ 0 h 310"/>
                  <a:gd name="T98" fmla="*/ 90 w 336"/>
                  <a:gd name="T99" fmla="*/ 0 h 310"/>
                  <a:gd name="T100" fmla="*/ 68 w 336"/>
                  <a:gd name="T101" fmla="*/ 2 h 310"/>
                  <a:gd name="T102" fmla="*/ 46 w 336"/>
                  <a:gd name="T103" fmla="*/ 6 h 310"/>
                  <a:gd name="T104" fmla="*/ 26 w 336"/>
                  <a:gd name="T105" fmla="*/ 12 h 310"/>
                  <a:gd name="T106" fmla="*/ 8 w 336"/>
                  <a:gd name="T107" fmla="*/ 2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6" h="310">
                    <a:moveTo>
                      <a:pt x="8" y="22"/>
                    </a:moveTo>
                    <a:lnTo>
                      <a:pt x="8" y="22"/>
                    </a:lnTo>
                    <a:lnTo>
                      <a:pt x="4" y="52"/>
                    </a:lnTo>
                    <a:lnTo>
                      <a:pt x="0" y="84"/>
                    </a:lnTo>
                    <a:lnTo>
                      <a:pt x="0" y="122"/>
                    </a:lnTo>
                    <a:lnTo>
                      <a:pt x="0" y="144"/>
                    </a:lnTo>
                    <a:lnTo>
                      <a:pt x="4" y="164"/>
                    </a:lnTo>
                    <a:lnTo>
                      <a:pt x="8" y="184"/>
                    </a:lnTo>
                    <a:lnTo>
                      <a:pt x="14" y="206"/>
                    </a:lnTo>
                    <a:lnTo>
                      <a:pt x="24" y="224"/>
                    </a:lnTo>
                    <a:lnTo>
                      <a:pt x="34" y="242"/>
                    </a:lnTo>
                    <a:lnTo>
                      <a:pt x="48" y="258"/>
                    </a:lnTo>
                    <a:lnTo>
                      <a:pt x="66" y="270"/>
                    </a:lnTo>
                    <a:lnTo>
                      <a:pt x="66" y="270"/>
                    </a:lnTo>
                    <a:lnTo>
                      <a:pt x="86" y="282"/>
                    </a:lnTo>
                    <a:lnTo>
                      <a:pt x="104" y="290"/>
                    </a:lnTo>
                    <a:lnTo>
                      <a:pt x="124" y="298"/>
                    </a:lnTo>
                    <a:lnTo>
                      <a:pt x="144" y="302"/>
                    </a:lnTo>
                    <a:lnTo>
                      <a:pt x="162" y="306"/>
                    </a:lnTo>
                    <a:lnTo>
                      <a:pt x="182" y="308"/>
                    </a:lnTo>
                    <a:lnTo>
                      <a:pt x="200" y="310"/>
                    </a:lnTo>
                    <a:lnTo>
                      <a:pt x="216" y="308"/>
                    </a:lnTo>
                    <a:lnTo>
                      <a:pt x="234" y="306"/>
                    </a:lnTo>
                    <a:lnTo>
                      <a:pt x="248" y="302"/>
                    </a:lnTo>
                    <a:lnTo>
                      <a:pt x="264" y="296"/>
                    </a:lnTo>
                    <a:lnTo>
                      <a:pt x="276" y="290"/>
                    </a:lnTo>
                    <a:lnTo>
                      <a:pt x="288" y="280"/>
                    </a:lnTo>
                    <a:lnTo>
                      <a:pt x="298" y="272"/>
                    </a:lnTo>
                    <a:lnTo>
                      <a:pt x="304" y="260"/>
                    </a:lnTo>
                    <a:lnTo>
                      <a:pt x="310" y="248"/>
                    </a:lnTo>
                    <a:lnTo>
                      <a:pt x="310" y="248"/>
                    </a:lnTo>
                    <a:lnTo>
                      <a:pt x="320" y="222"/>
                    </a:lnTo>
                    <a:lnTo>
                      <a:pt x="328" y="196"/>
                    </a:lnTo>
                    <a:lnTo>
                      <a:pt x="332" y="168"/>
                    </a:lnTo>
                    <a:lnTo>
                      <a:pt x="336" y="142"/>
                    </a:lnTo>
                    <a:lnTo>
                      <a:pt x="334" y="118"/>
                    </a:lnTo>
                    <a:lnTo>
                      <a:pt x="330" y="96"/>
                    </a:lnTo>
                    <a:lnTo>
                      <a:pt x="328" y="86"/>
                    </a:lnTo>
                    <a:lnTo>
                      <a:pt x="324" y="76"/>
                    </a:lnTo>
                    <a:lnTo>
                      <a:pt x="318" y="70"/>
                    </a:lnTo>
                    <a:lnTo>
                      <a:pt x="310" y="64"/>
                    </a:lnTo>
                    <a:lnTo>
                      <a:pt x="310" y="64"/>
                    </a:lnTo>
                    <a:lnTo>
                      <a:pt x="290" y="50"/>
                    </a:lnTo>
                    <a:lnTo>
                      <a:pt x="260" y="36"/>
                    </a:lnTo>
                    <a:lnTo>
                      <a:pt x="222" y="22"/>
                    </a:lnTo>
                    <a:lnTo>
                      <a:pt x="180" y="10"/>
                    </a:lnTo>
                    <a:lnTo>
                      <a:pt x="158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90" y="0"/>
                    </a:lnTo>
                    <a:lnTo>
                      <a:pt x="68" y="2"/>
                    </a:lnTo>
                    <a:lnTo>
                      <a:pt x="46" y="6"/>
                    </a:lnTo>
                    <a:lnTo>
                      <a:pt x="26" y="12"/>
                    </a:lnTo>
                    <a:lnTo>
                      <a:pt x="8" y="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47"/>
              <p:cNvSpPr>
                <a:spLocks/>
              </p:cNvSpPr>
              <p:nvPr/>
            </p:nvSpPr>
            <p:spPr bwMode="auto">
              <a:xfrm>
                <a:off x="2244273" y="5116376"/>
                <a:ext cx="487575" cy="355352"/>
              </a:xfrm>
              <a:custGeom>
                <a:avLst/>
                <a:gdLst>
                  <a:gd name="T0" fmla="*/ 242 w 472"/>
                  <a:gd name="T1" fmla="*/ 70 h 344"/>
                  <a:gd name="T2" fmla="*/ 256 w 472"/>
                  <a:gd name="T3" fmla="*/ 110 h 344"/>
                  <a:gd name="T4" fmla="*/ 270 w 472"/>
                  <a:gd name="T5" fmla="*/ 138 h 344"/>
                  <a:gd name="T6" fmla="*/ 282 w 472"/>
                  <a:gd name="T7" fmla="*/ 150 h 344"/>
                  <a:gd name="T8" fmla="*/ 286 w 472"/>
                  <a:gd name="T9" fmla="*/ 152 h 344"/>
                  <a:gd name="T10" fmla="*/ 306 w 472"/>
                  <a:gd name="T11" fmla="*/ 148 h 344"/>
                  <a:gd name="T12" fmla="*/ 336 w 472"/>
                  <a:gd name="T13" fmla="*/ 138 h 344"/>
                  <a:gd name="T14" fmla="*/ 374 w 472"/>
                  <a:gd name="T15" fmla="*/ 136 h 344"/>
                  <a:gd name="T16" fmla="*/ 396 w 472"/>
                  <a:gd name="T17" fmla="*/ 142 h 344"/>
                  <a:gd name="T18" fmla="*/ 420 w 472"/>
                  <a:gd name="T19" fmla="*/ 154 h 344"/>
                  <a:gd name="T20" fmla="*/ 432 w 472"/>
                  <a:gd name="T21" fmla="*/ 162 h 344"/>
                  <a:gd name="T22" fmla="*/ 448 w 472"/>
                  <a:gd name="T23" fmla="*/ 184 h 344"/>
                  <a:gd name="T24" fmla="*/ 460 w 472"/>
                  <a:gd name="T25" fmla="*/ 212 h 344"/>
                  <a:gd name="T26" fmla="*/ 470 w 472"/>
                  <a:gd name="T27" fmla="*/ 254 h 344"/>
                  <a:gd name="T28" fmla="*/ 472 w 472"/>
                  <a:gd name="T29" fmla="*/ 302 h 344"/>
                  <a:gd name="T30" fmla="*/ 472 w 472"/>
                  <a:gd name="T31" fmla="*/ 322 h 344"/>
                  <a:gd name="T32" fmla="*/ 388 w 472"/>
                  <a:gd name="T33" fmla="*/ 334 h 344"/>
                  <a:gd name="T34" fmla="*/ 286 w 472"/>
                  <a:gd name="T35" fmla="*/ 342 h 344"/>
                  <a:gd name="T36" fmla="*/ 216 w 472"/>
                  <a:gd name="T37" fmla="*/ 342 h 344"/>
                  <a:gd name="T38" fmla="*/ 184 w 472"/>
                  <a:gd name="T39" fmla="*/ 336 h 344"/>
                  <a:gd name="T40" fmla="*/ 174 w 472"/>
                  <a:gd name="T41" fmla="*/ 330 h 344"/>
                  <a:gd name="T42" fmla="*/ 158 w 472"/>
                  <a:gd name="T43" fmla="*/ 312 h 344"/>
                  <a:gd name="T44" fmla="*/ 130 w 472"/>
                  <a:gd name="T45" fmla="*/ 266 h 344"/>
                  <a:gd name="T46" fmla="*/ 100 w 472"/>
                  <a:gd name="T47" fmla="*/ 196 h 344"/>
                  <a:gd name="T48" fmla="*/ 54 w 472"/>
                  <a:gd name="T49" fmla="*/ 204 h 344"/>
                  <a:gd name="T50" fmla="*/ 44 w 472"/>
                  <a:gd name="T51" fmla="*/ 194 h 344"/>
                  <a:gd name="T52" fmla="*/ 14 w 472"/>
                  <a:gd name="T53" fmla="*/ 154 h 344"/>
                  <a:gd name="T54" fmla="*/ 0 w 472"/>
                  <a:gd name="T55" fmla="*/ 124 h 344"/>
                  <a:gd name="T56" fmla="*/ 2 w 472"/>
                  <a:gd name="T57" fmla="*/ 112 h 344"/>
                  <a:gd name="T58" fmla="*/ 4 w 472"/>
                  <a:gd name="T59" fmla="*/ 104 h 344"/>
                  <a:gd name="T60" fmla="*/ 26 w 472"/>
                  <a:gd name="T61" fmla="*/ 82 h 344"/>
                  <a:gd name="T62" fmla="*/ 66 w 472"/>
                  <a:gd name="T63" fmla="*/ 44 h 344"/>
                  <a:gd name="T64" fmla="*/ 124 w 472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344">
                    <a:moveTo>
                      <a:pt x="242" y="70"/>
                    </a:moveTo>
                    <a:lnTo>
                      <a:pt x="242" y="70"/>
                    </a:lnTo>
                    <a:lnTo>
                      <a:pt x="246" y="82"/>
                    </a:lnTo>
                    <a:lnTo>
                      <a:pt x="256" y="110"/>
                    </a:lnTo>
                    <a:lnTo>
                      <a:pt x="264" y="124"/>
                    </a:lnTo>
                    <a:lnTo>
                      <a:pt x="270" y="138"/>
                    </a:lnTo>
                    <a:lnTo>
                      <a:pt x="278" y="148"/>
                    </a:lnTo>
                    <a:lnTo>
                      <a:pt x="282" y="150"/>
                    </a:lnTo>
                    <a:lnTo>
                      <a:pt x="286" y="152"/>
                    </a:lnTo>
                    <a:lnTo>
                      <a:pt x="286" y="152"/>
                    </a:lnTo>
                    <a:lnTo>
                      <a:pt x="294" y="150"/>
                    </a:lnTo>
                    <a:lnTo>
                      <a:pt x="306" y="148"/>
                    </a:lnTo>
                    <a:lnTo>
                      <a:pt x="320" y="142"/>
                    </a:lnTo>
                    <a:lnTo>
                      <a:pt x="336" y="138"/>
                    </a:lnTo>
                    <a:lnTo>
                      <a:pt x="354" y="136"/>
                    </a:lnTo>
                    <a:lnTo>
                      <a:pt x="374" y="136"/>
                    </a:lnTo>
                    <a:lnTo>
                      <a:pt x="384" y="138"/>
                    </a:lnTo>
                    <a:lnTo>
                      <a:pt x="396" y="142"/>
                    </a:lnTo>
                    <a:lnTo>
                      <a:pt x="408" y="146"/>
                    </a:lnTo>
                    <a:lnTo>
                      <a:pt x="420" y="154"/>
                    </a:lnTo>
                    <a:lnTo>
                      <a:pt x="420" y="154"/>
                    </a:lnTo>
                    <a:lnTo>
                      <a:pt x="432" y="162"/>
                    </a:lnTo>
                    <a:lnTo>
                      <a:pt x="440" y="174"/>
                    </a:lnTo>
                    <a:lnTo>
                      <a:pt x="448" y="184"/>
                    </a:lnTo>
                    <a:lnTo>
                      <a:pt x="456" y="198"/>
                    </a:lnTo>
                    <a:lnTo>
                      <a:pt x="460" y="212"/>
                    </a:lnTo>
                    <a:lnTo>
                      <a:pt x="466" y="226"/>
                    </a:lnTo>
                    <a:lnTo>
                      <a:pt x="470" y="254"/>
                    </a:lnTo>
                    <a:lnTo>
                      <a:pt x="472" y="280"/>
                    </a:lnTo>
                    <a:lnTo>
                      <a:pt x="472" y="302"/>
                    </a:lnTo>
                    <a:lnTo>
                      <a:pt x="472" y="322"/>
                    </a:lnTo>
                    <a:lnTo>
                      <a:pt x="472" y="322"/>
                    </a:lnTo>
                    <a:lnTo>
                      <a:pt x="430" y="328"/>
                    </a:lnTo>
                    <a:lnTo>
                      <a:pt x="388" y="334"/>
                    </a:lnTo>
                    <a:lnTo>
                      <a:pt x="338" y="340"/>
                    </a:lnTo>
                    <a:lnTo>
                      <a:pt x="286" y="342"/>
                    </a:lnTo>
                    <a:lnTo>
                      <a:pt x="238" y="344"/>
                    </a:lnTo>
                    <a:lnTo>
                      <a:pt x="216" y="342"/>
                    </a:lnTo>
                    <a:lnTo>
                      <a:pt x="198" y="340"/>
                    </a:lnTo>
                    <a:lnTo>
                      <a:pt x="184" y="336"/>
                    </a:lnTo>
                    <a:lnTo>
                      <a:pt x="174" y="330"/>
                    </a:lnTo>
                    <a:lnTo>
                      <a:pt x="174" y="330"/>
                    </a:lnTo>
                    <a:lnTo>
                      <a:pt x="166" y="322"/>
                    </a:lnTo>
                    <a:lnTo>
                      <a:pt x="158" y="312"/>
                    </a:lnTo>
                    <a:lnTo>
                      <a:pt x="142" y="290"/>
                    </a:lnTo>
                    <a:lnTo>
                      <a:pt x="130" y="266"/>
                    </a:lnTo>
                    <a:lnTo>
                      <a:pt x="118" y="240"/>
                    </a:lnTo>
                    <a:lnTo>
                      <a:pt x="100" y="196"/>
                    </a:lnTo>
                    <a:lnTo>
                      <a:pt x="94" y="178"/>
                    </a:lnTo>
                    <a:lnTo>
                      <a:pt x="54" y="204"/>
                    </a:lnTo>
                    <a:lnTo>
                      <a:pt x="54" y="204"/>
                    </a:lnTo>
                    <a:lnTo>
                      <a:pt x="44" y="194"/>
                    </a:lnTo>
                    <a:lnTo>
                      <a:pt x="24" y="168"/>
                    </a:lnTo>
                    <a:lnTo>
                      <a:pt x="14" y="154"/>
                    </a:lnTo>
                    <a:lnTo>
                      <a:pt x="4" y="138"/>
                    </a:lnTo>
                    <a:lnTo>
                      <a:pt x="0" y="124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4" y="104"/>
                    </a:lnTo>
                    <a:lnTo>
                      <a:pt x="10" y="98"/>
                    </a:lnTo>
                    <a:lnTo>
                      <a:pt x="26" y="82"/>
                    </a:lnTo>
                    <a:lnTo>
                      <a:pt x="46" y="62"/>
                    </a:lnTo>
                    <a:lnTo>
                      <a:pt x="66" y="44"/>
                    </a:lnTo>
                    <a:lnTo>
                      <a:pt x="106" y="14"/>
                    </a:lnTo>
                    <a:lnTo>
                      <a:pt x="124" y="0"/>
                    </a:lnTo>
                    <a:lnTo>
                      <a:pt x="242" y="70"/>
                    </a:lnTo>
                    <a:close/>
                  </a:path>
                </a:pathLst>
              </a:custGeom>
              <a:solidFill>
                <a:srgbClr val="3C30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48"/>
              <p:cNvSpPr>
                <a:spLocks/>
              </p:cNvSpPr>
              <p:nvPr/>
            </p:nvSpPr>
            <p:spPr bwMode="auto">
              <a:xfrm>
                <a:off x="2326913" y="3949088"/>
                <a:ext cx="592941" cy="1262325"/>
              </a:xfrm>
              <a:custGeom>
                <a:avLst/>
                <a:gdLst>
                  <a:gd name="T0" fmla="*/ 192 w 574"/>
                  <a:gd name="T1" fmla="*/ 6 h 1222"/>
                  <a:gd name="T2" fmla="*/ 172 w 574"/>
                  <a:gd name="T3" fmla="*/ 52 h 1222"/>
                  <a:gd name="T4" fmla="*/ 154 w 574"/>
                  <a:gd name="T5" fmla="*/ 114 h 1222"/>
                  <a:gd name="T6" fmla="*/ 148 w 574"/>
                  <a:gd name="T7" fmla="*/ 146 h 1222"/>
                  <a:gd name="T8" fmla="*/ 150 w 574"/>
                  <a:gd name="T9" fmla="*/ 178 h 1222"/>
                  <a:gd name="T10" fmla="*/ 160 w 574"/>
                  <a:gd name="T11" fmla="*/ 204 h 1222"/>
                  <a:gd name="T12" fmla="*/ 170 w 574"/>
                  <a:gd name="T13" fmla="*/ 216 h 1222"/>
                  <a:gd name="T14" fmla="*/ 208 w 574"/>
                  <a:gd name="T15" fmla="*/ 252 h 1222"/>
                  <a:gd name="T16" fmla="*/ 270 w 574"/>
                  <a:gd name="T17" fmla="*/ 296 h 1222"/>
                  <a:gd name="T18" fmla="*/ 344 w 574"/>
                  <a:gd name="T19" fmla="*/ 342 h 1222"/>
                  <a:gd name="T20" fmla="*/ 354 w 574"/>
                  <a:gd name="T21" fmla="*/ 352 h 1222"/>
                  <a:gd name="T22" fmla="*/ 350 w 574"/>
                  <a:gd name="T23" fmla="*/ 362 h 1222"/>
                  <a:gd name="T24" fmla="*/ 306 w 574"/>
                  <a:gd name="T25" fmla="*/ 472 h 1222"/>
                  <a:gd name="T26" fmla="*/ 194 w 574"/>
                  <a:gd name="T27" fmla="*/ 726 h 1222"/>
                  <a:gd name="T28" fmla="*/ 74 w 574"/>
                  <a:gd name="T29" fmla="*/ 984 h 1222"/>
                  <a:gd name="T30" fmla="*/ 12 w 574"/>
                  <a:gd name="T31" fmla="*/ 1102 h 1222"/>
                  <a:gd name="T32" fmla="*/ 0 w 574"/>
                  <a:gd name="T33" fmla="*/ 1118 h 1222"/>
                  <a:gd name="T34" fmla="*/ 14 w 574"/>
                  <a:gd name="T35" fmla="*/ 1144 h 1222"/>
                  <a:gd name="T36" fmla="*/ 38 w 574"/>
                  <a:gd name="T37" fmla="*/ 1178 h 1222"/>
                  <a:gd name="T38" fmla="*/ 72 w 574"/>
                  <a:gd name="T39" fmla="*/ 1206 h 1222"/>
                  <a:gd name="T40" fmla="*/ 92 w 574"/>
                  <a:gd name="T41" fmla="*/ 1216 h 1222"/>
                  <a:gd name="T42" fmla="*/ 114 w 574"/>
                  <a:gd name="T43" fmla="*/ 1220 h 1222"/>
                  <a:gd name="T44" fmla="*/ 154 w 574"/>
                  <a:gd name="T45" fmla="*/ 1220 h 1222"/>
                  <a:gd name="T46" fmla="*/ 186 w 574"/>
                  <a:gd name="T47" fmla="*/ 1212 h 1222"/>
                  <a:gd name="T48" fmla="*/ 204 w 574"/>
                  <a:gd name="T49" fmla="*/ 1200 h 1222"/>
                  <a:gd name="T50" fmla="*/ 206 w 574"/>
                  <a:gd name="T51" fmla="*/ 1196 h 1222"/>
                  <a:gd name="T52" fmla="*/ 248 w 574"/>
                  <a:gd name="T53" fmla="*/ 1096 h 1222"/>
                  <a:gd name="T54" fmla="*/ 448 w 574"/>
                  <a:gd name="T55" fmla="*/ 648 h 1222"/>
                  <a:gd name="T56" fmla="*/ 516 w 574"/>
                  <a:gd name="T57" fmla="*/ 494 h 1222"/>
                  <a:gd name="T58" fmla="*/ 560 w 574"/>
                  <a:gd name="T59" fmla="*/ 378 h 1222"/>
                  <a:gd name="T60" fmla="*/ 574 w 574"/>
                  <a:gd name="T61" fmla="*/ 312 h 1222"/>
                  <a:gd name="T62" fmla="*/ 572 w 574"/>
                  <a:gd name="T63" fmla="*/ 284 h 1222"/>
                  <a:gd name="T64" fmla="*/ 566 w 574"/>
                  <a:gd name="T65" fmla="*/ 258 h 1222"/>
                  <a:gd name="T66" fmla="*/ 552 w 574"/>
                  <a:gd name="T67" fmla="*/ 232 h 1222"/>
                  <a:gd name="T68" fmla="*/ 542 w 574"/>
                  <a:gd name="T69" fmla="*/ 222 h 1222"/>
                  <a:gd name="T70" fmla="*/ 506 w 574"/>
                  <a:gd name="T71" fmla="*/ 190 h 1222"/>
                  <a:gd name="T72" fmla="*/ 454 w 574"/>
                  <a:gd name="T73" fmla="*/ 154 h 1222"/>
                  <a:gd name="T74" fmla="*/ 410 w 574"/>
                  <a:gd name="T75" fmla="*/ 126 h 1222"/>
                  <a:gd name="T76" fmla="*/ 392 w 574"/>
                  <a:gd name="T77" fmla="*/ 106 h 1222"/>
                  <a:gd name="T78" fmla="*/ 390 w 574"/>
                  <a:gd name="T79" fmla="*/ 100 h 1222"/>
                  <a:gd name="T80" fmla="*/ 382 w 574"/>
                  <a:gd name="T81" fmla="*/ 86 h 1222"/>
                  <a:gd name="T82" fmla="*/ 348 w 574"/>
                  <a:gd name="T83" fmla="*/ 50 h 1222"/>
                  <a:gd name="T84" fmla="*/ 308 w 574"/>
                  <a:gd name="T85" fmla="*/ 24 h 1222"/>
                  <a:gd name="T86" fmla="*/ 276 w 574"/>
                  <a:gd name="T87" fmla="*/ 10 h 1222"/>
                  <a:gd name="T88" fmla="*/ 242 w 574"/>
                  <a:gd name="T89" fmla="*/ 2 h 1222"/>
                  <a:gd name="T90" fmla="*/ 208 w 574"/>
                  <a:gd name="T91" fmla="*/ 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4" h="1222">
                    <a:moveTo>
                      <a:pt x="192" y="6"/>
                    </a:moveTo>
                    <a:lnTo>
                      <a:pt x="192" y="6"/>
                    </a:lnTo>
                    <a:lnTo>
                      <a:pt x="182" y="28"/>
                    </a:lnTo>
                    <a:lnTo>
                      <a:pt x="172" y="52"/>
                    </a:lnTo>
                    <a:lnTo>
                      <a:pt x="162" y="80"/>
                    </a:lnTo>
                    <a:lnTo>
                      <a:pt x="154" y="114"/>
                    </a:lnTo>
                    <a:lnTo>
                      <a:pt x="150" y="130"/>
                    </a:lnTo>
                    <a:lnTo>
                      <a:pt x="148" y="146"/>
                    </a:lnTo>
                    <a:lnTo>
                      <a:pt x="148" y="162"/>
                    </a:lnTo>
                    <a:lnTo>
                      <a:pt x="150" y="178"/>
                    </a:lnTo>
                    <a:lnTo>
                      <a:pt x="154" y="192"/>
                    </a:lnTo>
                    <a:lnTo>
                      <a:pt x="160" y="204"/>
                    </a:lnTo>
                    <a:lnTo>
                      <a:pt x="160" y="204"/>
                    </a:lnTo>
                    <a:lnTo>
                      <a:pt x="170" y="216"/>
                    </a:lnTo>
                    <a:lnTo>
                      <a:pt x="180" y="228"/>
                    </a:lnTo>
                    <a:lnTo>
                      <a:pt x="208" y="252"/>
                    </a:lnTo>
                    <a:lnTo>
                      <a:pt x="238" y="274"/>
                    </a:lnTo>
                    <a:lnTo>
                      <a:pt x="270" y="296"/>
                    </a:lnTo>
                    <a:lnTo>
                      <a:pt x="326" y="330"/>
                    </a:lnTo>
                    <a:lnTo>
                      <a:pt x="344" y="342"/>
                    </a:lnTo>
                    <a:lnTo>
                      <a:pt x="350" y="348"/>
                    </a:lnTo>
                    <a:lnTo>
                      <a:pt x="354" y="352"/>
                    </a:lnTo>
                    <a:lnTo>
                      <a:pt x="354" y="352"/>
                    </a:lnTo>
                    <a:lnTo>
                      <a:pt x="350" y="362"/>
                    </a:lnTo>
                    <a:lnTo>
                      <a:pt x="342" y="388"/>
                    </a:lnTo>
                    <a:lnTo>
                      <a:pt x="306" y="472"/>
                    </a:lnTo>
                    <a:lnTo>
                      <a:pt x="254" y="590"/>
                    </a:lnTo>
                    <a:lnTo>
                      <a:pt x="194" y="726"/>
                    </a:lnTo>
                    <a:lnTo>
                      <a:pt x="132" y="862"/>
                    </a:lnTo>
                    <a:lnTo>
                      <a:pt x="74" y="984"/>
                    </a:lnTo>
                    <a:lnTo>
                      <a:pt x="28" y="1074"/>
                    </a:lnTo>
                    <a:lnTo>
                      <a:pt x="12" y="1102"/>
                    </a:lnTo>
                    <a:lnTo>
                      <a:pt x="0" y="1118"/>
                    </a:lnTo>
                    <a:lnTo>
                      <a:pt x="0" y="1118"/>
                    </a:lnTo>
                    <a:lnTo>
                      <a:pt x="8" y="1130"/>
                    </a:lnTo>
                    <a:lnTo>
                      <a:pt x="14" y="1144"/>
                    </a:lnTo>
                    <a:lnTo>
                      <a:pt x="24" y="1160"/>
                    </a:lnTo>
                    <a:lnTo>
                      <a:pt x="38" y="1178"/>
                    </a:lnTo>
                    <a:lnTo>
                      <a:pt x="54" y="1194"/>
                    </a:lnTo>
                    <a:lnTo>
                      <a:pt x="72" y="1206"/>
                    </a:lnTo>
                    <a:lnTo>
                      <a:pt x="82" y="1212"/>
                    </a:lnTo>
                    <a:lnTo>
                      <a:pt x="92" y="1216"/>
                    </a:lnTo>
                    <a:lnTo>
                      <a:pt x="92" y="1216"/>
                    </a:lnTo>
                    <a:lnTo>
                      <a:pt x="114" y="1220"/>
                    </a:lnTo>
                    <a:lnTo>
                      <a:pt x="134" y="1222"/>
                    </a:lnTo>
                    <a:lnTo>
                      <a:pt x="154" y="1220"/>
                    </a:lnTo>
                    <a:lnTo>
                      <a:pt x="172" y="1216"/>
                    </a:lnTo>
                    <a:lnTo>
                      <a:pt x="186" y="1212"/>
                    </a:lnTo>
                    <a:lnTo>
                      <a:pt x="198" y="1206"/>
                    </a:lnTo>
                    <a:lnTo>
                      <a:pt x="204" y="1200"/>
                    </a:lnTo>
                    <a:lnTo>
                      <a:pt x="206" y="1196"/>
                    </a:lnTo>
                    <a:lnTo>
                      <a:pt x="206" y="1196"/>
                    </a:lnTo>
                    <a:lnTo>
                      <a:pt x="218" y="1166"/>
                    </a:lnTo>
                    <a:lnTo>
                      <a:pt x="248" y="1096"/>
                    </a:lnTo>
                    <a:lnTo>
                      <a:pt x="344" y="882"/>
                    </a:lnTo>
                    <a:lnTo>
                      <a:pt x="448" y="648"/>
                    </a:lnTo>
                    <a:lnTo>
                      <a:pt x="516" y="494"/>
                    </a:lnTo>
                    <a:lnTo>
                      <a:pt x="516" y="494"/>
                    </a:lnTo>
                    <a:lnTo>
                      <a:pt x="548" y="414"/>
                    </a:lnTo>
                    <a:lnTo>
                      <a:pt x="560" y="378"/>
                    </a:lnTo>
                    <a:lnTo>
                      <a:pt x="570" y="344"/>
                    </a:lnTo>
                    <a:lnTo>
                      <a:pt x="574" y="312"/>
                    </a:lnTo>
                    <a:lnTo>
                      <a:pt x="574" y="298"/>
                    </a:lnTo>
                    <a:lnTo>
                      <a:pt x="572" y="284"/>
                    </a:lnTo>
                    <a:lnTo>
                      <a:pt x="570" y="270"/>
                    </a:lnTo>
                    <a:lnTo>
                      <a:pt x="566" y="258"/>
                    </a:lnTo>
                    <a:lnTo>
                      <a:pt x="560" y="244"/>
                    </a:lnTo>
                    <a:lnTo>
                      <a:pt x="552" y="232"/>
                    </a:lnTo>
                    <a:lnTo>
                      <a:pt x="552" y="232"/>
                    </a:lnTo>
                    <a:lnTo>
                      <a:pt x="542" y="222"/>
                    </a:lnTo>
                    <a:lnTo>
                      <a:pt x="530" y="210"/>
                    </a:lnTo>
                    <a:lnTo>
                      <a:pt x="506" y="190"/>
                    </a:lnTo>
                    <a:lnTo>
                      <a:pt x="480" y="172"/>
                    </a:lnTo>
                    <a:lnTo>
                      <a:pt x="454" y="154"/>
                    </a:lnTo>
                    <a:lnTo>
                      <a:pt x="430" y="140"/>
                    </a:lnTo>
                    <a:lnTo>
                      <a:pt x="410" y="126"/>
                    </a:lnTo>
                    <a:lnTo>
                      <a:pt x="396" y="112"/>
                    </a:lnTo>
                    <a:lnTo>
                      <a:pt x="392" y="106"/>
                    </a:lnTo>
                    <a:lnTo>
                      <a:pt x="390" y="100"/>
                    </a:lnTo>
                    <a:lnTo>
                      <a:pt x="390" y="100"/>
                    </a:lnTo>
                    <a:lnTo>
                      <a:pt x="386" y="94"/>
                    </a:lnTo>
                    <a:lnTo>
                      <a:pt x="382" y="86"/>
                    </a:lnTo>
                    <a:lnTo>
                      <a:pt x="368" y="70"/>
                    </a:lnTo>
                    <a:lnTo>
                      <a:pt x="348" y="50"/>
                    </a:lnTo>
                    <a:lnTo>
                      <a:pt x="322" y="32"/>
                    </a:lnTo>
                    <a:lnTo>
                      <a:pt x="308" y="24"/>
                    </a:lnTo>
                    <a:lnTo>
                      <a:pt x="292" y="16"/>
                    </a:lnTo>
                    <a:lnTo>
                      <a:pt x="276" y="10"/>
                    </a:lnTo>
                    <a:lnTo>
                      <a:pt x="260" y="4"/>
                    </a:lnTo>
                    <a:lnTo>
                      <a:pt x="242" y="2"/>
                    </a:lnTo>
                    <a:lnTo>
                      <a:pt x="226" y="0"/>
                    </a:lnTo>
                    <a:lnTo>
                      <a:pt x="208" y="2"/>
                    </a:lnTo>
                    <a:lnTo>
                      <a:pt x="192" y="6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Freeform 49"/>
              <p:cNvSpPr>
                <a:spLocks/>
              </p:cNvSpPr>
              <p:nvPr/>
            </p:nvSpPr>
            <p:spPr bwMode="auto">
              <a:xfrm>
                <a:off x="2326913" y="3949088"/>
                <a:ext cx="592941" cy="1262325"/>
              </a:xfrm>
              <a:custGeom>
                <a:avLst/>
                <a:gdLst>
                  <a:gd name="T0" fmla="*/ 192 w 574"/>
                  <a:gd name="T1" fmla="*/ 6 h 1222"/>
                  <a:gd name="T2" fmla="*/ 172 w 574"/>
                  <a:gd name="T3" fmla="*/ 52 h 1222"/>
                  <a:gd name="T4" fmla="*/ 154 w 574"/>
                  <a:gd name="T5" fmla="*/ 114 h 1222"/>
                  <a:gd name="T6" fmla="*/ 148 w 574"/>
                  <a:gd name="T7" fmla="*/ 146 h 1222"/>
                  <a:gd name="T8" fmla="*/ 150 w 574"/>
                  <a:gd name="T9" fmla="*/ 178 h 1222"/>
                  <a:gd name="T10" fmla="*/ 160 w 574"/>
                  <a:gd name="T11" fmla="*/ 204 h 1222"/>
                  <a:gd name="T12" fmla="*/ 170 w 574"/>
                  <a:gd name="T13" fmla="*/ 216 h 1222"/>
                  <a:gd name="T14" fmla="*/ 208 w 574"/>
                  <a:gd name="T15" fmla="*/ 252 h 1222"/>
                  <a:gd name="T16" fmla="*/ 270 w 574"/>
                  <a:gd name="T17" fmla="*/ 296 h 1222"/>
                  <a:gd name="T18" fmla="*/ 344 w 574"/>
                  <a:gd name="T19" fmla="*/ 342 h 1222"/>
                  <a:gd name="T20" fmla="*/ 354 w 574"/>
                  <a:gd name="T21" fmla="*/ 352 h 1222"/>
                  <a:gd name="T22" fmla="*/ 350 w 574"/>
                  <a:gd name="T23" fmla="*/ 362 h 1222"/>
                  <a:gd name="T24" fmla="*/ 306 w 574"/>
                  <a:gd name="T25" fmla="*/ 472 h 1222"/>
                  <a:gd name="T26" fmla="*/ 194 w 574"/>
                  <a:gd name="T27" fmla="*/ 726 h 1222"/>
                  <a:gd name="T28" fmla="*/ 74 w 574"/>
                  <a:gd name="T29" fmla="*/ 984 h 1222"/>
                  <a:gd name="T30" fmla="*/ 12 w 574"/>
                  <a:gd name="T31" fmla="*/ 1102 h 1222"/>
                  <a:gd name="T32" fmla="*/ 0 w 574"/>
                  <a:gd name="T33" fmla="*/ 1118 h 1222"/>
                  <a:gd name="T34" fmla="*/ 14 w 574"/>
                  <a:gd name="T35" fmla="*/ 1144 h 1222"/>
                  <a:gd name="T36" fmla="*/ 38 w 574"/>
                  <a:gd name="T37" fmla="*/ 1178 h 1222"/>
                  <a:gd name="T38" fmla="*/ 72 w 574"/>
                  <a:gd name="T39" fmla="*/ 1206 h 1222"/>
                  <a:gd name="T40" fmla="*/ 92 w 574"/>
                  <a:gd name="T41" fmla="*/ 1216 h 1222"/>
                  <a:gd name="T42" fmla="*/ 114 w 574"/>
                  <a:gd name="T43" fmla="*/ 1220 h 1222"/>
                  <a:gd name="T44" fmla="*/ 154 w 574"/>
                  <a:gd name="T45" fmla="*/ 1220 h 1222"/>
                  <a:gd name="T46" fmla="*/ 186 w 574"/>
                  <a:gd name="T47" fmla="*/ 1212 h 1222"/>
                  <a:gd name="T48" fmla="*/ 204 w 574"/>
                  <a:gd name="T49" fmla="*/ 1200 h 1222"/>
                  <a:gd name="T50" fmla="*/ 206 w 574"/>
                  <a:gd name="T51" fmla="*/ 1196 h 1222"/>
                  <a:gd name="T52" fmla="*/ 248 w 574"/>
                  <a:gd name="T53" fmla="*/ 1096 h 1222"/>
                  <a:gd name="T54" fmla="*/ 448 w 574"/>
                  <a:gd name="T55" fmla="*/ 648 h 1222"/>
                  <a:gd name="T56" fmla="*/ 516 w 574"/>
                  <a:gd name="T57" fmla="*/ 494 h 1222"/>
                  <a:gd name="T58" fmla="*/ 560 w 574"/>
                  <a:gd name="T59" fmla="*/ 378 h 1222"/>
                  <a:gd name="T60" fmla="*/ 574 w 574"/>
                  <a:gd name="T61" fmla="*/ 312 h 1222"/>
                  <a:gd name="T62" fmla="*/ 572 w 574"/>
                  <a:gd name="T63" fmla="*/ 284 h 1222"/>
                  <a:gd name="T64" fmla="*/ 566 w 574"/>
                  <a:gd name="T65" fmla="*/ 258 h 1222"/>
                  <a:gd name="T66" fmla="*/ 552 w 574"/>
                  <a:gd name="T67" fmla="*/ 232 h 1222"/>
                  <a:gd name="T68" fmla="*/ 542 w 574"/>
                  <a:gd name="T69" fmla="*/ 222 h 1222"/>
                  <a:gd name="T70" fmla="*/ 506 w 574"/>
                  <a:gd name="T71" fmla="*/ 190 h 1222"/>
                  <a:gd name="T72" fmla="*/ 454 w 574"/>
                  <a:gd name="T73" fmla="*/ 154 h 1222"/>
                  <a:gd name="T74" fmla="*/ 410 w 574"/>
                  <a:gd name="T75" fmla="*/ 126 h 1222"/>
                  <a:gd name="T76" fmla="*/ 392 w 574"/>
                  <a:gd name="T77" fmla="*/ 106 h 1222"/>
                  <a:gd name="T78" fmla="*/ 390 w 574"/>
                  <a:gd name="T79" fmla="*/ 100 h 1222"/>
                  <a:gd name="T80" fmla="*/ 382 w 574"/>
                  <a:gd name="T81" fmla="*/ 86 h 1222"/>
                  <a:gd name="T82" fmla="*/ 348 w 574"/>
                  <a:gd name="T83" fmla="*/ 50 h 1222"/>
                  <a:gd name="T84" fmla="*/ 308 w 574"/>
                  <a:gd name="T85" fmla="*/ 24 h 1222"/>
                  <a:gd name="T86" fmla="*/ 276 w 574"/>
                  <a:gd name="T87" fmla="*/ 10 h 1222"/>
                  <a:gd name="T88" fmla="*/ 242 w 574"/>
                  <a:gd name="T89" fmla="*/ 2 h 1222"/>
                  <a:gd name="T90" fmla="*/ 208 w 574"/>
                  <a:gd name="T91" fmla="*/ 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4" h="1222">
                    <a:moveTo>
                      <a:pt x="192" y="6"/>
                    </a:moveTo>
                    <a:lnTo>
                      <a:pt x="192" y="6"/>
                    </a:lnTo>
                    <a:lnTo>
                      <a:pt x="182" y="28"/>
                    </a:lnTo>
                    <a:lnTo>
                      <a:pt x="172" y="52"/>
                    </a:lnTo>
                    <a:lnTo>
                      <a:pt x="162" y="80"/>
                    </a:lnTo>
                    <a:lnTo>
                      <a:pt x="154" y="114"/>
                    </a:lnTo>
                    <a:lnTo>
                      <a:pt x="150" y="130"/>
                    </a:lnTo>
                    <a:lnTo>
                      <a:pt x="148" y="146"/>
                    </a:lnTo>
                    <a:lnTo>
                      <a:pt x="148" y="162"/>
                    </a:lnTo>
                    <a:lnTo>
                      <a:pt x="150" y="178"/>
                    </a:lnTo>
                    <a:lnTo>
                      <a:pt x="154" y="192"/>
                    </a:lnTo>
                    <a:lnTo>
                      <a:pt x="160" y="204"/>
                    </a:lnTo>
                    <a:lnTo>
                      <a:pt x="160" y="204"/>
                    </a:lnTo>
                    <a:lnTo>
                      <a:pt x="170" y="216"/>
                    </a:lnTo>
                    <a:lnTo>
                      <a:pt x="180" y="228"/>
                    </a:lnTo>
                    <a:lnTo>
                      <a:pt x="208" y="252"/>
                    </a:lnTo>
                    <a:lnTo>
                      <a:pt x="238" y="274"/>
                    </a:lnTo>
                    <a:lnTo>
                      <a:pt x="270" y="296"/>
                    </a:lnTo>
                    <a:lnTo>
                      <a:pt x="326" y="330"/>
                    </a:lnTo>
                    <a:lnTo>
                      <a:pt x="344" y="342"/>
                    </a:lnTo>
                    <a:lnTo>
                      <a:pt x="350" y="348"/>
                    </a:lnTo>
                    <a:lnTo>
                      <a:pt x="354" y="352"/>
                    </a:lnTo>
                    <a:lnTo>
                      <a:pt x="354" y="352"/>
                    </a:lnTo>
                    <a:lnTo>
                      <a:pt x="350" y="362"/>
                    </a:lnTo>
                    <a:lnTo>
                      <a:pt x="342" y="388"/>
                    </a:lnTo>
                    <a:lnTo>
                      <a:pt x="306" y="472"/>
                    </a:lnTo>
                    <a:lnTo>
                      <a:pt x="254" y="590"/>
                    </a:lnTo>
                    <a:lnTo>
                      <a:pt x="194" y="726"/>
                    </a:lnTo>
                    <a:lnTo>
                      <a:pt x="132" y="862"/>
                    </a:lnTo>
                    <a:lnTo>
                      <a:pt x="74" y="984"/>
                    </a:lnTo>
                    <a:lnTo>
                      <a:pt x="28" y="1074"/>
                    </a:lnTo>
                    <a:lnTo>
                      <a:pt x="12" y="1102"/>
                    </a:lnTo>
                    <a:lnTo>
                      <a:pt x="0" y="1118"/>
                    </a:lnTo>
                    <a:lnTo>
                      <a:pt x="0" y="1118"/>
                    </a:lnTo>
                    <a:lnTo>
                      <a:pt x="8" y="1130"/>
                    </a:lnTo>
                    <a:lnTo>
                      <a:pt x="14" y="1144"/>
                    </a:lnTo>
                    <a:lnTo>
                      <a:pt x="24" y="1160"/>
                    </a:lnTo>
                    <a:lnTo>
                      <a:pt x="38" y="1178"/>
                    </a:lnTo>
                    <a:lnTo>
                      <a:pt x="54" y="1194"/>
                    </a:lnTo>
                    <a:lnTo>
                      <a:pt x="72" y="1206"/>
                    </a:lnTo>
                    <a:lnTo>
                      <a:pt x="82" y="1212"/>
                    </a:lnTo>
                    <a:lnTo>
                      <a:pt x="92" y="1216"/>
                    </a:lnTo>
                    <a:lnTo>
                      <a:pt x="92" y="1216"/>
                    </a:lnTo>
                    <a:lnTo>
                      <a:pt x="114" y="1220"/>
                    </a:lnTo>
                    <a:lnTo>
                      <a:pt x="134" y="1222"/>
                    </a:lnTo>
                    <a:lnTo>
                      <a:pt x="154" y="1220"/>
                    </a:lnTo>
                    <a:lnTo>
                      <a:pt x="172" y="1216"/>
                    </a:lnTo>
                    <a:lnTo>
                      <a:pt x="186" y="1212"/>
                    </a:lnTo>
                    <a:lnTo>
                      <a:pt x="198" y="1206"/>
                    </a:lnTo>
                    <a:lnTo>
                      <a:pt x="204" y="1200"/>
                    </a:lnTo>
                    <a:lnTo>
                      <a:pt x="206" y="1196"/>
                    </a:lnTo>
                    <a:lnTo>
                      <a:pt x="206" y="1196"/>
                    </a:lnTo>
                    <a:lnTo>
                      <a:pt x="218" y="1166"/>
                    </a:lnTo>
                    <a:lnTo>
                      <a:pt x="248" y="1096"/>
                    </a:lnTo>
                    <a:lnTo>
                      <a:pt x="344" y="882"/>
                    </a:lnTo>
                    <a:lnTo>
                      <a:pt x="448" y="648"/>
                    </a:lnTo>
                    <a:lnTo>
                      <a:pt x="516" y="494"/>
                    </a:lnTo>
                    <a:lnTo>
                      <a:pt x="516" y="494"/>
                    </a:lnTo>
                    <a:lnTo>
                      <a:pt x="548" y="414"/>
                    </a:lnTo>
                    <a:lnTo>
                      <a:pt x="560" y="378"/>
                    </a:lnTo>
                    <a:lnTo>
                      <a:pt x="570" y="344"/>
                    </a:lnTo>
                    <a:lnTo>
                      <a:pt x="574" y="312"/>
                    </a:lnTo>
                    <a:lnTo>
                      <a:pt x="574" y="298"/>
                    </a:lnTo>
                    <a:lnTo>
                      <a:pt x="572" y="284"/>
                    </a:lnTo>
                    <a:lnTo>
                      <a:pt x="570" y="270"/>
                    </a:lnTo>
                    <a:lnTo>
                      <a:pt x="566" y="258"/>
                    </a:lnTo>
                    <a:lnTo>
                      <a:pt x="560" y="244"/>
                    </a:lnTo>
                    <a:lnTo>
                      <a:pt x="552" y="232"/>
                    </a:lnTo>
                    <a:lnTo>
                      <a:pt x="552" y="232"/>
                    </a:lnTo>
                    <a:lnTo>
                      <a:pt x="542" y="222"/>
                    </a:lnTo>
                    <a:lnTo>
                      <a:pt x="530" y="210"/>
                    </a:lnTo>
                    <a:lnTo>
                      <a:pt x="506" y="190"/>
                    </a:lnTo>
                    <a:lnTo>
                      <a:pt x="480" y="172"/>
                    </a:lnTo>
                    <a:lnTo>
                      <a:pt x="454" y="154"/>
                    </a:lnTo>
                    <a:lnTo>
                      <a:pt x="430" y="140"/>
                    </a:lnTo>
                    <a:lnTo>
                      <a:pt x="410" y="126"/>
                    </a:lnTo>
                    <a:lnTo>
                      <a:pt x="396" y="112"/>
                    </a:lnTo>
                    <a:lnTo>
                      <a:pt x="392" y="106"/>
                    </a:lnTo>
                    <a:lnTo>
                      <a:pt x="390" y="100"/>
                    </a:lnTo>
                    <a:lnTo>
                      <a:pt x="390" y="100"/>
                    </a:lnTo>
                    <a:lnTo>
                      <a:pt x="386" y="94"/>
                    </a:lnTo>
                    <a:lnTo>
                      <a:pt x="382" y="86"/>
                    </a:lnTo>
                    <a:lnTo>
                      <a:pt x="368" y="70"/>
                    </a:lnTo>
                    <a:lnTo>
                      <a:pt x="348" y="50"/>
                    </a:lnTo>
                    <a:lnTo>
                      <a:pt x="322" y="32"/>
                    </a:lnTo>
                    <a:lnTo>
                      <a:pt x="308" y="24"/>
                    </a:lnTo>
                    <a:lnTo>
                      <a:pt x="292" y="16"/>
                    </a:lnTo>
                    <a:lnTo>
                      <a:pt x="276" y="10"/>
                    </a:lnTo>
                    <a:lnTo>
                      <a:pt x="260" y="4"/>
                    </a:lnTo>
                    <a:lnTo>
                      <a:pt x="242" y="2"/>
                    </a:lnTo>
                    <a:lnTo>
                      <a:pt x="226" y="0"/>
                    </a:lnTo>
                    <a:lnTo>
                      <a:pt x="208" y="2"/>
                    </a:lnTo>
                    <a:lnTo>
                      <a:pt x="192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Freeform 50"/>
              <p:cNvSpPr>
                <a:spLocks/>
              </p:cNvSpPr>
              <p:nvPr/>
            </p:nvSpPr>
            <p:spPr bwMode="auto">
              <a:xfrm>
                <a:off x="2758706" y="4120566"/>
                <a:ext cx="95036" cy="57848"/>
              </a:xfrm>
              <a:custGeom>
                <a:avLst/>
                <a:gdLst>
                  <a:gd name="T0" fmla="*/ 92 w 92"/>
                  <a:gd name="T1" fmla="*/ 56 h 56"/>
                  <a:gd name="T2" fmla="*/ 0 w 92"/>
                  <a:gd name="T3" fmla="*/ 0 h 56"/>
                  <a:gd name="T4" fmla="*/ 0 w 92"/>
                  <a:gd name="T5" fmla="*/ 0 h 56"/>
                  <a:gd name="T6" fmla="*/ 10 w 92"/>
                  <a:gd name="T7" fmla="*/ 4 h 56"/>
                  <a:gd name="T8" fmla="*/ 36 w 92"/>
                  <a:gd name="T9" fmla="*/ 12 h 56"/>
                  <a:gd name="T10" fmla="*/ 52 w 92"/>
                  <a:gd name="T11" fmla="*/ 20 h 56"/>
                  <a:gd name="T12" fmla="*/ 66 w 92"/>
                  <a:gd name="T13" fmla="*/ 30 h 56"/>
                  <a:gd name="T14" fmla="*/ 80 w 92"/>
                  <a:gd name="T15" fmla="*/ 42 h 56"/>
                  <a:gd name="T16" fmla="*/ 92 w 92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56">
                    <a:moveTo>
                      <a:pt x="92" y="5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6" y="12"/>
                    </a:lnTo>
                    <a:lnTo>
                      <a:pt x="52" y="20"/>
                    </a:lnTo>
                    <a:lnTo>
                      <a:pt x="66" y="30"/>
                    </a:lnTo>
                    <a:lnTo>
                      <a:pt x="80" y="42"/>
                    </a:lnTo>
                    <a:lnTo>
                      <a:pt x="92" y="56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Freeform 51"/>
              <p:cNvSpPr>
                <a:spLocks/>
              </p:cNvSpPr>
              <p:nvPr/>
            </p:nvSpPr>
            <p:spPr bwMode="auto">
              <a:xfrm>
                <a:off x="2758706" y="4120566"/>
                <a:ext cx="95036" cy="57848"/>
              </a:xfrm>
              <a:custGeom>
                <a:avLst/>
                <a:gdLst>
                  <a:gd name="T0" fmla="*/ 92 w 92"/>
                  <a:gd name="T1" fmla="*/ 56 h 56"/>
                  <a:gd name="T2" fmla="*/ 0 w 92"/>
                  <a:gd name="T3" fmla="*/ 0 h 56"/>
                  <a:gd name="T4" fmla="*/ 0 w 92"/>
                  <a:gd name="T5" fmla="*/ 0 h 56"/>
                  <a:gd name="T6" fmla="*/ 10 w 92"/>
                  <a:gd name="T7" fmla="*/ 4 h 56"/>
                  <a:gd name="T8" fmla="*/ 36 w 92"/>
                  <a:gd name="T9" fmla="*/ 12 h 56"/>
                  <a:gd name="T10" fmla="*/ 52 w 92"/>
                  <a:gd name="T11" fmla="*/ 20 h 56"/>
                  <a:gd name="T12" fmla="*/ 66 w 92"/>
                  <a:gd name="T13" fmla="*/ 30 h 56"/>
                  <a:gd name="T14" fmla="*/ 80 w 92"/>
                  <a:gd name="T15" fmla="*/ 42 h 56"/>
                  <a:gd name="T16" fmla="*/ 92 w 92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56">
                    <a:moveTo>
                      <a:pt x="92" y="5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6" y="12"/>
                    </a:lnTo>
                    <a:lnTo>
                      <a:pt x="52" y="20"/>
                    </a:lnTo>
                    <a:lnTo>
                      <a:pt x="66" y="30"/>
                    </a:lnTo>
                    <a:lnTo>
                      <a:pt x="80" y="42"/>
                    </a:lnTo>
                    <a:lnTo>
                      <a:pt x="92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/>
              <p:cNvSpPr>
                <a:spLocks/>
              </p:cNvSpPr>
              <p:nvPr/>
            </p:nvSpPr>
            <p:spPr bwMode="auto">
              <a:xfrm>
                <a:off x="3136784" y="5130838"/>
                <a:ext cx="495839" cy="324362"/>
              </a:xfrm>
              <a:custGeom>
                <a:avLst/>
                <a:gdLst>
                  <a:gd name="T0" fmla="*/ 236 w 480"/>
                  <a:gd name="T1" fmla="*/ 66 h 314"/>
                  <a:gd name="T2" fmla="*/ 214 w 480"/>
                  <a:gd name="T3" fmla="*/ 120 h 314"/>
                  <a:gd name="T4" fmla="*/ 206 w 480"/>
                  <a:gd name="T5" fmla="*/ 132 h 314"/>
                  <a:gd name="T6" fmla="*/ 184 w 480"/>
                  <a:gd name="T7" fmla="*/ 128 h 314"/>
                  <a:gd name="T8" fmla="*/ 132 w 480"/>
                  <a:gd name="T9" fmla="*/ 124 h 314"/>
                  <a:gd name="T10" fmla="*/ 102 w 480"/>
                  <a:gd name="T11" fmla="*/ 128 h 314"/>
                  <a:gd name="T12" fmla="*/ 74 w 480"/>
                  <a:gd name="T13" fmla="*/ 136 h 314"/>
                  <a:gd name="T14" fmla="*/ 48 w 480"/>
                  <a:gd name="T15" fmla="*/ 154 h 314"/>
                  <a:gd name="T16" fmla="*/ 28 w 480"/>
                  <a:gd name="T17" fmla="*/ 182 h 314"/>
                  <a:gd name="T18" fmla="*/ 16 w 480"/>
                  <a:gd name="T19" fmla="*/ 212 h 314"/>
                  <a:gd name="T20" fmla="*/ 2 w 480"/>
                  <a:gd name="T21" fmla="*/ 256 h 314"/>
                  <a:gd name="T22" fmla="*/ 0 w 480"/>
                  <a:gd name="T23" fmla="*/ 282 h 314"/>
                  <a:gd name="T24" fmla="*/ 4 w 480"/>
                  <a:gd name="T25" fmla="*/ 294 h 314"/>
                  <a:gd name="T26" fmla="*/ 44 w 480"/>
                  <a:gd name="T27" fmla="*/ 300 h 314"/>
                  <a:gd name="T28" fmla="*/ 138 w 480"/>
                  <a:gd name="T29" fmla="*/ 310 h 314"/>
                  <a:gd name="T30" fmla="*/ 242 w 480"/>
                  <a:gd name="T31" fmla="*/ 314 h 314"/>
                  <a:gd name="T32" fmla="*/ 286 w 480"/>
                  <a:gd name="T33" fmla="*/ 310 h 314"/>
                  <a:gd name="T34" fmla="*/ 318 w 480"/>
                  <a:gd name="T35" fmla="*/ 298 h 314"/>
                  <a:gd name="T36" fmla="*/ 328 w 480"/>
                  <a:gd name="T37" fmla="*/ 290 h 314"/>
                  <a:gd name="T38" fmla="*/ 348 w 480"/>
                  <a:gd name="T39" fmla="*/ 272 h 314"/>
                  <a:gd name="T40" fmla="*/ 370 w 480"/>
                  <a:gd name="T41" fmla="*/ 238 h 314"/>
                  <a:gd name="T42" fmla="*/ 390 w 480"/>
                  <a:gd name="T43" fmla="*/ 192 h 314"/>
                  <a:gd name="T44" fmla="*/ 400 w 480"/>
                  <a:gd name="T45" fmla="*/ 158 h 314"/>
                  <a:gd name="T46" fmla="*/ 412 w 480"/>
                  <a:gd name="T47" fmla="*/ 162 h 314"/>
                  <a:gd name="T48" fmla="*/ 444 w 480"/>
                  <a:gd name="T49" fmla="*/ 166 h 314"/>
                  <a:gd name="T50" fmla="*/ 464 w 480"/>
                  <a:gd name="T51" fmla="*/ 136 h 314"/>
                  <a:gd name="T52" fmla="*/ 480 w 480"/>
                  <a:gd name="T53" fmla="*/ 112 h 314"/>
                  <a:gd name="T54" fmla="*/ 448 w 480"/>
                  <a:gd name="T55" fmla="*/ 68 h 314"/>
                  <a:gd name="T56" fmla="*/ 416 w 480"/>
                  <a:gd name="T57" fmla="*/ 32 h 314"/>
                  <a:gd name="T58" fmla="*/ 374 w 480"/>
                  <a:gd name="T59" fmla="*/ 4 h 314"/>
                  <a:gd name="T60" fmla="*/ 364 w 480"/>
                  <a:gd name="T61" fmla="*/ 0 h 314"/>
                  <a:gd name="T62" fmla="*/ 340 w 480"/>
                  <a:gd name="T63" fmla="*/ 0 h 314"/>
                  <a:gd name="T64" fmla="*/ 316 w 480"/>
                  <a:gd name="T65" fmla="*/ 8 h 314"/>
                  <a:gd name="T66" fmla="*/ 284 w 480"/>
                  <a:gd name="T67" fmla="*/ 26 h 314"/>
                  <a:gd name="T68" fmla="*/ 248 w 480"/>
                  <a:gd name="T69" fmla="*/ 5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0" h="314">
                    <a:moveTo>
                      <a:pt x="236" y="66"/>
                    </a:moveTo>
                    <a:lnTo>
                      <a:pt x="236" y="66"/>
                    </a:lnTo>
                    <a:lnTo>
                      <a:pt x="224" y="98"/>
                    </a:lnTo>
                    <a:lnTo>
                      <a:pt x="214" y="120"/>
                    </a:lnTo>
                    <a:lnTo>
                      <a:pt x="210" y="128"/>
                    </a:lnTo>
                    <a:lnTo>
                      <a:pt x="206" y="132"/>
                    </a:lnTo>
                    <a:lnTo>
                      <a:pt x="206" y="132"/>
                    </a:lnTo>
                    <a:lnTo>
                      <a:pt x="184" y="128"/>
                    </a:lnTo>
                    <a:lnTo>
                      <a:pt x="160" y="124"/>
                    </a:lnTo>
                    <a:lnTo>
                      <a:pt x="132" y="124"/>
                    </a:lnTo>
                    <a:lnTo>
                      <a:pt x="118" y="124"/>
                    </a:lnTo>
                    <a:lnTo>
                      <a:pt x="102" y="128"/>
                    </a:lnTo>
                    <a:lnTo>
                      <a:pt x="88" y="132"/>
                    </a:lnTo>
                    <a:lnTo>
                      <a:pt x="74" y="136"/>
                    </a:lnTo>
                    <a:lnTo>
                      <a:pt x="60" y="144"/>
                    </a:lnTo>
                    <a:lnTo>
                      <a:pt x="48" y="154"/>
                    </a:lnTo>
                    <a:lnTo>
                      <a:pt x="38" y="166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16" y="212"/>
                    </a:lnTo>
                    <a:lnTo>
                      <a:pt x="6" y="236"/>
                    </a:lnTo>
                    <a:lnTo>
                      <a:pt x="2" y="256"/>
                    </a:lnTo>
                    <a:lnTo>
                      <a:pt x="0" y="272"/>
                    </a:lnTo>
                    <a:lnTo>
                      <a:pt x="0" y="282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4" y="294"/>
                    </a:lnTo>
                    <a:lnTo>
                      <a:pt x="44" y="300"/>
                    </a:lnTo>
                    <a:lnTo>
                      <a:pt x="86" y="306"/>
                    </a:lnTo>
                    <a:lnTo>
                      <a:pt x="138" y="310"/>
                    </a:lnTo>
                    <a:lnTo>
                      <a:pt x="190" y="314"/>
                    </a:lnTo>
                    <a:lnTo>
                      <a:pt x="242" y="314"/>
                    </a:lnTo>
                    <a:lnTo>
                      <a:pt x="266" y="312"/>
                    </a:lnTo>
                    <a:lnTo>
                      <a:pt x="286" y="310"/>
                    </a:lnTo>
                    <a:lnTo>
                      <a:pt x="304" y="304"/>
                    </a:lnTo>
                    <a:lnTo>
                      <a:pt x="318" y="298"/>
                    </a:lnTo>
                    <a:lnTo>
                      <a:pt x="318" y="298"/>
                    </a:lnTo>
                    <a:lnTo>
                      <a:pt x="328" y="290"/>
                    </a:lnTo>
                    <a:lnTo>
                      <a:pt x="338" y="282"/>
                    </a:lnTo>
                    <a:lnTo>
                      <a:pt x="348" y="272"/>
                    </a:lnTo>
                    <a:lnTo>
                      <a:pt x="356" y="260"/>
                    </a:lnTo>
                    <a:lnTo>
                      <a:pt x="370" y="238"/>
                    </a:lnTo>
                    <a:lnTo>
                      <a:pt x="382" y="214"/>
                    </a:lnTo>
                    <a:lnTo>
                      <a:pt x="390" y="192"/>
                    </a:lnTo>
                    <a:lnTo>
                      <a:pt x="396" y="174"/>
                    </a:lnTo>
                    <a:lnTo>
                      <a:pt x="400" y="158"/>
                    </a:lnTo>
                    <a:lnTo>
                      <a:pt x="400" y="158"/>
                    </a:lnTo>
                    <a:lnTo>
                      <a:pt x="412" y="162"/>
                    </a:lnTo>
                    <a:lnTo>
                      <a:pt x="426" y="164"/>
                    </a:lnTo>
                    <a:lnTo>
                      <a:pt x="444" y="166"/>
                    </a:lnTo>
                    <a:lnTo>
                      <a:pt x="444" y="166"/>
                    </a:lnTo>
                    <a:lnTo>
                      <a:pt x="464" y="136"/>
                    </a:lnTo>
                    <a:lnTo>
                      <a:pt x="480" y="112"/>
                    </a:lnTo>
                    <a:lnTo>
                      <a:pt x="480" y="112"/>
                    </a:lnTo>
                    <a:lnTo>
                      <a:pt x="472" y="100"/>
                    </a:lnTo>
                    <a:lnTo>
                      <a:pt x="448" y="68"/>
                    </a:lnTo>
                    <a:lnTo>
                      <a:pt x="432" y="50"/>
                    </a:lnTo>
                    <a:lnTo>
                      <a:pt x="416" y="32"/>
                    </a:lnTo>
                    <a:lnTo>
                      <a:pt x="396" y="16"/>
                    </a:lnTo>
                    <a:lnTo>
                      <a:pt x="374" y="4"/>
                    </a:lnTo>
                    <a:lnTo>
                      <a:pt x="374" y="4"/>
                    </a:lnTo>
                    <a:lnTo>
                      <a:pt x="364" y="0"/>
                    </a:lnTo>
                    <a:lnTo>
                      <a:pt x="352" y="0"/>
                    </a:lnTo>
                    <a:lnTo>
                      <a:pt x="340" y="0"/>
                    </a:lnTo>
                    <a:lnTo>
                      <a:pt x="328" y="4"/>
                    </a:lnTo>
                    <a:lnTo>
                      <a:pt x="316" y="8"/>
                    </a:lnTo>
                    <a:lnTo>
                      <a:pt x="304" y="12"/>
                    </a:lnTo>
                    <a:lnTo>
                      <a:pt x="284" y="26"/>
                    </a:lnTo>
                    <a:lnTo>
                      <a:pt x="264" y="40"/>
                    </a:lnTo>
                    <a:lnTo>
                      <a:pt x="248" y="54"/>
                    </a:lnTo>
                    <a:lnTo>
                      <a:pt x="236" y="66"/>
                    </a:lnTo>
                    <a:close/>
                  </a:path>
                </a:pathLst>
              </a:custGeom>
              <a:solidFill>
                <a:srgbClr val="3C30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/>
              <p:cNvSpPr>
                <a:spLocks/>
              </p:cNvSpPr>
              <p:nvPr/>
            </p:nvSpPr>
            <p:spPr bwMode="auto">
              <a:xfrm>
                <a:off x="3136784" y="5130838"/>
                <a:ext cx="495839" cy="324362"/>
              </a:xfrm>
              <a:custGeom>
                <a:avLst/>
                <a:gdLst>
                  <a:gd name="T0" fmla="*/ 236 w 480"/>
                  <a:gd name="T1" fmla="*/ 66 h 314"/>
                  <a:gd name="T2" fmla="*/ 214 w 480"/>
                  <a:gd name="T3" fmla="*/ 120 h 314"/>
                  <a:gd name="T4" fmla="*/ 206 w 480"/>
                  <a:gd name="T5" fmla="*/ 132 h 314"/>
                  <a:gd name="T6" fmla="*/ 184 w 480"/>
                  <a:gd name="T7" fmla="*/ 128 h 314"/>
                  <a:gd name="T8" fmla="*/ 132 w 480"/>
                  <a:gd name="T9" fmla="*/ 124 h 314"/>
                  <a:gd name="T10" fmla="*/ 102 w 480"/>
                  <a:gd name="T11" fmla="*/ 128 h 314"/>
                  <a:gd name="T12" fmla="*/ 74 w 480"/>
                  <a:gd name="T13" fmla="*/ 136 h 314"/>
                  <a:gd name="T14" fmla="*/ 48 w 480"/>
                  <a:gd name="T15" fmla="*/ 154 h 314"/>
                  <a:gd name="T16" fmla="*/ 28 w 480"/>
                  <a:gd name="T17" fmla="*/ 182 h 314"/>
                  <a:gd name="T18" fmla="*/ 16 w 480"/>
                  <a:gd name="T19" fmla="*/ 212 h 314"/>
                  <a:gd name="T20" fmla="*/ 2 w 480"/>
                  <a:gd name="T21" fmla="*/ 256 h 314"/>
                  <a:gd name="T22" fmla="*/ 0 w 480"/>
                  <a:gd name="T23" fmla="*/ 282 h 314"/>
                  <a:gd name="T24" fmla="*/ 4 w 480"/>
                  <a:gd name="T25" fmla="*/ 294 h 314"/>
                  <a:gd name="T26" fmla="*/ 44 w 480"/>
                  <a:gd name="T27" fmla="*/ 300 h 314"/>
                  <a:gd name="T28" fmla="*/ 138 w 480"/>
                  <a:gd name="T29" fmla="*/ 310 h 314"/>
                  <a:gd name="T30" fmla="*/ 242 w 480"/>
                  <a:gd name="T31" fmla="*/ 314 h 314"/>
                  <a:gd name="T32" fmla="*/ 286 w 480"/>
                  <a:gd name="T33" fmla="*/ 310 h 314"/>
                  <a:gd name="T34" fmla="*/ 318 w 480"/>
                  <a:gd name="T35" fmla="*/ 298 h 314"/>
                  <a:gd name="T36" fmla="*/ 328 w 480"/>
                  <a:gd name="T37" fmla="*/ 290 h 314"/>
                  <a:gd name="T38" fmla="*/ 348 w 480"/>
                  <a:gd name="T39" fmla="*/ 272 h 314"/>
                  <a:gd name="T40" fmla="*/ 370 w 480"/>
                  <a:gd name="T41" fmla="*/ 238 h 314"/>
                  <a:gd name="T42" fmla="*/ 390 w 480"/>
                  <a:gd name="T43" fmla="*/ 192 h 314"/>
                  <a:gd name="T44" fmla="*/ 400 w 480"/>
                  <a:gd name="T45" fmla="*/ 158 h 314"/>
                  <a:gd name="T46" fmla="*/ 412 w 480"/>
                  <a:gd name="T47" fmla="*/ 162 h 314"/>
                  <a:gd name="T48" fmla="*/ 444 w 480"/>
                  <a:gd name="T49" fmla="*/ 166 h 314"/>
                  <a:gd name="T50" fmla="*/ 464 w 480"/>
                  <a:gd name="T51" fmla="*/ 136 h 314"/>
                  <a:gd name="T52" fmla="*/ 480 w 480"/>
                  <a:gd name="T53" fmla="*/ 112 h 314"/>
                  <a:gd name="T54" fmla="*/ 448 w 480"/>
                  <a:gd name="T55" fmla="*/ 68 h 314"/>
                  <a:gd name="T56" fmla="*/ 416 w 480"/>
                  <a:gd name="T57" fmla="*/ 32 h 314"/>
                  <a:gd name="T58" fmla="*/ 374 w 480"/>
                  <a:gd name="T59" fmla="*/ 4 h 314"/>
                  <a:gd name="T60" fmla="*/ 364 w 480"/>
                  <a:gd name="T61" fmla="*/ 0 h 314"/>
                  <a:gd name="T62" fmla="*/ 340 w 480"/>
                  <a:gd name="T63" fmla="*/ 0 h 314"/>
                  <a:gd name="T64" fmla="*/ 316 w 480"/>
                  <a:gd name="T65" fmla="*/ 8 h 314"/>
                  <a:gd name="T66" fmla="*/ 284 w 480"/>
                  <a:gd name="T67" fmla="*/ 26 h 314"/>
                  <a:gd name="T68" fmla="*/ 248 w 480"/>
                  <a:gd name="T69" fmla="*/ 5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0" h="314">
                    <a:moveTo>
                      <a:pt x="236" y="66"/>
                    </a:moveTo>
                    <a:lnTo>
                      <a:pt x="236" y="66"/>
                    </a:lnTo>
                    <a:lnTo>
                      <a:pt x="224" y="98"/>
                    </a:lnTo>
                    <a:lnTo>
                      <a:pt x="214" y="120"/>
                    </a:lnTo>
                    <a:lnTo>
                      <a:pt x="210" y="128"/>
                    </a:lnTo>
                    <a:lnTo>
                      <a:pt x="206" y="132"/>
                    </a:lnTo>
                    <a:lnTo>
                      <a:pt x="206" y="132"/>
                    </a:lnTo>
                    <a:lnTo>
                      <a:pt x="184" y="128"/>
                    </a:lnTo>
                    <a:lnTo>
                      <a:pt x="160" y="124"/>
                    </a:lnTo>
                    <a:lnTo>
                      <a:pt x="132" y="124"/>
                    </a:lnTo>
                    <a:lnTo>
                      <a:pt x="118" y="124"/>
                    </a:lnTo>
                    <a:lnTo>
                      <a:pt x="102" y="128"/>
                    </a:lnTo>
                    <a:lnTo>
                      <a:pt x="88" y="132"/>
                    </a:lnTo>
                    <a:lnTo>
                      <a:pt x="74" y="136"/>
                    </a:lnTo>
                    <a:lnTo>
                      <a:pt x="60" y="144"/>
                    </a:lnTo>
                    <a:lnTo>
                      <a:pt x="48" y="154"/>
                    </a:lnTo>
                    <a:lnTo>
                      <a:pt x="38" y="166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16" y="212"/>
                    </a:lnTo>
                    <a:lnTo>
                      <a:pt x="6" y="236"/>
                    </a:lnTo>
                    <a:lnTo>
                      <a:pt x="2" y="256"/>
                    </a:lnTo>
                    <a:lnTo>
                      <a:pt x="0" y="272"/>
                    </a:lnTo>
                    <a:lnTo>
                      <a:pt x="0" y="282"/>
                    </a:lnTo>
                    <a:lnTo>
                      <a:pt x="2" y="290"/>
                    </a:lnTo>
                    <a:lnTo>
                      <a:pt x="4" y="294"/>
                    </a:lnTo>
                    <a:lnTo>
                      <a:pt x="4" y="294"/>
                    </a:lnTo>
                    <a:lnTo>
                      <a:pt x="44" y="300"/>
                    </a:lnTo>
                    <a:lnTo>
                      <a:pt x="86" y="306"/>
                    </a:lnTo>
                    <a:lnTo>
                      <a:pt x="138" y="310"/>
                    </a:lnTo>
                    <a:lnTo>
                      <a:pt x="190" y="314"/>
                    </a:lnTo>
                    <a:lnTo>
                      <a:pt x="242" y="314"/>
                    </a:lnTo>
                    <a:lnTo>
                      <a:pt x="266" y="312"/>
                    </a:lnTo>
                    <a:lnTo>
                      <a:pt x="286" y="310"/>
                    </a:lnTo>
                    <a:lnTo>
                      <a:pt x="304" y="304"/>
                    </a:lnTo>
                    <a:lnTo>
                      <a:pt x="318" y="298"/>
                    </a:lnTo>
                    <a:lnTo>
                      <a:pt x="318" y="298"/>
                    </a:lnTo>
                    <a:lnTo>
                      <a:pt x="328" y="290"/>
                    </a:lnTo>
                    <a:lnTo>
                      <a:pt x="338" y="282"/>
                    </a:lnTo>
                    <a:lnTo>
                      <a:pt x="348" y="272"/>
                    </a:lnTo>
                    <a:lnTo>
                      <a:pt x="356" y="260"/>
                    </a:lnTo>
                    <a:lnTo>
                      <a:pt x="370" y="238"/>
                    </a:lnTo>
                    <a:lnTo>
                      <a:pt x="382" y="214"/>
                    </a:lnTo>
                    <a:lnTo>
                      <a:pt x="390" y="192"/>
                    </a:lnTo>
                    <a:lnTo>
                      <a:pt x="396" y="174"/>
                    </a:lnTo>
                    <a:lnTo>
                      <a:pt x="400" y="158"/>
                    </a:lnTo>
                    <a:lnTo>
                      <a:pt x="400" y="158"/>
                    </a:lnTo>
                    <a:lnTo>
                      <a:pt x="412" y="162"/>
                    </a:lnTo>
                    <a:lnTo>
                      <a:pt x="426" y="164"/>
                    </a:lnTo>
                    <a:lnTo>
                      <a:pt x="444" y="166"/>
                    </a:lnTo>
                    <a:lnTo>
                      <a:pt x="444" y="166"/>
                    </a:lnTo>
                    <a:lnTo>
                      <a:pt x="464" y="136"/>
                    </a:lnTo>
                    <a:lnTo>
                      <a:pt x="480" y="112"/>
                    </a:lnTo>
                    <a:lnTo>
                      <a:pt x="480" y="112"/>
                    </a:lnTo>
                    <a:lnTo>
                      <a:pt x="472" y="100"/>
                    </a:lnTo>
                    <a:lnTo>
                      <a:pt x="448" y="68"/>
                    </a:lnTo>
                    <a:lnTo>
                      <a:pt x="432" y="50"/>
                    </a:lnTo>
                    <a:lnTo>
                      <a:pt x="416" y="32"/>
                    </a:lnTo>
                    <a:lnTo>
                      <a:pt x="396" y="16"/>
                    </a:lnTo>
                    <a:lnTo>
                      <a:pt x="374" y="4"/>
                    </a:lnTo>
                    <a:lnTo>
                      <a:pt x="374" y="4"/>
                    </a:lnTo>
                    <a:lnTo>
                      <a:pt x="364" y="0"/>
                    </a:lnTo>
                    <a:lnTo>
                      <a:pt x="352" y="0"/>
                    </a:lnTo>
                    <a:lnTo>
                      <a:pt x="340" y="0"/>
                    </a:lnTo>
                    <a:lnTo>
                      <a:pt x="328" y="4"/>
                    </a:lnTo>
                    <a:lnTo>
                      <a:pt x="316" y="8"/>
                    </a:lnTo>
                    <a:lnTo>
                      <a:pt x="304" y="12"/>
                    </a:lnTo>
                    <a:lnTo>
                      <a:pt x="284" y="26"/>
                    </a:lnTo>
                    <a:lnTo>
                      <a:pt x="264" y="40"/>
                    </a:lnTo>
                    <a:lnTo>
                      <a:pt x="248" y="54"/>
                    </a:lnTo>
                    <a:lnTo>
                      <a:pt x="236" y="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2814488" y="3967682"/>
                <a:ext cx="752023" cy="1260259"/>
              </a:xfrm>
              <a:custGeom>
                <a:avLst/>
                <a:gdLst>
                  <a:gd name="T0" fmla="*/ 262 w 728"/>
                  <a:gd name="T1" fmla="*/ 4 h 1220"/>
                  <a:gd name="T2" fmla="*/ 280 w 728"/>
                  <a:gd name="T3" fmla="*/ 44 h 1220"/>
                  <a:gd name="T4" fmla="*/ 298 w 728"/>
                  <a:gd name="T5" fmla="*/ 100 h 1220"/>
                  <a:gd name="T6" fmla="*/ 302 w 728"/>
                  <a:gd name="T7" fmla="*/ 130 h 1220"/>
                  <a:gd name="T8" fmla="*/ 298 w 728"/>
                  <a:gd name="T9" fmla="*/ 160 h 1220"/>
                  <a:gd name="T10" fmla="*/ 288 w 728"/>
                  <a:gd name="T11" fmla="*/ 184 h 1220"/>
                  <a:gd name="T12" fmla="*/ 258 w 728"/>
                  <a:gd name="T13" fmla="*/ 234 h 1220"/>
                  <a:gd name="T14" fmla="*/ 210 w 728"/>
                  <a:gd name="T15" fmla="*/ 334 h 1220"/>
                  <a:gd name="T16" fmla="*/ 202 w 728"/>
                  <a:gd name="T17" fmla="*/ 364 h 1220"/>
                  <a:gd name="T18" fmla="*/ 208 w 728"/>
                  <a:gd name="T19" fmla="*/ 378 h 1220"/>
                  <a:gd name="T20" fmla="*/ 284 w 728"/>
                  <a:gd name="T21" fmla="*/ 492 h 1220"/>
                  <a:gd name="T22" fmla="*/ 462 w 728"/>
                  <a:gd name="T23" fmla="*/ 746 h 1220"/>
                  <a:gd name="T24" fmla="*/ 704 w 728"/>
                  <a:gd name="T25" fmla="*/ 1088 h 1220"/>
                  <a:gd name="T26" fmla="*/ 728 w 728"/>
                  <a:gd name="T27" fmla="*/ 1130 h 1220"/>
                  <a:gd name="T28" fmla="*/ 728 w 728"/>
                  <a:gd name="T29" fmla="*/ 1136 h 1220"/>
                  <a:gd name="T30" fmla="*/ 720 w 728"/>
                  <a:gd name="T31" fmla="*/ 1150 h 1220"/>
                  <a:gd name="T32" fmla="*/ 686 w 728"/>
                  <a:gd name="T33" fmla="*/ 1176 h 1220"/>
                  <a:gd name="T34" fmla="*/ 620 w 728"/>
                  <a:gd name="T35" fmla="*/ 1206 h 1220"/>
                  <a:gd name="T36" fmla="*/ 572 w 728"/>
                  <a:gd name="T37" fmla="*/ 1218 h 1220"/>
                  <a:gd name="T38" fmla="*/ 544 w 728"/>
                  <a:gd name="T39" fmla="*/ 1218 h 1220"/>
                  <a:gd name="T40" fmla="*/ 534 w 728"/>
                  <a:gd name="T41" fmla="*/ 1216 h 1220"/>
                  <a:gd name="T42" fmla="*/ 518 w 728"/>
                  <a:gd name="T43" fmla="*/ 1204 h 1220"/>
                  <a:gd name="T44" fmla="*/ 464 w 728"/>
                  <a:gd name="T45" fmla="*/ 1130 h 1220"/>
                  <a:gd name="T46" fmla="*/ 340 w 728"/>
                  <a:gd name="T47" fmla="*/ 932 h 1220"/>
                  <a:gd name="T48" fmla="*/ 154 w 728"/>
                  <a:gd name="T49" fmla="*/ 606 h 1220"/>
                  <a:gd name="T50" fmla="*/ 44 w 728"/>
                  <a:gd name="T51" fmla="*/ 396 h 1220"/>
                  <a:gd name="T52" fmla="*/ 6 w 728"/>
                  <a:gd name="T53" fmla="*/ 310 h 1220"/>
                  <a:gd name="T54" fmla="*/ 0 w 728"/>
                  <a:gd name="T55" fmla="*/ 290 h 1220"/>
                  <a:gd name="T56" fmla="*/ 2 w 728"/>
                  <a:gd name="T57" fmla="*/ 278 h 1220"/>
                  <a:gd name="T58" fmla="*/ 18 w 728"/>
                  <a:gd name="T59" fmla="*/ 238 h 1220"/>
                  <a:gd name="T60" fmla="*/ 48 w 728"/>
                  <a:gd name="T61" fmla="*/ 182 h 1220"/>
                  <a:gd name="T62" fmla="*/ 90 w 728"/>
                  <a:gd name="T63" fmla="*/ 108 h 1220"/>
                  <a:gd name="T64" fmla="*/ 96 w 728"/>
                  <a:gd name="T65" fmla="*/ 92 h 1220"/>
                  <a:gd name="T66" fmla="*/ 98 w 728"/>
                  <a:gd name="T67" fmla="*/ 84 h 1220"/>
                  <a:gd name="T68" fmla="*/ 114 w 728"/>
                  <a:gd name="T69" fmla="*/ 60 h 1220"/>
                  <a:gd name="T70" fmla="*/ 156 w 728"/>
                  <a:gd name="T71" fmla="*/ 26 h 1220"/>
                  <a:gd name="T72" fmla="*/ 196 w 728"/>
                  <a:gd name="T73" fmla="*/ 8 h 1220"/>
                  <a:gd name="T74" fmla="*/ 222 w 728"/>
                  <a:gd name="T75" fmla="*/ 0 h 1220"/>
                  <a:gd name="T76" fmla="*/ 250 w 728"/>
                  <a:gd name="T7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1220">
                    <a:moveTo>
                      <a:pt x="262" y="4"/>
                    </a:moveTo>
                    <a:lnTo>
                      <a:pt x="262" y="4"/>
                    </a:lnTo>
                    <a:lnTo>
                      <a:pt x="272" y="22"/>
                    </a:lnTo>
                    <a:lnTo>
                      <a:pt x="280" y="44"/>
                    </a:lnTo>
                    <a:lnTo>
                      <a:pt x="290" y="72"/>
                    </a:lnTo>
                    <a:lnTo>
                      <a:pt x="298" y="100"/>
                    </a:lnTo>
                    <a:lnTo>
                      <a:pt x="300" y="116"/>
                    </a:lnTo>
                    <a:lnTo>
                      <a:pt x="302" y="130"/>
                    </a:lnTo>
                    <a:lnTo>
                      <a:pt x="300" y="146"/>
                    </a:lnTo>
                    <a:lnTo>
                      <a:pt x="298" y="160"/>
                    </a:lnTo>
                    <a:lnTo>
                      <a:pt x="296" y="172"/>
                    </a:lnTo>
                    <a:lnTo>
                      <a:pt x="288" y="184"/>
                    </a:lnTo>
                    <a:lnTo>
                      <a:pt x="288" y="184"/>
                    </a:lnTo>
                    <a:lnTo>
                      <a:pt x="258" y="234"/>
                    </a:lnTo>
                    <a:lnTo>
                      <a:pt x="230" y="288"/>
                    </a:lnTo>
                    <a:lnTo>
                      <a:pt x="210" y="334"/>
                    </a:lnTo>
                    <a:lnTo>
                      <a:pt x="204" y="352"/>
                    </a:lnTo>
                    <a:lnTo>
                      <a:pt x="202" y="364"/>
                    </a:lnTo>
                    <a:lnTo>
                      <a:pt x="202" y="364"/>
                    </a:lnTo>
                    <a:lnTo>
                      <a:pt x="208" y="378"/>
                    </a:lnTo>
                    <a:lnTo>
                      <a:pt x="224" y="404"/>
                    </a:lnTo>
                    <a:lnTo>
                      <a:pt x="284" y="492"/>
                    </a:lnTo>
                    <a:lnTo>
                      <a:pt x="366" y="610"/>
                    </a:lnTo>
                    <a:lnTo>
                      <a:pt x="462" y="746"/>
                    </a:lnTo>
                    <a:lnTo>
                      <a:pt x="642" y="1000"/>
                    </a:lnTo>
                    <a:lnTo>
                      <a:pt x="704" y="1088"/>
                    </a:lnTo>
                    <a:lnTo>
                      <a:pt x="722" y="1116"/>
                    </a:lnTo>
                    <a:lnTo>
                      <a:pt x="728" y="1130"/>
                    </a:lnTo>
                    <a:lnTo>
                      <a:pt x="728" y="1130"/>
                    </a:lnTo>
                    <a:lnTo>
                      <a:pt x="728" y="1136"/>
                    </a:lnTo>
                    <a:lnTo>
                      <a:pt x="726" y="1144"/>
                    </a:lnTo>
                    <a:lnTo>
                      <a:pt x="720" y="1150"/>
                    </a:lnTo>
                    <a:lnTo>
                      <a:pt x="710" y="1158"/>
                    </a:lnTo>
                    <a:lnTo>
                      <a:pt x="686" y="1176"/>
                    </a:lnTo>
                    <a:lnTo>
                      <a:pt x="654" y="1192"/>
                    </a:lnTo>
                    <a:lnTo>
                      <a:pt x="620" y="1206"/>
                    </a:lnTo>
                    <a:lnTo>
                      <a:pt x="588" y="1214"/>
                    </a:lnTo>
                    <a:lnTo>
                      <a:pt x="572" y="1218"/>
                    </a:lnTo>
                    <a:lnTo>
                      <a:pt x="556" y="1220"/>
                    </a:lnTo>
                    <a:lnTo>
                      <a:pt x="544" y="1218"/>
                    </a:lnTo>
                    <a:lnTo>
                      <a:pt x="534" y="1216"/>
                    </a:lnTo>
                    <a:lnTo>
                      <a:pt x="534" y="1216"/>
                    </a:lnTo>
                    <a:lnTo>
                      <a:pt x="528" y="1212"/>
                    </a:lnTo>
                    <a:lnTo>
                      <a:pt x="518" y="1204"/>
                    </a:lnTo>
                    <a:lnTo>
                      <a:pt x="496" y="1174"/>
                    </a:lnTo>
                    <a:lnTo>
                      <a:pt x="464" y="1130"/>
                    </a:lnTo>
                    <a:lnTo>
                      <a:pt x="428" y="1072"/>
                    </a:lnTo>
                    <a:lnTo>
                      <a:pt x="340" y="932"/>
                    </a:lnTo>
                    <a:lnTo>
                      <a:pt x="246" y="770"/>
                    </a:lnTo>
                    <a:lnTo>
                      <a:pt x="154" y="606"/>
                    </a:lnTo>
                    <a:lnTo>
                      <a:pt x="74" y="458"/>
                    </a:lnTo>
                    <a:lnTo>
                      <a:pt x="44" y="396"/>
                    </a:lnTo>
                    <a:lnTo>
                      <a:pt x="20" y="346"/>
                    </a:lnTo>
                    <a:lnTo>
                      <a:pt x="6" y="310"/>
                    </a:lnTo>
                    <a:lnTo>
                      <a:pt x="2" y="298"/>
                    </a:lnTo>
                    <a:lnTo>
                      <a:pt x="0" y="290"/>
                    </a:lnTo>
                    <a:lnTo>
                      <a:pt x="0" y="290"/>
                    </a:lnTo>
                    <a:lnTo>
                      <a:pt x="2" y="278"/>
                    </a:lnTo>
                    <a:lnTo>
                      <a:pt x="6" y="264"/>
                    </a:lnTo>
                    <a:lnTo>
                      <a:pt x="18" y="238"/>
                    </a:lnTo>
                    <a:lnTo>
                      <a:pt x="32" y="210"/>
                    </a:lnTo>
                    <a:lnTo>
                      <a:pt x="48" y="182"/>
                    </a:lnTo>
                    <a:lnTo>
                      <a:pt x="80" y="130"/>
                    </a:lnTo>
                    <a:lnTo>
                      <a:pt x="90" y="108"/>
                    </a:lnTo>
                    <a:lnTo>
                      <a:pt x="94" y="100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8" y="84"/>
                    </a:lnTo>
                    <a:lnTo>
                      <a:pt x="100" y="76"/>
                    </a:lnTo>
                    <a:lnTo>
                      <a:pt x="114" y="60"/>
                    </a:lnTo>
                    <a:lnTo>
                      <a:pt x="132" y="42"/>
                    </a:lnTo>
                    <a:lnTo>
                      <a:pt x="156" y="26"/>
                    </a:lnTo>
                    <a:lnTo>
                      <a:pt x="182" y="12"/>
                    </a:lnTo>
                    <a:lnTo>
                      <a:pt x="196" y="8"/>
                    </a:lnTo>
                    <a:lnTo>
                      <a:pt x="208" y="4"/>
                    </a:lnTo>
                    <a:lnTo>
                      <a:pt x="222" y="0"/>
                    </a:lnTo>
                    <a:lnTo>
                      <a:pt x="236" y="0"/>
                    </a:lnTo>
                    <a:lnTo>
                      <a:pt x="250" y="0"/>
                    </a:lnTo>
                    <a:lnTo>
                      <a:pt x="262" y="4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5"/>
              <p:cNvSpPr>
                <a:spLocks/>
              </p:cNvSpPr>
              <p:nvPr/>
            </p:nvSpPr>
            <p:spPr bwMode="auto">
              <a:xfrm>
                <a:off x="2814488" y="3967682"/>
                <a:ext cx="752023" cy="1260259"/>
              </a:xfrm>
              <a:custGeom>
                <a:avLst/>
                <a:gdLst>
                  <a:gd name="T0" fmla="*/ 262 w 728"/>
                  <a:gd name="T1" fmla="*/ 4 h 1220"/>
                  <a:gd name="T2" fmla="*/ 280 w 728"/>
                  <a:gd name="T3" fmla="*/ 44 h 1220"/>
                  <a:gd name="T4" fmla="*/ 298 w 728"/>
                  <a:gd name="T5" fmla="*/ 100 h 1220"/>
                  <a:gd name="T6" fmla="*/ 302 w 728"/>
                  <a:gd name="T7" fmla="*/ 130 h 1220"/>
                  <a:gd name="T8" fmla="*/ 298 w 728"/>
                  <a:gd name="T9" fmla="*/ 160 h 1220"/>
                  <a:gd name="T10" fmla="*/ 288 w 728"/>
                  <a:gd name="T11" fmla="*/ 184 h 1220"/>
                  <a:gd name="T12" fmla="*/ 258 w 728"/>
                  <a:gd name="T13" fmla="*/ 234 h 1220"/>
                  <a:gd name="T14" fmla="*/ 210 w 728"/>
                  <a:gd name="T15" fmla="*/ 334 h 1220"/>
                  <a:gd name="T16" fmla="*/ 202 w 728"/>
                  <a:gd name="T17" fmla="*/ 364 h 1220"/>
                  <a:gd name="T18" fmla="*/ 208 w 728"/>
                  <a:gd name="T19" fmla="*/ 378 h 1220"/>
                  <a:gd name="T20" fmla="*/ 284 w 728"/>
                  <a:gd name="T21" fmla="*/ 492 h 1220"/>
                  <a:gd name="T22" fmla="*/ 462 w 728"/>
                  <a:gd name="T23" fmla="*/ 746 h 1220"/>
                  <a:gd name="T24" fmla="*/ 704 w 728"/>
                  <a:gd name="T25" fmla="*/ 1088 h 1220"/>
                  <a:gd name="T26" fmla="*/ 728 w 728"/>
                  <a:gd name="T27" fmla="*/ 1130 h 1220"/>
                  <a:gd name="T28" fmla="*/ 728 w 728"/>
                  <a:gd name="T29" fmla="*/ 1136 h 1220"/>
                  <a:gd name="T30" fmla="*/ 720 w 728"/>
                  <a:gd name="T31" fmla="*/ 1150 h 1220"/>
                  <a:gd name="T32" fmla="*/ 686 w 728"/>
                  <a:gd name="T33" fmla="*/ 1176 h 1220"/>
                  <a:gd name="T34" fmla="*/ 620 w 728"/>
                  <a:gd name="T35" fmla="*/ 1206 h 1220"/>
                  <a:gd name="T36" fmla="*/ 572 w 728"/>
                  <a:gd name="T37" fmla="*/ 1218 h 1220"/>
                  <a:gd name="T38" fmla="*/ 544 w 728"/>
                  <a:gd name="T39" fmla="*/ 1218 h 1220"/>
                  <a:gd name="T40" fmla="*/ 534 w 728"/>
                  <a:gd name="T41" fmla="*/ 1216 h 1220"/>
                  <a:gd name="T42" fmla="*/ 518 w 728"/>
                  <a:gd name="T43" fmla="*/ 1204 h 1220"/>
                  <a:gd name="T44" fmla="*/ 464 w 728"/>
                  <a:gd name="T45" fmla="*/ 1130 h 1220"/>
                  <a:gd name="T46" fmla="*/ 340 w 728"/>
                  <a:gd name="T47" fmla="*/ 932 h 1220"/>
                  <a:gd name="T48" fmla="*/ 154 w 728"/>
                  <a:gd name="T49" fmla="*/ 606 h 1220"/>
                  <a:gd name="T50" fmla="*/ 44 w 728"/>
                  <a:gd name="T51" fmla="*/ 396 h 1220"/>
                  <a:gd name="T52" fmla="*/ 6 w 728"/>
                  <a:gd name="T53" fmla="*/ 310 h 1220"/>
                  <a:gd name="T54" fmla="*/ 0 w 728"/>
                  <a:gd name="T55" fmla="*/ 290 h 1220"/>
                  <a:gd name="T56" fmla="*/ 2 w 728"/>
                  <a:gd name="T57" fmla="*/ 278 h 1220"/>
                  <a:gd name="T58" fmla="*/ 18 w 728"/>
                  <a:gd name="T59" fmla="*/ 238 h 1220"/>
                  <a:gd name="T60" fmla="*/ 48 w 728"/>
                  <a:gd name="T61" fmla="*/ 182 h 1220"/>
                  <a:gd name="T62" fmla="*/ 90 w 728"/>
                  <a:gd name="T63" fmla="*/ 108 h 1220"/>
                  <a:gd name="T64" fmla="*/ 96 w 728"/>
                  <a:gd name="T65" fmla="*/ 92 h 1220"/>
                  <a:gd name="T66" fmla="*/ 98 w 728"/>
                  <a:gd name="T67" fmla="*/ 84 h 1220"/>
                  <a:gd name="T68" fmla="*/ 114 w 728"/>
                  <a:gd name="T69" fmla="*/ 60 h 1220"/>
                  <a:gd name="T70" fmla="*/ 156 w 728"/>
                  <a:gd name="T71" fmla="*/ 26 h 1220"/>
                  <a:gd name="T72" fmla="*/ 196 w 728"/>
                  <a:gd name="T73" fmla="*/ 8 h 1220"/>
                  <a:gd name="T74" fmla="*/ 222 w 728"/>
                  <a:gd name="T75" fmla="*/ 0 h 1220"/>
                  <a:gd name="T76" fmla="*/ 250 w 728"/>
                  <a:gd name="T7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1220">
                    <a:moveTo>
                      <a:pt x="262" y="4"/>
                    </a:moveTo>
                    <a:lnTo>
                      <a:pt x="262" y="4"/>
                    </a:lnTo>
                    <a:lnTo>
                      <a:pt x="272" y="22"/>
                    </a:lnTo>
                    <a:lnTo>
                      <a:pt x="280" y="44"/>
                    </a:lnTo>
                    <a:lnTo>
                      <a:pt x="290" y="72"/>
                    </a:lnTo>
                    <a:lnTo>
                      <a:pt x="298" y="100"/>
                    </a:lnTo>
                    <a:lnTo>
                      <a:pt x="300" y="116"/>
                    </a:lnTo>
                    <a:lnTo>
                      <a:pt x="302" y="130"/>
                    </a:lnTo>
                    <a:lnTo>
                      <a:pt x="300" y="146"/>
                    </a:lnTo>
                    <a:lnTo>
                      <a:pt x="298" y="160"/>
                    </a:lnTo>
                    <a:lnTo>
                      <a:pt x="296" y="172"/>
                    </a:lnTo>
                    <a:lnTo>
                      <a:pt x="288" y="184"/>
                    </a:lnTo>
                    <a:lnTo>
                      <a:pt x="288" y="184"/>
                    </a:lnTo>
                    <a:lnTo>
                      <a:pt x="258" y="234"/>
                    </a:lnTo>
                    <a:lnTo>
                      <a:pt x="230" y="288"/>
                    </a:lnTo>
                    <a:lnTo>
                      <a:pt x="210" y="334"/>
                    </a:lnTo>
                    <a:lnTo>
                      <a:pt x="204" y="352"/>
                    </a:lnTo>
                    <a:lnTo>
                      <a:pt x="202" y="364"/>
                    </a:lnTo>
                    <a:lnTo>
                      <a:pt x="202" y="364"/>
                    </a:lnTo>
                    <a:lnTo>
                      <a:pt x="208" y="378"/>
                    </a:lnTo>
                    <a:lnTo>
                      <a:pt x="224" y="404"/>
                    </a:lnTo>
                    <a:lnTo>
                      <a:pt x="284" y="492"/>
                    </a:lnTo>
                    <a:lnTo>
                      <a:pt x="366" y="610"/>
                    </a:lnTo>
                    <a:lnTo>
                      <a:pt x="462" y="746"/>
                    </a:lnTo>
                    <a:lnTo>
                      <a:pt x="642" y="1000"/>
                    </a:lnTo>
                    <a:lnTo>
                      <a:pt x="704" y="1088"/>
                    </a:lnTo>
                    <a:lnTo>
                      <a:pt x="722" y="1116"/>
                    </a:lnTo>
                    <a:lnTo>
                      <a:pt x="728" y="1130"/>
                    </a:lnTo>
                    <a:lnTo>
                      <a:pt x="728" y="1130"/>
                    </a:lnTo>
                    <a:lnTo>
                      <a:pt x="728" y="1136"/>
                    </a:lnTo>
                    <a:lnTo>
                      <a:pt x="726" y="1144"/>
                    </a:lnTo>
                    <a:lnTo>
                      <a:pt x="720" y="1150"/>
                    </a:lnTo>
                    <a:lnTo>
                      <a:pt x="710" y="1158"/>
                    </a:lnTo>
                    <a:lnTo>
                      <a:pt x="686" y="1176"/>
                    </a:lnTo>
                    <a:lnTo>
                      <a:pt x="654" y="1192"/>
                    </a:lnTo>
                    <a:lnTo>
                      <a:pt x="620" y="1206"/>
                    </a:lnTo>
                    <a:lnTo>
                      <a:pt x="588" y="1214"/>
                    </a:lnTo>
                    <a:lnTo>
                      <a:pt x="572" y="1218"/>
                    </a:lnTo>
                    <a:lnTo>
                      <a:pt x="556" y="1220"/>
                    </a:lnTo>
                    <a:lnTo>
                      <a:pt x="544" y="1218"/>
                    </a:lnTo>
                    <a:lnTo>
                      <a:pt x="534" y="1216"/>
                    </a:lnTo>
                    <a:lnTo>
                      <a:pt x="534" y="1216"/>
                    </a:lnTo>
                    <a:lnTo>
                      <a:pt x="528" y="1212"/>
                    </a:lnTo>
                    <a:lnTo>
                      <a:pt x="518" y="1204"/>
                    </a:lnTo>
                    <a:lnTo>
                      <a:pt x="496" y="1174"/>
                    </a:lnTo>
                    <a:lnTo>
                      <a:pt x="464" y="1130"/>
                    </a:lnTo>
                    <a:lnTo>
                      <a:pt x="428" y="1072"/>
                    </a:lnTo>
                    <a:lnTo>
                      <a:pt x="340" y="932"/>
                    </a:lnTo>
                    <a:lnTo>
                      <a:pt x="246" y="770"/>
                    </a:lnTo>
                    <a:lnTo>
                      <a:pt x="154" y="606"/>
                    </a:lnTo>
                    <a:lnTo>
                      <a:pt x="74" y="458"/>
                    </a:lnTo>
                    <a:lnTo>
                      <a:pt x="44" y="396"/>
                    </a:lnTo>
                    <a:lnTo>
                      <a:pt x="20" y="346"/>
                    </a:lnTo>
                    <a:lnTo>
                      <a:pt x="6" y="310"/>
                    </a:lnTo>
                    <a:lnTo>
                      <a:pt x="2" y="298"/>
                    </a:lnTo>
                    <a:lnTo>
                      <a:pt x="0" y="290"/>
                    </a:lnTo>
                    <a:lnTo>
                      <a:pt x="0" y="290"/>
                    </a:lnTo>
                    <a:lnTo>
                      <a:pt x="2" y="278"/>
                    </a:lnTo>
                    <a:lnTo>
                      <a:pt x="6" y="264"/>
                    </a:lnTo>
                    <a:lnTo>
                      <a:pt x="18" y="238"/>
                    </a:lnTo>
                    <a:lnTo>
                      <a:pt x="32" y="210"/>
                    </a:lnTo>
                    <a:lnTo>
                      <a:pt x="48" y="182"/>
                    </a:lnTo>
                    <a:lnTo>
                      <a:pt x="80" y="130"/>
                    </a:lnTo>
                    <a:lnTo>
                      <a:pt x="90" y="108"/>
                    </a:lnTo>
                    <a:lnTo>
                      <a:pt x="94" y="100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8" y="84"/>
                    </a:lnTo>
                    <a:lnTo>
                      <a:pt x="100" y="76"/>
                    </a:lnTo>
                    <a:lnTo>
                      <a:pt x="114" y="60"/>
                    </a:lnTo>
                    <a:lnTo>
                      <a:pt x="132" y="42"/>
                    </a:lnTo>
                    <a:lnTo>
                      <a:pt x="156" y="26"/>
                    </a:lnTo>
                    <a:lnTo>
                      <a:pt x="182" y="12"/>
                    </a:lnTo>
                    <a:lnTo>
                      <a:pt x="196" y="8"/>
                    </a:lnTo>
                    <a:lnTo>
                      <a:pt x="208" y="4"/>
                    </a:lnTo>
                    <a:lnTo>
                      <a:pt x="222" y="0"/>
                    </a:lnTo>
                    <a:lnTo>
                      <a:pt x="236" y="0"/>
                    </a:lnTo>
                    <a:lnTo>
                      <a:pt x="250" y="0"/>
                    </a:lnTo>
                    <a:lnTo>
                      <a:pt x="262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6"/>
              <p:cNvSpPr>
                <a:spLocks/>
              </p:cNvSpPr>
              <p:nvPr/>
            </p:nvSpPr>
            <p:spPr bwMode="auto">
              <a:xfrm>
                <a:off x="2808290" y="4130896"/>
                <a:ext cx="74376" cy="299570"/>
              </a:xfrm>
              <a:custGeom>
                <a:avLst/>
                <a:gdLst>
                  <a:gd name="T0" fmla="*/ 60 w 72"/>
                  <a:gd name="T1" fmla="*/ 0 h 290"/>
                  <a:gd name="T2" fmla="*/ 60 w 72"/>
                  <a:gd name="T3" fmla="*/ 0 h 290"/>
                  <a:gd name="T4" fmla="*/ 52 w 72"/>
                  <a:gd name="T5" fmla="*/ 14 h 290"/>
                  <a:gd name="T6" fmla="*/ 34 w 72"/>
                  <a:gd name="T7" fmla="*/ 48 h 290"/>
                  <a:gd name="T8" fmla="*/ 14 w 72"/>
                  <a:gd name="T9" fmla="*/ 92 h 290"/>
                  <a:gd name="T10" fmla="*/ 6 w 72"/>
                  <a:gd name="T11" fmla="*/ 114 h 290"/>
                  <a:gd name="T12" fmla="*/ 0 w 72"/>
                  <a:gd name="T13" fmla="*/ 134 h 290"/>
                  <a:gd name="T14" fmla="*/ 0 w 72"/>
                  <a:gd name="T15" fmla="*/ 134 h 290"/>
                  <a:gd name="T16" fmla="*/ 0 w 72"/>
                  <a:gd name="T17" fmla="*/ 144 h 290"/>
                  <a:gd name="T18" fmla="*/ 0 w 72"/>
                  <a:gd name="T19" fmla="*/ 154 h 290"/>
                  <a:gd name="T20" fmla="*/ 8 w 72"/>
                  <a:gd name="T21" fmla="*/ 178 h 290"/>
                  <a:gd name="T22" fmla="*/ 20 w 72"/>
                  <a:gd name="T23" fmla="*/ 204 h 290"/>
                  <a:gd name="T24" fmla="*/ 32 w 72"/>
                  <a:gd name="T25" fmla="*/ 230 h 290"/>
                  <a:gd name="T26" fmla="*/ 60 w 72"/>
                  <a:gd name="T27" fmla="*/ 274 h 290"/>
                  <a:gd name="T28" fmla="*/ 72 w 72"/>
                  <a:gd name="T29" fmla="*/ 290 h 290"/>
                  <a:gd name="T30" fmla="*/ 72 w 72"/>
                  <a:gd name="T31" fmla="*/ 290 h 290"/>
                  <a:gd name="T32" fmla="*/ 64 w 72"/>
                  <a:gd name="T33" fmla="*/ 272 h 290"/>
                  <a:gd name="T34" fmla="*/ 44 w 72"/>
                  <a:gd name="T35" fmla="*/ 230 h 290"/>
                  <a:gd name="T36" fmla="*/ 36 w 72"/>
                  <a:gd name="T37" fmla="*/ 202 h 290"/>
                  <a:gd name="T38" fmla="*/ 28 w 72"/>
                  <a:gd name="T39" fmla="*/ 176 h 290"/>
                  <a:gd name="T40" fmla="*/ 24 w 72"/>
                  <a:gd name="T41" fmla="*/ 148 h 290"/>
                  <a:gd name="T42" fmla="*/ 24 w 72"/>
                  <a:gd name="T43" fmla="*/ 136 h 290"/>
                  <a:gd name="T44" fmla="*/ 26 w 72"/>
                  <a:gd name="T45" fmla="*/ 126 h 290"/>
                  <a:gd name="T46" fmla="*/ 26 w 72"/>
                  <a:gd name="T47" fmla="*/ 126 h 290"/>
                  <a:gd name="T48" fmla="*/ 36 w 72"/>
                  <a:gd name="T49" fmla="*/ 82 h 290"/>
                  <a:gd name="T50" fmla="*/ 48 w 72"/>
                  <a:gd name="T51" fmla="*/ 42 h 290"/>
                  <a:gd name="T52" fmla="*/ 60 w 72"/>
                  <a:gd name="T5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290">
                    <a:moveTo>
                      <a:pt x="60" y="0"/>
                    </a:moveTo>
                    <a:lnTo>
                      <a:pt x="60" y="0"/>
                    </a:lnTo>
                    <a:lnTo>
                      <a:pt x="52" y="14"/>
                    </a:lnTo>
                    <a:lnTo>
                      <a:pt x="34" y="48"/>
                    </a:lnTo>
                    <a:lnTo>
                      <a:pt x="14" y="92"/>
                    </a:lnTo>
                    <a:lnTo>
                      <a:pt x="6" y="11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78"/>
                    </a:lnTo>
                    <a:lnTo>
                      <a:pt x="20" y="204"/>
                    </a:lnTo>
                    <a:lnTo>
                      <a:pt x="32" y="230"/>
                    </a:lnTo>
                    <a:lnTo>
                      <a:pt x="60" y="274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64" y="272"/>
                    </a:lnTo>
                    <a:lnTo>
                      <a:pt x="44" y="230"/>
                    </a:lnTo>
                    <a:lnTo>
                      <a:pt x="36" y="202"/>
                    </a:lnTo>
                    <a:lnTo>
                      <a:pt x="28" y="176"/>
                    </a:lnTo>
                    <a:lnTo>
                      <a:pt x="24" y="148"/>
                    </a:lnTo>
                    <a:lnTo>
                      <a:pt x="24" y="13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36" y="82"/>
                    </a:lnTo>
                    <a:lnTo>
                      <a:pt x="48" y="4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7"/>
              <p:cNvSpPr>
                <a:spLocks/>
              </p:cNvSpPr>
              <p:nvPr/>
            </p:nvSpPr>
            <p:spPr bwMode="auto">
              <a:xfrm>
                <a:off x="2808290" y="4130896"/>
                <a:ext cx="74376" cy="299570"/>
              </a:xfrm>
              <a:custGeom>
                <a:avLst/>
                <a:gdLst>
                  <a:gd name="T0" fmla="*/ 60 w 72"/>
                  <a:gd name="T1" fmla="*/ 0 h 290"/>
                  <a:gd name="T2" fmla="*/ 60 w 72"/>
                  <a:gd name="T3" fmla="*/ 0 h 290"/>
                  <a:gd name="T4" fmla="*/ 52 w 72"/>
                  <a:gd name="T5" fmla="*/ 14 h 290"/>
                  <a:gd name="T6" fmla="*/ 34 w 72"/>
                  <a:gd name="T7" fmla="*/ 48 h 290"/>
                  <a:gd name="T8" fmla="*/ 14 w 72"/>
                  <a:gd name="T9" fmla="*/ 92 h 290"/>
                  <a:gd name="T10" fmla="*/ 6 w 72"/>
                  <a:gd name="T11" fmla="*/ 114 h 290"/>
                  <a:gd name="T12" fmla="*/ 0 w 72"/>
                  <a:gd name="T13" fmla="*/ 134 h 290"/>
                  <a:gd name="T14" fmla="*/ 0 w 72"/>
                  <a:gd name="T15" fmla="*/ 134 h 290"/>
                  <a:gd name="T16" fmla="*/ 0 w 72"/>
                  <a:gd name="T17" fmla="*/ 144 h 290"/>
                  <a:gd name="T18" fmla="*/ 0 w 72"/>
                  <a:gd name="T19" fmla="*/ 154 h 290"/>
                  <a:gd name="T20" fmla="*/ 8 w 72"/>
                  <a:gd name="T21" fmla="*/ 178 h 290"/>
                  <a:gd name="T22" fmla="*/ 20 w 72"/>
                  <a:gd name="T23" fmla="*/ 204 h 290"/>
                  <a:gd name="T24" fmla="*/ 32 w 72"/>
                  <a:gd name="T25" fmla="*/ 230 h 290"/>
                  <a:gd name="T26" fmla="*/ 60 w 72"/>
                  <a:gd name="T27" fmla="*/ 274 h 290"/>
                  <a:gd name="T28" fmla="*/ 72 w 72"/>
                  <a:gd name="T29" fmla="*/ 290 h 290"/>
                  <a:gd name="T30" fmla="*/ 72 w 72"/>
                  <a:gd name="T31" fmla="*/ 290 h 290"/>
                  <a:gd name="T32" fmla="*/ 64 w 72"/>
                  <a:gd name="T33" fmla="*/ 272 h 290"/>
                  <a:gd name="T34" fmla="*/ 44 w 72"/>
                  <a:gd name="T35" fmla="*/ 230 h 290"/>
                  <a:gd name="T36" fmla="*/ 36 w 72"/>
                  <a:gd name="T37" fmla="*/ 202 h 290"/>
                  <a:gd name="T38" fmla="*/ 28 w 72"/>
                  <a:gd name="T39" fmla="*/ 176 h 290"/>
                  <a:gd name="T40" fmla="*/ 24 w 72"/>
                  <a:gd name="T41" fmla="*/ 148 h 290"/>
                  <a:gd name="T42" fmla="*/ 24 w 72"/>
                  <a:gd name="T43" fmla="*/ 136 h 290"/>
                  <a:gd name="T44" fmla="*/ 26 w 72"/>
                  <a:gd name="T45" fmla="*/ 126 h 290"/>
                  <a:gd name="T46" fmla="*/ 26 w 72"/>
                  <a:gd name="T47" fmla="*/ 126 h 290"/>
                  <a:gd name="T48" fmla="*/ 36 w 72"/>
                  <a:gd name="T49" fmla="*/ 82 h 290"/>
                  <a:gd name="T50" fmla="*/ 48 w 72"/>
                  <a:gd name="T51" fmla="*/ 42 h 290"/>
                  <a:gd name="T52" fmla="*/ 60 w 72"/>
                  <a:gd name="T5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290">
                    <a:moveTo>
                      <a:pt x="60" y="0"/>
                    </a:moveTo>
                    <a:lnTo>
                      <a:pt x="60" y="0"/>
                    </a:lnTo>
                    <a:lnTo>
                      <a:pt x="52" y="14"/>
                    </a:lnTo>
                    <a:lnTo>
                      <a:pt x="34" y="48"/>
                    </a:lnTo>
                    <a:lnTo>
                      <a:pt x="14" y="92"/>
                    </a:lnTo>
                    <a:lnTo>
                      <a:pt x="6" y="11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78"/>
                    </a:lnTo>
                    <a:lnTo>
                      <a:pt x="20" y="204"/>
                    </a:lnTo>
                    <a:lnTo>
                      <a:pt x="32" y="230"/>
                    </a:lnTo>
                    <a:lnTo>
                      <a:pt x="60" y="274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64" y="272"/>
                    </a:lnTo>
                    <a:lnTo>
                      <a:pt x="44" y="230"/>
                    </a:lnTo>
                    <a:lnTo>
                      <a:pt x="36" y="202"/>
                    </a:lnTo>
                    <a:lnTo>
                      <a:pt x="28" y="176"/>
                    </a:lnTo>
                    <a:lnTo>
                      <a:pt x="24" y="148"/>
                    </a:lnTo>
                    <a:lnTo>
                      <a:pt x="24" y="13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36" y="82"/>
                    </a:lnTo>
                    <a:lnTo>
                      <a:pt x="48" y="42"/>
                    </a:lnTo>
                    <a:lnTo>
                      <a:pt x="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8"/>
              <p:cNvSpPr>
                <a:spLocks/>
              </p:cNvSpPr>
              <p:nvPr/>
            </p:nvSpPr>
            <p:spPr bwMode="auto">
              <a:xfrm>
                <a:off x="2467400" y="3013191"/>
                <a:ext cx="621865" cy="1030933"/>
              </a:xfrm>
              <a:custGeom>
                <a:avLst/>
                <a:gdLst>
                  <a:gd name="T0" fmla="*/ 108 w 602"/>
                  <a:gd name="T1" fmla="*/ 24 h 998"/>
                  <a:gd name="T2" fmla="*/ 72 w 602"/>
                  <a:gd name="T3" fmla="*/ 36 h 998"/>
                  <a:gd name="T4" fmla="*/ 44 w 602"/>
                  <a:gd name="T5" fmla="*/ 52 h 998"/>
                  <a:gd name="T6" fmla="*/ 26 w 602"/>
                  <a:gd name="T7" fmla="*/ 76 h 998"/>
                  <a:gd name="T8" fmla="*/ 26 w 602"/>
                  <a:gd name="T9" fmla="*/ 88 h 998"/>
                  <a:gd name="T10" fmla="*/ 28 w 602"/>
                  <a:gd name="T11" fmla="*/ 174 h 998"/>
                  <a:gd name="T12" fmla="*/ 54 w 602"/>
                  <a:gd name="T13" fmla="*/ 468 h 998"/>
                  <a:gd name="T14" fmla="*/ 64 w 602"/>
                  <a:gd name="T15" fmla="*/ 660 h 998"/>
                  <a:gd name="T16" fmla="*/ 62 w 602"/>
                  <a:gd name="T17" fmla="*/ 730 h 998"/>
                  <a:gd name="T18" fmla="*/ 54 w 602"/>
                  <a:gd name="T19" fmla="*/ 782 h 998"/>
                  <a:gd name="T20" fmla="*/ 36 w 602"/>
                  <a:gd name="T21" fmla="*/ 870 h 998"/>
                  <a:gd name="T22" fmla="*/ 8 w 602"/>
                  <a:gd name="T23" fmla="*/ 952 h 998"/>
                  <a:gd name="T24" fmla="*/ 0 w 602"/>
                  <a:gd name="T25" fmla="*/ 970 h 998"/>
                  <a:gd name="T26" fmla="*/ 240 w 602"/>
                  <a:gd name="T27" fmla="*/ 996 h 998"/>
                  <a:gd name="T28" fmla="*/ 304 w 602"/>
                  <a:gd name="T29" fmla="*/ 998 h 998"/>
                  <a:gd name="T30" fmla="*/ 352 w 602"/>
                  <a:gd name="T31" fmla="*/ 998 h 998"/>
                  <a:gd name="T32" fmla="*/ 386 w 602"/>
                  <a:gd name="T33" fmla="*/ 996 h 998"/>
                  <a:gd name="T34" fmla="*/ 502 w 602"/>
                  <a:gd name="T35" fmla="*/ 982 h 998"/>
                  <a:gd name="T36" fmla="*/ 574 w 602"/>
                  <a:gd name="T37" fmla="*/ 966 h 998"/>
                  <a:gd name="T38" fmla="*/ 594 w 602"/>
                  <a:gd name="T39" fmla="*/ 956 h 998"/>
                  <a:gd name="T40" fmla="*/ 598 w 602"/>
                  <a:gd name="T41" fmla="*/ 952 h 998"/>
                  <a:gd name="T42" fmla="*/ 602 w 602"/>
                  <a:gd name="T43" fmla="*/ 924 h 998"/>
                  <a:gd name="T44" fmla="*/ 600 w 602"/>
                  <a:gd name="T45" fmla="*/ 858 h 998"/>
                  <a:gd name="T46" fmla="*/ 590 w 602"/>
                  <a:gd name="T47" fmla="*/ 764 h 998"/>
                  <a:gd name="T48" fmla="*/ 554 w 602"/>
                  <a:gd name="T49" fmla="*/ 540 h 998"/>
                  <a:gd name="T50" fmla="*/ 508 w 602"/>
                  <a:gd name="T51" fmla="*/ 330 h 998"/>
                  <a:gd name="T52" fmla="*/ 488 w 602"/>
                  <a:gd name="T53" fmla="*/ 254 h 998"/>
                  <a:gd name="T54" fmla="*/ 472 w 602"/>
                  <a:gd name="T55" fmla="*/ 204 h 998"/>
                  <a:gd name="T56" fmla="*/ 448 w 602"/>
                  <a:gd name="T57" fmla="*/ 84 h 998"/>
                  <a:gd name="T58" fmla="*/ 436 w 602"/>
                  <a:gd name="T59" fmla="*/ 46 h 998"/>
                  <a:gd name="T60" fmla="*/ 422 w 602"/>
                  <a:gd name="T61" fmla="*/ 26 h 998"/>
                  <a:gd name="T62" fmla="*/ 404 w 602"/>
                  <a:gd name="T63" fmla="*/ 14 h 998"/>
                  <a:gd name="T64" fmla="*/ 392 w 602"/>
                  <a:gd name="T65" fmla="*/ 10 h 998"/>
                  <a:gd name="T66" fmla="*/ 332 w 602"/>
                  <a:gd name="T67" fmla="*/ 2 h 998"/>
                  <a:gd name="T68" fmla="*/ 260 w 602"/>
                  <a:gd name="T69" fmla="*/ 2 h 998"/>
                  <a:gd name="T70" fmla="*/ 184 w 602"/>
                  <a:gd name="T71" fmla="*/ 8 h 998"/>
                  <a:gd name="T72" fmla="*/ 108 w 602"/>
                  <a:gd name="T73" fmla="*/ 2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998">
                    <a:moveTo>
                      <a:pt x="108" y="24"/>
                    </a:moveTo>
                    <a:lnTo>
                      <a:pt x="108" y="24"/>
                    </a:lnTo>
                    <a:lnTo>
                      <a:pt x="96" y="28"/>
                    </a:lnTo>
                    <a:lnTo>
                      <a:pt x="72" y="36"/>
                    </a:lnTo>
                    <a:lnTo>
                      <a:pt x="58" y="44"/>
                    </a:lnTo>
                    <a:lnTo>
                      <a:pt x="44" y="52"/>
                    </a:lnTo>
                    <a:lnTo>
                      <a:pt x="34" y="64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88"/>
                    </a:lnTo>
                    <a:lnTo>
                      <a:pt x="26" y="108"/>
                    </a:lnTo>
                    <a:lnTo>
                      <a:pt x="28" y="174"/>
                    </a:lnTo>
                    <a:lnTo>
                      <a:pt x="44" y="362"/>
                    </a:lnTo>
                    <a:lnTo>
                      <a:pt x="54" y="468"/>
                    </a:lnTo>
                    <a:lnTo>
                      <a:pt x="60" y="570"/>
                    </a:lnTo>
                    <a:lnTo>
                      <a:pt x="64" y="660"/>
                    </a:lnTo>
                    <a:lnTo>
                      <a:pt x="64" y="698"/>
                    </a:lnTo>
                    <a:lnTo>
                      <a:pt x="62" y="730"/>
                    </a:lnTo>
                    <a:lnTo>
                      <a:pt x="62" y="730"/>
                    </a:lnTo>
                    <a:lnTo>
                      <a:pt x="54" y="782"/>
                    </a:lnTo>
                    <a:lnTo>
                      <a:pt x="46" y="828"/>
                    </a:lnTo>
                    <a:lnTo>
                      <a:pt x="36" y="870"/>
                    </a:lnTo>
                    <a:lnTo>
                      <a:pt x="26" y="904"/>
                    </a:lnTo>
                    <a:lnTo>
                      <a:pt x="8" y="952"/>
                    </a:lnTo>
                    <a:lnTo>
                      <a:pt x="0" y="970"/>
                    </a:lnTo>
                    <a:lnTo>
                      <a:pt x="0" y="970"/>
                    </a:lnTo>
                    <a:lnTo>
                      <a:pt x="138" y="986"/>
                    </a:lnTo>
                    <a:lnTo>
                      <a:pt x="240" y="996"/>
                    </a:lnTo>
                    <a:lnTo>
                      <a:pt x="280" y="998"/>
                    </a:lnTo>
                    <a:lnTo>
                      <a:pt x="304" y="998"/>
                    </a:lnTo>
                    <a:lnTo>
                      <a:pt x="340" y="954"/>
                    </a:lnTo>
                    <a:lnTo>
                      <a:pt x="352" y="998"/>
                    </a:lnTo>
                    <a:lnTo>
                      <a:pt x="352" y="998"/>
                    </a:lnTo>
                    <a:lnTo>
                      <a:pt x="386" y="996"/>
                    </a:lnTo>
                    <a:lnTo>
                      <a:pt x="460" y="988"/>
                    </a:lnTo>
                    <a:lnTo>
                      <a:pt x="502" y="982"/>
                    </a:lnTo>
                    <a:lnTo>
                      <a:pt x="542" y="974"/>
                    </a:lnTo>
                    <a:lnTo>
                      <a:pt x="574" y="966"/>
                    </a:lnTo>
                    <a:lnTo>
                      <a:pt x="586" y="962"/>
                    </a:lnTo>
                    <a:lnTo>
                      <a:pt x="594" y="956"/>
                    </a:lnTo>
                    <a:lnTo>
                      <a:pt x="594" y="956"/>
                    </a:lnTo>
                    <a:lnTo>
                      <a:pt x="598" y="952"/>
                    </a:lnTo>
                    <a:lnTo>
                      <a:pt x="600" y="946"/>
                    </a:lnTo>
                    <a:lnTo>
                      <a:pt x="602" y="924"/>
                    </a:lnTo>
                    <a:lnTo>
                      <a:pt x="602" y="896"/>
                    </a:lnTo>
                    <a:lnTo>
                      <a:pt x="600" y="858"/>
                    </a:lnTo>
                    <a:lnTo>
                      <a:pt x="596" y="814"/>
                    </a:lnTo>
                    <a:lnTo>
                      <a:pt x="590" y="764"/>
                    </a:lnTo>
                    <a:lnTo>
                      <a:pt x="574" y="656"/>
                    </a:lnTo>
                    <a:lnTo>
                      <a:pt x="554" y="540"/>
                    </a:lnTo>
                    <a:lnTo>
                      <a:pt x="532" y="428"/>
                    </a:lnTo>
                    <a:lnTo>
                      <a:pt x="508" y="330"/>
                    </a:lnTo>
                    <a:lnTo>
                      <a:pt x="498" y="290"/>
                    </a:lnTo>
                    <a:lnTo>
                      <a:pt x="488" y="254"/>
                    </a:lnTo>
                    <a:lnTo>
                      <a:pt x="488" y="254"/>
                    </a:lnTo>
                    <a:lnTo>
                      <a:pt x="472" y="204"/>
                    </a:lnTo>
                    <a:lnTo>
                      <a:pt x="462" y="158"/>
                    </a:lnTo>
                    <a:lnTo>
                      <a:pt x="448" y="84"/>
                    </a:lnTo>
                    <a:lnTo>
                      <a:pt x="440" y="56"/>
                    </a:lnTo>
                    <a:lnTo>
                      <a:pt x="436" y="46"/>
                    </a:lnTo>
                    <a:lnTo>
                      <a:pt x="430" y="34"/>
                    </a:lnTo>
                    <a:lnTo>
                      <a:pt x="422" y="26"/>
                    </a:lnTo>
                    <a:lnTo>
                      <a:pt x="414" y="20"/>
                    </a:lnTo>
                    <a:lnTo>
                      <a:pt x="404" y="14"/>
                    </a:lnTo>
                    <a:lnTo>
                      <a:pt x="392" y="10"/>
                    </a:lnTo>
                    <a:lnTo>
                      <a:pt x="392" y="10"/>
                    </a:lnTo>
                    <a:lnTo>
                      <a:pt x="364" y="4"/>
                    </a:lnTo>
                    <a:lnTo>
                      <a:pt x="332" y="2"/>
                    </a:lnTo>
                    <a:lnTo>
                      <a:pt x="298" y="0"/>
                    </a:lnTo>
                    <a:lnTo>
                      <a:pt x="260" y="2"/>
                    </a:lnTo>
                    <a:lnTo>
                      <a:pt x="222" y="4"/>
                    </a:lnTo>
                    <a:lnTo>
                      <a:pt x="184" y="8"/>
                    </a:lnTo>
                    <a:lnTo>
                      <a:pt x="146" y="16"/>
                    </a:ln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9"/>
              <p:cNvSpPr>
                <a:spLocks/>
              </p:cNvSpPr>
              <p:nvPr/>
            </p:nvSpPr>
            <p:spPr bwMode="auto">
              <a:xfrm>
                <a:off x="2467400" y="3013191"/>
                <a:ext cx="621865" cy="1030933"/>
              </a:xfrm>
              <a:custGeom>
                <a:avLst/>
                <a:gdLst>
                  <a:gd name="T0" fmla="*/ 108 w 602"/>
                  <a:gd name="T1" fmla="*/ 24 h 998"/>
                  <a:gd name="T2" fmla="*/ 72 w 602"/>
                  <a:gd name="T3" fmla="*/ 36 h 998"/>
                  <a:gd name="T4" fmla="*/ 44 w 602"/>
                  <a:gd name="T5" fmla="*/ 52 h 998"/>
                  <a:gd name="T6" fmla="*/ 26 w 602"/>
                  <a:gd name="T7" fmla="*/ 76 h 998"/>
                  <a:gd name="T8" fmla="*/ 26 w 602"/>
                  <a:gd name="T9" fmla="*/ 88 h 998"/>
                  <a:gd name="T10" fmla="*/ 28 w 602"/>
                  <a:gd name="T11" fmla="*/ 174 h 998"/>
                  <a:gd name="T12" fmla="*/ 54 w 602"/>
                  <a:gd name="T13" fmla="*/ 468 h 998"/>
                  <a:gd name="T14" fmla="*/ 64 w 602"/>
                  <a:gd name="T15" fmla="*/ 660 h 998"/>
                  <a:gd name="T16" fmla="*/ 62 w 602"/>
                  <a:gd name="T17" fmla="*/ 730 h 998"/>
                  <a:gd name="T18" fmla="*/ 54 w 602"/>
                  <a:gd name="T19" fmla="*/ 782 h 998"/>
                  <a:gd name="T20" fmla="*/ 36 w 602"/>
                  <a:gd name="T21" fmla="*/ 870 h 998"/>
                  <a:gd name="T22" fmla="*/ 8 w 602"/>
                  <a:gd name="T23" fmla="*/ 952 h 998"/>
                  <a:gd name="T24" fmla="*/ 0 w 602"/>
                  <a:gd name="T25" fmla="*/ 970 h 998"/>
                  <a:gd name="T26" fmla="*/ 240 w 602"/>
                  <a:gd name="T27" fmla="*/ 996 h 998"/>
                  <a:gd name="T28" fmla="*/ 304 w 602"/>
                  <a:gd name="T29" fmla="*/ 998 h 998"/>
                  <a:gd name="T30" fmla="*/ 352 w 602"/>
                  <a:gd name="T31" fmla="*/ 998 h 998"/>
                  <a:gd name="T32" fmla="*/ 386 w 602"/>
                  <a:gd name="T33" fmla="*/ 996 h 998"/>
                  <a:gd name="T34" fmla="*/ 502 w 602"/>
                  <a:gd name="T35" fmla="*/ 982 h 998"/>
                  <a:gd name="T36" fmla="*/ 574 w 602"/>
                  <a:gd name="T37" fmla="*/ 966 h 998"/>
                  <a:gd name="T38" fmla="*/ 594 w 602"/>
                  <a:gd name="T39" fmla="*/ 956 h 998"/>
                  <a:gd name="T40" fmla="*/ 598 w 602"/>
                  <a:gd name="T41" fmla="*/ 952 h 998"/>
                  <a:gd name="T42" fmla="*/ 602 w 602"/>
                  <a:gd name="T43" fmla="*/ 924 h 998"/>
                  <a:gd name="T44" fmla="*/ 600 w 602"/>
                  <a:gd name="T45" fmla="*/ 858 h 998"/>
                  <a:gd name="T46" fmla="*/ 590 w 602"/>
                  <a:gd name="T47" fmla="*/ 764 h 998"/>
                  <a:gd name="T48" fmla="*/ 554 w 602"/>
                  <a:gd name="T49" fmla="*/ 540 h 998"/>
                  <a:gd name="T50" fmla="*/ 508 w 602"/>
                  <a:gd name="T51" fmla="*/ 330 h 998"/>
                  <a:gd name="T52" fmla="*/ 488 w 602"/>
                  <a:gd name="T53" fmla="*/ 254 h 998"/>
                  <a:gd name="T54" fmla="*/ 472 w 602"/>
                  <a:gd name="T55" fmla="*/ 204 h 998"/>
                  <a:gd name="T56" fmla="*/ 448 w 602"/>
                  <a:gd name="T57" fmla="*/ 84 h 998"/>
                  <a:gd name="T58" fmla="*/ 436 w 602"/>
                  <a:gd name="T59" fmla="*/ 46 h 998"/>
                  <a:gd name="T60" fmla="*/ 422 w 602"/>
                  <a:gd name="T61" fmla="*/ 26 h 998"/>
                  <a:gd name="T62" fmla="*/ 404 w 602"/>
                  <a:gd name="T63" fmla="*/ 14 h 998"/>
                  <a:gd name="T64" fmla="*/ 392 w 602"/>
                  <a:gd name="T65" fmla="*/ 10 h 998"/>
                  <a:gd name="T66" fmla="*/ 332 w 602"/>
                  <a:gd name="T67" fmla="*/ 2 h 998"/>
                  <a:gd name="T68" fmla="*/ 260 w 602"/>
                  <a:gd name="T69" fmla="*/ 2 h 998"/>
                  <a:gd name="T70" fmla="*/ 184 w 602"/>
                  <a:gd name="T71" fmla="*/ 8 h 998"/>
                  <a:gd name="T72" fmla="*/ 108 w 602"/>
                  <a:gd name="T73" fmla="*/ 2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998">
                    <a:moveTo>
                      <a:pt x="108" y="24"/>
                    </a:moveTo>
                    <a:lnTo>
                      <a:pt x="108" y="24"/>
                    </a:lnTo>
                    <a:lnTo>
                      <a:pt x="96" y="28"/>
                    </a:lnTo>
                    <a:lnTo>
                      <a:pt x="72" y="36"/>
                    </a:lnTo>
                    <a:lnTo>
                      <a:pt x="58" y="44"/>
                    </a:lnTo>
                    <a:lnTo>
                      <a:pt x="44" y="52"/>
                    </a:lnTo>
                    <a:lnTo>
                      <a:pt x="34" y="64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88"/>
                    </a:lnTo>
                    <a:lnTo>
                      <a:pt x="26" y="108"/>
                    </a:lnTo>
                    <a:lnTo>
                      <a:pt x="28" y="174"/>
                    </a:lnTo>
                    <a:lnTo>
                      <a:pt x="44" y="362"/>
                    </a:lnTo>
                    <a:lnTo>
                      <a:pt x="54" y="468"/>
                    </a:lnTo>
                    <a:lnTo>
                      <a:pt x="60" y="570"/>
                    </a:lnTo>
                    <a:lnTo>
                      <a:pt x="64" y="660"/>
                    </a:lnTo>
                    <a:lnTo>
                      <a:pt x="64" y="698"/>
                    </a:lnTo>
                    <a:lnTo>
                      <a:pt x="62" y="730"/>
                    </a:lnTo>
                    <a:lnTo>
                      <a:pt x="62" y="730"/>
                    </a:lnTo>
                    <a:lnTo>
                      <a:pt x="54" y="782"/>
                    </a:lnTo>
                    <a:lnTo>
                      <a:pt x="46" y="828"/>
                    </a:lnTo>
                    <a:lnTo>
                      <a:pt x="36" y="870"/>
                    </a:lnTo>
                    <a:lnTo>
                      <a:pt x="26" y="904"/>
                    </a:lnTo>
                    <a:lnTo>
                      <a:pt x="8" y="952"/>
                    </a:lnTo>
                    <a:lnTo>
                      <a:pt x="0" y="970"/>
                    </a:lnTo>
                    <a:lnTo>
                      <a:pt x="0" y="970"/>
                    </a:lnTo>
                    <a:lnTo>
                      <a:pt x="138" y="986"/>
                    </a:lnTo>
                    <a:lnTo>
                      <a:pt x="240" y="996"/>
                    </a:lnTo>
                    <a:lnTo>
                      <a:pt x="280" y="998"/>
                    </a:lnTo>
                    <a:lnTo>
                      <a:pt x="304" y="998"/>
                    </a:lnTo>
                    <a:lnTo>
                      <a:pt x="340" y="954"/>
                    </a:lnTo>
                    <a:lnTo>
                      <a:pt x="352" y="998"/>
                    </a:lnTo>
                    <a:lnTo>
                      <a:pt x="352" y="998"/>
                    </a:lnTo>
                    <a:lnTo>
                      <a:pt x="386" y="996"/>
                    </a:lnTo>
                    <a:lnTo>
                      <a:pt x="460" y="988"/>
                    </a:lnTo>
                    <a:lnTo>
                      <a:pt x="502" y="982"/>
                    </a:lnTo>
                    <a:lnTo>
                      <a:pt x="542" y="974"/>
                    </a:lnTo>
                    <a:lnTo>
                      <a:pt x="574" y="966"/>
                    </a:lnTo>
                    <a:lnTo>
                      <a:pt x="586" y="962"/>
                    </a:lnTo>
                    <a:lnTo>
                      <a:pt x="594" y="956"/>
                    </a:lnTo>
                    <a:lnTo>
                      <a:pt x="594" y="956"/>
                    </a:lnTo>
                    <a:lnTo>
                      <a:pt x="598" y="952"/>
                    </a:lnTo>
                    <a:lnTo>
                      <a:pt x="600" y="946"/>
                    </a:lnTo>
                    <a:lnTo>
                      <a:pt x="602" y="924"/>
                    </a:lnTo>
                    <a:lnTo>
                      <a:pt x="602" y="896"/>
                    </a:lnTo>
                    <a:lnTo>
                      <a:pt x="600" y="858"/>
                    </a:lnTo>
                    <a:lnTo>
                      <a:pt x="596" y="814"/>
                    </a:lnTo>
                    <a:lnTo>
                      <a:pt x="590" y="764"/>
                    </a:lnTo>
                    <a:lnTo>
                      <a:pt x="574" y="656"/>
                    </a:lnTo>
                    <a:lnTo>
                      <a:pt x="554" y="540"/>
                    </a:lnTo>
                    <a:lnTo>
                      <a:pt x="532" y="428"/>
                    </a:lnTo>
                    <a:lnTo>
                      <a:pt x="508" y="330"/>
                    </a:lnTo>
                    <a:lnTo>
                      <a:pt x="498" y="290"/>
                    </a:lnTo>
                    <a:lnTo>
                      <a:pt x="488" y="254"/>
                    </a:lnTo>
                    <a:lnTo>
                      <a:pt x="488" y="254"/>
                    </a:lnTo>
                    <a:lnTo>
                      <a:pt x="472" y="204"/>
                    </a:lnTo>
                    <a:lnTo>
                      <a:pt x="462" y="158"/>
                    </a:lnTo>
                    <a:lnTo>
                      <a:pt x="448" y="84"/>
                    </a:lnTo>
                    <a:lnTo>
                      <a:pt x="440" y="56"/>
                    </a:lnTo>
                    <a:lnTo>
                      <a:pt x="436" y="46"/>
                    </a:lnTo>
                    <a:lnTo>
                      <a:pt x="430" y="34"/>
                    </a:lnTo>
                    <a:lnTo>
                      <a:pt x="422" y="26"/>
                    </a:lnTo>
                    <a:lnTo>
                      <a:pt x="414" y="20"/>
                    </a:lnTo>
                    <a:lnTo>
                      <a:pt x="404" y="14"/>
                    </a:lnTo>
                    <a:lnTo>
                      <a:pt x="392" y="10"/>
                    </a:lnTo>
                    <a:lnTo>
                      <a:pt x="392" y="10"/>
                    </a:lnTo>
                    <a:lnTo>
                      <a:pt x="364" y="4"/>
                    </a:lnTo>
                    <a:lnTo>
                      <a:pt x="332" y="2"/>
                    </a:lnTo>
                    <a:lnTo>
                      <a:pt x="298" y="0"/>
                    </a:lnTo>
                    <a:lnTo>
                      <a:pt x="260" y="2"/>
                    </a:lnTo>
                    <a:lnTo>
                      <a:pt x="222" y="4"/>
                    </a:lnTo>
                    <a:lnTo>
                      <a:pt x="184" y="8"/>
                    </a:lnTo>
                    <a:lnTo>
                      <a:pt x="146" y="16"/>
                    </a:lnTo>
                    <a:lnTo>
                      <a:pt x="108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60"/>
              <p:cNvSpPr>
                <a:spLocks/>
              </p:cNvSpPr>
              <p:nvPr/>
            </p:nvSpPr>
            <p:spPr bwMode="auto">
              <a:xfrm>
                <a:off x="2742178" y="3676376"/>
                <a:ext cx="28924" cy="47518"/>
              </a:xfrm>
              <a:custGeom>
                <a:avLst/>
                <a:gdLst>
                  <a:gd name="T0" fmla="*/ 28 w 28"/>
                  <a:gd name="T1" fmla="*/ 22 h 46"/>
                  <a:gd name="T2" fmla="*/ 28 w 28"/>
                  <a:gd name="T3" fmla="*/ 22 h 46"/>
                  <a:gd name="T4" fmla="*/ 26 w 28"/>
                  <a:gd name="T5" fmla="*/ 32 h 46"/>
                  <a:gd name="T6" fmla="*/ 24 w 28"/>
                  <a:gd name="T7" fmla="*/ 38 h 46"/>
                  <a:gd name="T8" fmla="*/ 20 w 28"/>
                  <a:gd name="T9" fmla="*/ 44 h 46"/>
                  <a:gd name="T10" fmla="*/ 14 w 28"/>
                  <a:gd name="T11" fmla="*/ 46 h 46"/>
                  <a:gd name="T12" fmla="*/ 14 w 28"/>
                  <a:gd name="T13" fmla="*/ 46 h 46"/>
                  <a:gd name="T14" fmla="*/ 10 w 28"/>
                  <a:gd name="T15" fmla="*/ 44 h 46"/>
                  <a:gd name="T16" fmla="*/ 4 w 28"/>
                  <a:gd name="T17" fmla="*/ 38 h 46"/>
                  <a:gd name="T18" fmla="*/ 2 w 28"/>
                  <a:gd name="T19" fmla="*/ 32 h 46"/>
                  <a:gd name="T20" fmla="*/ 0 w 28"/>
                  <a:gd name="T21" fmla="*/ 22 h 46"/>
                  <a:gd name="T22" fmla="*/ 0 w 28"/>
                  <a:gd name="T23" fmla="*/ 22 h 46"/>
                  <a:gd name="T24" fmla="*/ 2 w 28"/>
                  <a:gd name="T25" fmla="*/ 14 h 46"/>
                  <a:gd name="T26" fmla="*/ 4 w 28"/>
                  <a:gd name="T27" fmla="*/ 6 h 46"/>
                  <a:gd name="T28" fmla="*/ 10 w 28"/>
                  <a:gd name="T29" fmla="*/ 2 h 46"/>
                  <a:gd name="T30" fmla="*/ 14 w 28"/>
                  <a:gd name="T31" fmla="*/ 0 h 46"/>
                  <a:gd name="T32" fmla="*/ 14 w 28"/>
                  <a:gd name="T33" fmla="*/ 0 h 46"/>
                  <a:gd name="T34" fmla="*/ 20 w 28"/>
                  <a:gd name="T35" fmla="*/ 2 h 46"/>
                  <a:gd name="T36" fmla="*/ 24 w 28"/>
                  <a:gd name="T37" fmla="*/ 6 h 46"/>
                  <a:gd name="T38" fmla="*/ 26 w 28"/>
                  <a:gd name="T39" fmla="*/ 14 h 46"/>
                  <a:gd name="T40" fmla="*/ 28 w 28"/>
                  <a:gd name="T41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6">
                    <a:moveTo>
                      <a:pt x="28" y="22"/>
                    </a:moveTo>
                    <a:lnTo>
                      <a:pt x="28" y="22"/>
                    </a:lnTo>
                    <a:lnTo>
                      <a:pt x="26" y="32"/>
                    </a:lnTo>
                    <a:lnTo>
                      <a:pt x="24" y="38"/>
                    </a:lnTo>
                    <a:lnTo>
                      <a:pt x="20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0" y="44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4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61"/>
              <p:cNvSpPr>
                <a:spLocks/>
              </p:cNvSpPr>
              <p:nvPr/>
            </p:nvSpPr>
            <p:spPr bwMode="auto">
              <a:xfrm>
                <a:off x="2742178" y="3676376"/>
                <a:ext cx="28924" cy="47518"/>
              </a:xfrm>
              <a:custGeom>
                <a:avLst/>
                <a:gdLst>
                  <a:gd name="T0" fmla="*/ 28 w 28"/>
                  <a:gd name="T1" fmla="*/ 22 h 46"/>
                  <a:gd name="T2" fmla="*/ 28 w 28"/>
                  <a:gd name="T3" fmla="*/ 22 h 46"/>
                  <a:gd name="T4" fmla="*/ 26 w 28"/>
                  <a:gd name="T5" fmla="*/ 32 h 46"/>
                  <a:gd name="T6" fmla="*/ 24 w 28"/>
                  <a:gd name="T7" fmla="*/ 38 h 46"/>
                  <a:gd name="T8" fmla="*/ 20 w 28"/>
                  <a:gd name="T9" fmla="*/ 44 h 46"/>
                  <a:gd name="T10" fmla="*/ 14 w 28"/>
                  <a:gd name="T11" fmla="*/ 46 h 46"/>
                  <a:gd name="T12" fmla="*/ 14 w 28"/>
                  <a:gd name="T13" fmla="*/ 46 h 46"/>
                  <a:gd name="T14" fmla="*/ 10 w 28"/>
                  <a:gd name="T15" fmla="*/ 44 h 46"/>
                  <a:gd name="T16" fmla="*/ 4 w 28"/>
                  <a:gd name="T17" fmla="*/ 38 h 46"/>
                  <a:gd name="T18" fmla="*/ 2 w 28"/>
                  <a:gd name="T19" fmla="*/ 32 h 46"/>
                  <a:gd name="T20" fmla="*/ 0 w 28"/>
                  <a:gd name="T21" fmla="*/ 22 h 46"/>
                  <a:gd name="T22" fmla="*/ 0 w 28"/>
                  <a:gd name="T23" fmla="*/ 22 h 46"/>
                  <a:gd name="T24" fmla="*/ 2 w 28"/>
                  <a:gd name="T25" fmla="*/ 14 h 46"/>
                  <a:gd name="T26" fmla="*/ 4 w 28"/>
                  <a:gd name="T27" fmla="*/ 6 h 46"/>
                  <a:gd name="T28" fmla="*/ 10 w 28"/>
                  <a:gd name="T29" fmla="*/ 2 h 46"/>
                  <a:gd name="T30" fmla="*/ 14 w 28"/>
                  <a:gd name="T31" fmla="*/ 0 h 46"/>
                  <a:gd name="T32" fmla="*/ 14 w 28"/>
                  <a:gd name="T33" fmla="*/ 0 h 46"/>
                  <a:gd name="T34" fmla="*/ 20 w 28"/>
                  <a:gd name="T35" fmla="*/ 2 h 46"/>
                  <a:gd name="T36" fmla="*/ 24 w 28"/>
                  <a:gd name="T37" fmla="*/ 6 h 46"/>
                  <a:gd name="T38" fmla="*/ 26 w 28"/>
                  <a:gd name="T39" fmla="*/ 14 h 46"/>
                  <a:gd name="T40" fmla="*/ 28 w 28"/>
                  <a:gd name="T41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6">
                    <a:moveTo>
                      <a:pt x="28" y="22"/>
                    </a:moveTo>
                    <a:lnTo>
                      <a:pt x="28" y="22"/>
                    </a:lnTo>
                    <a:lnTo>
                      <a:pt x="26" y="32"/>
                    </a:lnTo>
                    <a:lnTo>
                      <a:pt x="24" y="38"/>
                    </a:lnTo>
                    <a:lnTo>
                      <a:pt x="20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0" y="44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4"/>
                    </a:lnTo>
                    <a:lnTo>
                      <a:pt x="28" y="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62"/>
              <p:cNvSpPr>
                <a:spLocks/>
              </p:cNvSpPr>
              <p:nvPr/>
            </p:nvSpPr>
            <p:spPr bwMode="auto">
              <a:xfrm>
                <a:off x="2531446" y="3006993"/>
                <a:ext cx="425595" cy="603271"/>
              </a:xfrm>
              <a:custGeom>
                <a:avLst/>
                <a:gdLst>
                  <a:gd name="T0" fmla="*/ 80 w 412"/>
                  <a:gd name="T1" fmla="*/ 50 h 584"/>
                  <a:gd name="T2" fmla="*/ 0 w 412"/>
                  <a:gd name="T3" fmla="*/ 186 h 584"/>
                  <a:gd name="T4" fmla="*/ 108 w 412"/>
                  <a:gd name="T5" fmla="*/ 218 h 584"/>
                  <a:gd name="T6" fmla="*/ 14 w 412"/>
                  <a:gd name="T7" fmla="*/ 320 h 584"/>
                  <a:gd name="T8" fmla="*/ 14 w 412"/>
                  <a:gd name="T9" fmla="*/ 320 h 584"/>
                  <a:gd name="T10" fmla="*/ 108 w 412"/>
                  <a:gd name="T11" fmla="*/ 430 h 584"/>
                  <a:gd name="T12" fmla="*/ 186 w 412"/>
                  <a:gd name="T13" fmla="*/ 518 h 584"/>
                  <a:gd name="T14" fmla="*/ 222 w 412"/>
                  <a:gd name="T15" fmla="*/ 556 h 584"/>
                  <a:gd name="T16" fmla="*/ 252 w 412"/>
                  <a:gd name="T17" fmla="*/ 584 h 584"/>
                  <a:gd name="T18" fmla="*/ 252 w 412"/>
                  <a:gd name="T19" fmla="*/ 584 h 584"/>
                  <a:gd name="T20" fmla="*/ 270 w 412"/>
                  <a:gd name="T21" fmla="*/ 554 h 584"/>
                  <a:gd name="T22" fmla="*/ 316 w 412"/>
                  <a:gd name="T23" fmla="*/ 476 h 584"/>
                  <a:gd name="T24" fmla="*/ 342 w 412"/>
                  <a:gd name="T25" fmla="*/ 426 h 584"/>
                  <a:gd name="T26" fmla="*/ 368 w 412"/>
                  <a:gd name="T27" fmla="*/ 376 h 584"/>
                  <a:gd name="T28" fmla="*/ 392 w 412"/>
                  <a:gd name="T29" fmla="*/ 324 h 584"/>
                  <a:gd name="T30" fmla="*/ 412 w 412"/>
                  <a:gd name="T31" fmla="*/ 276 h 584"/>
                  <a:gd name="T32" fmla="*/ 314 w 412"/>
                  <a:gd name="T33" fmla="*/ 228 h 584"/>
                  <a:gd name="T34" fmla="*/ 314 w 412"/>
                  <a:gd name="T35" fmla="*/ 228 h 584"/>
                  <a:gd name="T36" fmla="*/ 362 w 412"/>
                  <a:gd name="T37" fmla="*/ 204 h 584"/>
                  <a:gd name="T38" fmla="*/ 394 w 412"/>
                  <a:gd name="T39" fmla="*/ 184 h 584"/>
                  <a:gd name="T40" fmla="*/ 406 w 412"/>
                  <a:gd name="T41" fmla="*/ 176 h 584"/>
                  <a:gd name="T42" fmla="*/ 412 w 412"/>
                  <a:gd name="T43" fmla="*/ 170 h 584"/>
                  <a:gd name="T44" fmla="*/ 412 w 412"/>
                  <a:gd name="T45" fmla="*/ 170 h 584"/>
                  <a:gd name="T46" fmla="*/ 402 w 412"/>
                  <a:gd name="T47" fmla="*/ 154 h 584"/>
                  <a:gd name="T48" fmla="*/ 376 w 412"/>
                  <a:gd name="T49" fmla="*/ 118 h 584"/>
                  <a:gd name="T50" fmla="*/ 344 w 412"/>
                  <a:gd name="T51" fmla="*/ 74 h 584"/>
                  <a:gd name="T52" fmla="*/ 328 w 412"/>
                  <a:gd name="T53" fmla="*/ 56 h 584"/>
                  <a:gd name="T54" fmla="*/ 312 w 412"/>
                  <a:gd name="T55" fmla="*/ 40 h 584"/>
                  <a:gd name="T56" fmla="*/ 312 w 412"/>
                  <a:gd name="T57" fmla="*/ 40 h 584"/>
                  <a:gd name="T58" fmla="*/ 294 w 412"/>
                  <a:gd name="T59" fmla="*/ 28 h 584"/>
                  <a:gd name="T60" fmla="*/ 272 w 412"/>
                  <a:gd name="T61" fmla="*/ 16 h 584"/>
                  <a:gd name="T62" fmla="*/ 244 w 412"/>
                  <a:gd name="T63" fmla="*/ 6 h 584"/>
                  <a:gd name="T64" fmla="*/ 228 w 412"/>
                  <a:gd name="T65" fmla="*/ 4 h 584"/>
                  <a:gd name="T66" fmla="*/ 212 w 412"/>
                  <a:gd name="T67" fmla="*/ 2 h 584"/>
                  <a:gd name="T68" fmla="*/ 196 w 412"/>
                  <a:gd name="T69" fmla="*/ 0 h 584"/>
                  <a:gd name="T70" fmla="*/ 180 w 412"/>
                  <a:gd name="T71" fmla="*/ 0 h 584"/>
                  <a:gd name="T72" fmla="*/ 162 w 412"/>
                  <a:gd name="T73" fmla="*/ 4 h 584"/>
                  <a:gd name="T74" fmla="*/ 146 w 412"/>
                  <a:gd name="T75" fmla="*/ 8 h 584"/>
                  <a:gd name="T76" fmla="*/ 128 w 412"/>
                  <a:gd name="T77" fmla="*/ 14 h 584"/>
                  <a:gd name="T78" fmla="*/ 112 w 412"/>
                  <a:gd name="T79" fmla="*/ 24 h 584"/>
                  <a:gd name="T80" fmla="*/ 96 w 412"/>
                  <a:gd name="T81" fmla="*/ 34 h 584"/>
                  <a:gd name="T82" fmla="*/ 80 w 412"/>
                  <a:gd name="T83" fmla="*/ 5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2" h="584">
                    <a:moveTo>
                      <a:pt x="80" y="50"/>
                    </a:moveTo>
                    <a:lnTo>
                      <a:pt x="0" y="186"/>
                    </a:lnTo>
                    <a:lnTo>
                      <a:pt x="108" y="218"/>
                    </a:lnTo>
                    <a:lnTo>
                      <a:pt x="14" y="320"/>
                    </a:lnTo>
                    <a:lnTo>
                      <a:pt x="14" y="320"/>
                    </a:lnTo>
                    <a:lnTo>
                      <a:pt x="108" y="430"/>
                    </a:lnTo>
                    <a:lnTo>
                      <a:pt x="186" y="518"/>
                    </a:lnTo>
                    <a:lnTo>
                      <a:pt x="222" y="556"/>
                    </a:lnTo>
                    <a:lnTo>
                      <a:pt x="252" y="584"/>
                    </a:lnTo>
                    <a:lnTo>
                      <a:pt x="252" y="584"/>
                    </a:lnTo>
                    <a:lnTo>
                      <a:pt x="270" y="554"/>
                    </a:lnTo>
                    <a:lnTo>
                      <a:pt x="316" y="476"/>
                    </a:lnTo>
                    <a:lnTo>
                      <a:pt x="342" y="426"/>
                    </a:lnTo>
                    <a:lnTo>
                      <a:pt x="368" y="376"/>
                    </a:lnTo>
                    <a:lnTo>
                      <a:pt x="392" y="324"/>
                    </a:lnTo>
                    <a:lnTo>
                      <a:pt x="412" y="276"/>
                    </a:lnTo>
                    <a:lnTo>
                      <a:pt x="314" y="228"/>
                    </a:lnTo>
                    <a:lnTo>
                      <a:pt x="314" y="228"/>
                    </a:lnTo>
                    <a:lnTo>
                      <a:pt x="362" y="204"/>
                    </a:lnTo>
                    <a:lnTo>
                      <a:pt x="394" y="184"/>
                    </a:lnTo>
                    <a:lnTo>
                      <a:pt x="406" y="176"/>
                    </a:lnTo>
                    <a:lnTo>
                      <a:pt x="412" y="170"/>
                    </a:lnTo>
                    <a:lnTo>
                      <a:pt x="412" y="170"/>
                    </a:lnTo>
                    <a:lnTo>
                      <a:pt x="402" y="154"/>
                    </a:lnTo>
                    <a:lnTo>
                      <a:pt x="376" y="118"/>
                    </a:lnTo>
                    <a:lnTo>
                      <a:pt x="344" y="74"/>
                    </a:lnTo>
                    <a:lnTo>
                      <a:pt x="328" y="56"/>
                    </a:lnTo>
                    <a:lnTo>
                      <a:pt x="312" y="40"/>
                    </a:lnTo>
                    <a:lnTo>
                      <a:pt x="312" y="40"/>
                    </a:lnTo>
                    <a:lnTo>
                      <a:pt x="294" y="28"/>
                    </a:lnTo>
                    <a:lnTo>
                      <a:pt x="272" y="16"/>
                    </a:lnTo>
                    <a:lnTo>
                      <a:pt x="244" y="6"/>
                    </a:lnTo>
                    <a:lnTo>
                      <a:pt x="228" y="4"/>
                    </a:lnTo>
                    <a:lnTo>
                      <a:pt x="212" y="2"/>
                    </a:lnTo>
                    <a:lnTo>
                      <a:pt x="196" y="0"/>
                    </a:lnTo>
                    <a:lnTo>
                      <a:pt x="180" y="0"/>
                    </a:lnTo>
                    <a:lnTo>
                      <a:pt x="162" y="4"/>
                    </a:lnTo>
                    <a:lnTo>
                      <a:pt x="146" y="8"/>
                    </a:lnTo>
                    <a:lnTo>
                      <a:pt x="128" y="14"/>
                    </a:lnTo>
                    <a:lnTo>
                      <a:pt x="112" y="24"/>
                    </a:lnTo>
                    <a:lnTo>
                      <a:pt x="96" y="34"/>
                    </a:lnTo>
                    <a:lnTo>
                      <a:pt x="80" y="50"/>
                    </a:lnTo>
                    <a:close/>
                  </a:path>
                </a:pathLst>
              </a:custGeom>
              <a:solidFill>
                <a:srgbClr val="676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63"/>
              <p:cNvSpPr>
                <a:spLocks/>
              </p:cNvSpPr>
              <p:nvPr/>
            </p:nvSpPr>
            <p:spPr bwMode="auto">
              <a:xfrm>
                <a:off x="2531446" y="3006993"/>
                <a:ext cx="425595" cy="603271"/>
              </a:xfrm>
              <a:custGeom>
                <a:avLst/>
                <a:gdLst>
                  <a:gd name="T0" fmla="*/ 80 w 412"/>
                  <a:gd name="T1" fmla="*/ 50 h 584"/>
                  <a:gd name="T2" fmla="*/ 0 w 412"/>
                  <a:gd name="T3" fmla="*/ 186 h 584"/>
                  <a:gd name="T4" fmla="*/ 108 w 412"/>
                  <a:gd name="T5" fmla="*/ 218 h 584"/>
                  <a:gd name="T6" fmla="*/ 14 w 412"/>
                  <a:gd name="T7" fmla="*/ 320 h 584"/>
                  <a:gd name="T8" fmla="*/ 14 w 412"/>
                  <a:gd name="T9" fmla="*/ 320 h 584"/>
                  <a:gd name="T10" fmla="*/ 108 w 412"/>
                  <a:gd name="T11" fmla="*/ 430 h 584"/>
                  <a:gd name="T12" fmla="*/ 186 w 412"/>
                  <a:gd name="T13" fmla="*/ 518 h 584"/>
                  <a:gd name="T14" fmla="*/ 222 w 412"/>
                  <a:gd name="T15" fmla="*/ 556 h 584"/>
                  <a:gd name="T16" fmla="*/ 252 w 412"/>
                  <a:gd name="T17" fmla="*/ 584 h 584"/>
                  <a:gd name="T18" fmla="*/ 252 w 412"/>
                  <a:gd name="T19" fmla="*/ 584 h 584"/>
                  <a:gd name="T20" fmla="*/ 270 w 412"/>
                  <a:gd name="T21" fmla="*/ 554 h 584"/>
                  <a:gd name="T22" fmla="*/ 316 w 412"/>
                  <a:gd name="T23" fmla="*/ 476 h 584"/>
                  <a:gd name="T24" fmla="*/ 342 w 412"/>
                  <a:gd name="T25" fmla="*/ 426 h 584"/>
                  <a:gd name="T26" fmla="*/ 368 w 412"/>
                  <a:gd name="T27" fmla="*/ 376 h 584"/>
                  <a:gd name="T28" fmla="*/ 392 w 412"/>
                  <a:gd name="T29" fmla="*/ 324 h 584"/>
                  <a:gd name="T30" fmla="*/ 412 w 412"/>
                  <a:gd name="T31" fmla="*/ 276 h 584"/>
                  <a:gd name="T32" fmla="*/ 314 w 412"/>
                  <a:gd name="T33" fmla="*/ 228 h 584"/>
                  <a:gd name="T34" fmla="*/ 314 w 412"/>
                  <a:gd name="T35" fmla="*/ 228 h 584"/>
                  <a:gd name="T36" fmla="*/ 362 w 412"/>
                  <a:gd name="T37" fmla="*/ 204 h 584"/>
                  <a:gd name="T38" fmla="*/ 394 w 412"/>
                  <a:gd name="T39" fmla="*/ 184 h 584"/>
                  <a:gd name="T40" fmla="*/ 406 w 412"/>
                  <a:gd name="T41" fmla="*/ 176 h 584"/>
                  <a:gd name="T42" fmla="*/ 412 w 412"/>
                  <a:gd name="T43" fmla="*/ 170 h 584"/>
                  <a:gd name="T44" fmla="*/ 412 w 412"/>
                  <a:gd name="T45" fmla="*/ 170 h 584"/>
                  <a:gd name="T46" fmla="*/ 402 w 412"/>
                  <a:gd name="T47" fmla="*/ 154 h 584"/>
                  <a:gd name="T48" fmla="*/ 376 w 412"/>
                  <a:gd name="T49" fmla="*/ 118 h 584"/>
                  <a:gd name="T50" fmla="*/ 344 w 412"/>
                  <a:gd name="T51" fmla="*/ 74 h 584"/>
                  <a:gd name="T52" fmla="*/ 328 w 412"/>
                  <a:gd name="T53" fmla="*/ 56 h 584"/>
                  <a:gd name="T54" fmla="*/ 312 w 412"/>
                  <a:gd name="T55" fmla="*/ 40 h 584"/>
                  <a:gd name="T56" fmla="*/ 312 w 412"/>
                  <a:gd name="T57" fmla="*/ 40 h 584"/>
                  <a:gd name="T58" fmla="*/ 294 w 412"/>
                  <a:gd name="T59" fmla="*/ 28 h 584"/>
                  <a:gd name="T60" fmla="*/ 272 w 412"/>
                  <a:gd name="T61" fmla="*/ 16 h 584"/>
                  <a:gd name="T62" fmla="*/ 244 w 412"/>
                  <a:gd name="T63" fmla="*/ 6 h 584"/>
                  <a:gd name="T64" fmla="*/ 228 w 412"/>
                  <a:gd name="T65" fmla="*/ 4 h 584"/>
                  <a:gd name="T66" fmla="*/ 212 w 412"/>
                  <a:gd name="T67" fmla="*/ 2 h 584"/>
                  <a:gd name="T68" fmla="*/ 196 w 412"/>
                  <a:gd name="T69" fmla="*/ 0 h 584"/>
                  <a:gd name="T70" fmla="*/ 180 w 412"/>
                  <a:gd name="T71" fmla="*/ 0 h 584"/>
                  <a:gd name="T72" fmla="*/ 162 w 412"/>
                  <a:gd name="T73" fmla="*/ 4 h 584"/>
                  <a:gd name="T74" fmla="*/ 146 w 412"/>
                  <a:gd name="T75" fmla="*/ 8 h 584"/>
                  <a:gd name="T76" fmla="*/ 128 w 412"/>
                  <a:gd name="T77" fmla="*/ 14 h 584"/>
                  <a:gd name="T78" fmla="*/ 112 w 412"/>
                  <a:gd name="T79" fmla="*/ 24 h 584"/>
                  <a:gd name="T80" fmla="*/ 96 w 412"/>
                  <a:gd name="T81" fmla="*/ 34 h 584"/>
                  <a:gd name="T82" fmla="*/ 80 w 412"/>
                  <a:gd name="T83" fmla="*/ 5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2" h="584">
                    <a:moveTo>
                      <a:pt x="80" y="50"/>
                    </a:moveTo>
                    <a:lnTo>
                      <a:pt x="0" y="186"/>
                    </a:lnTo>
                    <a:lnTo>
                      <a:pt x="108" y="218"/>
                    </a:lnTo>
                    <a:lnTo>
                      <a:pt x="14" y="320"/>
                    </a:lnTo>
                    <a:lnTo>
                      <a:pt x="14" y="320"/>
                    </a:lnTo>
                    <a:lnTo>
                      <a:pt x="108" y="430"/>
                    </a:lnTo>
                    <a:lnTo>
                      <a:pt x="186" y="518"/>
                    </a:lnTo>
                    <a:lnTo>
                      <a:pt x="222" y="556"/>
                    </a:lnTo>
                    <a:lnTo>
                      <a:pt x="252" y="584"/>
                    </a:lnTo>
                    <a:lnTo>
                      <a:pt x="252" y="584"/>
                    </a:lnTo>
                    <a:lnTo>
                      <a:pt x="270" y="554"/>
                    </a:lnTo>
                    <a:lnTo>
                      <a:pt x="316" y="476"/>
                    </a:lnTo>
                    <a:lnTo>
                      <a:pt x="342" y="426"/>
                    </a:lnTo>
                    <a:lnTo>
                      <a:pt x="368" y="376"/>
                    </a:lnTo>
                    <a:lnTo>
                      <a:pt x="392" y="324"/>
                    </a:lnTo>
                    <a:lnTo>
                      <a:pt x="412" y="276"/>
                    </a:lnTo>
                    <a:lnTo>
                      <a:pt x="314" y="228"/>
                    </a:lnTo>
                    <a:lnTo>
                      <a:pt x="314" y="228"/>
                    </a:lnTo>
                    <a:lnTo>
                      <a:pt x="362" y="204"/>
                    </a:lnTo>
                    <a:lnTo>
                      <a:pt x="394" y="184"/>
                    </a:lnTo>
                    <a:lnTo>
                      <a:pt x="406" y="176"/>
                    </a:lnTo>
                    <a:lnTo>
                      <a:pt x="412" y="170"/>
                    </a:lnTo>
                    <a:lnTo>
                      <a:pt x="412" y="170"/>
                    </a:lnTo>
                    <a:lnTo>
                      <a:pt x="402" y="154"/>
                    </a:lnTo>
                    <a:lnTo>
                      <a:pt x="376" y="118"/>
                    </a:lnTo>
                    <a:lnTo>
                      <a:pt x="344" y="74"/>
                    </a:lnTo>
                    <a:lnTo>
                      <a:pt x="328" y="56"/>
                    </a:lnTo>
                    <a:lnTo>
                      <a:pt x="312" y="40"/>
                    </a:lnTo>
                    <a:lnTo>
                      <a:pt x="312" y="40"/>
                    </a:lnTo>
                    <a:lnTo>
                      <a:pt x="294" y="28"/>
                    </a:lnTo>
                    <a:lnTo>
                      <a:pt x="272" y="16"/>
                    </a:lnTo>
                    <a:lnTo>
                      <a:pt x="244" y="6"/>
                    </a:lnTo>
                    <a:lnTo>
                      <a:pt x="228" y="4"/>
                    </a:lnTo>
                    <a:lnTo>
                      <a:pt x="212" y="2"/>
                    </a:lnTo>
                    <a:lnTo>
                      <a:pt x="196" y="0"/>
                    </a:lnTo>
                    <a:lnTo>
                      <a:pt x="180" y="0"/>
                    </a:lnTo>
                    <a:lnTo>
                      <a:pt x="162" y="4"/>
                    </a:lnTo>
                    <a:lnTo>
                      <a:pt x="146" y="8"/>
                    </a:lnTo>
                    <a:lnTo>
                      <a:pt x="128" y="14"/>
                    </a:lnTo>
                    <a:lnTo>
                      <a:pt x="112" y="24"/>
                    </a:lnTo>
                    <a:lnTo>
                      <a:pt x="96" y="34"/>
                    </a:lnTo>
                    <a:lnTo>
                      <a:pt x="80" y="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4"/>
              <p:cNvSpPr>
                <a:spLocks/>
              </p:cNvSpPr>
              <p:nvPr/>
            </p:nvSpPr>
            <p:spPr bwMode="auto">
              <a:xfrm>
                <a:off x="2787630" y="3630924"/>
                <a:ext cx="30990" cy="301636"/>
              </a:xfrm>
              <a:custGeom>
                <a:avLst/>
                <a:gdLst>
                  <a:gd name="T0" fmla="*/ 6 w 30"/>
                  <a:gd name="T1" fmla="*/ 0 h 292"/>
                  <a:gd name="T2" fmla="*/ 6 w 30"/>
                  <a:gd name="T3" fmla="*/ 0 h 292"/>
                  <a:gd name="T4" fmla="*/ 18 w 30"/>
                  <a:gd name="T5" fmla="*/ 122 h 292"/>
                  <a:gd name="T6" fmla="*/ 26 w 30"/>
                  <a:gd name="T7" fmla="*/ 218 h 292"/>
                  <a:gd name="T8" fmla="*/ 28 w 30"/>
                  <a:gd name="T9" fmla="*/ 260 h 292"/>
                  <a:gd name="T10" fmla="*/ 30 w 30"/>
                  <a:gd name="T11" fmla="*/ 292 h 292"/>
                  <a:gd name="T12" fmla="*/ 30 w 30"/>
                  <a:gd name="T13" fmla="*/ 292 h 292"/>
                  <a:gd name="T14" fmla="*/ 22 w 30"/>
                  <a:gd name="T15" fmla="*/ 254 h 292"/>
                  <a:gd name="T16" fmla="*/ 10 w 30"/>
                  <a:gd name="T17" fmla="*/ 168 h 292"/>
                  <a:gd name="T18" fmla="*/ 4 w 30"/>
                  <a:gd name="T19" fmla="*/ 118 h 292"/>
                  <a:gd name="T20" fmla="*/ 0 w 30"/>
                  <a:gd name="T21" fmla="*/ 70 h 292"/>
                  <a:gd name="T22" fmla="*/ 2 w 30"/>
                  <a:gd name="T23" fmla="*/ 30 h 292"/>
                  <a:gd name="T24" fmla="*/ 2 w 30"/>
                  <a:gd name="T25" fmla="*/ 12 h 292"/>
                  <a:gd name="T26" fmla="*/ 6 w 30"/>
                  <a:gd name="T2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92">
                    <a:moveTo>
                      <a:pt x="6" y="0"/>
                    </a:moveTo>
                    <a:lnTo>
                      <a:pt x="6" y="0"/>
                    </a:lnTo>
                    <a:lnTo>
                      <a:pt x="18" y="122"/>
                    </a:lnTo>
                    <a:lnTo>
                      <a:pt x="26" y="218"/>
                    </a:lnTo>
                    <a:lnTo>
                      <a:pt x="28" y="260"/>
                    </a:lnTo>
                    <a:lnTo>
                      <a:pt x="30" y="292"/>
                    </a:lnTo>
                    <a:lnTo>
                      <a:pt x="30" y="292"/>
                    </a:lnTo>
                    <a:lnTo>
                      <a:pt x="22" y="254"/>
                    </a:lnTo>
                    <a:lnTo>
                      <a:pt x="10" y="168"/>
                    </a:lnTo>
                    <a:lnTo>
                      <a:pt x="4" y="118"/>
                    </a:lnTo>
                    <a:lnTo>
                      <a:pt x="0" y="70"/>
                    </a:lnTo>
                    <a:lnTo>
                      <a:pt x="2" y="30"/>
                    </a:lnTo>
                    <a:lnTo>
                      <a:pt x="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5"/>
              <p:cNvSpPr>
                <a:spLocks/>
              </p:cNvSpPr>
              <p:nvPr/>
            </p:nvSpPr>
            <p:spPr bwMode="auto">
              <a:xfrm>
                <a:off x="2787630" y="3630924"/>
                <a:ext cx="30990" cy="301636"/>
              </a:xfrm>
              <a:custGeom>
                <a:avLst/>
                <a:gdLst>
                  <a:gd name="T0" fmla="*/ 6 w 30"/>
                  <a:gd name="T1" fmla="*/ 0 h 292"/>
                  <a:gd name="T2" fmla="*/ 6 w 30"/>
                  <a:gd name="T3" fmla="*/ 0 h 292"/>
                  <a:gd name="T4" fmla="*/ 18 w 30"/>
                  <a:gd name="T5" fmla="*/ 122 h 292"/>
                  <a:gd name="T6" fmla="*/ 26 w 30"/>
                  <a:gd name="T7" fmla="*/ 218 h 292"/>
                  <a:gd name="T8" fmla="*/ 28 w 30"/>
                  <a:gd name="T9" fmla="*/ 260 h 292"/>
                  <a:gd name="T10" fmla="*/ 30 w 30"/>
                  <a:gd name="T11" fmla="*/ 292 h 292"/>
                  <a:gd name="T12" fmla="*/ 30 w 30"/>
                  <a:gd name="T13" fmla="*/ 292 h 292"/>
                  <a:gd name="T14" fmla="*/ 22 w 30"/>
                  <a:gd name="T15" fmla="*/ 254 h 292"/>
                  <a:gd name="T16" fmla="*/ 10 w 30"/>
                  <a:gd name="T17" fmla="*/ 168 h 292"/>
                  <a:gd name="T18" fmla="*/ 4 w 30"/>
                  <a:gd name="T19" fmla="*/ 118 h 292"/>
                  <a:gd name="T20" fmla="*/ 0 w 30"/>
                  <a:gd name="T21" fmla="*/ 70 h 292"/>
                  <a:gd name="T22" fmla="*/ 2 w 30"/>
                  <a:gd name="T23" fmla="*/ 30 h 292"/>
                  <a:gd name="T24" fmla="*/ 2 w 30"/>
                  <a:gd name="T25" fmla="*/ 12 h 292"/>
                  <a:gd name="T26" fmla="*/ 6 w 30"/>
                  <a:gd name="T2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92">
                    <a:moveTo>
                      <a:pt x="6" y="0"/>
                    </a:moveTo>
                    <a:lnTo>
                      <a:pt x="6" y="0"/>
                    </a:lnTo>
                    <a:lnTo>
                      <a:pt x="18" y="122"/>
                    </a:lnTo>
                    <a:lnTo>
                      <a:pt x="26" y="218"/>
                    </a:lnTo>
                    <a:lnTo>
                      <a:pt x="28" y="260"/>
                    </a:lnTo>
                    <a:lnTo>
                      <a:pt x="30" y="292"/>
                    </a:lnTo>
                    <a:lnTo>
                      <a:pt x="30" y="292"/>
                    </a:lnTo>
                    <a:lnTo>
                      <a:pt x="22" y="254"/>
                    </a:lnTo>
                    <a:lnTo>
                      <a:pt x="10" y="168"/>
                    </a:lnTo>
                    <a:lnTo>
                      <a:pt x="4" y="118"/>
                    </a:lnTo>
                    <a:lnTo>
                      <a:pt x="0" y="70"/>
                    </a:lnTo>
                    <a:lnTo>
                      <a:pt x="2" y="30"/>
                    </a:lnTo>
                    <a:lnTo>
                      <a:pt x="2" y="12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6"/>
              <p:cNvSpPr>
                <a:spLocks/>
              </p:cNvSpPr>
              <p:nvPr/>
            </p:nvSpPr>
            <p:spPr bwMode="auto">
              <a:xfrm>
                <a:off x="2752508" y="3792072"/>
                <a:ext cx="26858" cy="47518"/>
              </a:xfrm>
              <a:custGeom>
                <a:avLst/>
                <a:gdLst>
                  <a:gd name="T0" fmla="*/ 26 w 26"/>
                  <a:gd name="T1" fmla="*/ 24 h 46"/>
                  <a:gd name="T2" fmla="*/ 26 w 26"/>
                  <a:gd name="T3" fmla="*/ 24 h 46"/>
                  <a:gd name="T4" fmla="*/ 24 w 26"/>
                  <a:gd name="T5" fmla="*/ 32 h 46"/>
                  <a:gd name="T6" fmla="*/ 22 w 26"/>
                  <a:gd name="T7" fmla="*/ 40 h 46"/>
                  <a:gd name="T8" fmla="*/ 18 w 26"/>
                  <a:gd name="T9" fmla="*/ 44 h 46"/>
                  <a:gd name="T10" fmla="*/ 12 w 26"/>
                  <a:gd name="T11" fmla="*/ 46 h 46"/>
                  <a:gd name="T12" fmla="*/ 12 w 26"/>
                  <a:gd name="T13" fmla="*/ 46 h 46"/>
                  <a:gd name="T14" fmla="*/ 8 w 26"/>
                  <a:gd name="T15" fmla="*/ 44 h 46"/>
                  <a:gd name="T16" fmla="*/ 4 w 26"/>
                  <a:gd name="T17" fmla="*/ 40 h 46"/>
                  <a:gd name="T18" fmla="*/ 0 w 26"/>
                  <a:gd name="T19" fmla="*/ 32 h 46"/>
                  <a:gd name="T20" fmla="*/ 0 w 26"/>
                  <a:gd name="T21" fmla="*/ 24 h 46"/>
                  <a:gd name="T22" fmla="*/ 0 w 26"/>
                  <a:gd name="T23" fmla="*/ 24 h 46"/>
                  <a:gd name="T24" fmla="*/ 0 w 26"/>
                  <a:gd name="T25" fmla="*/ 14 h 46"/>
                  <a:gd name="T26" fmla="*/ 4 w 26"/>
                  <a:gd name="T27" fmla="*/ 8 h 46"/>
                  <a:gd name="T28" fmla="*/ 8 w 26"/>
                  <a:gd name="T29" fmla="*/ 2 h 46"/>
                  <a:gd name="T30" fmla="*/ 12 w 26"/>
                  <a:gd name="T31" fmla="*/ 0 h 46"/>
                  <a:gd name="T32" fmla="*/ 12 w 26"/>
                  <a:gd name="T33" fmla="*/ 0 h 46"/>
                  <a:gd name="T34" fmla="*/ 18 w 26"/>
                  <a:gd name="T35" fmla="*/ 2 h 46"/>
                  <a:gd name="T36" fmla="*/ 22 w 26"/>
                  <a:gd name="T37" fmla="*/ 8 h 46"/>
                  <a:gd name="T38" fmla="*/ 24 w 26"/>
                  <a:gd name="T39" fmla="*/ 14 h 46"/>
                  <a:gd name="T40" fmla="*/ 26 w 26"/>
                  <a:gd name="T41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46">
                    <a:moveTo>
                      <a:pt x="26" y="24"/>
                    </a:moveTo>
                    <a:lnTo>
                      <a:pt x="26" y="24"/>
                    </a:lnTo>
                    <a:lnTo>
                      <a:pt x="24" y="32"/>
                    </a:lnTo>
                    <a:lnTo>
                      <a:pt x="22" y="40"/>
                    </a:lnTo>
                    <a:lnTo>
                      <a:pt x="18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4" y="8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2" y="8"/>
                    </a:lnTo>
                    <a:lnTo>
                      <a:pt x="24" y="14"/>
                    </a:lnTo>
                    <a:lnTo>
                      <a:pt x="26" y="24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7"/>
              <p:cNvSpPr>
                <a:spLocks/>
              </p:cNvSpPr>
              <p:nvPr/>
            </p:nvSpPr>
            <p:spPr bwMode="auto">
              <a:xfrm>
                <a:off x="2752508" y="3792072"/>
                <a:ext cx="26858" cy="47518"/>
              </a:xfrm>
              <a:custGeom>
                <a:avLst/>
                <a:gdLst>
                  <a:gd name="T0" fmla="*/ 26 w 26"/>
                  <a:gd name="T1" fmla="*/ 24 h 46"/>
                  <a:gd name="T2" fmla="*/ 26 w 26"/>
                  <a:gd name="T3" fmla="*/ 24 h 46"/>
                  <a:gd name="T4" fmla="*/ 24 w 26"/>
                  <a:gd name="T5" fmla="*/ 32 h 46"/>
                  <a:gd name="T6" fmla="*/ 22 w 26"/>
                  <a:gd name="T7" fmla="*/ 40 h 46"/>
                  <a:gd name="T8" fmla="*/ 18 w 26"/>
                  <a:gd name="T9" fmla="*/ 44 h 46"/>
                  <a:gd name="T10" fmla="*/ 12 w 26"/>
                  <a:gd name="T11" fmla="*/ 46 h 46"/>
                  <a:gd name="T12" fmla="*/ 12 w 26"/>
                  <a:gd name="T13" fmla="*/ 46 h 46"/>
                  <a:gd name="T14" fmla="*/ 8 w 26"/>
                  <a:gd name="T15" fmla="*/ 44 h 46"/>
                  <a:gd name="T16" fmla="*/ 4 w 26"/>
                  <a:gd name="T17" fmla="*/ 40 h 46"/>
                  <a:gd name="T18" fmla="*/ 0 w 26"/>
                  <a:gd name="T19" fmla="*/ 32 h 46"/>
                  <a:gd name="T20" fmla="*/ 0 w 26"/>
                  <a:gd name="T21" fmla="*/ 24 h 46"/>
                  <a:gd name="T22" fmla="*/ 0 w 26"/>
                  <a:gd name="T23" fmla="*/ 24 h 46"/>
                  <a:gd name="T24" fmla="*/ 0 w 26"/>
                  <a:gd name="T25" fmla="*/ 14 h 46"/>
                  <a:gd name="T26" fmla="*/ 4 w 26"/>
                  <a:gd name="T27" fmla="*/ 8 h 46"/>
                  <a:gd name="T28" fmla="*/ 8 w 26"/>
                  <a:gd name="T29" fmla="*/ 2 h 46"/>
                  <a:gd name="T30" fmla="*/ 12 w 26"/>
                  <a:gd name="T31" fmla="*/ 0 h 46"/>
                  <a:gd name="T32" fmla="*/ 12 w 26"/>
                  <a:gd name="T33" fmla="*/ 0 h 46"/>
                  <a:gd name="T34" fmla="*/ 18 w 26"/>
                  <a:gd name="T35" fmla="*/ 2 h 46"/>
                  <a:gd name="T36" fmla="*/ 22 w 26"/>
                  <a:gd name="T37" fmla="*/ 8 h 46"/>
                  <a:gd name="T38" fmla="*/ 24 w 26"/>
                  <a:gd name="T39" fmla="*/ 14 h 46"/>
                  <a:gd name="T40" fmla="*/ 26 w 26"/>
                  <a:gd name="T41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46">
                    <a:moveTo>
                      <a:pt x="26" y="24"/>
                    </a:moveTo>
                    <a:lnTo>
                      <a:pt x="26" y="24"/>
                    </a:lnTo>
                    <a:lnTo>
                      <a:pt x="24" y="32"/>
                    </a:lnTo>
                    <a:lnTo>
                      <a:pt x="22" y="40"/>
                    </a:lnTo>
                    <a:lnTo>
                      <a:pt x="18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8" y="44"/>
                    </a:lnTo>
                    <a:lnTo>
                      <a:pt x="4" y="40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4" y="8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2" y="8"/>
                    </a:lnTo>
                    <a:lnTo>
                      <a:pt x="24" y="14"/>
                    </a:lnTo>
                    <a:lnTo>
                      <a:pt x="26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8"/>
              <p:cNvSpPr>
                <a:spLocks/>
              </p:cNvSpPr>
              <p:nvPr/>
            </p:nvSpPr>
            <p:spPr bwMode="auto">
              <a:xfrm>
                <a:off x="2632680" y="3025587"/>
                <a:ext cx="223128" cy="551621"/>
              </a:xfrm>
              <a:custGeom>
                <a:avLst/>
                <a:gdLst>
                  <a:gd name="T0" fmla="*/ 0 w 216"/>
                  <a:gd name="T1" fmla="*/ 70 h 534"/>
                  <a:gd name="T2" fmla="*/ 144 w 216"/>
                  <a:gd name="T3" fmla="*/ 534 h 534"/>
                  <a:gd name="T4" fmla="*/ 144 w 216"/>
                  <a:gd name="T5" fmla="*/ 534 h 534"/>
                  <a:gd name="T6" fmla="*/ 180 w 216"/>
                  <a:gd name="T7" fmla="*/ 358 h 534"/>
                  <a:gd name="T8" fmla="*/ 204 w 216"/>
                  <a:gd name="T9" fmla="*/ 222 h 534"/>
                  <a:gd name="T10" fmla="*/ 214 w 216"/>
                  <a:gd name="T11" fmla="*/ 166 h 534"/>
                  <a:gd name="T12" fmla="*/ 216 w 216"/>
                  <a:gd name="T13" fmla="*/ 128 h 534"/>
                  <a:gd name="T14" fmla="*/ 216 w 216"/>
                  <a:gd name="T15" fmla="*/ 128 h 534"/>
                  <a:gd name="T16" fmla="*/ 216 w 216"/>
                  <a:gd name="T17" fmla="*/ 102 h 534"/>
                  <a:gd name="T18" fmla="*/ 212 w 216"/>
                  <a:gd name="T19" fmla="*/ 78 h 534"/>
                  <a:gd name="T20" fmla="*/ 206 w 216"/>
                  <a:gd name="T21" fmla="*/ 58 h 534"/>
                  <a:gd name="T22" fmla="*/ 196 w 216"/>
                  <a:gd name="T23" fmla="*/ 40 h 534"/>
                  <a:gd name="T24" fmla="*/ 188 w 216"/>
                  <a:gd name="T25" fmla="*/ 32 h 534"/>
                  <a:gd name="T26" fmla="*/ 180 w 216"/>
                  <a:gd name="T27" fmla="*/ 24 h 534"/>
                  <a:gd name="T28" fmla="*/ 172 w 216"/>
                  <a:gd name="T29" fmla="*/ 18 h 534"/>
                  <a:gd name="T30" fmla="*/ 162 w 216"/>
                  <a:gd name="T31" fmla="*/ 14 h 534"/>
                  <a:gd name="T32" fmla="*/ 152 w 216"/>
                  <a:gd name="T33" fmla="*/ 10 h 534"/>
                  <a:gd name="T34" fmla="*/ 140 w 216"/>
                  <a:gd name="T35" fmla="*/ 6 h 534"/>
                  <a:gd name="T36" fmla="*/ 112 w 216"/>
                  <a:gd name="T37" fmla="*/ 2 h 534"/>
                  <a:gd name="T38" fmla="*/ 112 w 216"/>
                  <a:gd name="T39" fmla="*/ 2 h 534"/>
                  <a:gd name="T40" fmla="*/ 86 w 216"/>
                  <a:gd name="T41" fmla="*/ 0 h 534"/>
                  <a:gd name="T42" fmla="*/ 62 w 216"/>
                  <a:gd name="T43" fmla="*/ 0 h 534"/>
                  <a:gd name="T44" fmla="*/ 42 w 216"/>
                  <a:gd name="T45" fmla="*/ 2 h 534"/>
                  <a:gd name="T46" fmla="*/ 24 w 216"/>
                  <a:gd name="T47" fmla="*/ 8 h 534"/>
                  <a:gd name="T48" fmla="*/ 18 w 216"/>
                  <a:gd name="T49" fmla="*/ 12 h 534"/>
                  <a:gd name="T50" fmla="*/ 12 w 216"/>
                  <a:gd name="T51" fmla="*/ 16 h 534"/>
                  <a:gd name="T52" fmla="*/ 8 w 216"/>
                  <a:gd name="T53" fmla="*/ 22 h 534"/>
                  <a:gd name="T54" fmla="*/ 4 w 216"/>
                  <a:gd name="T55" fmla="*/ 30 h 534"/>
                  <a:gd name="T56" fmla="*/ 2 w 216"/>
                  <a:gd name="T57" fmla="*/ 38 h 534"/>
                  <a:gd name="T58" fmla="*/ 0 w 216"/>
                  <a:gd name="T59" fmla="*/ 48 h 534"/>
                  <a:gd name="T60" fmla="*/ 0 w 216"/>
                  <a:gd name="T61" fmla="*/ 7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6" h="534">
                    <a:moveTo>
                      <a:pt x="0" y="70"/>
                    </a:moveTo>
                    <a:lnTo>
                      <a:pt x="144" y="534"/>
                    </a:lnTo>
                    <a:lnTo>
                      <a:pt x="144" y="534"/>
                    </a:lnTo>
                    <a:lnTo>
                      <a:pt x="180" y="358"/>
                    </a:lnTo>
                    <a:lnTo>
                      <a:pt x="204" y="222"/>
                    </a:lnTo>
                    <a:lnTo>
                      <a:pt x="214" y="166"/>
                    </a:lnTo>
                    <a:lnTo>
                      <a:pt x="216" y="128"/>
                    </a:lnTo>
                    <a:lnTo>
                      <a:pt x="216" y="128"/>
                    </a:lnTo>
                    <a:lnTo>
                      <a:pt x="216" y="102"/>
                    </a:lnTo>
                    <a:lnTo>
                      <a:pt x="212" y="78"/>
                    </a:lnTo>
                    <a:lnTo>
                      <a:pt x="206" y="58"/>
                    </a:lnTo>
                    <a:lnTo>
                      <a:pt x="196" y="40"/>
                    </a:lnTo>
                    <a:lnTo>
                      <a:pt x="188" y="32"/>
                    </a:lnTo>
                    <a:lnTo>
                      <a:pt x="180" y="24"/>
                    </a:lnTo>
                    <a:lnTo>
                      <a:pt x="172" y="18"/>
                    </a:lnTo>
                    <a:lnTo>
                      <a:pt x="162" y="14"/>
                    </a:lnTo>
                    <a:lnTo>
                      <a:pt x="152" y="10"/>
                    </a:lnTo>
                    <a:lnTo>
                      <a:pt x="140" y="6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86" y="0"/>
                    </a:lnTo>
                    <a:lnTo>
                      <a:pt x="62" y="0"/>
                    </a:lnTo>
                    <a:lnTo>
                      <a:pt x="42" y="2"/>
                    </a:lnTo>
                    <a:lnTo>
                      <a:pt x="24" y="8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2632680" y="3025587"/>
                <a:ext cx="223128" cy="551621"/>
              </a:xfrm>
              <a:custGeom>
                <a:avLst/>
                <a:gdLst>
                  <a:gd name="T0" fmla="*/ 0 w 216"/>
                  <a:gd name="T1" fmla="*/ 70 h 534"/>
                  <a:gd name="T2" fmla="*/ 144 w 216"/>
                  <a:gd name="T3" fmla="*/ 534 h 534"/>
                  <a:gd name="T4" fmla="*/ 144 w 216"/>
                  <a:gd name="T5" fmla="*/ 534 h 534"/>
                  <a:gd name="T6" fmla="*/ 180 w 216"/>
                  <a:gd name="T7" fmla="*/ 358 h 534"/>
                  <a:gd name="T8" fmla="*/ 204 w 216"/>
                  <a:gd name="T9" fmla="*/ 222 h 534"/>
                  <a:gd name="T10" fmla="*/ 214 w 216"/>
                  <a:gd name="T11" fmla="*/ 166 h 534"/>
                  <a:gd name="T12" fmla="*/ 216 w 216"/>
                  <a:gd name="T13" fmla="*/ 128 h 534"/>
                  <a:gd name="T14" fmla="*/ 216 w 216"/>
                  <a:gd name="T15" fmla="*/ 128 h 534"/>
                  <a:gd name="T16" fmla="*/ 216 w 216"/>
                  <a:gd name="T17" fmla="*/ 102 h 534"/>
                  <a:gd name="T18" fmla="*/ 212 w 216"/>
                  <a:gd name="T19" fmla="*/ 78 h 534"/>
                  <a:gd name="T20" fmla="*/ 206 w 216"/>
                  <a:gd name="T21" fmla="*/ 58 h 534"/>
                  <a:gd name="T22" fmla="*/ 196 w 216"/>
                  <a:gd name="T23" fmla="*/ 40 h 534"/>
                  <a:gd name="T24" fmla="*/ 188 w 216"/>
                  <a:gd name="T25" fmla="*/ 32 h 534"/>
                  <a:gd name="T26" fmla="*/ 180 w 216"/>
                  <a:gd name="T27" fmla="*/ 24 h 534"/>
                  <a:gd name="T28" fmla="*/ 172 w 216"/>
                  <a:gd name="T29" fmla="*/ 18 h 534"/>
                  <a:gd name="T30" fmla="*/ 162 w 216"/>
                  <a:gd name="T31" fmla="*/ 14 h 534"/>
                  <a:gd name="T32" fmla="*/ 152 w 216"/>
                  <a:gd name="T33" fmla="*/ 10 h 534"/>
                  <a:gd name="T34" fmla="*/ 140 w 216"/>
                  <a:gd name="T35" fmla="*/ 6 h 534"/>
                  <a:gd name="T36" fmla="*/ 112 w 216"/>
                  <a:gd name="T37" fmla="*/ 2 h 534"/>
                  <a:gd name="T38" fmla="*/ 112 w 216"/>
                  <a:gd name="T39" fmla="*/ 2 h 534"/>
                  <a:gd name="T40" fmla="*/ 86 w 216"/>
                  <a:gd name="T41" fmla="*/ 0 h 534"/>
                  <a:gd name="T42" fmla="*/ 62 w 216"/>
                  <a:gd name="T43" fmla="*/ 0 h 534"/>
                  <a:gd name="T44" fmla="*/ 42 w 216"/>
                  <a:gd name="T45" fmla="*/ 2 h 534"/>
                  <a:gd name="T46" fmla="*/ 24 w 216"/>
                  <a:gd name="T47" fmla="*/ 8 h 534"/>
                  <a:gd name="T48" fmla="*/ 18 w 216"/>
                  <a:gd name="T49" fmla="*/ 12 h 534"/>
                  <a:gd name="T50" fmla="*/ 12 w 216"/>
                  <a:gd name="T51" fmla="*/ 16 h 534"/>
                  <a:gd name="T52" fmla="*/ 8 w 216"/>
                  <a:gd name="T53" fmla="*/ 22 h 534"/>
                  <a:gd name="T54" fmla="*/ 4 w 216"/>
                  <a:gd name="T55" fmla="*/ 30 h 534"/>
                  <a:gd name="T56" fmla="*/ 2 w 216"/>
                  <a:gd name="T57" fmla="*/ 38 h 534"/>
                  <a:gd name="T58" fmla="*/ 0 w 216"/>
                  <a:gd name="T59" fmla="*/ 48 h 534"/>
                  <a:gd name="T60" fmla="*/ 0 w 216"/>
                  <a:gd name="T61" fmla="*/ 7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6" h="534">
                    <a:moveTo>
                      <a:pt x="0" y="70"/>
                    </a:moveTo>
                    <a:lnTo>
                      <a:pt x="144" y="534"/>
                    </a:lnTo>
                    <a:lnTo>
                      <a:pt x="144" y="534"/>
                    </a:lnTo>
                    <a:lnTo>
                      <a:pt x="180" y="358"/>
                    </a:lnTo>
                    <a:lnTo>
                      <a:pt x="204" y="222"/>
                    </a:lnTo>
                    <a:lnTo>
                      <a:pt x="214" y="166"/>
                    </a:lnTo>
                    <a:lnTo>
                      <a:pt x="216" y="128"/>
                    </a:lnTo>
                    <a:lnTo>
                      <a:pt x="216" y="128"/>
                    </a:lnTo>
                    <a:lnTo>
                      <a:pt x="216" y="102"/>
                    </a:lnTo>
                    <a:lnTo>
                      <a:pt x="212" y="78"/>
                    </a:lnTo>
                    <a:lnTo>
                      <a:pt x="206" y="58"/>
                    </a:lnTo>
                    <a:lnTo>
                      <a:pt x="196" y="40"/>
                    </a:lnTo>
                    <a:lnTo>
                      <a:pt x="188" y="32"/>
                    </a:lnTo>
                    <a:lnTo>
                      <a:pt x="180" y="24"/>
                    </a:lnTo>
                    <a:lnTo>
                      <a:pt x="172" y="18"/>
                    </a:lnTo>
                    <a:lnTo>
                      <a:pt x="162" y="14"/>
                    </a:lnTo>
                    <a:lnTo>
                      <a:pt x="152" y="10"/>
                    </a:lnTo>
                    <a:lnTo>
                      <a:pt x="140" y="6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86" y="0"/>
                    </a:lnTo>
                    <a:lnTo>
                      <a:pt x="62" y="0"/>
                    </a:lnTo>
                    <a:lnTo>
                      <a:pt x="42" y="2"/>
                    </a:lnTo>
                    <a:lnTo>
                      <a:pt x="24" y="8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70"/>
              <p:cNvSpPr>
                <a:spLocks/>
              </p:cNvSpPr>
              <p:nvPr/>
            </p:nvSpPr>
            <p:spPr bwMode="auto">
              <a:xfrm>
                <a:off x="2678132" y="3023521"/>
                <a:ext cx="115696" cy="148752"/>
              </a:xfrm>
              <a:custGeom>
                <a:avLst/>
                <a:gdLst>
                  <a:gd name="T0" fmla="*/ 10 w 112"/>
                  <a:gd name="T1" fmla="*/ 64 h 144"/>
                  <a:gd name="T2" fmla="*/ 64 w 112"/>
                  <a:gd name="T3" fmla="*/ 144 h 144"/>
                  <a:gd name="T4" fmla="*/ 64 w 112"/>
                  <a:gd name="T5" fmla="*/ 144 h 144"/>
                  <a:gd name="T6" fmla="*/ 88 w 112"/>
                  <a:gd name="T7" fmla="*/ 100 h 144"/>
                  <a:gd name="T8" fmla="*/ 106 w 112"/>
                  <a:gd name="T9" fmla="*/ 68 h 144"/>
                  <a:gd name="T10" fmla="*/ 110 w 112"/>
                  <a:gd name="T11" fmla="*/ 54 h 144"/>
                  <a:gd name="T12" fmla="*/ 112 w 112"/>
                  <a:gd name="T13" fmla="*/ 44 h 144"/>
                  <a:gd name="T14" fmla="*/ 112 w 112"/>
                  <a:gd name="T15" fmla="*/ 44 h 144"/>
                  <a:gd name="T16" fmla="*/ 110 w 112"/>
                  <a:gd name="T17" fmla="*/ 36 h 144"/>
                  <a:gd name="T18" fmla="*/ 108 w 112"/>
                  <a:gd name="T19" fmla="*/ 30 h 144"/>
                  <a:gd name="T20" fmla="*/ 104 w 112"/>
                  <a:gd name="T21" fmla="*/ 22 h 144"/>
                  <a:gd name="T22" fmla="*/ 98 w 112"/>
                  <a:gd name="T23" fmla="*/ 16 h 144"/>
                  <a:gd name="T24" fmla="*/ 90 w 112"/>
                  <a:gd name="T25" fmla="*/ 10 h 144"/>
                  <a:gd name="T26" fmla="*/ 80 w 112"/>
                  <a:gd name="T27" fmla="*/ 4 h 144"/>
                  <a:gd name="T28" fmla="*/ 66 w 112"/>
                  <a:gd name="T29" fmla="*/ 2 h 144"/>
                  <a:gd name="T30" fmla="*/ 50 w 112"/>
                  <a:gd name="T31" fmla="*/ 0 h 144"/>
                  <a:gd name="T32" fmla="*/ 50 w 112"/>
                  <a:gd name="T33" fmla="*/ 0 h 144"/>
                  <a:gd name="T34" fmla="*/ 32 w 112"/>
                  <a:gd name="T35" fmla="*/ 0 h 144"/>
                  <a:gd name="T36" fmla="*/ 20 w 112"/>
                  <a:gd name="T37" fmla="*/ 2 h 144"/>
                  <a:gd name="T38" fmla="*/ 10 w 112"/>
                  <a:gd name="T39" fmla="*/ 4 h 144"/>
                  <a:gd name="T40" fmla="*/ 2 w 112"/>
                  <a:gd name="T41" fmla="*/ 10 h 144"/>
                  <a:gd name="T42" fmla="*/ 0 w 112"/>
                  <a:gd name="T43" fmla="*/ 18 h 144"/>
                  <a:gd name="T44" fmla="*/ 0 w 112"/>
                  <a:gd name="T45" fmla="*/ 30 h 144"/>
                  <a:gd name="T46" fmla="*/ 4 w 112"/>
                  <a:gd name="T47" fmla="*/ 44 h 144"/>
                  <a:gd name="T48" fmla="*/ 10 w 112"/>
                  <a:gd name="T49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44">
                    <a:moveTo>
                      <a:pt x="10" y="64"/>
                    </a:moveTo>
                    <a:lnTo>
                      <a:pt x="64" y="144"/>
                    </a:lnTo>
                    <a:lnTo>
                      <a:pt x="64" y="144"/>
                    </a:lnTo>
                    <a:lnTo>
                      <a:pt x="88" y="100"/>
                    </a:lnTo>
                    <a:lnTo>
                      <a:pt x="106" y="68"/>
                    </a:lnTo>
                    <a:lnTo>
                      <a:pt x="110" y="54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10" y="36"/>
                    </a:lnTo>
                    <a:lnTo>
                      <a:pt x="108" y="30"/>
                    </a:lnTo>
                    <a:lnTo>
                      <a:pt x="104" y="22"/>
                    </a:lnTo>
                    <a:lnTo>
                      <a:pt x="98" y="16"/>
                    </a:lnTo>
                    <a:lnTo>
                      <a:pt x="90" y="10"/>
                    </a:lnTo>
                    <a:lnTo>
                      <a:pt x="80" y="4"/>
                    </a:lnTo>
                    <a:lnTo>
                      <a:pt x="66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4" y="44"/>
                    </a:lnTo>
                    <a:lnTo>
                      <a:pt x="10" y="64"/>
                    </a:lnTo>
                    <a:close/>
                  </a:path>
                </a:pathLst>
              </a:custGeom>
              <a:solidFill>
                <a:srgbClr val="EF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71"/>
              <p:cNvSpPr>
                <a:spLocks/>
              </p:cNvSpPr>
              <p:nvPr/>
            </p:nvSpPr>
            <p:spPr bwMode="auto">
              <a:xfrm>
                <a:off x="2678132" y="3023521"/>
                <a:ext cx="115696" cy="148752"/>
              </a:xfrm>
              <a:custGeom>
                <a:avLst/>
                <a:gdLst>
                  <a:gd name="T0" fmla="*/ 10 w 112"/>
                  <a:gd name="T1" fmla="*/ 64 h 144"/>
                  <a:gd name="T2" fmla="*/ 64 w 112"/>
                  <a:gd name="T3" fmla="*/ 144 h 144"/>
                  <a:gd name="T4" fmla="*/ 64 w 112"/>
                  <a:gd name="T5" fmla="*/ 144 h 144"/>
                  <a:gd name="T6" fmla="*/ 88 w 112"/>
                  <a:gd name="T7" fmla="*/ 100 h 144"/>
                  <a:gd name="T8" fmla="*/ 106 w 112"/>
                  <a:gd name="T9" fmla="*/ 68 h 144"/>
                  <a:gd name="T10" fmla="*/ 110 w 112"/>
                  <a:gd name="T11" fmla="*/ 54 h 144"/>
                  <a:gd name="T12" fmla="*/ 112 w 112"/>
                  <a:gd name="T13" fmla="*/ 44 h 144"/>
                  <a:gd name="T14" fmla="*/ 112 w 112"/>
                  <a:gd name="T15" fmla="*/ 44 h 144"/>
                  <a:gd name="T16" fmla="*/ 110 w 112"/>
                  <a:gd name="T17" fmla="*/ 36 h 144"/>
                  <a:gd name="T18" fmla="*/ 108 w 112"/>
                  <a:gd name="T19" fmla="*/ 30 h 144"/>
                  <a:gd name="T20" fmla="*/ 104 w 112"/>
                  <a:gd name="T21" fmla="*/ 22 h 144"/>
                  <a:gd name="T22" fmla="*/ 98 w 112"/>
                  <a:gd name="T23" fmla="*/ 16 h 144"/>
                  <a:gd name="T24" fmla="*/ 90 w 112"/>
                  <a:gd name="T25" fmla="*/ 10 h 144"/>
                  <a:gd name="T26" fmla="*/ 80 w 112"/>
                  <a:gd name="T27" fmla="*/ 4 h 144"/>
                  <a:gd name="T28" fmla="*/ 66 w 112"/>
                  <a:gd name="T29" fmla="*/ 2 h 144"/>
                  <a:gd name="T30" fmla="*/ 50 w 112"/>
                  <a:gd name="T31" fmla="*/ 0 h 144"/>
                  <a:gd name="T32" fmla="*/ 50 w 112"/>
                  <a:gd name="T33" fmla="*/ 0 h 144"/>
                  <a:gd name="T34" fmla="*/ 32 w 112"/>
                  <a:gd name="T35" fmla="*/ 0 h 144"/>
                  <a:gd name="T36" fmla="*/ 20 w 112"/>
                  <a:gd name="T37" fmla="*/ 2 h 144"/>
                  <a:gd name="T38" fmla="*/ 10 w 112"/>
                  <a:gd name="T39" fmla="*/ 4 h 144"/>
                  <a:gd name="T40" fmla="*/ 2 w 112"/>
                  <a:gd name="T41" fmla="*/ 10 h 144"/>
                  <a:gd name="T42" fmla="*/ 0 w 112"/>
                  <a:gd name="T43" fmla="*/ 18 h 144"/>
                  <a:gd name="T44" fmla="*/ 0 w 112"/>
                  <a:gd name="T45" fmla="*/ 30 h 144"/>
                  <a:gd name="T46" fmla="*/ 4 w 112"/>
                  <a:gd name="T47" fmla="*/ 44 h 144"/>
                  <a:gd name="T48" fmla="*/ 10 w 112"/>
                  <a:gd name="T49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44">
                    <a:moveTo>
                      <a:pt x="10" y="64"/>
                    </a:moveTo>
                    <a:lnTo>
                      <a:pt x="64" y="144"/>
                    </a:lnTo>
                    <a:lnTo>
                      <a:pt x="64" y="144"/>
                    </a:lnTo>
                    <a:lnTo>
                      <a:pt x="88" y="100"/>
                    </a:lnTo>
                    <a:lnTo>
                      <a:pt x="106" y="68"/>
                    </a:lnTo>
                    <a:lnTo>
                      <a:pt x="110" y="54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10" y="36"/>
                    </a:lnTo>
                    <a:lnTo>
                      <a:pt x="108" y="30"/>
                    </a:lnTo>
                    <a:lnTo>
                      <a:pt x="104" y="22"/>
                    </a:lnTo>
                    <a:lnTo>
                      <a:pt x="98" y="16"/>
                    </a:lnTo>
                    <a:lnTo>
                      <a:pt x="90" y="10"/>
                    </a:lnTo>
                    <a:lnTo>
                      <a:pt x="80" y="4"/>
                    </a:lnTo>
                    <a:lnTo>
                      <a:pt x="66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4" y="44"/>
                    </a:lnTo>
                    <a:lnTo>
                      <a:pt x="10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72"/>
              <p:cNvSpPr>
                <a:spLocks/>
              </p:cNvSpPr>
              <p:nvPr/>
            </p:nvSpPr>
            <p:spPr bwMode="auto">
              <a:xfrm>
                <a:off x="2663670" y="3027653"/>
                <a:ext cx="171478" cy="198336"/>
              </a:xfrm>
              <a:custGeom>
                <a:avLst/>
                <a:gdLst>
                  <a:gd name="T0" fmla="*/ 16 w 166"/>
                  <a:gd name="T1" fmla="*/ 0 h 192"/>
                  <a:gd name="T2" fmla="*/ 16 w 166"/>
                  <a:gd name="T3" fmla="*/ 0 h 192"/>
                  <a:gd name="T4" fmla="*/ 12 w 166"/>
                  <a:gd name="T5" fmla="*/ 22 h 192"/>
                  <a:gd name="T6" fmla="*/ 10 w 166"/>
                  <a:gd name="T7" fmla="*/ 46 h 192"/>
                  <a:gd name="T8" fmla="*/ 10 w 166"/>
                  <a:gd name="T9" fmla="*/ 72 h 192"/>
                  <a:gd name="T10" fmla="*/ 10 w 166"/>
                  <a:gd name="T11" fmla="*/ 86 h 192"/>
                  <a:gd name="T12" fmla="*/ 14 w 166"/>
                  <a:gd name="T13" fmla="*/ 102 h 192"/>
                  <a:gd name="T14" fmla="*/ 18 w 166"/>
                  <a:gd name="T15" fmla="*/ 116 h 192"/>
                  <a:gd name="T16" fmla="*/ 24 w 166"/>
                  <a:gd name="T17" fmla="*/ 128 h 192"/>
                  <a:gd name="T18" fmla="*/ 32 w 166"/>
                  <a:gd name="T19" fmla="*/ 140 h 192"/>
                  <a:gd name="T20" fmla="*/ 42 w 166"/>
                  <a:gd name="T21" fmla="*/ 150 h 192"/>
                  <a:gd name="T22" fmla="*/ 54 w 166"/>
                  <a:gd name="T23" fmla="*/ 160 h 192"/>
                  <a:gd name="T24" fmla="*/ 70 w 166"/>
                  <a:gd name="T25" fmla="*/ 166 h 192"/>
                  <a:gd name="T26" fmla="*/ 70 w 166"/>
                  <a:gd name="T27" fmla="*/ 166 h 192"/>
                  <a:gd name="T28" fmla="*/ 86 w 166"/>
                  <a:gd name="T29" fmla="*/ 168 h 192"/>
                  <a:gd name="T30" fmla="*/ 100 w 166"/>
                  <a:gd name="T31" fmla="*/ 168 h 192"/>
                  <a:gd name="T32" fmla="*/ 112 w 166"/>
                  <a:gd name="T33" fmla="*/ 164 h 192"/>
                  <a:gd name="T34" fmla="*/ 122 w 166"/>
                  <a:gd name="T35" fmla="*/ 156 h 192"/>
                  <a:gd name="T36" fmla="*/ 130 w 166"/>
                  <a:gd name="T37" fmla="*/ 148 h 192"/>
                  <a:gd name="T38" fmla="*/ 138 w 166"/>
                  <a:gd name="T39" fmla="*/ 136 h 192"/>
                  <a:gd name="T40" fmla="*/ 142 w 166"/>
                  <a:gd name="T41" fmla="*/ 124 h 192"/>
                  <a:gd name="T42" fmla="*/ 146 w 166"/>
                  <a:gd name="T43" fmla="*/ 110 h 192"/>
                  <a:gd name="T44" fmla="*/ 148 w 166"/>
                  <a:gd name="T45" fmla="*/ 94 h 192"/>
                  <a:gd name="T46" fmla="*/ 148 w 166"/>
                  <a:gd name="T47" fmla="*/ 80 h 192"/>
                  <a:gd name="T48" fmla="*/ 146 w 166"/>
                  <a:gd name="T49" fmla="*/ 64 h 192"/>
                  <a:gd name="T50" fmla="*/ 142 w 166"/>
                  <a:gd name="T51" fmla="*/ 50 h 192"/>
                  <a:gd name="T52" fmla="*/ 138 w 166"/>
                  <a:gd name="T53" fmla="*/ 36 h 192"/>
                  <a:gd name="T54" fmla="*/ 130 w 166"/>
                  <a:gd name="T55" fmla="*/ 24 h 192"/>
                  <a:gd name="T56" fmla="*/ 122 w 166"/>
                  <a:gd name="T57" fmla="*/ 12 h 192"/>
                  <a:gd name="T58" fmla="*/ 110 w 166"/>
                  <a:gd name="T59" fmla="*/ 4 h 192"/>
                  <a:gd name="T60" fmla="*/ 110 w 166"/>
                  <a:gd name="T61" fmla="*/ 4 h 192"/>
                  <a:gd name="T62" fmla="*/ 126 w 166"/>
                  <a:gd name="T63" fmla="*/ 18 h 192"/>
                  <a:gd name="T64" fmla="*/ 142 w 166"/>
                  <a:gd name="T65" fmla="*/ 32 h 192"/>
                  <a:gd name="T66" fmla="*/ 148 w 166"/>
                  <a:gd name="T67" fmla="*/ 42 h 192"/>
                  <a:gd name="T68" fmla="*/ 154 w 166"/>
                  <a:gd name="T69" fmla="*/ 52 h 192"/>
                  <a:gd name="T70" fmla="*/ 160 w 166"/>
                  <a:gd name="T71" fmla="*/ 64 h 192"/>
                  <a:gd name="T72" fmla="*/ 164 w 166"/>
                  <a:gd name="T73" fmla="*/ 78 h 192"/>
                  <a:gd name="T74" fmla="*/ 166 w 166"/>
                  <a:gd name="T75" fmla="*/ 90 h 192"/>
                  <a:gd name="T76" fmla="*/ 166 w 166"/>
                  <a:gd name="T77" fmla="*/ 106 h 192"/>
                  <a:gd name="T78" fmla="*/ 164 w 166"/>
                  <a:gd name="T79" fmla="*/ 120 h 192"/>
                  <a:gd name="T80" fmla="*/ 158 w 166"/>
                  <a:gd name="T81" fmla="*/ 136 h 192"/>
                  <a:gd name="T82" fmla="*/ 148 w 166"/>
                  <a:gd name="T83" fmla="*/ 152 h 192"/>
                  <a:gd name="T84" fmla="*/ 134 w 166"/>
                  <a:gd name="T85" fmla="*/ 168 h 192"/>
                  <a:gd name="T86" fmla="*/ 134 w 166"/>
                  <a:gd name="T87" fmla="*/ 168 h 192"/>
                  <a:gd name="T88" fmla="*/ 118 w 166"/>
                  <a:gd name="T89" fmla="*/ 182 h 192"/>
                  <a:gd name="T90" fmla="*/ 102 w 166"/>
                  <a:gd name="T91" fmla="*/ 188 h 192"/>
                  <a:gd name="T92" fmla="*/ 88 w 166"/>
                  <a:gd name="T93" fmla="*/ 192 h 192"/>
                  <a:gd name="T94" fmla="*/ 74 w 166"/>
                  <a:gd name="T95" fmla="*/ 190 h 192"/>
                  <a:gd name="T96" fmla="*/ 60 w 166"/>
                  <a:gd name="T97" fmla="*/ 184 h 192"/>
                  <a:gd name="T98" fmla="*/ 46 w 166"/>
                  <a:gd name="T99" fmla="*/ 176 h 192"/>
                  <a:gd name="T100" fmla="*/ 34 w 166"/>
                  <a:gd name="T101" fmla="*/ 164 h 192"/>
                  <a:gd name="T102" fmla="*/ 24 w 166"/>
                  <a:gd name="T103" fmla="*/ 150 h 192"/>
                  <a:gd name="T104" fmla="*/ 14 w 166"/>
                  <a:gd name="T105" fmla="*/ 134 h 192"/>
                  <a:gd name="T106" fmla="*/ 8 w 166"/>
                  <a:gd name="T107" fmla="*/ 116 h 192"/>
                  <a:gd name="T108" fmla="*/ 2 w 166"/>
                  <a:gd name="T109" fmla="*/ 96 h 192"/>
                  <a:gd name="T110" fmla="*/ 0 w 166"/>
                  <a:gd name="T111" fmla="*/ 76 h 192"/>
                  <a:gd name="T112" fmla="*/ 0 w 166"/>
                  <a:gd name="T113" fmla="*/ 56 h 192"/>
                  <a:gd name="T114" fmla="*/ 2 w 166"/>
                  <a:gd name="T115" fmla="*/ 36 h 192"/>
                  <a:gd name="T116" fmla="*/ 6 w 166"/>
                  <a:gd name="T117" fmla="*/ 18 h 192"/>
                  <a:gd name="T118" fmla="*/ 16 w 166"/>
                  <a:gd name="T11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" h="19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2"/>
                    </a:lnTo>
                    <a:lnTo>
                      <a:pt x="10" y="46"/>
                    </a:lnTo>
                    <a:lnTo>
                      <a:pt x="10" y="72"/>
                    </a:lnTo>
                    <a:lnTo>
                      <a:pt x="10" y="86"/>
                    </a:lnTo>
                    <a:lnTo>
                      <a:pt x="14" y="102"/>
                    </a:lnTo>
                    <a:lnTo>
                      <a:pt x="18" y="116"/>
                    </a:lnTo>
                    <a:lnTo>
                      <a:pt x="24" y="128"/>
                    </a:lnTo>
                    <a:lnTo>
                      <a:pt x="32" y="140"/>
                    </a:lnTo>
                    <a:lnTo>
                      <a:pt x="42" y="150"/>
                    </a:lnTo>
                    <a:lnTo>
                      <a:pt x="54" y="160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86" y="168"/>
                    </a:lnTo>
                    <a:lnTo>
                      <a:pt x="100" y="168"/>
                    </a:lnTo>
                    <a:lnTo>
                      <a:pt x="112" y="164"/>
                    </a:lnTo>
                    <a:lnTo>
                      <a:pt x="122" y="156"/>
                    </a:lnTo>
                    <a:lnTo>
                      <a:pt x="130" y="148"/>
                    </a:lnTo>
                    <a:lnTo>
                      <a:pt x="138" y="136"/>
                    </a:lnTo>
                    <a:lnTo>
                      <a:pt x="142" y="124"/>
                    </a:lnTo>
                    <a:lnTo>
                      <a:pt x="146" y="110"/>
                    </a:lnTo>
                    <a:lnTo>
                      <a:pt x="148" y="94"/>
                    </a:lnTo>
                    <a:lnTo>
                      <a:pt x="148" y="80"/>
                    </a:lnTo>
                    <a:lnTo>
                      <a:pt x="146" y="64"/>
                    </a:lnTo>
                    <a:lnTo>
                      <a:pt x="142" y="50"/>
                    </a:lnTo>
                    <a:lnTo>
                      <a:pt x="138" y="36"/>
                    </a:lnTo>
                    <a:lnTo>
                      <a:pt x="130" y="24"/>
                    </a:lnTo>
                    <a:lnTo>
                      <a:pt x="122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26" y="18"/>
                    </a:lnTo>
                    <a:lnTo>
                      <a:pt x="142" y="32"/>
                    </a:lnTo>
                    <a:lnTo>
                      <a:pt x="148" y="42"/>
                    </a:lnTo>
                    <a:lnTo>
                      <a:pt x="154" y="52"/>
                    </a:lnTo>
                    <a:lnTo>
                      <a:pt x="160" y="64"/>
                    </a:lnTo>
                    <a:lnTo>
                      <a:pt x="164" y="78"/>
                    </a:lnTo>
                    <a:lnTo>
                      <a:pt x="166" y="90"/>
                    </a:lnTo>
                    <a:lnTo>
                      <a:pt x="166" y="106"/>
                    </a:lnTo>
                    <a:lnTo>
                      <a:pt x="164" y="120"/>
                    </a:lnTo>
                    <a:lnTo>
                      <a:pt x="158" y="136"/>
                    </a:lnTo>
                    <a:lnTo>
                      <a:pt x="148" y="152"/>
                    </a:lnTo>
                    <a:lnTo>
                      <a:pt x="134" y="168"/>
                    </a:lnTo>
                    <a:lnTo>
                      <a:pt x="134" y="168"/>
                    </a:lnTo>
                    <a:lnTo>
                      <a:pt x="118" y="182"/>
                    </a:lnTo>
                    <a:lnTo>
                      <a:pt x="102" y="188"/>
                    </a:lnTo>
                    <a:lnTo>
                      <a:pt x="88" y="192"/>
                    </a:lnTo>
                    <a:lnTo>
                      <a:pt x="74" y="190"/>
                    </a:lnTo>
                    <a:lnTo>
                      <a:pt x="60" y="184"/>
                    </a:lnTo>
                    <a:lnTo>
                      <a:pt x="46" y="176"/>
                    </a:lnTo>
                    <a:lnTo>
                      <a:pt x="34" y="164"/>
                    </a:lnTo>
                    <a:lnTo>
                      <a:pt x="24" y="150"/>
                    </a:lnTo>
                    <a:lnTo>
                      <a:pt x="14" y="134"/>
                    </a:lnTo>
                    <a:lnTo>
                      <a:pt x="8" y="116"/>
                    </a:lnTo>
                    <a:lnTo>
                      <a:pt x="2" y="96"/>
                    </a:lnTo>
                    <a:lnTo>
                      <a:pt x="0" y="76"/>
                    </a:lnTo>
                    <a:lnTo>
                      <a:pt x="0" y="56"/>
                    </a:lnTo>
                    <a:lnTo>
                      <a:pt x="2" y="36"/>
                    </a:lnTo>
                    <a:lnTo>
                      <a:pt x="6" y="1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73"/>
              <p:cNvSpPr>
                <a:spLocks/>
              </p:cNvSpPr>
              <p:nvPr/>
            </p:nvSpPr>
            <p:spPr bwMode="auto">
              <a:xfrm>
                <a:off x="2663670" y="3027653"/>
                <a:ext cx="171478" cy="198336"/>
              </a:xfrm>
              <a:custGeom>
                <a:avLst/>
                <a:gdLst>
                  <a:gd name="T0" fmla="*/ 16 w 166"/>
                  <a:gd name="T1" fmla="*/ 0 h 192"/>
                  <a:gd name="T2" fmla="*/ 16 w 166"/>
                  <a:gd name="T3" fmla="*/ 0 h 192"/>
                  <a:gd name="T4" fmla="*/ 12 w 166"/>
                  <a:gd name="T5" fmla="*/ 22 h 192"/>
                  <a:gd name="T6" fmla="*/ 10 w 166"/>
                  <a:gd name="T7" fmla="*/ 46 h 192"/>
                  <a:gd name="T8" fmla="*/ 10 w 166"/>
                  <a:gd name="T9" fmla="*/ 72 h 192"/>
                  <a:gd name="T10" fmla="*/ 10 w 166"/>
                  <a:gd name="T11" fmla="*/ 86 h 192"/>
                  <a:gd name="T12" fmla="*/ 14 w 166"/>
                  <a:gd name="T13" fmla="*/ 102 h 192"/>
                  <a:gd name="T14" fmla="*/ 18 w 166"/>
                  <a:gd name="T15" fmla="*/ 116 h 192"/>
                  <a:gd name="T16" fmla="*/ 24 w 166"/>
                  <a:gd name="T17" fmla="*/ 128 h 192"/>
                  <a:gd name="T18" fmla="*/ 32 w 166"/>
                  <a:gd name="T19" fmla="*/ 140 h 192"/>
                  <a:gd name="T20" fmla="*/ 42 w 166"/>
                  <a:gd name="T21" fmla="*/ 150 h 192"/>
                  <a:gd name="T22" fmla="*/ 54 w 166"/>
                  <a:gd name="T23" fmla="*/ 160 h 192"/>
                  <a:gd name="T24" fmla="*/ 70 w 166"/>
                  <a:gd name="T25" fmla="*/ 166 h 192"/>
                  <a:gd name="T26" fmla="*/ 70 w 166"/>
                  <a:gd name="T27" fmla="*/ 166 h 192"/>
                  <a:gd name="T28" fmla="*/ 86 w 166"/>
                  <a:gd name="T29" fmla="*/ 168 h 192"/>
                  <a:gd name="T30" fmla="*/ 100 w 166"/>
                  <a:gd name="T31" fmla="*/ 168 h 192"/>
                  <a:gd name="T32" fmla="*/ 112 w 166"/>
                  <a:gd name="T33" fmla="*/ 164 h 192"/>
                  <a:gd name="T34" fmla="*/ 122 w 166"/>
                  <a:gd name="T35" fmla="*/ 156 h 192"/>
                  <a:gd name="T36" fmla="*/ 130 w 166"/>
                  <a:gd name="T37" fmla="*/ 148 h 192"/>
                  <a:gd name="T38" fmla="*/ 138 w 166"/>
                  <a:gd name="T39" fmla="*/ 136 h 192"/>
                  <a:gd name="T40" fmla="*/ 142 w 166"/>
                  <a:gd name="T41" fmla="*/ 124 h 192"/>
                  <a:gd name="T42" fmla="*/ 146 w 166"/>
                  <a:gd name="T43" fmla="*/ 110 h 192"/>
                  <a:gd name="T44" fmla="*/ 148 w 166"/>
                  <a:gd name="T45" fmla="*/ 94 h 192"/>
                  <a:gd name="T46" fmla="*/ 148 w 166"/>
                  <a:gd name="T47" fmla="*/ 80 h 192"/>
                  <a:gd name="T48" fmla="*/ 146 w 166"/>
                  <a:gd name="T49" fmla="*/ 64 h 192"/>
                  <a:gd name="T50" fmla="*/ 142 w 166"/>
                  <a:gd name="T51" fmla="*/ 50 h 192"/>
                  <a:gd name="T52" fmla="*/ 138 w 166"/>
                  <a:gd name="T53" fmla="*/ 36 h 192"/>
                  <a:gd name="T54" fmla="*/ 130 w 166"/>
                  <a:gd name="T55" fmla="*/ 24 h 192"/>
                  <a:gd name="T56" fmla="*/ 122 w 166"/>
                  <a:gd name="T57" fmla="*/ 12 h 192"/>
                  <a:gd name="T58" fmla="*/ 110 w 166"/>
                  <a:gd name="T59" fmla="*/ 4 h 192"/>
                  <a:gd name="T60" fmla="*/ 110 w 166"/>
                  <a:gd name="T61" fmla="*/ 4 h 192"/>
                  <a:gd name="T62" fmla="*/ 126 w 166"/>
                  <a:gd name="T63" fmla="*/ 18 h 192"/>
                  <a:gd name="T64" fmla="*/ 142 w 166"/>
                  <a:gd name="T65" fmla="*/ 32 h 192"/>
                  <a:gd name="T66" fmla="*/ 148 w 166"/>
                  <a:gd name="T67" fmla="*/ 42 h 192"/>
                  <a:gd name="T68" fmla="*/ 154 w 166"/>
                  <a:gd name="T69" fmla="*/ 52 h 192"/>
                  <a:gd name="T70" fmla="*/ 160 w 166"/>
                  <a:gd name="T71" fmla="*/ 64 h 192"/>
                  <a:gd name="T72" fmla="*/ 164 w 166"/>
                  <a:gd name="T73" fmla="*/ 78 h 192"/>
                  <a:gd name="T74" fmla="*/ 166 w 166"/>
                  <a:gd name="T75" fmla="*/ 90 h 192"/>
                  <a:gd name="T76" fmla="*/ 166 w 166"/>
                  <a:gd name="T77" fmla="*/ 106 h 192"/>
                  <a:gd name="T78" fmla="*/ 164 w 166"/>
                  <a:gd name="T79" fmla="*/ 120 h 192"/>
                  <a:gd name="T80" fmla="*/ 158 w 166"/>
                  <a:gd name="T81" fmla="*/ 136 h 192"/>
                  <a:gd name="T82" fmla="*/ 148 w 166"/>
                  <a:gd name="T83" fmla="*/ 152 h 192"/>
                  <a:gd name="T84" fmla="*/ 134 w 166"/>
                  <a:gd name="T85" fmla="*/ 168 h 192"/>
                  <a:gd name="T86" fmla="*/ 134 w 166"/>
                  <a:gd name="T87" fmla="*/ 168 h 192"/>
                  <a:gd name="T88" fmla="*/ 118 w 166"/>
                  <a:gd name="T89" fmla="*/ 182 h 192"/>
                  <a:gd name="T90" fmla="*/ 102 w 166"/>
                  <a:gd name="T91" fmla="*/ 188 h 192"/>
                  <a:gd name="T92" fmla="*/ 88 w 166"/>
                  <a:gd name="T93" fmla="*/ 192 h 192"/>
                  <a:gd name="T94" fmla="*/ 74 w 166"/>
                  <a:gd name="T95" fmla="*/ 190 h 192"/>
                  <a:gd name="T96" fmla="*/ 60 w 166"/>
                  <a:gd name="T97" fmla="*/ 184 h 192"/>
                  <a:gd name="T98" fmla="*/ 46 w 166"/>
                  <a:gd name="T99" fmla="*/ 176 h 192"/>
                  <a:gd name="T100" fmla="*/ 34 w 166"/>
                  <a:gd name="T101" fmla="*/ 164 h 192"/>
                  <a:gd name="T102" fmla="*/ 24 w 166"/>
                  <a:gd name="T103" fmla="*/ 150 h 192"/>
                  <a:gd name="T104" fmla="*/ 14 w 166"/>
                  <a:gd name="T105" fmla="*/ 134 h 192"/>
                  <a:gd name="T106" fmla="*/ 8 w 166"/>
                  <a:gd name="T107" fmla="*/ 116 h 192"/>
                  <a:gd name="T108" fmla="*/ 2 w 166"/>
                  <a:gd name="T109" fmla="*/ 96 h 192"/>
                  <a:gd name="T110" fmla="*/ 0 w 166"/>
                  <a:gd name="T111" fmla="*/ 76 h 192"/>
                  <a:gd name="T112" fmla="*/ 0 w 166"/>
                  <a:gd name="T113" fmla="*/ 56 h 192"/>
                  <a:gd name="T114" fmla="*/ 2 w 166"/>
                  <a:gd name="T115" fmla="*/ 36 h 192"/>
                  <a:gd name="T116" fmla="*/ 6 w 166"/>
                  <a:gd name="T117" fmla="*/ 18 h 192"/>
                  <a:gd name="T118" fmla="*/ 16 w 166"/>
                  <a:gd name="T11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" h="19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2"/>
                    </a:lnTo>
                    <a:lnTo>
                      <a:pt x="10" y="46"/>
                    </a:lnTo>
                    <a:lnTo>
                      <a:pt x="10" y="72"/>
                    </a:lnTo>
                    <a:lnTo>
                      <a:pt x="10" y="86"/>
                    </a:lnTo>
                    <a:lnTo>
                      <a:pt x="14" y="102"/>
                    </a:lnTo>
                    <a:lnTo>
                      <a:pt x="18" y="116"/>
                    </a:lnTo>
                    <a:lnTo>
                      <a:pt x="24" y="128"/>
                    </a:lnTo>
                    <a:lnTo>
                      <a:pt x="32" y="140"/>
                    </a:lnTo>
                    <a:lnTo>
                      <a:pt x="42" y="150"/>
                    </a:lnTo>
                    <a:lnTo>
                      <a:pt x="54" y="160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86" y="168"/>
                    </a:lnTo>
                    <a:lnTo>
                      <a:pt x="100" y="168"/>
                    </a:lnTo>
                    <a:lnTo>
                      <a:pt x="112" y="164"/>
                    </a:lnTo>
                    <a:lnTo>
                      <a:pt x="122" y="156"/>
                    </a:lnTo>
                    <a:lnTo>
                      <a:pt x="130" y="148"/>
                    </a:lnTo>
                    <a:lnTo>
                      <a:pt x="138" y="136"/>
                    </a:lnTo>
                    <a:lnTo>
                      <a:pt x="142" y="124"/>
                    </a:lnTo>
                    <a:lnTo>
                      <a:pt x="146" y="110"/>
                    </a:lnTo>
                    <a:lnTo>
                      <a:pt x="148" y="94"/>
                    </a:lnTo>
                    <a:lnTo>
                      <a:pt x="148" y="80"/>
                    </a:lnTo>
                    <a:lnTo>
                      <a:pt x="146" y="64"/>
                    </a:lnTo>
                    <a:lnTo>
                      <a:pt x="142" y="50"/>
                    </a:lnTo>
                    <a:lnTo>
                      <a:pt x="138" y="36"/>
                    </a:lnTo>
                    <a:lnTo>
                      <a:pt x="130" y="24"/>
                    </a:lnTo>
                    <a:lnTo>
                      <a:pt x="122" y="1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26" y="18"/>
                    </a:lnTo>
                    <a:lnTo>
                      <a:pt x="142" y="32"/>
                    </a:lnTo>
                    <a:lnTo>
                      <a:pt x="148" y="42"/>
                    </a:lnTo>
                    <a:lnTo>
                      <a:pt x="154" y="52"/>
                    </a:lnTo>
                    <a:lnTo>
                      <a:pt x="160" y="64"/>
                    </a:lnTo>
                    <a:lnTo>
                      <a:pt x="164" y="78"/>
                    </a:lnTo>
                    <a:lnTo>
                      <a:pt x="166" y="90"/>
                    </a:lnTo>
                    <a:lnTo>
                      <a:pt x="166" y="106"/>
                    </a:lnTo>
                    <a:lnTo>
                      <a:pt x="164" y="120"/>
                    </a:lnTo>
                    <a:lnTo>
                      <a:pt x="158" y="136"/>
                    </a:lnTo>
                    <a:lnTo>
                      <a:pt x="148" y="152"/>
                    </a:lnTo>
                    <a:lnTo>
                      <a:pt x="134" y="168"/>
                    </a:lnTo>
                    <a:lnTo>
                      <a:pt x="134" y="168"/>
                    </a:lnTo>
                    <a:lnTo>
                      <a:pt x="118" y="182"/>
                    </a:lnTo>
                    <a:lnTo>
                      <a:pt x="102" y="188"/>
                    </a:lnTo>
                    <a:lnTo>
                      <a:pt x="88" y="192"/>
                    </a:lnTo>
                    <a:lnTo>
                      <a:pt x="74" y="190"/>
                    </a:lnTo>
                    <a:lnTo>
                      <a:pt x="60" y="184"/>
                    </a:lnTo>
                    <a:lnTo>
                      <a:pt x="46" y="176"/>
                    </a:lnTo>
                    <a:lnTo>
                      <a:pt x="34" y="164"/>
                    </a:lnTo>
                    <a:lnTo>
                      <a:pt x="24" y="150"/>
                    </a:lnTo>
                    <a:lnTo>
                      <a:pt x="14" y="134"/>
                    </a:lnTo>
                    <a:lnTo>
                      <a:pt x="8" y="116"/>
                    </a:lnTo>
                    <a:lnTo>
                      <a:pt x="2" y="96"/>
                    </a:lnTo>
                    <a:lnTo>
                      <a:pt x="0" y="76"/>
                    </a:lnTo>
                    <a:lnTo>
                      <a:pt x="0" y="56"/>
                    </a:lnTo>
                    <a:lnTo>
                      <a:pt x="2" y="36"/>
                    </a:lnTo>
                    <a:lnTo>
                      <a:pt x="6" y="18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74"/>
              <p:cNvSpPr>
                <a:spLocks/>
              </p:cNvSpPr>
              <p:nvPr/>
            </p:nvSpPr>
            <p:spPr bwMode="auto">
              <a:xfrm>
                <a:off x="2725650" y="3207395"/>
                <a:ext cx="78508" cy="78508"/>
              </a:xfrm>
              <a:custGeom>
                <a:avLst/>
                <a:gdLst>
                  <a:gd name="T0" fmla="*/ 24 w 76"/>
                  <a:gd name="T1" fmla="*/ 76 h 76"/>
                  <a:gd name="T2" fmla="*/ 24 w 76"/>
                  <a:gd name="T3" fmla="*/ 76 h 76"/>
                  <a:gd name="T4" fmla="*/ 18 w 76"/>
                  <a:gd name="T5" fmla="*/ 76 h 76"/>
                  <a:gd name="T6" fmla="*/ 16 w 76"/>
                  <a:gd name="T7" fmla="*/ 74 h 76"/>
                  <a:gd name="T8" fmla="*/ 8 w 76"/>
                  <a:gd name="T9" fmla="*/ 68 h 76"/>
                  <a:gd name="T10" fmla="*/ 4 w 76"/>
                  <a:gd name="T11" fmla="*/ 58 h 76"/>
                  <a:gd name="T12" fmla="*/ 2 w 76"/>
                  <a:gd name="T13" fmla="*/ 46 h 76"/>
                  <a:gd name="T14" fmla="*/ 0 w 76"/>
                  <a:gd name="T15" fmla="*/ 32 h 76"/>
                  <a:gd name="T16" fmla="*/ 2 w 76"/>
                  <a:gd name="T17" fmla="*/ 20 h 76"/>
                  <a:gd name="T18" fmla="*/ 4 w 76"/>
                  <a:gd name="T19" fmla="*/ 10 h 76"/>
                  <a:gd name="T20" fmla="*/ 6 w 76"/>
                  <a:gd name="T21" fmla="*/ 6 h 76"/>
                  <a:gd name="T22" fmla="*/ 10 w 76"/>
                  <a:gd name="T23" fmla="*/ 4 h 76"/>
                  <a:gd name="T24" fmla="*/ 10 w 76"/>
                  <a:gd name="T25" fmla="*/ 4 h 76"/>
                  <a:gd name="T26" fmla="*/ 18 w 76"/>
                  <a:gd name="T27" fmla="*/ 2 h 76"/>
                  <a:gd name="T28" fmla="*/ 26 w 76"/>
                  <a:gd name="T29" fmla="*/ 0 h 76"/>
                  <a:gd name="T30" fmla="*/ 44 w 76"/>
                  <a:gd name="T31" fmla="*/ 0 h 76"/>
                  <a:gd name="T32" fmla="*/ 58 w 76"/>
                  <a:gd name="T33" fmla="*/ 2 h 76"/>
                  <a:gd name="T34" fmla="*/ 62 w 76"/>
                  <a:gd name="T35" fmla="*/ 4 h 76"/>
                  <a:gd name="T36" fmla="*/ 62 w 76"/>
                  <a:gd name="T37" fmla="*/ 4 h 76"/>
                  <a:gd name="T38" fmla="*/ 66 w 76"/>
                  <a:gd name="T39" fmla="*/ 16 h 76"/>
                  <a:gd name="T40" fmla="*/ 72 w 76"/>
                  <a:gd name="T41" fmla="*/ 40 h 76"/>
                  <a:gd name="T42" fmla="*/ 76 w 76"/>
                  <a:gd name="T43" fmla="*/ 64 h 76"/>
                  <a:gd name="T44" fmla="*/ 76 w 76"/>
                  <a:gd name="T45" fmla="*/ 72 h 76"/>
                  <a:gd name="T46" fmla="*/ 76 w 76"/>
                  <a:gd name="T47" fmla="*/ 74 h 76"/>
                  <a:gd name="T48" fmla="*/ 74 w 76"/>
                  <a:gd name="T49" fmla="*/ 76 h 76"/>
                  <a:gd name="T50" fmla="*/ 74 w 76"/>
                  <a:gd name="T51" fmla="*/ 76 h 76"/>
                  <a:gd name="T52" fmla="*/ 64 w 76"/>
                  <a:gd name="T53" fmla="*/ 76 h 76"/>
                  <a:gd name="T54" fmla="*/ 52 w 76"/>
                  <a:gd name="T55" fmla="*/ 74 h 76"/>
                  <a:gd name="T56" fmla="*/ 38 w 76"/>
                  <a:gd name="T57" fmla="*/ 74 h 76"/>
                  <a:gd name="T58" fmla="*/ 24 w 76"/>
                  <a:gd name="T5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76">
                    <a:moveTo>
                      <a:pt x="24" y="76"/>
                    </a:moveTo>
                    <a:lnTo>
                      <a:pt x="24" y="76"/>
                    </a:lnTo>
                    <a:lnTo>
                      <a:pt x="18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4" y="58"/>
                    </a:lnTo>
                    <a:lnTo>
                      <a:pt x="2" y="46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8" y="2"/>
                    </a:lnTo>
                    <a:lnTo>
                      <a:pt x="26" y="0"/>
                    </a:lnTo>
                    <a:lnTo>
                      <a:pt x="44" y="0"/>
                    </a:lnTo>
                    <a:lnTo>
                      <a:pt x="58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6" y="16"/>
                    </a:lnTo>
                    <a:lnTo>
                      <a:pt x="72" y="40"/>
                    </a:lnTo>
                    <a:lnTo>
                      <a:pt x="76" y="64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4" y="76"/>
                    </a:lnTo>
                    <a:lnTo>
                      <a:pt x="74" y="76"/>
                    </a:lnTo>
                    <a:lnTo>
                      <a:pt x="64" y="76"/>
                    </a:lnTo>
                    <a:lnTo>
                      <a:pt x="52" y="74"/>
                    </a:lnTo>
                    <a:lnTo>
                      <a:pt x="38" y="74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75"/>
              <p:cNvSpPr>
                <a:spLocks/>
              </p:cNvSpPr>
              <p:nvPr/>
            </p:nvSpPr>
            <p:spPr bwMode="auto">
              <a:xfrm>
                <a:off x="2725650" y="3207395"/>
                <a:ext cx="78508" cy="78508"/>
              </a:xfrm>
              <a:custGeom>
                <a:avLst/>
                <a:gdLst>
                  <a:gd name="T0" fmla="*/ 24 w 76"/>
                  <a:gd name="T1" fmla="*/ 76 h 76"/>
                  <a:gd name="T2" fmla="*/ 24 w 76"/>
                  <a:gd name="T3" fmla="*/ 76 h 76"/>
                  <a:gd name="T4" fmla="*/ 18 w 76"/>
                  <a:gd name="T5" fmla="*/ 76 h 76"/>
                  <a:gd name="T6" fmla="*/ 16 w 76"/>
                  <a:gd name="T7" fmla="*/ 74 h 76"/>
                  <a:gd name="T8" fmla="*/ 8 w 76"/>
                  <a:gd name="T9" fmla="*/ 68 h 76"/>
                  <a:gd name="T10" fmla="*/ 4 w 76"/>
                  <a:gd name="T11" fmla="*/ 58 h 76"/>
                  <a:gd name="T12" fmla="*/ 2 w 76"/>
                  <a:gd name="T13" fmla="*/ 46 h 76"/>
                  <a:gd name="T14" fmla="*/ 0 w 76"/>
                  <a:gd name="T15" fmla="*/ 32 h 76"/>
                  <a:gd name="T16" fmla="*/ 2 w 76"/>
                  <a:gd name="T17" fmla="*/ 20 h 76"/>
                  <a:gd name="T18" fmla="*/ 4 w 76"/>
                  <a:gd name="T19" fmla="*/ 10 h 76"/>
                  <a:gd name="T20" fmla="*/ 6 w 76"/>
                  <a:gd name="T21" fmla="*/ 6 h 76"/>
                  <a:gd name="T22" fmla="*/ 10 w 76"/>
                  <a:gd name="T23" fmla="*/ 4 h 76"/>
                  <a:gd name="T24" fmla="*/ 10 w 76"/>
                  <a:gd name="T25" fmla="*/ 4 h 76"/>
                  <a:gd name="T26" fmla="*/ 18 w 76"/>
                  <a:gd name="T27" fmla="*/ 2 h 76"/>
                  <a:gd name="T28" fmla="*/ 26 w 76"/>
                  <a:gd name="T29" fmla="*/ 0 h 76"/>
                  <a:gd name="T30" fmla="*/ 44 w 76"/>
                  <a:gd name="T31" fmla="*/ 0 h 76"/>
                  <a:gd name="T32" fmla="*/ 58 w 76"/>
                  <a:gd name="T33" fmla="*/ 2 h 76"/>
                  <a:gd name="T34" fmla="*/ 62 w 76"/>
                  <a:gd name="T35" fmla="*/ 4 h 76"/>
                  <a:gd name="T36" fmla="*/ 62 w 76"/>
                  <a:gd name="T37" fmla="*/ 4 h 76"/>
                  <a:gd name="T38" fmla="*/ 66 w 76"/>
                  <a:gd name="T39" fmla="*/ 16 h 76"/>
                  <a:gd name="T40" fmla="*/ 72 w 76"/>
                  <a:gd name="T41" fmla="*/ 40 h 76"/>
                  <a:gd name="T42" fmla="*/ 76 w 76"/>
                  <a:gd name="T43" fmla="*/ 64 h 76"/>
                  <a:gd name="T44" fmla="*/ 76 w 76"/>
                  <a:gd name="T45" fmla="*/ 72 h 76"/>
                  <a:gd name="T46" fmla="*/ 76 w 76"/>
                  <a:gd name="T47" fmla="*/ 74 h 76"/>
                  <a:gd name="T48" fmla="*/ 74 w 76"/>
                  <a:gd name="T49" fmla="*/ 76 h 76"/>
                  <a:gd name="T50" fmla="*/ 74 w 76"/>
                  <a:gd name="T51" fmla="*/ 76 h 76"/>
                  <a:gd name="T52" fmla="*/ 64 w 76"/>
                  <a:gd name="T53" fmla="*/ 76 h 76"/>
                  <a:gd name="T54" fmla="*/ 52 w 76"/>
                  <a:gd name="T55" fmla="*/ 74 h 76"/>
                  <a:gd name="T56" fmla="*/ 38 w 76"/>
                  <a:gd name="T57" fmla="*/ 74 h 76"/>
                  <a:gd name="T58" fmla="*/ 24 w 76"/>
                  <a:gd name="T5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" h="76">
                    <a:moveTo>
                      <a:pt x="24" y="76"/>
                    </a:moveTo>
                    <a:lnTo>
                      <a:pt x="24" y="76"/>
                    </a:lnTo>
                    <a:lnTo>
                      <a:pt x="18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4" y="58"/>
                    </a:lnTo>
                    <a:lnTo>
                      <a:pt x="2" y="46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8" y="2"/>
                    </a:lnTo>
                    <a:lnTo>
                      <a:pt x="26" y="0"/>
                    </a:lnTo>
                    <a:lnTo>
                      <a:pt x="44" y="0"/>
                    </a:lnTo>
                    <a:lnTo>
                      <a:pt x="58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6" y="16"/>
                    </a:lnTo>
                    <a:lnTo>
                      <a:pt x="72" y="40"/>
                    </a:lnTo>
                    <a:lnTo>
                      <a:pt x="76" y="64"/>
                    </a:lnTo>
                    <a:lnTo>
                      <a:pt x="76" y="72"/>
                    </a:lnTo>
                    <a:lnTo>
                      <a:pt x="76" y="74"/>
                    </a:lnTo>
                    <a:lnTo>
                      <a:pt x="74" y="76"/>
                    </a:lnTo>
                    <a:lnTo>
                      <a:pt x="74" y="76"/>
                    </a:lnTo>
                    <a:lnTo>
                      <a:pt x="64" y="76"/>
                    </a:lnTo>
                    <a:lnTo>
                      <a:pt x="52" y="74"/>
                    </a:lnTo>
                    <a:lnTo>
                      <a:pt x="38" y="74"/>
                    </a:lnTo>
                    <a:lnTo>
                      <a:pt x="24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76"/>
              <p:cNvSpPr>
                <a:spLocks/>
              </p:cNvSpPr>
              <p:nvPr/>
            </p:nvSpPr>
            <p:spPr bwMode="auto">
              <a:xfrm>
                <a:off x="2744244" y="3244583"/>
                <a:ext cx="287174" cy="675581"/>
              </a:xfrm>
              <a:custGeom>
                <a:avLst/>
                <a:gdLst>
                  <a:gd name="T0" fmla="*/ 36 w 278"/>
                  <a:gd name="T1" fmla="*/ 22 h 654"/>
                  <a:gd name="T2" fmla="*/ 36 w 278"/>
                  <a:gd name="T3" fmla="*/ 22 h 654"/>
                  <a:gd name="T4" fmla="*/ 46 w 278"/>
                  <a:gd name="T5" fmla="*/ 40 h 654"/>
                  <a:gd name="T6" fmla="*/ 72 w 278"/>
                  <a:gd name="T7" fmla="*/ 84 h 654"/>
                  <a:gd name="T8" fmla="*/ 106 w 278"/>
                  <a:gd name="T9" fmla="*/ 138 h 654"/>
                  <a:gd name="T10" fmla="*/ 124 w 278"/>
                  <a:gd name="T11" fmla="*/ 164 h 654"/>
                  <a:gd name="T12" fmla="*/ 142 w 278"/>
                  <a:gd name="T13" fmla="*/ 186 h 654"/>
                  <a:gd name="T14" fmla="*/ 142 w 278"/>
                  <a:gd name="T15" fmla="*/ 186 h 654"/>
                  <a:gd name="T16" fmla="*/ 156 w 278"/>
                  <a:gd name="T17" fmla="*/ 204 h 654"/>
                  <a:gd name="T18" fmla="*/ 170 w 278"/>
                  <a:gd name="T19" fmla="*/ 226 h 654"/>
                  <a:gd name="T20" fmla="*/ 184 w 278"/>
                  <a:gd name="T21" fmla="*/ 248 h 654"/>
                  <a:gd name="T22" fmla="*/ 196 w 278"/>
                  <a:gd name="T23" fmla="*/ 272 h 654"/>
                  <a:gd name="T24" fmla="*/ 220 w 278"/>
                  <a:gd name="T25" fmla="*/ 326 h 654"/>
                  <a:gd name="T26" fmla="*/ 240 w 278"/>
                  <a:gd name="T27" fmla="*/ 382 h 654"/>
                  <a:gd name="T28" fmla="*/ 256 w 278"/>
                  <a:gd name="T29" fmla="*/ 436 h 654"/>
                  <a:gd name="T30" fmla="*/ 268 w 278"/>
                  <a:gd name="T31" fmla="*/ 490 h 654"/>
                  <a:gd name="T32" fmla="*/ 276 w 278"/>
                  <a:gd name="T33" fmla="*/ 536 h 654"/>
                  <a:gd name="T34" fmla="*/ 278 w 278"/>
                  <a:gd name="T35" fmla="*/ 556 h 654"/>
                  <a:gd name="T36" fmla="*/ 276 w 278"/>
                  <a:gd name="T37" fmla="*/ 572 h 654"/>
                  <a:gd name="T38" fmla="*/ 194 w 278"/>
                  <a:gd name="T39" fmla="*/ 654 h 654"/>
                  <a:gd name="T40" fmla="*/ 110 w 278"/>
                  <a:gd name="T41" fmla="*/ 570 h 654"/>
                  <a:gd name="T42" fmla="*/ 110 w 278"/>
                  <a:gd name="T43" fmla="*/ 570 h 654"/>
                  <a:gd name="T44" fmla="*/ 116 w 278"/>
                  <a:gd name="T45" fmla="*/ 538 h 654"/>
                  <a:gd name="T46" fmla="*/ 120 w 278"/>
                  <a:gd name="T47" fmla="*/ 502 h 654"/>
                  <a:gd name="T48" fmla="*/ 124 w 278"/>
                  <a:gd name="T49" fmla="*/ 460 h 654"/>
                  <a:gd name="T50" fmla="*/ 126 w 278"/>
                  <a:gd name="T51" fmla="*/ 412 h 654"/>
                  <a:gd name="T52" fmla="*/ 124 w 278"/>
                  <a:gd name="T53" fmla="*/ 386 h 654"/>
                  <a:gd name="T54" fmla="*/ 122 w 278"/>
                  <a:gd name="T55" fmla="*/ 362 h 654"/>
                  <a:gd name="T56" fmla="*/ 118 w 278"/>
                  <a:gd name="T57" fmla="*/ 338 h 654"/>
                  <a:gd name="T58" fmla="*/ 110 w 278"/>
                  <a:gd name="T59" fmla="*/ 316 h 654"/>
                  <a:gd name="T60" fmla="*/ 102 w 278"/>
                  <a:gd name="T61" fmla="*/ 294 h 654"/>
                  <a:gd name="T62" fmla="*/ 92 w 278"/>
                  <a:gd name="T63" fmla="*/ 276 h 654"/>
                  <a:gd name="T64" fmla="*/ 92 w 278"/>
                  <a:gd name="T65" fmla="*/ 276 h 654"/>
                  <a:gd name="T66" fmla="*/ 68 w 278"/>
                  <a:gd name="T67" fmla="*/ 238 h 654"/>
                  <a:gd name="T68" fmla="*/ 48 w 278"/>
                  <a:gd name="T69" fmla="*/ 200 h 654"/>
                  <a:gd name="T70" fmla="*/ 32 w 278"/>
                  <a:gd name="T71" fmla="*/ 162 h 654"/>
                  <a:gd name="T72" fmla="*/ 18 w 278"/>
                  <a:gd name="T73" fmla="*/ 128 h 654"/>
                  <a:gd name="T74" fmla="*/ 8 w 278"/>
                  <a:gd name="T75" fmla="*/ 94 h 654"/>
                  <a:gd name="T76" fmla="*/ 2 w 278"/>
                  <a:gd name="T77" fmla="*/ 66 h 654"/>
                  <a:gd name="T78" fmla="*/ 0 w 278"/>
                  <a:gd name="T79" fmla="*/ 40 h 654"/>
                  <a:gd name="T80" fmla="*/ 0 w 278"/>
                  <a:gd name="T81" fmla="*/ 22 h 654"/>
                  <a:gd name="T82" fmla="*/ 0 w 278"/>
                  <a:gd name="T83" fmla="*/ 22 h 654"/>
                  <a:gd name="T84" fmla="*/ 4 w 278"/>
                  <a:gd name="T85" fmla="*/ 10 h 654"/>
                  <a:gd name="T86" fmla="*/ 8 w 278"/>
                  <a:gd name="T87" fmla="*/ 2 h 654"/>
                  <a:gd name="T88" fmla="*/ 12 w 278"/>
                  <a:gd name="T89" fmla="*/ 0 h 654"/>
                  <a:gd name="T90" fmla="*/ 18 w 278"/>
                  <a:gd name="T91" fmla="*/ 0 h 654"/>
                  <a:gd name="T92" fmla="*/ 24 w 278"/>
                  <a:gd name="T93" fmla="*/ 4 h 654"/>
                  <a:gd name="T94" fmla="*/ 28 w 278"/>
                  <a:gd name="T95" fmla="*/ 10 h 654"/>
                  <a:gd name="T96" fmla="*/ 36 w 278"/>
                  <a:gd name="T97" fmla="*/ 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8" h="654">
                    <a:moveTo>
                      <a:pt x="36" y="22"/>
                    </a:moveTo>
                    <a:lnTo>
                      <a:pt x="36" y="22"/>
                    </a:lnTo>
                    <a:lnTo>
                      <a:pt x="46" y="40"/>
                    </a:lnTo>
                    <a:lnTo>
                      <a:pt x="72" y="84"/>
                    </a:lnTo>
                    <a:lnTo>
                      <a:pt x="106" y="138"/>
                    </a:lnTo>
                    <a:lnTo>
                      <a:pt x="124" y="164"/>
                    </a:lnTo>
                    <a:lnTo>
                      <a:pt x="142" y="186"/>
                    </a:lnTo>
                    <a:lnTo>
                      <a:pt x="142" y="186"/>
                    </a:lnTo>
                    <a:lnTo>
                      <a:pt x="156" y="204"/>
                    </a:lnTo>
                    <a:lnTo>
                      <a:pt x="170" y="226"/>
                    </a:lnTo>
                    <a:lnTo>
                      <a:pt x="184" y="248"/>
                    </a:lnTo>
                    <a:lnTo>
                      <a:pt x="196" y="272"/>
                    </a:lnTo>
                    <a:lnTo>
                      <a:pt x="220" y="326"/>
                    </a:lnTo>
                    <a:lnTo>
                      <a:pt x="240" y="382"/>
                    </a:lnTo>
                    <a:lnTo>
                      <a:pt x="256" y="436"/>
                    </a:lnTo>
                    <a:lnTo>
                      <a:pt x="268" y="490"/>
                    </a:lnTo>
                    <a:lnTo>
                      <a:pt x="276" y="536"/>
                    </a:lnTo>
                    <a:lnTo>
                      <a:pt x="278" y="556"/>
                    </a:lnTo>
                    <a:lnTo>
                      <a:pt x="276" y="572"/>
                    </a:lnTo>
                    <a:lnTo>
                      <a:pt x="194" y="654"/>
                    </a:lnTo>
                    <a:lnTo>
                      <a:pt x="110" y="570"/>
                    </a:lnTo>
                    <a:lnTo>
                      <a:pt x="110" y="570"/>
                    </a:lnTo>
                    <a:lnTo>
                      <a:pt x="116" y="538"/>
                    </a:lnTo>
                    <a:lnTo>
                      <a:pt x="120" y="502"/>
                    </a:lnTo>
                    <a:lnTo>
                      <a:pt x="124" y="460"/>
                    </a:lnTo>
                    <a:lnTo>
                      <a:pt x="126" y="412"/>
                    </a:lnTo>
                    <a:lnTo>
                      <a:pt x="124" y="386"/>
                    </a:lnTo>
                    <a:lnTo>
                      <a:pt x="122" y="362"/>
                    </a:lnTo>
                    <a:lnTo>
                      <a:pt x="118" y="338"/>
                    </a:lnTo>
                    <a:lnTo>
                      <a:pt x="110" y="316"/>
                    </a:lnTo>
                    <a:lnTo>
                      <a:pt x="102" y="294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68" y="238"/>
                    </a:lnTo>
                    <a:lnTo>
                      <a:pt x="48" y="200"/>
                    </a:lnTo>
                    <a:lnTo>
                      <a:pt x="32" y="162"/>
                    </a:lnTo>
                    <a:lnTo>
                      <a:pt x="18" y="128"/>
                    </a:lnTo>
                    <a:lnTo>
                      <a:pt x="8" y="94"/>
                    </a:lnTo>
                    <a:lnTo>
                      <a:pt x="2" y="66"/>
                    </a:lnTo>
                    <a:lnTo>
                      <a:pt x="0" y="4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28" y="10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77"/>
              <p:cNvSpPr>
                <a:spLocks/>
              </p:cNvSpPr>
              <p:nvPr/>
            </p:nvSpPr>
            <p:spPr bwMode="auto">
              <a:xfrm>
                <a:off x="2744244" y="3244583"/>
                <a:ext cx="287174" cy="675581"/>
              </a:xfrm>
              <a:custGeom>
                <a:avLst/>
                <a:gdLst>
                  <a:gd name="T0" fmla="*/ 36 w 278"/>
                  <a:gd name="T1" fmla="*/ 22 h 654"/>
                  <a:gd name="T2" fmla="*/ 36 w 278"/>
                  <a:gd name="T3" fmla="*/ 22 h 654"/>
                  <a:gd name="T4" fmla="*/ 46 w 278"/>
                  <a:gd name="T5" fmla="*/ 40 h 654"/>
                  <a:gd name="T6" fmla="*/ 72 w 278"/>
                  <a:gd name="T7" fmla="*/ 84 h 654"/>
                  <a:gd name="T8" fmla="*/ 106 w 278"/>
                  <a:gd name="T9" fmla="*/ 138 h 654"/>
                  <a:gd name="T10" fmla="*/ 124 w 278"/>
                  <a:gd name="T11" fmla="*/ 164 h 654"/>
                  <a:gd name="T12" fmla="*/ 142 w 278"/>
                  <a:gd name="T13" fmla="*/ 186 h 654"/>
                  <a:gd name="T14" fmla="*/ 142 w 278"/>
                  <a:gd name="T15" fmla="*/ 186 h 654"/>
                  <a:gd name="T16" fmla="*/ 156 w 278"/>
                  <a:gd name="T17" fmla="*/ 204 h 654"/>
                  <a:gd name="T18" fmla="*/ 170 w 278"/>
                  <a:gd name="T19" fmla="*/ 226 h 654"/>
                  <a:gd name="T20" fmla="*/ 184 w 278"/>
                  <a:gd name="T21" fmla="*/ 248 h 654"/>
                  <a:gd name="T22" fmla="*/ 196 w 278"/>
                  <a:gd name="T23" fmla="*/ 272 h 654"/>
                  <a:gd name="T24" fmla="*/ 220 w 278"/>
                  <a:gd name="T25" fmla="*/ 326 h 654"/>
                  <a:gd name="T26" fmla="*/ 240 w 278"/>
                  <a:gd name="T27" fmla="*/ 382 h 654"/>
                  <a:gd name="T28" fmla="*/ 256 w 278"/>
                  <a:gd name="T29" fmla="*/ 436 h 654"/>
                  <a:gd name="T30" fmla="*/ 268 w 278"/>
                  <a:gd name="T31" fmla="*/ 490 h 654"/>
                  <a:gd name="T32" fmla="*/ 276 w 278"/>
                  <a:gd name="T33" fmla="*/ 536 h 654"/>
                  <a:gd name="T34" fmla="*/ 278 w 278"/>
                  <a:gd name="T35" fmla="*/ 556 h 654"/>
                  <a:gd name="T36" fmla="*/ 276 w 278"/>
                  <a:gd name="T37" fmla="*/ 572 h 654"/>
                  <a:gd name="T38" fmla="*/ 194 w 278"/>
                  <a:gd name="T39" fmla="*/ 654 h 654"/>
                  <a:gd name="T40" fmla="*/ 110 w 278"/>
                  <a:gd name="T41" fmla="*/ 570 h 654"/>
                  <a:gd name="T42" fmla="*/ 110 w 278"/>
                  <a:gd name="T43" fmla="*/ 570 h 654"/>
                  <a:gd name="T44" fmla="*/ 116 w 278"/>
                  <a:gd name="T45" fmla="*/ 538 h 654"/>
                  <a:gd name="T46" fmla="*/ 120 w 278"/>
                  <a:gd name="T47" fmla="*/ 502 h 654"/>
                  <a:gd name="T48" fmla="*/ 124 w 278"/>
                  <a:gd name="T49" fmla="*/ 460 h 654"/>
                  <a:gd name="T50" fmla="*/ 126 w 278"/>
                  <a:gd name="T51" fmla="*/ 412 h 654"/>
                  <a:gd name="T52" fmla="*/ 124 w 278"/>
                  <a:gd name="T53" fmla="*/ 386 h 654"/>
                  <a:gd name="T54" fmla="*/ 122 w 278"/>
                  <a:gd name="T55" fmla="*/ 362 h 654"/>
                  <a:gd name="T56" fmla="*/ 118 w 278"/>
                  <a:gd name="T57" fmla="*/ 338 h 654"/>
                  <a:gd name="T58" fmla="*/ 110 w 278"/>
                  <a:gd name="T59" fmla="*/ 316 h 654"/>
                  <a:gd name="T60" fmla="*/ 102 w 278"/>
                  <a:gd name="T61" fmla="*/ 294 h 654"/>
                  <a:gd name="T62" fmla="*/ 92 w 278"/>
                  <a:gd name="T63" fmla="*/ 276 h 654"/>
                  <a:gd name="T64" fmla="*/ 92 w 278"/>
                  <a:gd name="T65" fmla="*/ 276 h 654"/>
                  <a:gd name="T66" fmla="*/ 68 w 278"/>
                  <a:gd name="T67" fmla="*/ 238 h 654"/>
                  <a:gd name="T68" fmla="*/ 48 w 278"/>
                  <a:gd name="T69" fmla="*/ 200 h 654"/>
                  <a:gd name="T70" fmla="*/ 32 w 278"/>
                  <a:gd name="T71" fmla="*/ 162 h 654"/>
                  <a:gd name="T72" fmla="*/ 18 w 278"/>
                  <a:gd name="T73" fmla="*/ 128 h 654"/>
                  <a:gd name="T74" fmla="*/ 8 w 278"/>
                  <a:gd name="T75" fmla="*/ 94 h 654"/>
                  <a:gd name="T76" fmla="*/ 2 w 278"/>
                  <a:gd name="T77" fmla="*/ 66 h 654"/>
                  <a:gd name="T78" fmla="*/ 0 w 278"/>
                  <a:gd name="T79" fmla="*/ 40 h 654"/>
                  <a:gd name="T80" fmla="*/ 0 w 278"/>
                  <a:gd name="T81" fmla="*/ 22 h 654"/>
                  <a:gd name="T82" fmla="*/ 0 w 278"/>
                  <a:gd name="T83" fmla="*/ 22 h 654"/>
                  <a:gd name="T84" fmla="*/ 4 w 278"/>
                  <a:gd name="T85" fmla="*/ 10 h 654"/>
                  <a:gd name="T86" fmla="*/ 8 w 278"/>
                  <a:gd name="T87" fmla="*/ 2 h 654"/>
                  <a:gd name="T88" fmla="*/ 12 w 278"/>
                  <a:gd name="T89" fmla="*/ 0 h 654"/>
                  <a:gd name="T90" fmla="*/ 18 w 278"/>
                  <a:gd name="T91" fmla="*/ 0 h 654"/>
                  <a:gd name="T92" fmla="*/ 24 w 278"/>
                  <a:gd name="T93" fmla="*/ 4 h 654"/>
                  <a:gd name="T94" fmla="*/ 28 w 278"/>
                  <a:gd name="T95" fmla="*/ 10 h 654"/>
                  <a:gd name="T96" fmla="*/ 36 w 278"/>
                  <a:gd name="T97" fmla="*/ 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8" h="654">
                    <a:moveTo>
                      <a:pt x="36" y="22"/>
                    </a:moveTo>
                    <a:lnTo>
                      <a:pt x="36" y="22"/>
                    </a:lnTo>
                    <a:lnTo>
                      <a:pt x="46" y="40"/>
                    </a:lnTo>
                    <a:lnTo>
                      <a:pt x="72" y="84"/>
                    </a:lnTo>
                    <a:lnTo>
                      <a:pt x="106" y="138"/>
                    </a:lnTo>
                    <a:lnTo>
                      <a:pt x="124" y="164"/>
                    </a:lnTo>
                    <a:lnTo>
                      <a:pt x="142" y="186"/>
                    </a:lnTo>
                    <a:lnTo>
                      <a:pt x="142" y="186"/>
                    </a:lnTo>
                    <a:lnTo>
                      <a:pt x="156" y="204"/>
                    </a:lnTo>
                    <a:lnTo>
                      <a:pt x="170" y="226"/>
                    </a:lnTo>
                    <a:lnTo>
                      <a:pt x="184" y="248"/>
                    </a:lnTo>
                    <a:lnTo>
                      <a:pt x="196" y="272"/>
                    </a:lnTo>
                    <a:lnTo>
                      <a:pt x="220" y="326"/>
                    </a:lnTo>
                    <a:lnTo>
                      <a:pt x="240" y="382"/>
                    </a:lnTo>
                    <a:lnTo>
                      <a:pt x="256" y="436"/>
                    </a:lnTo>
                    <a:lnTo>
                      <a:pt x="268" y="490"/>
                    </a:lnTo>
                    <a:lnTo>
                      <a:pt x="276" y="536"/>
                    </a:lnTo>
                    <a:lnTo>
                      <a:pt x="278" y="556"/>
                    </a:lnTo>
                    <a:lnTo>
                      <a:pt x="276" y="572"/>
                    </a:lnTo>
                    <a:lnTo>
                      <a:pt x="194" y="654"/>
                    </a:lnTo>
                    <a:lnTo>
                      <a:pt x="110" y="570"/>
                    </a:lnTo>
                    <a:lnTo>
                      <a:pt x="110" y="570"/>
                    </a:lnTo>
                    <a:lnTo>
                      <a:pt x="116" y="538"/>
                    </a:lnTo>
                    <a:lnTo>
                      <a:pt x="120" y="502"/>
                    </a:lnTo>
                    <a:lnTo>
                      <a:pt x="124" y="460"/>
                    </a:lnTo>
                    <a:lnTo>
                      <a:pt x="126" y="412"/>
                    </a:lnTo>
                    <a:lnTo>
                      <a:pt x="124" y="386"/>
                    </a:lnTo>
                    <a:lnTo>
                      <a:pt x="122" y="362"/>
                    </a:lnTo>
                    <a:lnTo>
                      <a:pt x="118" y="338"/>
                    </a:lnTo>
                    <a:lnTo>
                      <a:pt x="110" y="316"/>
                    </a:lnTo>
                    <a:lnTo>
                      <a:pt x="102" y="294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68" y="238"/>
                    </a:lnTo>
                    <a:lnTo>
                      <a:pt x="48" y="200"/>
                    </a:lnTo>
                    <a:lnTo>
                      <a:pt x="32" y="162"/>
                    </a:lnTo>
                    <a:lnTo>
                      <a:pt x="18" y="128"/>
                    </a:lnTo>
                    <a:lnTo>
                      <a:pt x="8" y="94"/>
                    </a:lnTo>
                    <a:lnTo>
                      <a:pt x="2" y="66"/>
                    </a:lnTo>
                    <a:lnTo>
                      <a:pt x="0" y="4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28" y="10"/>
                    </a:lnTo>
                    <a:lnTo>
                      <a:pt x="36" y="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 78"/>
              <p:cNvSpPr>
                <a:spLocks/>
              </p:cNvSpPr>
              <p:nvPr/>
            </p:nvSpPr>
            <p:spPr bwMode="auto">
              <a:xfrm>
                <a:off x="2779366" y="3056577"/>
                <a:ext cx="132224" cy="115696"/>
              </a:xfrm>
              <a:custGeom>
                <a:avLst/>
                <a:gdLst>
                  <a:gd name="T0" fmla="*/ 0 w 128"/>
                  <a:gd name="T1" fmla="*/ 52 h 112"/>
                  <a:gd name="T2" fmla="*/ 0 w 128"/>
                  <a:gd name="T3" fmla="*/ 52 h 112"/>
                  <a:gd name="T4" fmla="*/ 8 w 128"/>
                  <a:gd name="T5" fmla="*/ 60 h 112"/>
                  <a:gd name="T6" fmla="*/ 30 w 128"/>
                  <a:gd name="T7" fmla="*/ 80 h 112"/>
                  <a:gd name="T8" fmla="*/ 44 w 128"/>
                  <a:gd name="T9" fmla="*/ 90 h 112"/>
                  <a:gd name="T10" fmla="*/ 60 w 128"/>
                  <a:gd name="T11" fmla="*/ 100 h 112"/>
                  <a:gd name="T12" fmla="*/ 74 w 128"/>
                  <a:gd name="T13" fmla="*/ 108 h 112"/>
                  <a:gd name="T14" fmla="*/ 88 w 128"/>
                  <a:gd name="T15" fmla="*/ 112 h 112"/>
                  <a:gd name="T16" fmla="*/ 88 w 128"/>
                  <a:gd name="T17" fmla="*/ 112 h 112"/>
                  <a:gd name="T18" fmla="*/ 90 w 128"/>
                  <a:gd name="T19" fmla="*/ 98 h 112"/>
                  <a:gd name="T20" fmla="*/ 94 w 128"/>
                  <a:gd name="T21" fmla="*/ 70 h 112"/>
                  <a:gd name="T22" fmla="*/ 100 w 128"/>
                  <a:gd name="T23" fmla="*/ 52 h 112"/>
                  <a:gd name="T24" fmla="*/ 106 w 128"/>
                  <a:gd name="T25" fmla="*/ 36 h 112"/>
                  <a:gd name="T26" fmla="*/ 114 w 128"/>
                  <a:gd name="T27" fmla="*/ 22 h 112"/>
                  <a:gd name="T28" fmla="*/ 118 w 128"/>
                  <a:gd name="T29" fmla="*/ 16 h 112"/>
                  <a:gd name="T30" fmla="*/ 124 w 128"/>
                  <a:gd name="T31" fmla="*/ 12 h 112"/>
                  <a:gd name="T32" fmla="*/ 124 w 128"/>
                  <a:gd name="T33" fmla="*/ 12 h 112"/>
                  <a:gd name="T34" fmla="*/ 128 w 128"/>
                  <a:gd name="T35" fmla="*/ 8 h 112"/>
                  <a:gd name="T36" fmla="*/ 128 w 128"/>
                  <a:gd name="T37" fmla="*/ 6 h 112"/>
                  <a:gd name="T38" fmla="*/ 126 w 128"/>
                  <a:gd name="T39" fmla="*/ 2 h 112"/>
                  <a:gd name="T40" fmla="*/ 122 w 128"/>
                  <a:gd name="T41" fmla="*/ 0 h 112"/>
                  <a:gd name="T42" fmla="*/ 106 w 128"/>
                  <a:gd name="T43" fmla="*/ 0 h 112"/>
                  <a:gd name="T44" fmla="*/ 86 w 128"/>
                  <a:gd name="T45" fmla="*/ 2 h 112"/>
                  <a:gd name="T46" fmla="*/ 62 w 128"/>
                  <a:gd name="T47" fmla="*/ 8 h 112"/>
                  <a:gd name="T48" fmla="*/ 38 w 128"/>
                  <a:gd name="T49" fmla="*/ 18 h 112"/>
                  <a:gd name="T50" fmla="*/ 26 w 128"/>
                  <a:gd name="T51" fmla="*/ 24 h 112"/>
                  <a:gd name="T52" fmla="*/ 16 w 128"/>
                  <a:gd name="T53" fmla="*/ 32 h 112"/>
                  <a:gd name="T54" fmla="*/ 8 w 128"/>
                  <a:gd name="T55" fmla="*/ 42 h 112"/>
                  <a:gd name="T56" fmla="*/ 0 w 128"/>
                  <a:gd name="T57" fmla="*/ 5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" h="112">
                    <a:moveTo>
                      <a:pt x="0" y="52"/>
                    </a:moveTo>
                    <a:lnTo>
                      <a:pt x="0" y="52"/>
                    </a:lnTo>
                    <a:lnTo>
                      <a:pt x="8" y="60"/>
                    </a:lnTo>
                    <a:lnTo>
                      <a:pt x="30" y="80"/>
                    </a:lnTo>
                    <a:lnTo>
                      <a:pt x="44" y="90"/>
                    </a:lnTo>
                    <a:lnTo>
                      <a:pt x="60" y="100"/>
                    </a:lnTo>
                    <a:lnTo>
                      <a:pt x="74" y="108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90" y="98"/>
                    </a:lnTo>
                    <a:lnTo>
                      <a:pt x="94" y="70"/>
                    </a:lnTo>
                    <a:lnTo>
                      <a:pt x="100" y="52"/>
                    </a:lnTo>
                    <a:lnTo>
                      <a:pt x="106" y="36"/>
                    </a:lnTo>
                    <a:lnTo>
                      <a:pt x="114" y="22"/>
                    </a:lnTo>
                    <a:lnTo>
                      <a:pt x="118" y="16"/>
                    </a:lnTo>
                    <a:lnTo>
                      <a:pt x="124" y="12"/>
                    </a:lnTo>
                    <a:lnTo>
                      <a:pt x="124" y="12"/>
                    </a:lnTo>
                    <a:lnTo>
                      <a:pt x="128" y="8"/>
                    </a:lnTo>
                    <a:lnTo>
                      <a:pt x="128" y="6"/>
                    </a:lnTo>
                    <a:lnTo>
                      <a:pt x="126" y="2"/>
                    </a:lnTo>
                    <a:lnTo>
                      <a:pt x="122" y="0"/>
                    </a:lnTo>
                    <a:lnTo>
                      <a:pt x="106" y="0"/>
                    </a:lnTo>
                    <a:lnTo>
                      <a:pt x="86" y="2"/>
                    </a:lnTo>
                    <a:lnTo>
                      <a:pt x="62" y="8"/>
                    </a:lnTo>
                    <a:lnTo>
                      <a:pt x="38" y="18"/>
                    </a:lnTo>
                    <a:lnTo>
                      <a:pt x="26" y="24"/>
                    </a:lnTo>
                    <a:lnTo>
                      <a:pt x="16" y="32"/>
                    </a:lnTo>
                    <a:lnTo>
                      <a:pt x="8" y="4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79"/>
              <p:cNvSpPr>
                <a:spLocks/>
              </p:cNvSpPr>
              <p:nvPr/>
            </p:nvSpPr>
            <p:spPr bwMode="auto">
              <a:xfrm>
                <a:off x="2779366" y="3056577"/>
                <a:ext cx="132224" cy="115696"/>
              </a:xfrm>
              <a:custGeom>
                <a:avLst/>
                <a:gdLst>
                  <a:gd name="T0" fmla="*/ 0 w 128"/>
                  <a:gd name="T1" fmla="*/ 52 h 112"/>
                  <a:gd name="T2" fmla="*/ 0 w 128"/>
                  <a:gd name="T3" fmla="*/ 52 h 112"/>
                  <a:gd name="T4" fmla="*/ 8 w 128"/>
                  <a:gd name="T5" fmla="*/ 60 h 112"/>
                  <a:gd name="T6" fmla="*/ 30 w 128"/>
                  <a:gd name="T7" fmla="*/ 80 h 112"/>
                  <a:gd name="T8" fmla="*/ 44 w 128"/>
                  <a:gd name="T9" fmla="*/ 90 h 112"/>
                  <a:gd name="T10" fmla="*/ 60 w 128"/>
                  <a:gd name="T11" fmla="*/ 100 h 112"/>
                  <a:gd name="T12" fmla="*/ 74 w 128"/>
                  <a:gd name="T13" fmla="*/ 108 h 112"/>
                  <a:gd name="T14" fmla="*/ 88 w 128"/>
                  <a:gd name="T15" fmla="*/ 112 h 112"/>
                  <a:gd name="T16" fmla="*/ 88 w 128"/>
                  <a:gd name="T17" fmla="*/ 112 h 112"/>
                  <a:gd name="T18" fmla="*/ 90 w 128"/>
                  <a:gd name="T19" fmla="*/ 98 h 112"/>
                  <a:gd name="T20" fmla="*/ 94 w 128"/>
                  <a:gd name="T21" fmla="*/ 70 h 112"/>
                  <a:gd name="T22" fmla="*/ 100 w 128"/>
                  <a:gd name="T23" fmla="*/ 52 h 112"/>
                  <a:gd name="T24" fmla="*/ 106 w 128"/>
                  <a:gd name="T25" fmla="*/ 36 h 112"/>
                  <a:gd name="T26" fmla="*/ 114 w 128"/>
                  <a:gd name="T27" fmla="*/ 22 h 112"/>
                  <a:gd name="T28" fmla="*/ 118 w 128"/>
                  <a:gd name="T29" fmla="*/ 16 h 112"/>
                  <a:gd name="T30" fmla="*/ 124 w 128"/>
                  <a:gd name="T31" fmla="*/ 12 h 112"/>
                  <a:gd name="T32" fmla="*/ 124 w 128"/>
                  <a:gd name="T33" fmla="*/ 12 h 112"/>
                  <a:gd name="T34" fmla="*/ 128 w 128"/>
                  <a:gd name="T35" fmla="*/ 8 h 112"/>
                  <a:gd name="T36" fmla="*/ 128 w 128"/>
                  <a:gd name="T37" fmla="*/ 6 h 112"/>
                  <a:gd name="T38" fmla="*/ 126 w 128"/>
                  <a:gd name="T39" fmla="*/ 2 h 112"/>
                  <a:gd name="T40" fmla="*/ 122 w 128"/>
                  <a:gd name="T41" fmla="*/ 0 h 112"/>
                  <a:gd name="T42" fmla="*/ 106 w 128"/>
                  <a:gd name="T43" fmla="*/ 0 h 112"/>
                  <a:gd name="T44" fmla="*/ 86 w 128"/>
                  <a:gd name="T45" fmla="*/ 2 h 112"/>
                  <a:gd name="T46" fmla="*/ 62 w 128"/>
                  <a:gd name="T47" fmla="*/ 8 h 112"/>
                  <a:gd name="T48" fmla="*/ 38 w 128"/>
                  <a:gd name="T49" fmla="*/ 18 h 112"/>
                  <a:gd name="T50" fmla="*/ 26 w 128"/>
                  <a:gd name="T51" fmla="*/ 24 h 112"/>
                  <a:gd name="T52" fmla="*/ 16 w 128"/>
                  <a:gd name="T53" fmla="*/ 32 h 112"/>
                  <a:gd name="T54" fmla="*/ 8 w 128"/>
                  <a:gd name="T55" fmla="*/ 42 h 112"/>
                  <a:gd name="T56" fmla="*/ 0 w 128"/>
                  <a:gd name="T57" fmla="*/ 5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" h="112">
                    <a:moveTo>
                      <a:pt x="0" y="52"/>
                    </a:moveTo>
                    <a:lnTo>
                      <a:pt x="0" y="52"/>
                    </a:lnTo>
                    <a:lnTo>
                      <a:pt x="8" y="60"/>
                    </a:lnTo>
                    <a:lnTo>
                      <a:pt x="30" y="80"/>
                    </a:lnTo>
                    <a:lnTo>
                      <a:pt x="44" y="90"/>
                    </a:lnTo>
                    <a:lnTo>
                      <a:pt x="60" y="100"/>
                    </a:lnTo>
                    <a:lnTo>
                      <a:pt x="74" y="108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90" y="98"/>
                    </a:lnTo>
                    <a:lnTo>
                      <a:pt x="94" y="70"/>
                    </a:lnTo>
                    <a:lnTo>
                      <a:pt x="100" y="52"/>
                    </a:lnTo>
                    <a:lnTo>
                      <a:pt x="106" y="36"/>
                    </a:lnTo>
                    <a:lnTo>
                      <a:pt x="114" y="22"/>
                    </a:lnTo>
                    <a:lnTo>
                      <a:pt x="118" y="16"/>
                    </a:lnTo>
                    <a:lnTo>
                      <a:pt x="124" y="12"/>
                    </a:lnTo>
                    <a:lnTo>
                      <a:pt x="124" y="12"/>
                    </a:lnTo>
                    <a:lnTo>
                      <a:pt x="128" y="8"/>
                    </a:lnTo>
                    <a:lnTo>
                      <a:pt x="128" y="6"/>
                    </a:lnTo>
                    <a:lnTo>
                      <a:pt x="126" y="2"/>
                    </a:lnTo>
                    <a:lnTo>
                      <a:pt x="122" y="0"/>
                    </a:lnTo>
                    <a:lnTo>
                      <a:pt x="106" y="0"/>
                    </a:lnTo>
                    <a:lnTo>
                      <a:pt x="86" y="2"/>
                    </a:lnTo>
                    <a:lnTo>
                      <a:pt x="62" y="8"/>
                    </a:lnTo>
                    <a:lnTo>
                      <a:pt x="38" y="18"/>
                    </a:lnTo>
                    <a:lnTo>
                      <a:pt x="26" y="24"/>
                    </a:lnTo>
                    <a:lnTo>
                      <a:pt x="16" y="32"/>
                    </a:lnTo>
                    <a:lnTo>
                      <a:pt x="8" y="42"/>
                    </a:lnTo>
                    <a:lnTo>
                      <a:pt x="0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Freeform 80"/>
              <p:cNvSpPr>
                <a:spLocks/>
              </p:cNvSpPr>
              <p:nvPr/>
            </p:nvSpPr>
            <p:spPr bwMode="auto">
              <a:xfrm>
                <a:off x="2589294" y="3027653"/>
                <a:ext cx="99168" cy="121894"/>
              </a:xfrm>
              <a:custGeom>
                <a:avLst/>
                <a:gdLst>
                  <a:gd name="T0" fmla="*/ 96 w 96"/>
                  <a:gd name="T1" fmla="*/ 68 h 118"/>
                  <a:gd name="T2" fmla="*/ 96 w 96"/>
                  <a:gd name="T3" fmla="*/ 68 h 118"/>
                  <a:gd name="T4" fmla="*/ 68 w 96"/>
                  <a:gd name="T5" fmla="*/ 86 h 118"/>
                  <a:gd name="T6" fmla="*/ 40 w 96"/>
                  <a:gd name="T7" fmla="*/ 104 h 118"/>
                  <a:gd name="T8" fmla="*/ 8 w 96"/>
                  <a:gd name="T9" fmla="*/ 118 h 118"/>
                  <a:gd name="T10" fmla="*/ 8 w 96"/>
                  <a:gd name="T11" fmla="*/ 118 h 118"/>
                  <a:gd name="T12" fmla="*/ 10 w 96"/>
                  <a:gd name="T13" fmla="*/ 80 h 118"/>
                  <a:gd name="T14" fmla="*/ 8 w 96"/>
                  <a:gd name="T15" fmla="*/ 50 h 118"/>
                  <a:gd name="T16" fmla="*/ 6 w 96"/>
                  <a:gd name="T17" fmla="*/ 38 h 118"/>
                  <a:gd name="T18" fmla="*/ 4 w 96"/>
                  <a:gd name="T19" fmla="*/ 28 h 118"/>
                  <a:gd name="T20" fmla="*/ 4 w 96"/>
                  <a:gd name="T21" fmla="*/ 28 h 118"/>
                  <a:gd name="T22" fmla="*/ 0 w 96"/>
                  <a:gd name="T23" fmla="*/ 20 h 118"/>
                  <a:gd name="T24" fmla="*/ 0 w 96"/>
                  <a:gd name="T25" fmla="*/ 16 h 118"/>
                  <a:gd name="T26" fmla="*/ 4 w 96"/>
                  <a:gd name="T27" fmla="*/ 10 h 118"/>
                  <a:gd name="T28" fmla="*/ 8 w 96"/>
                  <a:gd name="T29" fmla="*/ 8 h 118"/>
                  <a:gd name="T30" fmla="*/ 14 w 96"/>
                  <a:gd name="T31" fmla="*/ 4 h 118"/>
                  <a:gd name="T32" fmla="*/ 22 w 96"/>
                  <a:gd name="T33" fmla="*/ 2 h 118"/>
                  <a:gd name="T34" fmla="*/ 40 w 96"/>
                  <a:gd name="T35" fmla="*/ 0 h 118"/>
                  <a:gd name="T36" fmla="*/ 40 w 96"/>
                  <a:gd name="T37" fmla="*/ 0 h 118"/>
                  <a:gd name="T38" fmla="*/ 52 w 96"/>
                  <a:gd name="T39" fmla="*/ 0 h 118"/>
                  <a:gd name="T40" fmla="*/ 62 w 96"/>
                  <a:gd name="T41" fmla="*/ 2 h 118"/>
                  <a:gd name="T42" fmla="*/ 72 w 96"/>
                  <a:gd name="T43" fmla="*/ 8 h 118"/>
                  <a:gd name="T44" fmla="*/ 82 w 96"/>
                  <a:gd name="T45" fmla="*/ 16 h 118"/>
                  <a:gd name="T46" fmla="*/ 88 w 96"/>
                  <a:gd name="T47" fmla="*/ 26 h 118"/>
                  <a:gd name="T48" fmla="*/ 94 w 96"/>
                  <a:gd name="T49" fmla="*/ 38 h 118"/>
                  <a:gd name="T50" fmla="*/ 96 w 96"/>
                  <a:gd name="T51" fmla="*/ 52 h 118"/>
                  <a:gd name="T52" fmla="*/ 96 w 96"/>
                  <a:gd name="T53" fmla="*/ 6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6" h="118">
                    <a:moveTo>
                      <a:pt x="96" y="68"/>
                    </a:moveTo>
                    <a:lnTo>
                      <a:pt x="96" y="68"/>
                    </a:lnTo>
                    <a:lnTo>
                      <a:pt x="68" y="86"/>
                    </a:lnTo>
                    <a:lnTo>
                      <a:pt x="40" y="104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80"/>
                    </a:lnTo>
                    <a:lnTo>
                      <a:pt x="8" y="50"/>
                    </a:lnTo>
                    <a:lnTo>
                      <a:pt x="6" y="3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2" y="8"/>
                    </a:lnTo>
                    <a:lnTo>
                      <a:pt x="82" y="16"/>
                    </a:lnTo>
                    <a:lnTo>
                      <a:pt x="88" y="26"/>
                    </a:lnTo>
                    <a:lnTo>
                      <a:pt x="94" y="38"/>
                    </a:lnTo>
                    <a:lnTo>
                      <a:pt x="96" y="52"/>
                    </a:lnTo>
                    <a:lnTo>
                      <a:pt x="96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Freeform 81"/>
              <p:cNvSpPr>
                <a:spLocks/>
              </p:cNvSpPr>
              <p:nvPr/>
            </p:nvSpPr>
            <p:spPr bwMode="auto">
              <a:xfrm>
                <a:off x="2589294" y="3027653"/>
                <a:ext cx="99168" cy="121894"/>
              </a:xfrm>
              <a:custGeom>
                <a:avLst/>
                <a:gdLst>
                  <a:gd name="T0" fmla="*/ 96 w 96"/>
                  <a:gd name="T1" fmla="*/ 68 h 118"/>
                  <a:gd name="T2" fmla="*/ 96 w 96"/>
                  <a:gd name="T3" fmla="*/ 68 h 118"/>
                  <a:gd name="T4" fmla="*/ 68 w 96"/>
                  <a:gd name="T5" fmla="*/ 86 h 118"/>
                  <a:gd name="T6" fmla="*/ 40 w 96"/>
                  <a:gd name="T7" fmla="*/ 104 h 118"/>
                  <a:gd name="T8" fmla="*/ 8 w 96"/>
                  <a:gd name="T9" fmla="*/ 118 h 118"/>
                  <a:gd name="T10" fmla="*/ 8 w 96"/>
                  <a:gd name="T11" fmla="*/ 118 h 118"/>
                  <a:gd name="T12" fmla="*/ 10 w 96"/>
                  <a:gd name="T13" fmla="*/ 80 h 118"/>
                  <a:gd name="T14" fmla="*/ 8 w 96"/>
                  <a:gd name="T15" fmla="*/ 50 h 118"/>
                  <a:gd name="T16" fmla="*/ 6 w 96"/>
                  <a:gd name="T17" fmla="*/ 38 h 118"/>
                  <a:gd name="T18" fmla="*/ 4 w 96"/>
                  <a:gd name="T19" fmla="*/ 28 h 118"/>
                  <a:gd name="T20" fmla="*/ 4 w 96"/>
                  <a:gd name="T21" fmla="*/ 28 h 118"/>
                  <a:gd name="T22" fmla="*/ 0 w 96"/>
                  <a:gd name="T23" fmla="*/ 20 h 118"/>
                  <a:gd name="T24" fmla="*/ 0 w 96"/>
                  <a:gd name="T25" fmla="*/ 16 h 118"/>
                  <a:gd name="T26" fmla="*/ 4 w 96"/>
                  <a:gd name="T27" fmla="*/ 10 h 118"/>
                  <a:gd name="T28" fmla="*/ 8 w 96"/>
                  <a:gd name="T29" fmla="*/ 8 h 118"/>
                  <a:gd name="T30" fmla="*/ 14 w 96"/>
                  <a:gd name="T31" fmla="*/ 4 h 118"/>
                  <a:gd name="T32" fmla="*/ 22 w 96"/>
                  <a:gd name="T33" fmla="*/ 2 h 118"/>
                  <a:gd name="T34" fmla="*/ 40 w 96"/>
                  <a:gd name="T35" fmla="*/ 0 h 118"/>
                  <a:gd name="T36" fmla="*/ 40 w 96"/>
                  <a:gd name="T37" fmla="*/ 0 h 118"/>
                  <a:gd name="T38" fmla="*/ 52 w 96"/>
                  <a:gd name="T39" fmla="*/ 0 h 118"/>
                  <a:gd name="T40" fmla="*/ 62 w 96"/>
                  <a:gd name="T41" fmla="*/ 2 h 118"/>
                  <a:gd name="T42" fmla="*/ 72 w 96"/>
                  <a:gd name="T43" fmla="*/ 8 h 118"/>
                  <a:gd name="T44" fmla="*/ 82 w 96"/>
                  <a:gd name="T45" fmla="*/ 16 h 118"/>
                  <a:gd name="T46" fmla="*/ 88 w 96"/>
                  <a:gd name="T47" fmla="*/ 26 h 118"/>
                  <a:gd name="T48" fmla="*/ 94 w 96"/>
                  <a:gd name="T49" fmla="*/ 38 h 118"/>
                  <a:gd name="T50" fmla="*/ 96 w 96"/>
                  <a:gd name="T51" fmla="*/ 52 h 118"/>
                  <a:gd name="T52" fmla="*/ 96 w 96"/>
                  <a:gd name="T53" fmla="*/ 6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6" h="118">
                    <a:moveTo>
                      <a:pt x="96" y="68"/>
                    </a:moveTo>
                    <a:lnTo>
                      <a:pt x="96" y="68"/>
                    </a:lnTo>
                    <a:lnTo>
                      <a:pt x="68" y="86"/>
                    </a:lnTo>
                    <a:lnTo>
                      <a:pt x="40" y="104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80"/>
                    </a:lnTo>
                    <a:lnTo>
                      <a:pt x="8" y="50"/>
                    </a:lnTo>
                    <a:lnTo>
                      <a:pt x="6" y="3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2" y="8"/>
                    </a:lnTo>
                    <a:lnTo>
                      <a:pt x="82" y="16"/>
                    </a:lnTo>
                    <a:lnTo>
                      <a:pt x="88" y="26"/>
                    </a:lnTo>
                    <a:lnTo>
                      <a:pt x="94" y="38"/>
                    </a:lnTo>
                    <a:lnTo>
                      <a:pt x="96" y="52"/>
                    </a:lnTo>
                    <a:lnTo>
                      <a:pt x="96" y="6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82"/>
              <p:cNvSpPr>
                <a:spLocks/>
              </p:cNvSpPr>
              <p:nvPr/>
            </p:nvSpPr>
            <p:spPr bwMode="auto">
              <a:xfrm>
                <a:off x="2556238" y="2312818"/>
                <a:ext cx="535093" cy="805739"/>
              </a:xfrm>
              <a:custGeom>
                <a:avLst/>
                <a:gdLst>
                  <a:gd name="T0" fmla="*/ 306 w 518"/>
                  <a:gd name="T1" fmla="*/ 8 h 780"/>
                  <a:gd name="T2" fmla="*/ 182 w 518"/>
                  <a:gd name="T3" fmla="*/ 0 h 780"/>
                  <a:gd name="T4" fmla="*/ 100 w 518"/>
                  <a:gd name="T5" fmla="*/ 2 h 780"/>
                  <a:gd name="T6" fmla="*/ 72 w 518"/>
                  <a:gd name="T7" fmla="*/ 8 h 780"/>
                  <a:gd name="T8" fmla="*/ 50 w 518"/>
                  <a:gd name="T9" fmla="*/ 18 h 780"/>
                  <a:gd name="T10" fmla="*/ 36 w 518"/>
                  <a:gd name="T11" fmla="*/ 30 h 780"/>
                  <a:gd name="T12" fmla="*/ 28 w 518"/>
                  <a:gd name="T13" fmla="*/ 46 h 780"/>
                  <a:gd name="T14" fmla="*/ 24 w 518"/>
                  <a:gd name="T15" fmla="*/ 62 h 780"/>
                  <a:gd name="T16" fmla="*/ 16 w 518"/>
                  <a:gd name="T17" fmla="*/ 164 h 780"/>
                  <a:gd name="T18" fmla="*/ 6 w 518"/>
                  <a:gd name="T19" fmla="*/ 380 h 780"/>
                  <a:gd name="T20" fmla="*/ 0 w 518"/>
                  <a:gd name="T21" fmla="*/ 592 h 780"/>
                  <a:gd name="T22" fmla="*/ 4 w 518"/>
                  <a:gd name="T23" fmla="*/ 688 h 780"/>
                  <a:gd name="T24" fmla="*/ 6 w 518"/>
                  <a:gd name="T25" fmla="*/ 700 h 780"/>
                  <a:gd name="T26" fmla="*/ 28 w 518"/>
                  <a:gd name="T27" fmla="*/ 718 h 780"/>
                  <a:gd name="T28" fmla="*/ 68 w 518"/>
                  <a:gd name="T29" fmla="*/ 734 h 780"/>
                  <a:gd name="T30" fmla="*/ 120 w 518"/>
                  <a:gd name="T31" fmla="*/ 750 h 780"/>
                  <a:gd name="T32" fmla="*/ 240 w 518"/>
                  <a:gd name="T33" fmla="*/ 774 h 780"/>
                  <a:gd name="T34" fmla="*/ 324 w 518"/>
                  <a:gd name="T35" fmla="*/ 780 h 780"/>
                  <a:gd name="T36" fmla="*/ 366 w 518"/>
                  <a:gd name="T37" fmla="*/ 776 h 780"/>
                  <a:gd name="T38" fmla="*/ 382 w 518"/>
                  <a:gd name="T39" fmla="*/ 770 h 780"/>
                  <a:gd name="T40" fmla="*/ 390 w 518"/>
                  <a:gd name="T41" fmla="*/ 762 h 780"/>
                  <a:gd name="T42" fmla="*/ 408 w 518"/>
                  <a:gd name="T43" fmla="*/ 708 h 780"/>
                  <a:gd name="T44" fmla="*/ 444 w 518"/>
                  <a:gd name="T45" fmla="*/ 568 h 780"/>
                  <a:gd name="T46" fmla="*/ 490 w 518"/>
                  <a:gd name="T47" fmla="*/ 332 h 780"/>
                  <a:gd name="T48" fmla="*/ 512 w 518"/>
                  <a:gd name="T49" fmla="*/ 178 h 780"/>
                  <a:gd name="T50" fmla="*/ 518 w 518"/>
                  <a:gd name="T51" fmla="*/ 110 h 780"/>
                  <a:gd name="T52" fmla="*/ 516 w 518"/>
                  <a:gd name="T53" fmla="*/ 90 h 780"/>
                  <a:gd name="T54" fmla="*/ 504 w 518"/>
                  <a:gd name="T55" fmla="*/ 68 h 780"/>
                  <a:gd name="T56" fmla="*/ 486 w 518"/>
                  <a:gd name="T57" fmla="*/ 50 h 780"/>
                  <a:gd name="T58" fmla="*/ 460 w 518"/>
                  <a:gd name="T59" fmla="*/ 36 h 780"/>
                  <a:gd name="T60" fmla="*/ 398 w 518"/>
                  <a:gd name="T61" fmla="*/ 20 h 780"/>
                  <a:gd name="T62" fmla="*/ 306 w 518"/>
                  <a:gd name="T63" fmla="*/ 8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8" h="780">
                    <a:moveTo>
                      <a:pt x="306" y="8"/>
                    </a:moveTo>
                    <a:lnTo>
                      <a:pt x="306" y="8"/>
                    </a:lnTo>
                    <a:lnTo>
                      <a:pt x="238" y="2"/>
                    </a:lnTo>
                    <a:lnTo>
                      <a:pt x="182" y="0"/>
                    </a:lnTo>
                    <a:lnTo>
                      <a:pt x="136" y="0"/>
                    </a:lnTo>
                    <a:lnTo>
                      <a:pt x="100" y="2"/>
                    </a:lnTo>
                    <a:lnTo>
                      <a:pt x="84" y="6"/>
                    </a:lnTo>
                    <a:lnTo>
                      <a:pt x="72" y="8"/>
                    </a:lnTo>
                    <a:lnTo>
                      <a:pt x="60" y="14"/>
                    </a:lnTo>
                    <a:lnTo>
                      <a:pt x="50" y="18"/>
                    </a:lnTo>
                    <a:lnTo>
                      <a:pt x="42" y="24"/>
                    </a:lnTo>
                    <a:lnTo>
                      <a:pt x="36" y="30"/>
                    </a:lnTo>
                    <a:lnTo>
                      <a:pt x="32" y="38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24" y="62"/>
                    </a:lnTo>
                    <a:lnTo>
                      <a:pt x="22" y="88"/>
                    </a:lnTo>
                    <a:lnTo>
                      <a:pt x="16" y="164"/>
                    </a:lnTo>
                    <a:lnTo>
                      <a:pt x="10" y="266"/>
                    </a:lnTo>
                    <a:lnTo>
                      <a:pt x="6" y="380"/>
                    </a:lnTo>
                    <a:lnTo>
                      <a:pt x="2" y="494"/>
                    </a:lnTo>
                    <a:lnTo>
                      <a:pt x="0" y="592"/>
                    </a:lnTo>
                    <a:lnTo>
                      <a:pt x="2" y="666"/>
                    </a:lnTo>
                    <a:lnTo>
                      <a:pt x="4" y="688"/>
                    </a:lnTo>
                    <a:lnTo>
                      <a:pt x="6" y="700"/>
                    </a:lnTo>
                    <a:lnTo>
                      <a:pt x="6" y="700"/>
                    </a:lnTo>
                    <a:lnTo>
                      <a:pt x="14" y="708"/>
                    </a:lnTo>
                    <a:lnTo>
                      <a:pt x="28" y="718"/>
                    </a:lnTo>
                    <a:lnTo>
                      <a:pt x="46" y="726"/>
                    </a:lnTo>
                    <a:lnTo>
                      <a:pt x="68" y="734"/>
                    </a:lnTo>
                    <a:lnTo>
                      <a:pt x="92" y="742"/>
                    </a:lnTo>
                    <a:lnTo>
                      <a:pt x="120" y="750"/>
                    </a:lnTo>
                    <a:lnTo>
                      <a:pt x="178" y="764"/>
                    </a:lnTo>
                    <a:lnTo>
                      <a:pt x="240" y="774"/>
                    </a:lnTo>
                    <a:lnTo>
                      <a:pt x="298" y="778"/>
                    </a:lnTo>
                    <a:lnTo>
                      <a:pt x="324" y="780"/>
                    </a:lnTo>
                    <a:lnTo>
                      <a:pt x="346" y="778"/>
                    </a:lnTo>
                    <a:lnTo>
                      <a:pt x="366" y="776"/>
                    </a:lnTo>
                    <a:lnTo>
                      <a:pt x="382" y="770"/>
                    </a:lnTo>
                    <a:lnTo>
                      <a:pt x="382" y="770"/>
                    </a:lnTo>
                    <a:lnTo>
                      <a:pt x="386" y="768"/>
                    </a:lnTo>
                    <a:lnTo>
                      <a:pt x="390" y="762"/>
                    </a:lnTo>
                    <a:lnTo>
                      <a:pt x="398" y="740"/>
                    </a:lnTo>
                    <a:lnTo>
                      <a:pt x="408" y="708"/>
                    </a:lnTo>
                    <a:lnTo>
                      <a:pt x="420" y="668"/>
                    </a:lnTo>
                    <a:lnTo>
                      <a:pt x="444" y="568"/>
                    </a:lnTo>
                    <a:lnTo>
                      <a:pt x="468" y="452"/>
                    </a:lnTo>
                    <a:lnTo>
                      <a:pt x="490" y="332"/>
                    </a:lnTo>
                    <a:lnTo>
                      <a:pt x="506" y="224"/>
                    </a:lnTo>
                    <a:lnTo>
                      <a:pt x="512" y="178"/>
                    </a:lnTo>
                    <a:lnTo>
                      <a:pt x="516" y="140"/>
                    </a:lnTo>
                    <a:lnTo>
                      <a:pt x="518" y="110"/>
                    </a:lnTo>
                    <a:lnTo>
                      <a:pt x="516" y="90"/>
                    </a:lnTo>
                    <a:lnTo>
                      <a:pt x="516" y="90"/>
                    </a:lnTo>
                    <a:lnTo>
                      <a:pt x="512" y="78"/>
                    </a:lnTo>
                    <a:lnTo>
                      <a:pt x="504" y="68"/>
                    </a:lnTo>
                    <a:lnTo>
                      <a:pt x="496" y="58"/>
                    </a:lnTo>
                    <a:lnTo>
                      <a:pt x="486" y="50"/>
                    </a:lnTo>
                    <a:lnTo>
                      <a:pt x="474" y="42"/>
                    </a:lnTo>
                    <a:lnTo>
                      <a:pt x="460" y="36"/>
                    </a:lnTo>
                    <a:lnTo>
                      <a:pt x="430" y="26"/>
                    </a:lnTo>
                    <a:lnTo>
                      <a:pt x="398" y="20"/>
                    </a:lnTo>
                    <a:lnTo>
                      <a:pt x="366" y="14"/>
                    </a:lnTo>
                    <a:lnTo>
                      <a:pt x="306" y="8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Freeform 83"/>
              <p:cNvSpPr>
                <a:spLocks/>
              </p:cNvSpPr>
              <p:nvPr/>
            </p:nvSpPr>
            <p:spPr bwMode="auto">
              <a:xfrm>
                <a:off x="2556238" y="2312818"/>
                <a:ext cx="535093" cy="805739"/>
              </a:xfrm>
              <a:custGeom>
                <a:avLst/>
                <a:gdLst>
                  <a:gd name="T0" fmla="*/ 306 w 518"/>
                  <a:gd name="T1" fmla="*/ 8 h 780"/>
                  <a:gd name="T2" fmla="*/ 182 w 518"/>
                  <a:gd name="T3" fmla="*/ 0 h 780"/>
                  <a:gd name="T4" fmla="*/ 100 w 518"/>
                  <a:gd name="T5" fmla="*/ 2 h 780"/>
                  <a:gd name="T6" fmla="*/ 72 w 518"/>
                  <a:gd name="T7" fmla="*/ 8 h 780"/>
                  <a:gd name="T8" fmla="*/ 50 w 518"/>
                  <a:gd name="T9" fmla="*/ 18 h 780"/>
                  <a:gd name="T10" fmla="*/ 36 w 518"/>
                  <a:gd name="T11" fmla="*/ 30 h 780"/>
                  <a:gd name="T12" fmla="*/ 28 w 518"/>
                  <a:gd name="T13" fmla="*/ 46 h 780"/>
                  <a:gd name="T14" fmla="*/ 24 w 518"/>
                  <a:gd name="T15" fmla="*/ 62 h 780"/>
                  <a:gd name="T16" fmla="*/ 16 w 518"/>
                  <a:gd name="T17" fmla="*/ 164 h 780"/>
                  <a:gd name="T18" fmla="*/ 6 w 518"/>
                  <a:gd name="T19" fmla="*/ 380 h 780"/>
                  <a:gd name="T20" fmla="*/ 0 w 518"/>
                  <a:gd name="T21" fmla="*/ 592 h 780"/>
                  <a:gd name="T22" fmla="*/ 4 w 518"/>
                  <a:gd name="T23" fmla="*/ 688 h 780"/>
                  <a:gd name="T24" fmla="*/ 6 w 518"/>
                  <a:gd name="T25" fmla="*/ 700 h 780"/>
                  <a:gd name="T26" fmla="*/ 28 w 518"/>
                  <a:gd name="T27" fmla="*/ 718 h 780"/>
                  <a:gd name="T28" fmla="*/ 68 w 518"/>
                  <a:gd name="T29" fmla="*/ 734 h 780"/>
                  <a:gd name="T30" fmla="*/ 120 w 518"/>
                  <a:gd name="T31" fmla="*/ 750 h 780"/>
                  <a:gd name="T32" fmla="*/ 240 w 518"/>
                  <a:gd name="T33" fmla="*/ 774 h 780"/>
                  <a:gd name="T34" fmla="*/ 324 w 518"/>
                  <a:gd name="T35" fmla="*/ 780 h 780"/>
                  <a:gd name="T36" fmla="*/ 366 w 518"/>
                  <a:gd name="T37" fmla="*/ 776 h 780"/>
                  <a:gd name="T38" fmla="*/ 382 w 518"/>
                  <a:gd name="T39" fmla="*/ 770 h 780"/>
                  <a:gd name="T40" fmla="*/ 390 w 518"/>
                  <a:gd name="T41" fmla="*/ 762 h 780"/>
                  <a:gd name="T42" fmla="*/ 408 w 518"/>
                  <a:gd name="T43" fmla="*/ 708 h 780"/>
                  <a:gd name="T44" fmla="*/ 444 w 518"/>
                  <a:gd name="T45" fmla="*/ 568 h 780"/>
                  <a:gd name="T46" fmla="*/ 490 w 518"/>
                  <a:gd name="T47" fmla="*/ 332 h 780"/>
                  <a:gd name="T48" fmla="*/ 512 w 518"/>
                  <a:gd name="T49" fmla="*/ 178 h 780"/>
                  <a:gd name="T50" fmla="*/ 518 w 518"/>
                  <a:gd name="T51" fmla="*/ 110 h 780"/>
                  <a:gd name="T52" fmla="*/ 516 w 518"/>
                  <a:gd name="T53" fmla="*/ 90 h 780"/>
                  <a:gd name="T54" fmla="*/ 504 w 518"/>
                  <a:gd name="T55" fmla="*/ 68 h 780"/>
                  <a:gd name="T56" fmla="*/ 486 w 518"/>
                  <a:gd name="T57" fmla="*/ 50 h 780"/>
                  <a:gd name="T58" fmla="*/ 460 w 518"/>
                  <a:gd name="T59" fmla="*/ 36 h 780"/>
                  <a:gd name="T60" fmla="*/ 398 w 518"/>
                  <a:gd name="T61" fmla="*/ 20 h 780"/>
                  <a:gd name="T62" fmla="*/ 306 w 518"/>
                  <a:gd name="T63" fmla="*/ 8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8" h="780">
                    <a:moveTo>
                      <a:pt x="306" y="8"/>
                    </a:moveTo>
                    <a:lnTo>
                      <a:pt x="306" y="8"/>
                    </a:lnTo>
                    <a:lnTo>
                      <a:pt x="238" y="2"/>
                    </a:lnTo>
                    <a:lnTo>
                      <a:pt x="182" y="0"/>
                    </a:lnTo>
                    <a:lnTo>
                      <a:pt x="136" y="0"/>
                    </a:lnTo>
                    <a:lnTo>
                      <a:pt x="100" y="2"/>
                    </a:lnTo>
                    <a:lnTo>
                      <a:pt x="84" y="6"/>
                    </a:lnTo>
                    <a:lnTo>
                      <a:pt x="72" y="8"/>
                    </a:lnTo>
                    <a:lnTo>
                      <a:pt x="60" y="14"/>
                    </a:lnTo>
                    <a:lnTo>
                      <a:pt x="50" y="18"/>
                    </a:lnTo>
                    <a:lnTo>
                      <a:pt x="42" y="24"/>
                    </a:lnTo>
                    <a:lnTo>
                      <a:pt x="36" y="30"/>
                    </a:lnTo>
                    <a:lnTo>
                      <a:pt x="32" y="38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24" y="62"/>
                    </a:lnTo>
                    <a:lnTo>
                      <a:pt x="22" y="88"/>
                    </a:lnTo>
                    <a:lnTo>
                      <a:pt x="16" y="164"/>
                    </a:lnTo>
                    <a:lnTo>
                      <a:pt x="10" y="266"/>
                    </a:lnTo>
                    <a:lnTo>
                      <a:pt x="6" y="380"/>
                    </a:lnTo>
                    <a:lnTo>
                      <a:pt x="2" y="494"/>
                    </a:lnTo>
                    <a:lnTo>
                      <a:pt x="0" y="592"/>
                    </a:lnTo>
                    <a:lnTo>
                      <a:pt x="2" y="666"/>
                    </a:lnTo>
                    <a:lnTo>
                      <a:pt x="4" y="688"/>
                    </a:lnTo>
                    <a:lnTo>
                      <a:pt x="6" y="700"/>
                    </a:lnTo>
                    <a:lnTo>
                      <a:pt x="6" y="700"/>
                    </a:lnTo>
                    <a:lnTo>
                      <a:pt x="14" y="708"/>
                    </a:lnTo>
                    <a:lnTo>
                      <a:pt x="28" y="718"/>
                    </a:lnTo>
                    <a:lnTo>
                      <a:pt x="46" y="726"/>
                    </a:lnTo>
                    <a:lnTo>
                      <a:pt x="68" y="734"/>
                    </a:lnTo>
                    <a:lnTo>
                      <a:pt x="92" y="742"/>
                    </a:lnTo>
                    <a:lnTo>
                      <a:pt x="120" y="750"/>
                    </a:lnTo>
                    <a:lnTo>
                      <a:pt x="178" y="764"/>
                    </a:lnTo>
                    <a:lnTo>
                      <a:pt x="240" y="774"/>
                    </a:lnTo>
                    <a:lnTo>
                      <a:pt x="298" y="778"/>
                    </a:lnTo>
                    <a:lnTo>
                      <a:pt x="324" y="780"/>
                    </a:lnTo>
                    <a:lnTo>
                      <a:pt x="346" y="778"/>
                    </a:lnTo>
                    <a:lnTo>
                      <a:pt x="366" y="776"/>
                    </a:lnTo>
                    <a:lnTo>
                      <a:pt x="382" y="770"/>
                    </a:lnTo>
                    <a:lnTo>
                      <a:pt x="382" y="770"/>
                    </a:lnTo>
                    <a:lnTo>
                      <a:pt x="386" y="768"/>
                    </a:lnTo>
                    <a:lnTo>
                      <a:pt x="390" y="762"/>
                    </a:lnTo>
                    <a:lnTo>
                      <a:pt x="398" y="740"/>
                    </a:lnTo>
                    <a:lnTo>
                      <a:pt x="408" y="708"/>
                    </a:lnTo>
                    <a:lnTo>
                      <a:pt x="420" y="668"/>
                    </a:lnTo>
                    <a:lnTo>
                      <a:pt x="444" y="568"/>
                    </a:lnTo>
                    <a:lnTo>
                      <a:pt x="468" y="452"/>
                    </a:lnTo>
                    <a:lnTo>
                      <a:pt x="490" y="332"/>
                    </a:lnTo>
                    <a:lnTo>
                      <a:pt x="506" y="224"/>
                    </a:lnTo>
                    <a:lnTo>
                      <a:pt x="512" y="178"/>
                    </a:lnTo>
                    <a:lnTo>
                      <a:pt x="516" y="140"/>
                    </a:lnTo>
                    <a:lnTo>
                      <a:pt x="518" y="110"/>
                    </a:lnTo>
                    <a:lnTo>
                      <a:pt x="516" y="90"/>
                    </a:lnTo>
                    <a:lnTo>
                      <a:pt x="516" y="90"/>
                    </a:lnTo>
                    <a:lnTo>
                      <a:pt x="512" y="78"/>
                    </a:lnTo>
                    <a:lnTo>
                      <a:pt x="504" y="68"/>
                    </a:lnTo>
                    <a:lnTo>
                      <a:pt x="496" y="58"/>
                    </a:lnTo>
                    <a:lnTo>
                      <a:pt x="486" y="50"/>
                    </a:lnTo>
                    <a:lnTo>
                      <a:pt x="474" y="42"/>
                    </a:lnTo>
                    <a:lnTo>
                      <a:pt x="460" y="36"/>
                    </a:lnTo>
                    <a:lnTo>
                      <a:pt x="430" y="26"/>
                    </a:lnTo>
                    <a:lnTo>
                      <a:pt x="398" y="20"/>
                    </a:lnTo>
                    <a:lnTo>
                      <a:pt x="366" y="14"/>
                    </a:lnTo>
                    <a:lnTo>
                      <a:pt x="306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84"/>
              <p:cNvSpPr>
                <a:spLocks/>
              </p:cNvSpPr>
              <p:nvPr/>
            </p:nvSpPr>
            <p:spPr bwMode="auto">
              <a:xfrm>
                <a:off x="2494258" y="2323148"/>
                <a:ext cx="126026" cy="394606"/>
              </a:xfrm>
              <a:custGeom>
                <a:avLst/>
                <a:gdLst>
                  <a:gd name="T0" fmla="*/ 58 w 122"/>
                  <a:gd name="T1" fmla="*/ 24 h 382"/>
                  <a:gd name="T2" fmla="*/ 58 w 122"/>
                  <a:gd name="T3" fmla="*/ 24 h 382"/>
                  <a:gd name="T4" fmla="*/ 48 w 122"/>
                  <a:gd name="T5" fmla="*/ 44 h 382"/>
                  <a:gd name="T6" fmla="*/ 38 w 122"/>
                  <a:gd name="T7" fmla="*/ 68 h 382"/>
                  <a:gd name="T8" fmla="*/ 26 w 122"/>
                  <a:gd name="T9" fmla="*/ 98 h 382"/>
                  <a:gd name="T10" fmla="*/ 16 w 122"/>
                  <a:gd name="T11" fmla="*/ 134 h 382"/>
                  <a:gd name="T12" fmla="*/ 6 w 122"/>
                  <a:gd name="T13" fmla="*/ 172 h 382"/>
                  <a:gd name="T14" fmla="*/ 4 w 122"/>
                  <a:gd name="T15" fmla="*/ 192 h 382"/>
                  <a:gd name="T16" fmla="*/ 2 w 122"/>
                  <a:gd name="T17" fmla="*/ 212 h 382"/>
                  <a:gd name="T18" fmla="*/ 0 w 122"/>
                  <a:gd name="T19" fmla="*/ 232 h 382"/>
                  <a:gd name="T20" fmla="*/ 2 w 122"/>
                  <a:gd name="T21" fmla="*/ 252 h 382"/>
                  <a:gd name="T22" fmla="*/ 2 w 122"/>
                  <a:gd name="T23" fmla="*/ 252 h 382"/>
                  <a:gd name="T24" fmla="*/ 6 w 122"/>
                  <a:gd name="T25" fmla="*/ 274 h 382"/>
                  <a:gd name="T26" fmla="*/ 12 w 122"/>
                  <a:gd name="T27" fmla="*/ 294 h 382"/>
                  <a:gd name="T28" fmla="*/ 20 w 122"/>
                  <a:gd name="T29" fmla="*/ 316 h 382"/>
                  <a:gd name="T30" fmla="*/ 30 w 122"/>
                  <a:gd name="T31" fmla="*/ 336 h 382"/>
                  <a:gd name="T32" fmla="*/ 40 w 122"/>
                  <a:gd name="T33" fmla="*/ 354 h 382"/>
                  <a:gd name="T34" fmla="*/ 48 w 122"/>
                  <a:gd name="T35" fmla="*/ 368 h 382"/>
                  <a:gd name="T36" fmla="*/ 58 w 122"/>
                  <a:gd name="T37" fmla="*/ 376 h 382"/>
                  <a:gd name="T38" fmla="*/ 64 w 122"/>
                  <a:gd name="T39" fmla="*/ 382 h 382"/>
                  <a:gd name="T40" fmla="*/ 64 w 122"/>
                  <a:gd name="T41" fmla="*/ 382 h 382"/>
                  <a:gd name="T42" fmla="*/ 68 w 122"/>
                  <a:gd name="T43" fmla="*/ 380 h 382"/>
                  <a:gd name="T44" fmla="*/ 74 w 122"/>
                  <a:gd name="T45" fmla="*/ 376 h 382"/>
                  <a:gd name="T46" fmla="*/ 84 w 122"/>
                  <a:gd name="T47" fmla="*/ 358 h 382"/>
                  <a:gd name="T48" fmla="*/ 96 w 122"/>
                  <a:gd name="T49" fmla="*/ 330 h 382"/>
                  <a:gd name="T50" fmla="*/ 108 w 122"/>
                  <a:gd name="T51" fmla="*/ 294 h 382"/>
                  <a:gd name="T52" fmla="*/ 116 w 122"/>
                  <a:gd name="T53" fmla="*/ 250 h 382"/>
                  <a:gd name="T54" fmla="*/ 120 w 122"/>
                  <a:gd name="T55" fmla="*/ 228 h 382"/>
                  <a:gd name="T56" fmla="*/ 122 w 122"/>
                  <a:gd name="T57" fmla="*/ 204 h 382"/>
                  <a:gd name="T58" fmla="*/ 122 w 122"/>
                  <a:gd name="T59" fmla="*/ 178 h 382"/>
                  <a:gd name="T60" fmla="*/ 120 w 122"/>
                  <a:gd name="T61" fmla="*/ 154 h 382"/>
                  <a:gd name="T62" fmla="*/ 118 w 122"/>
                  <a:gd name="T63" fmla="*/ 128 h 382"/>
                  <a:gd name="T64" fmla="*/ 112 w 122"/>
                  <a:gd name="T65" fmla="*/ 102 h 382"/>
                  <a:gd name="T66" fmla="*/ 112 w 122"/>
                  <a:gd name="T67" fmla="*/ 102 h 382"/>
                  <a:gd name="T68" fmla="*/ 94 w 122"/>
                  <a:gd name="T69" fmla="*/ 28 h 382"/>
                  <a:gd name="T70" fmla="*/ 88 w 122"/>
                  <a:gd name="T71" fmla="*/ 10 h 382"/>
                  <a:gd name="T72" fmla="*/ 84 w 122"/>
                  <a:gd name="T73" fmla="*/ 2 h 382"/>
                  <a:gd name="T74" fmla="*/ 82 w 122"/>
                  <a:gd name="T75" fmla="*/ 0 h 382"/>
                  <a:gd name="T76" fmla="*/ 80 w 122"/>
                  <a:gd name="T77" fmla="*/ 0 h 382"/>
                  <a:gd name="T78" fmla="*/ 74 w 122"/>
                  <a:gd name="T79" fmla="*/ 4 h 382"/>
                  <a:gd name="T80" fmla="*/ 68 w 122"/>
                  <a:gd name="T81" fmla="*/ 14 h 382"/>
                  <a:gd name="T82" fmla="*/ 58 w 122"/>
                  <a:gd name="T83" fmla="*/ 24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382">
                    <a:moveTo>
                      <a:pt x="58" y="24"/>
                    </a:moveTo>
                    <a:lnTo>
                      <a:pt x="58" y="24"/>
                    </a:lnTo>
                    <a:lnTo>
                      <a:pt x="48" y="44"/>
                    </a:lnTo>
                    <a:lnTo>
                      <a:pt x="38" y="68"/>
                    </a:lnTo>
                    <a:lnTo>
                      <a:pt x="26" y="98"/>
                    </a:lnTo>
                    <a:lnTo>
                      <a:pt x="16" y="134"/>
                    </a:lnTo>
                    <a:lnTo>
                      <a:pt x="6" y="172"/>
                    </a:lnTo>
                    <a:lnTo>
                      <a:pt x="4" y="192"/>
                    </a:lnTo>
                    <a:lnTo>
                      <a:pt x="2" y="212"/>
                    </a:lnTo>
                    <a:lnTo>
                      <a:pt x="0" y="232"/>
                    </a:lnTo>
                    <a:lnTo>
                      <a:pt x="2" y="252"/>
                    </a:lnTo>
                    <a:lnTo>
                      <a:pt x="2" y="252"/>
                    </a:lnTo>
                    <a:lnTo>
                      <a:pt x="6" y="274"/>
                    </a:lnTo>
                    <a:lnTo>
                      <a:pt x="12" y="294"/>
                    </a:lnTo>
                    <a:lnTo>
                      <a:pt x="20" y="316"/>
                    </a:lnTo>
                    <a:lnTo>
                      <a:pt x="30" y="336"/>
                    </a:lnTo>
                    <a:lnTo>
                      <a:pt x="40" y="354"/>
                    </a:lnTo>
                    <a:lnTo>
                      <a:pt x="48" y="368"/>
                    </a:lnTo>
                    <a:lnTo>
                      <a:pt x="58" y="376"/>
                    </a:lnTo>
                    <a:lnTo>
                      <a:pt x="64" y="382"/>
                    </a:lnTo>
                    <a:lnTo>
                      <a:pt x="64" y="382"/>
                    </a:lnTo>
                    <a:lnTo>
                      <a:pt x="68" y="380"/>
                    </a:lnTo>
                    <a:lnTo>
                      <a:pt x="74" y="376"/>
                    </a:lnTo>
                    <a:lnTo>
                      <a:pt x="84" y="358"/>
                    </a:lnTo>
                    <a:lnTo>
                      <a:pt x="96" y="330"/>
                    </a:lnTo>
                    <a:lnTo>
                      <a:pt x="108" y="294"/>
                    </a:lnTo>
                    <a:lnTo>
                      <a:pt x="116" y="250"/>
                    </a:lnTo>
                    <a:lnTo>
                      <a:pt x="120" y="228"/>
                    </a:lnTo>
                    <a:lnTo>
                      <a:pt x="122" y="204"/>
                    </a:lnTo>
                    <a:lnTo>
                      <a:pt x="122" y="178"/>
                    </a:lnTo>
                    <a:lnTo>
                      <a:pt x="120" y="154"/>
                    </a:lnTo>
                    <a:lnTo>
                      <a:pt x="118" y="128"/>
                    </a:lnTo>
                    <a:lnTo>
                      <a:pt x="112" y="102"/>
                    </a:lnTo>
                    <a:lnTo>
                      <a:pt x="112" y="102"/>
                    </a:lnTo>
                    <a:lnTo>
                      <a:pt x="94" y="28"/>
                    </a:lnTo>
                    <a:lnTo>
                      <a:pt x="88" y="10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4" y="4"/>
                    </a:lnTo>
                    <a:lnTo>
                      <a:pt x="68" y="14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735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85"/>
              <p:cNvSpPr>
                <a:spLocks/>
              </p:cNvSpPr>
              <p:nvPr/>
            </p:nvSpPr>
            <p:spPr bwMode="auto">
              <a:xfrm>
                <a:off x="2494258" y="2323148"/>
                <a:ext cx="126026" cy="394606"/>
              </a:xfrm>
              <a:custGeom>
                <a:avLst/>
                <a:gdLst>
                  <a:gd name="T0" fmla="*/ 58 w 122"/>
                  <a:gd name="T1" fmla="*/ 24 h 382"/>
                  <a:gd name="T2" fmla="*/ 58 w 122"/>
                  <a:gd name="T3" fmla="*/ 24 h 382"/>
                  <a:gd name="T4" fmla="*/ 48 w 122"/>
                  <a:gd name="T5" fmla="*/ 44 h 382"/>
                  <a:gd name="T6" fmla="*/ 38 w 122"/>
                  <a:gd name="T7" fmla="*/ 68 h 382"/>
                  <a:gd name="T8" fmla="*/ 26 w 122"/>
                  <a:gd name="T9" fmla="*/ 98 h 382"/>
                  <a:gd name="T10" fmla="*/ 16 w 122"/>
                  <a:gd name="T11" fmla="*/ 134 h 382"/>
                  <a:gd name="T12" fmla="*/ 6 w 122"/>
                  <a:gd name="T13" fmla="*/ 172 h 382"/>
                  <a:gd name="T14" fmla="*/ 4 w 122"/>
                  <a:gd name="T15" fmla="*/ 192 h 382"/>
                  <a:gd name="T16" fmla="*/ 2 w 122"/>
                  <a:gd name="T17" fmla="*/ 212 h 382"/>
                  <a:gd name="T18" fmla="*/ 0 w 122"/>
                  <a:gd name="T19" fmla="*/ 232 h 382"/>
                  <a:gd name="T20" fmla="*/ 2 w 122"/>
                  <a:gd name="T21" fmla="*/ 252 h 382"/>
                  <a:gd name="T22" fmla="*/ 2 w 122"/>
                  <a:gd name="T23" fmla="*/ 252 h 382"/>
                  <a:gd name="T24" fmla="*/ 6 w 122"/>
                  <a:gd name="T25" fmla="*/ 274 h 382"/>
                  <a:gd name="T26" fmla="*/ 12 w 122"/>
                  <a:gd name="T27" fmla="*/ 294 h 382"/>
                  <a:gd name="T28" fmla="*/ 20 w 122"/>
                  <a:gd name="T29" fmla="*/ 316 h 382"/>
                  <a:gd name="T30" fmla="*/ 30 w 122"/>
                  <a:gd name="T31" fmla="*/ 336 h 382"/>
                  <a:gd name="T32" fmla="*/ 40 w 122"/>
                  <a:gd name="T33" fmla="*/ 354 h 382"/>
                  <a:gd name="T34" fmla="*/ 48 w 122"/>
                  <a:gd name="T35" fmla="*/ 368 h 382"/>
                  <a:gd name="T36" fmla="*/ 58 w 122"/>
                  <a:gd name="T37" fmla="*/ 376 h 382"/>
                  <a:gd name="T38" fmla="*/ 64 w 122"/>
                  <a:gd name="T39" fmla="*/ 382 h 382"/>
                  <a:gd name="T40" fmla="*/ 64 w 122"/>
                  <a:gd name="T41" fmla="*/ 382 h 382"/>
                  <a:gd name="T42" fmla="*/ 68 w 122"/>
                  <a:gd name="T43" fmla="*/ 380 h 382"/>
                  <a:gd name="T44" fmla="*/ 74 w 122"/>
                  <a:gd name="T45" fmla="*/ 376 h 382"/>
                  <a:gd name="T46" fmla="*/ 84 w 122"/>
                  <a:gd name="T47" fmla="*/ 358 h 382"/>
                  <a:gd name="T48" fmla="*/ 96 w 122"/>
                  <a:gd name="T49" fmla="*/ 330 h 382"/>
                  <a:gd name="T50" fmla="*/ 108 w 122"/>
                  <a:gd name="T51" fmla="*/ 294 h 382"/>
                  <a:gd name="T52" fmla="*/ 116 w 122"/>
                  <a:gd name="T53" fmla="*/ 250 h 382"/>
                  <a:gd name="T54" fmla="*/ 120 w 122"/>
                  <a:gd name="T55" fmla="*/ 228 h 382"/>
                  <a:gd name="T56" fmla="*/ 122 w 122"/>
                  <a:gd name="T57" fmla="*/ 204 h 382"/>
                  <a:gd name="T58" fmla="*/ 122 w 122"/>
                  <a:gd name="T59" fmla="*/ 178 h 382"/>
                  <a:gd name="T60" fmla="*/ 120 w 122"/>
                  <a:gd name="T61" fmla="*/ 154 h 382"/>
                  <a:gd name="T62" fmla="*/ 118 w 122"/>
                  <a:gd name="T63" fmla="*/ 128 h 382"/>
                  <a:gd name="T64" fmla="*/ 112 w 122"/>
                  <a:gd name="T65" fmla="*/ 102 h 382"/>
                  <a:gd name="T66" fmla="*/ 112 w 122"/>
                  <a:gd name="T67" fmla="*/ 102 h 382"/>
                  <a:gd name="T68" fmla="*/ 94 w 122"/>
                  <a:gd name="T69" fmla="*/ 28 h 382"/>
                  <a:gd name="T70" fmla="*/ 88 w 122"/>
                  <a:gd name="T71" fmla="*/ 10 h 382"/>
                  <a:gd name="T72" fmla="*/ 84 w 122"/>
                  <a:gd name="T73" fmla="*/ 2 h 382"/>
                  <a:gd name="T74" fmla="*/ 82 w 122"/>
                  <a:gd name="T75" fmla="*/ 0 h 382"/>
                  <a:gd name="T76" fmla="*/ 80 w 122"/>
                  <a:gd name="T77" fmla="*/ 0 h 382"/>
                  <a:gd name="T78" fmla="*/ 74 w 122"/>
                  <a:gd name="T79" fmla="*/ 4 h 382"/>
                  <a:gd name="T80" fmla="*/ 68 w 122"/>
                  <a:gd name="T81" fmla="*/ 14 h 382"/>
                  <a:gd name="T82" fmla="*/ 58 w 122"/>
                  <a:gd name="T83" fmla="*/ 24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382">
                    <a:moveTo>
                      <a:pt x="58" y="24"/>
                    </a:moveTo>
                    <a:lnTo>
                      <a:pt x="58" y="24"/>
                    </a:lnTo>
                    <a:lnTo>
                      <a:pt x="48" y="44"/>
                    </a:lnTo>
                    <a:lnTo>
                      <a:pt x="38" y="68"/>
                    </a:lnTo>
                    <a:lnTo>
                      <a:pt x="26" y="98"/>
                    </a:lnTo>
                    <a:lnTo>
                      <a:pt x="16" y="134"/>
                    </a:lnTo>
                    <a:lnTo>
                      <a:pt x="6" y="172"/>
                    </a:lnTo>
                    <a:lnTo>
                      <a:pt x="4" y="192"/>
                    </a:lnTo>
                    <a:lnTo>
                      <a:pt x="2" y="212"/>
                    </a:lnTo>
                    <a:lnTo>
                      <a:pt x="0" y="232"/>
                    </a:lnTo>
                    <a:lnTo>
                      <a:pt x="2" y="252"/>
                    </a:lnTo>
                    <a:lnTo>
                      <a:pt x="2" y="252"/>
                    </a:lnTo>
                    <a:lnTo>
                      <a:pt x="6" y="274"/>
                    </a:lnTo>
                    <a:lnTo>
                      <a:pt x="12" y="294"/>
                    </a:lnTo>
                    <a:lnTo>
                      <a:pt x="20" y="316"/>
                    </a:lnTo>
                    <a:lnTo>
                      <a:pt x="30" y="336"/>
                    </a:lnTo>
                    <a:lnTo>
                      <a:pt x="40" y="354"/>
                    </a:lnTo>
                    <a:lnTo>
                      <a:pt x="48" y="368"/>
                    </a:lnTo>
                    <a:lnTo>
                      <a:pt x="58" y="376"/>
                    </a:lnTo>
                    <a:lnTo>
                      <a:pt x="64" y="382"/>
                    </a:lnTo>
                    <a:lnTo>
                      <a:pt x="64" y="382"/>
                    </a:lnTo>
                    <a:lnTo>
                      <a:pt x="68" y="380"/>
                    </a:lnTo>
                    <a:lnTo>
                      <a:pt x="74" y="376"/>
                    </a:lnTo>
                    <a:lnTo>
                      <a:pt x="84" y="358"/>
                    </a:lnTo>
                    <a:lnTo>
                      <a:pt x="96" y="330"/>
                    </a:lnTo>
                    <a:lnTo>
                      <a:pt x="108" y="294"/>
                    </a:lnTo>
                    <a:lnTo>
                      <a:pt x="116" y="250"/>
                    </a:lnTo>
                    <a:lnTo>
                      <a:pt x="120" y="228"/>
                    </a:lnTo>
                    <a:lnTo>
                      <a:pt x="122" y="204"/>
                    </a:lnTo>
                    <a:lnTo>
                      <a:pt x="122" y="178"/>
                    </a:lnTo>
                    <a:lnTo>
                      <a:pt x="120" y="154"/>
                    </a:lnTo>
                    <a:lnTo>
                      <a:pt x="118" y="128"/>
                    </a:lnTo>
                    <a:lnTo>
                      <a:pt x="112" y="102"/>
                    </a:lnTo>
                    <a:lnTo>
                      <a:pt x="112" y="102"/>
                    </a:lnTo>
                    <a:lnTo>
                      <a:pt x="94" y="28"/>
                    </a:lnTo>
                    <a:lnTo>
                      <a:pt x="88" y="10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4" y="4"/>
                    </a:lnTo>
                    <a:lnTo>
                      <a:pt x="68" y="14"/>
                    </a:lnTo>
                    <a:lnTo>
                      <a:pt x="58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87"/>
              <p:cNvSpPr>
                <a:spLocks/>
              </p:cNvSpPr>
              <p:nvPr/>
            </p:nvSpPr>
            <p:spPr bwMode="auto">
              <a:xfrm>
                <a:off x="2432279" y="2029776"/>
                <a:ext cx="811937" cy="778881"/>
              </a:xfrm>
              <a:custGeom>
                <a:avLst/>
                <a:gdLst>
                  <a:gd name="T0" fmla="*/ 598 w 786"/>
                  <a:gd name="T1" fmla="*/ 416 h 754"/>
                  <a:gd name="T2" fmla="*/ 522 w 786"/>
                  <a:gd name="T3" fmla="*/ 454 h 754"/>
                  <a:gd name="T4" fmla="*/ 482 w 786"/>
                  <a:gd name="T5" fmla="*/ 456 h 754"/>
                  <a:gd name="T6" fmla="*/ 452 w 786"/>
                  <a:gd name="T7" fmla="*/ 444 h 754"/>
                  <a:gd name="T8" fmla="*/ 448 w 786"/>
                  <a:gd name="T9" fmla="*/ 408 h 754"/>
                  <a:gd name="T10" fmla="*/ 424 w 786"/>
                  <a:gd name="T11" fmla="*/ 408 h 754"/>
                  <a:gd name="T12" fmla="*/ 330 w 786"/>
                  <a:gd name="T13" fmla="*/ 424 h 754"/>
                  <a:gd name="T14" fmla="*/ 274 w 786"/>
                  <a:gd name="T15" fmla="*/ 412 h 754"/>
                  <a:gd name="T16" fmla="*/ 272 w 786"/>
                  <a:gd name="T17" fmla="*/ 394 h 754"/>
                  <a:gd name="T18" fmla="*/ 298 w 786"/>
                  <a:gd name="T19" fmla="*/ 378 h 754"/>
                  <a:gd name="T20" fmla="*/ 212 w 786"/>
                  <a:gd name="T21" fmla="*/ 406 h 754"/>
                  <a:gd name="T22" fmla="*/ 160 w 786"/>
                  <a:gd name="T23" fmla="*/ 404 h 754"/>
                  <a:gd name="T24" fmla="*/ 124 w 786"/>
                  <a:gd name="T25" fmla="*/ 378 h 754"/>
                  <a:gd name="T26" fmla="*/ 124 w 786"/>
                  <a:gd name="T27" fmla="*/ 358 h 754"/>
                  <a:gd name="T28" fmla="*/ 114 w 786"/>
                  <a:gd name="T29" fmla="*/ 350 h 754"/>
                  <a:gd name="T30" fmla="*/ 36 w 786"/>
                  <a:gd name="T31" fmla="*/ 300 h 754"/>
                  <a:gd name="T32" fmla="*/ 2 w 786"/>
                  <a:gd name="T33" fmla="*/ 242 h 754"/>
                  <a:gd name="T34" fmla="*/ 6 w 786"/>
                  <a:gd name="T35" fmla="*/ 188 h 754"/>
                  <a:gd name="T36" fmla="*/ 34 w 786"/>
                  <a:gd name="T37" fmla="*/ 150 h 754"/>
                  <a:gd name="T38" fmla="*/ 78 w 786"/>
                  <a:gd name="T39" fmla="*/ 154 h 754"/>
                  <a:gd name="T40" fmla="*/ 160 w 786"/>
                  <a:gd name="T41" fmla="*/ 208 h 754"/>
                  <a:gd name="T42" fmla="*/ 146 w 786"/>
                  <a:gd name="T43" fmla="*/ 142 h 754"/>
                  <a:gd name="T44" fmla="*/ 154 w 786"/>
                  <a:gd name="T45" fmla="*/ 84 h 754"/>
                  <a:gd name="T46" fmla="*/ 192 w 786"/>
                  <a:gd name="T47" fmla="*/ 30 h 754"/>
                  <a:gd name="T48" fmla="*/ 238 w 786"/>
                  <a:gd name="T49" fmla="*/ 6 h 754"/>
                  <a:gd name="T50" fmla="*/ 296 w 786"/>
                  <a:gd name="T51" fmla="*/ 2 h 754"/>
                  <a:gd name="T52" fmla="*/ 342 w 786"/>
                  <a:gd name="T53" fmla="*/ 18 h 754"/>
                  <a:gd name="T54" fmla="*/ 366 w 786"/>
                  <a:gd name="T55" fmla="*/ 46 h 754"/>
                  <a:gd name="T56" fmla="*/ 364 w 786"/>
                  <a:gd name="T57" fmla="*/ 88 h 754"/>
                  <a:gd name="T58" fmla="*/ 352 w 786"/>
                  <a:gd name="T59" fmla="*/ 158 h 754"/>
                  <a:gd name="T60" fmla="*/ 392 w 786"/>
                  <a:gd name="T61" fmla="*/ 114 h 754"/>
                  <a:gd name="T62" fmla="*/ 406 w 786"/>
                  <a:gd name="T63" fmla="*/ 116 h 754"/>
                  <a:gd name="T64" fmla="*/ 414 w 786"/>
                  <a:gd name="T65" fmla="*/ 148 h 754"/>
                  <a:gd name="T66" fmla="*/ 434 w 786"/>
                  <a:gd name="T67" fmla="*/ 172 h 754"/>
                  <a:gd name="T68" fmla="*/ 548 w 786"/>
                  <a:gd name="T69" fmla="*/ 222 h 754"/>
                  <a:gd name="T70" fmla="*/ 606 w 786"/>
                  <a:gd name="T71" fmla="*/ 276 h 754"/>
                  <a:gd name="T72" fmla="*/ 620 w 786"/>
                  <a:gd name="T73" fmla="*/ 266 h 754"/>
                  <a:gd name="T74" fmla="*/ 638 w 786"/>
                  <a:gd name="T75" fmla="*/ 224 h 754"/>
                  <a:gd name="T76" fmla="*/ 666 w 786"/>
                  <a:gd name="T77" fmla="*/ 218 h 754"/>
                  <a:gd name="T78" fmla="*/ 684 w 786"/>
                  <a:gd name="T79" fmla="*/ 232 h 754"/>
                  <a:gd name="T80" fmla="*/ 692 w 786"/>
                  <a:gd name="T81" fmla="*/ 284 h 754"/>
                  <a:gd name="T82" fmla="*/ 698 w 786"/>
                  <a:gd name="T83" fmla="*/ 314 h 754"/>
                  <a:gd name="T84" fmla="*/ 770 w 786"/>
                  <a:gd name="T85" fmla="*/ 352 h 754"/>
                  <a:gd name="T86" fmla="*/ 786 w 786"/>
                  <a:gd name="T87" fmla="*/ 388 h 754"/>
                  <a:gd name="T88" fmla="*/ 756 w 786"/>
                  <a:gd name="T89" fmla="*/ 410 h 754"/>
                  <a:gd name="T90" fmla="*/ 718 w 786"/>
                  <a:gd name="T91" fmla="*/ 412 h 754"/>
                  <a:gd name="T92" fmla="*/ 750 w 786"/>
                  <a:gd name="T93" fmla="*/ 452 h 754"/>
                  <a:gd name="T94" fmla="*/ 742 w 786"/>
                  <a:gd name="T95" fmla="*/ 468 h 754"/>
                  <a:gd name="T96" fmla="*/ 718 w 786"/>
                  <a:gd name="T97" fmla="*/ 466 h 754"/>
                  <a:gd name="T98" fmla="*/ 710 w 786"/>
                  <a:gd name="T99" fmla="*/ 522 h 754"/>
                  <a:gd name="T100" fmla="*/ 674 w 786"/>
                  <a:gd name="T101" fmla="*/ 672 h 754"/>
                  <a:gd name="T102" fmla="*/ 640 w 786"/>
                  <a:gd name="T103" fmla="*/ 732 h 754"/>
                  <a:gd name="T104" fmla="*/ 608 w 786"/>
                  <a:gd name="T105" fmla="*/ 754 h 754"/>
                  <a:gd name="T106" fmla="*/ 584 w 786"/>
                  <a:gd name="T107" fmla="*/ 736 h 754"/>
                  <a:gd name="T108" fmla="*/ 568 w 786"/>
                  <a:gd name="T109" fmla="*/ 646 h 754"/>
                  <a:gd name="T110" fmla="*/ 580 w 786"/>
                  <a:gd name="T111" fmla="*/ 51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86" h="754">
                    <a:moveTo>
                      <a:pt x="616" y="398"/>
                    </a:moveTo>
                    <a:lnTo>
                      <a:pt x="616" y="398"/>
                    </a:lnTo>
                    <a:lnTo>
                      <a:pt x="608" y="406"/>
                    </a:lnTo>
                    <a:lnTo>
                      <a:pt x="598" y="416"/>
                    </a:lnTo>
                    <a:lnTo>
                      <a:pt x="584" y="428"/>
                    </a:lnTo>
                    <a:lnTo>
                      <a:pt x="566" y="438"/>
                    </a:lnTo>
                    <a:lnTo>
                      <a:pt x="546" y="448"/>
                    </a:lnTo>
                    <a:lnTo>
                      <a:pt x="522" y="454"/>
                    </a:lnTo>
                    <a:lnTo>
                      <a:pt x="510" y="456"/>
                    </a:lnTo>
                    <a:lnTo>
                      <a:pt x="496" y="458"/>
                    </a:lnTo>
                    <a:lnTo>
                      <a:pt x="496" y="458"/>
                    </a:lnTo>
                    <a:lnTo>
                      <a:pt x="482" y="456"/>
                    </a:lnTo>
                    <a:lnTo>
                      <a:pt x="472" y="456"/>
                    </a:lnTo>
                    <a:lnTo>
                      <a:pt x="462" y="452"/>
                    </a:lnTo>
                    <a:lnTo>
                      <a:pt x="456" y="448"/>
                    </a:lnTo>
                    <a:lnTo>
                      <a:pt x="452" y="444"/>
                    </a:lnTo>
                    <a:lnTo>
                      <a:pt x="448" y="438"/>
                    </a:lnTo>
                    <a:lnTo>
                      <a:pt x="444" y="428"/>
                    </a:lnTo>
                    <a:lnTo>
                      <a:pt x="446" y="416"/>
                    </a:lnTo>
                    <a:lnTo>
                      <a:pt x="448" y="408"/>
                    </a:lnTo>
                    <a:lnTo>
                      <a:pt x="452" y="398"/>
                    </a:lnTo>
                    <a:lnTo>
                      <a:pt x="452" y="398"/>
                    </a:lnTo>
                    <a:lnTo>
                      <a:pt x="438" y="404"/>
                    </a:lnTo>
                    <a:lnTo>
                      <a:pt x="424" y="408"/>
                    </a:lnTo>
                    <a:lnTo>
                      <a:pt x="404" y="414"/>
                    </a:lnTo>
                    <a:lnTo>
                      <a:pt x="382" y="420"/>
                    </a:lnTo>
                    <a:lnTo>
                      <a:pt x="356" y="422"/>
                    </a:lnTo>
                    <a:lnTo>
                      <a:pt x="330" y="424"/>
                    </a:lnTo>
                    <a:lnTo>
                      <a:pt x="302" y="420"/>
                    </a:lnTo>
                    <a:lnTo>
                      <a:pt x="302" y="420"/>
                    </a:lnTo>
                    <a:lnTo>
                      <a:pt x="280" y="414"/>
                    </a:lnTo>
                    <a:lnTo>
                      <a:pt x="274" y="412"/>
                    </a:lnTo>
                    <a:lnTo>
                      <a:pt x="270" y="408"/>
                    </a:lnTo>
                    <a:lnTo>
                      <a:pt x="268" y="404"/>
                    </a:lnTo>
                    <a:lnTo>
                      <a:pt x="268" y="400"/>
                    </a:lnTo>
                    <a:lnTo>
                      <a:pt x="272" y="394"/>
                    </a:lnTo>
                    <a:lnTo>
                      <a:pt x="280" y="388"/>
                    </a:lnTo>
                    <a:lnTo>
                      <a:pt x="288" y="384"/>
                    </a:lnTo>
                    <a:lnTo>
                      <a:pt x="298" y="378"/>
                    </a:lnTo>
                    <a:lnTo>
                      <a:pt x="298" y="378"/>
                    </a:lnTo>
                    <a:lnTo>
                      <a:pt x="280" y="386"/>
                    </a:lnTo>
                    <a:lnTo>
                      <a:pt x="260" y="394"/>
                    </a:lnTo>
                    <a:lnTo>
                      <a:pt x="238" y="402"/>
                    </a:lnTo>
                    <a:lnTo>
                      <a:pt x="212" y="406"/>
                    </a:lnTo>
                    <a:lnTo>
                      <a:pt x="198" y="408"/>
                    </a:lnTo>
                    <a:lnTo>
                      <a:pt x="186" y="408"/>
                    </a:lnTo>
                    <a:lnTo>
                      <a:pt x="172" y="406"/>
                    </a:lnTo>
                    <a:lnTo>
                      <a:pt x="160" y="404"/>
                    </a:lnTo>
                    <a:lnTo>
                      <a:pt x="150" y="398"/>
                    </a:lnTo>
                    <a:lnTo>
                      <a:pt x="140" y="392"/>
                    </a:lnTo>
                    <a:lnTo>
                      <a:pt x="140" y="392"/>
                    </a:lnTo>
                    <a:lnTo>
                      <a:pt x="124" y="378"/>
                    </a:lnTo>
                    <a:lnTo>
                      <a:pt x="118" y="368"/>
                    </a:lnTo>
                    <a:lnTo>
                      <a:pt x="116" y="362"/>
                    </a:lnTo>
                    <a:lnTo>
                      <a:pt x="118" y="360"/>
                    </a:lnTo>
                    <a:lnTo>
                      <a:pt x="124" y="358"/>
                    </a:lnTo>
                    <a:lnTo>
                      <a:pt x="130" y="360"/>
                    </a:lnTo>
                    <a:lnTo>
                      <a:pt x="136" y="360"/>
                    </a:lnTo>
                    <a:lnTo>
                      <a:pt x="136" y="360"/>
                    </a:lnTo>
                    <a:lnTo>
                      <a:pt x="114" y="350"/>
                    </a:lnTo>
                    <a:lnTo>
                      <a:pt x="90" y="338"/>
                    </a:lnTo>
                    <a:lnTo>
                      <a:pt x="62" y="322"/>
                    </a:lnTo>
                    <a:lnTo>
                      <a:pt x="50" y="312"/>
                    </a:lnTo>
                    <a:lnTo>
                      <a:pt x="36" y="300"/>
                    </a:lnTo>
                    <a:lnTo>
                      <a:pt x="26" y="288"/>
                    </a:lnTo>
                    <a:lnTo>
                      <a:pt x="16" y="274"/>
                    </a:lnTo>
                    <a:lnTo>
                      <a:pt x="8" y="258"/>
                    </a:lnTo>
                    <a:lnTo>
                      <a:pt x="2" y="242"/>
                    </a:lnTo>
                    <a:lnTo>
                      <a:pt x="0" y="224"/>
                    </a:lnTo>
                    <a:lnTo>
                      <a:pt x="2" y="206"/>
                    </a:lnTo>
                    <a:lnTo>
                      <a:pt x="2" y="206"/>
                    </a:lnTo>
                    <a:lnTo>
                      <a:pt x="6" y="188"/>
                    </a:lnTo>
                    <a:lnTo>
                      <a:pt x="10" y="174"/>
                    </a:lnTo>
                    <a:lnTo>
                      <a:pt x="18" y="162"/>
                    </a:lnTo>
                    <a:lnTo>
                      <a:pt x="26" y="154"/>
                    </a:lnTo>
                    <a:lnTo>
                      <a:pt x="34" y="150"/>
                    </a:lnTo>
                    <a:lnTo>
                      <a:pt x="44" y="148"/>
                    </a:lnTo>
                    <a:lnTo>
                      <a:pt x="56" y="148"/>
                    </a:lnTo>
                    <a:lnTo>
                      <a:pt x="68" y="150"/>
                    </a:lnTo>
                    <a:lnTo>
                      <a:pt x="78" y="154"/>
                    </a:lnTo>
                    <a:lnTo>
                      <a:pt x="92" y="158"/>
                    </a:lnTo>
                    <a:lnTo>
                      <a:pt x="116" y="172"/>
                    </a:lnTo>
                    <a:lnTo>
                      <a:pt x="138" y="190"/>
                    </a:lnTo>
                    <a:lnTo>
                      <a:pt x="160" y="208"/>
                    </a:lnTo>
                    <a:lnTo>
                      <a:pt x="160" y="208"/>
                    </a:lnTo>
                    <a:lnTo>
                      <a:pt x="154" y="188"/>
                    </a:lnTo>
                    <a:lnTo>
                      <a:pt x="148" y="168"/>
                    </a:lnTo>
                    <a:lnTo>
                      <a:pt x="146" y="142"/>
                    </a:lnTo>
                    <a:lnTo>
                      <a:pt x="146" y="128"/>
                    </a:lnTo>
                    <a:lnTo>
                      <a:pt x="146" y="114"/>
                    </a:lnTo>
                    <a:lnTo>
                      <a:pt x="148" y="100"/>
                    </a:lnTo>
                    <a:lnTo>
                      <a:pt x="154" y="84"/>
                    </a:lnTo>
                    <a:lnTo>
                      <a:pt x="160" y="70"/>
                    </a:lnTo>
                    <a:lnTo>
                      <a:pt x="168" y="56"/>
                    </a:lnTo>
                    <a:lnTo>
                      <a:pt x="178" y="42"/>
                    </a:lnTo>
                    <a:lnTo>
                      <a:pt x="192" y="30"/>
                    </a:lnTo>
                    <a:lnTo>
                      <a:pt x="192" y="30"/>
                    </a:lnTo>
                    <a:lnTo>
                      <a:pt x="208" y="20"/>
                    </a:lnTo>
                    <a:lnTo>
                      <a:pt x="222" y="12"/>
                    </a:lnTo>
                    <a:lnTo>
                      <a:pt x="238" y="6"/>
                    </a:lnTo>
                    <a:lnTo>
                      <a:pt x="254" y="2"/>
                    </a:lnTo>
                    <a:lnTo>
                      <a:pt x="268" y="0"/>
                    </a:lnTo>
                    <a:lnTo>
                      <a:pt x="282" y="0"/>
                    </a:lnTo>
                    <a:lnTo>
                      <a:pt x="296" y="2"/>
                    </a:lnTo>
                    <a:lnTo>
                      <a:pt x="310" y="4"/>
                    </a:lnTo>
                    <a:lnTo>
                      <a:pt x="322" y="8"/>
                    </a:lnTo>
                    <a:lnTo>
                      <a:pt x="332" y="12"/>
                    </a:lnTo>
                    <a:lnTo>
                      <a:pt x="342" y="18"/>
                    </a:lnTo>
                    <a:lnTo>
                      <a:pt x="352" y="24"/>
                    </a:lnTo>
                    <a:lnTo>
                      <a:pt x="358" y="32"/>
                    </a:lnTo>
                    <a:lnTo>
                      <a:pt x="362" y="38"/>
                    </a:lnTo>
                    <a:lnTo>
                      <a:pt x="366" y="46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6" y="70"/>
                    </a:lnTo>
                    <a:lnTo>
                      <a:pt x="364" y="88"/>
                    </a:lnTo>
                    <a:lnTo>
                      <a:pt x="356" y="126"/>
                    </a:lnTo>
                    <a:lnTo>
                      <a:pt x="346" y="168"/>
                    </a:lnTo>
                    <a:lnTo>
                      <a:pt x="346" y="168"/>
                    </a:lnTo>
                    <a:lnTo>
                      <a:pt x="352" y="158"/>
                    </a:lnTo>
                    <a:lnTo>
                      <a:pt x="368" y="136"/>
                    </a:lnTo>
                    <a:lnTo>
                      <a:pt x="376" y="124"/>
                    </a:lnTo>
                    <a:lnTo>
                      <a:pt x="386" y="116"/>
                    </a:lnTo>
                    <a:lnTo>
                      <a:pt x="392" y="114"/>
                    </a:lnTo>
                    <a:lnTo>
                      <a:pt x="396" y="112"/>
                    </a:lnTo>
                    <a:lnTo>
                      <a:pt x="402" y="114"/>
                    </a:lnTo>
                    <a:lnTo>
                      <a:pt x="406" y="116"/>
                    </a:lnTo>
                    <a:lnTo>
                      <a:pt x="406" y="116"/>
                    </a:lnTo>
                    <a:lnTo>
                      <a:pt x="412" y="122"/>
                    </a:lnTo>
                    <a:lnTo>
                      <a:pt x="416" y="130"/>
                    </a:lnTo>
                    <a:lnTo>
                      <a:pt x="416" y="140"/>
                    </a:lnTo>
                    <a:lnTo>
                      <a:pt x="414" y="148"/>
                    </a:lnTo>
                    <a:lnTo>
                      <a:pt x="410" y="160"/>
                    </a:lnTo>
                    <a:lnTo>
                      <a:pt x="408" y="166"/>
                    </a:lnTo>
                    <a:lnTo>
                      <a:pt x="408" y="166"/>
                    </a:lnTo>
                    <a:lnTo>
                      <a:pt x="434" y="172"/>
                    </a:lnTo>
                    <a:lnTo>
                      <a:pt x="462" y="180"/>
                    </a:lnTo>
                    <a:lnTo>
                      <a:pt x="496" y="194"/>
                    </a:lnTo>
                    <a:lnTo>
                      <a:pt x="530" y="212"/>
                    </a:lnTo>
                    <a:lnTo>
                      <a:pt x="548" y="222"/>
                    </a:lnTo>
                    <a:lnTo>
                      <a:pt x="566" y="232"/>
                    </a:lnTo>
                    <a:lnTo>
                      <a:pt x="580" y="246"/>
                    </a:lnTo>
                    <a:lnTo>
                      <a:pt x="594" y="260"/>
                    </a:lnTo>
                    <a:lnTo>
                      <a:pt x="606" y="276"/>
                    </a:lnTo>
                    <a:lnTo>
                      <a:pt x="616" y="292"/>
                    </a:lnTo>
                    <a:lnTo>
                      <a:pt x="616" y="292"/>
                    </a:lnTo>
                    <a:lnTo>
                      <a:pt x="618" y="278"/>
                    </a:lnTo>
                    <a:lnTo>
                      <a:pt x="620" y="266"/>
                    </a:lnTo>
                    <a:lnTo>
                      <a:pt x="624" y="250"/>
                    </a:lnTo>
                    <a:lnTo>
                      <a:pt x="630" y="236"/>
                    </a:lnTo>
                    <a:lnTo>
                      <a:pt x="634" y="230"/>
                    </a:lnTo>
                    <a:lnTo>
                      <a:pt x="638" y="224"/>
                    </a:lnTo>
                    <a:lnTo>
                      <a:pt x="644" y="220"/>
                    </a:lnTo>
                    <a:lnTo>
                      <a:pt x="650" y="218"/>
                    </a:lnTo>
                    <a:lnTo>
                      <a:pt x="658" y="218"/>
                    </a:lnTo>
                    <a:lnTo>
                      <a:pt x="666" y="218"/>
                    </a:lnTo>
                    <a:lnTo>
                      <a:pt x="666" y="218"/>
                    </a:lnTo>
                    <a:lnTo>
                      <a:pt x="674" y="222"/>
                    </a:lnTo>
                    <a:lnTo>
                      <a:pt x="680" y="226"/>
                    </a:lnTo>
                    <a:lnTo>
                      <a:pt x="684" y="232"/>
                    </a:lnTo>
                    <a:lnTo>
                      <a:pt x="688" y="238"/>
                    </a:lnTo>
                    <a:lnTo>
                      <a:pt x="692" y="254"/>
                    </a:lnTo>
                    <a:lnTo>
                      <a:pt x="694" y="270"/>
                    </a:lnTo>
                    <a:lnTo>
                      <a:pt x="692" y="284"/>
                    </a:lnTo>
                    <a:lnTo>
                      <a:pt x="690" y="298"/>
                    </a:lnTo>
                    <a:lnTo>
                      <a:pt x="688" y="310"/>
                    </a:lnTo>
                    <a:lnTo>
                      <a:pt x="688" y="310"/>
                    </a:lnTo>
                    <a:lnTo>
                      <a:pt x="698" y="314"/>
                    </a:lnTo>
                    <a:lnTo>
                      <a:pt x="726" y="324"/>
                    </a:lnTo>
                    <a:lnTo>
                      <a:pt x="742" y="332"/>
                    </a:lnTo>
                    <a:lnTo>
                      <a:pt x="756" y="342"/>
                    </a:lnTo>
                    <a:lnTo>
                      <a:pt x="770" y="352"/>
                    </a:lnTo>
                    <a:lnTo>
                      <a:pt x="780" y="366"/>
                    </a:lnTo>
                    <a:lnTo>
                      <a:pt x="780" y="366"/>
                    </a:lnTo>
                    <a:lnTo>
                      <a:pt x="784" y="378"/>
                    </a:lnTo>
                    <a:lnTo>
                      <a:pt x="786" y="388"/>
                    </a:lnTo>
                    <a:lnTo>
                      <a:pt x="786" y="398"/>
                    </a:lnTo>
                    <a:lnTo>
                      <a:pt x="780" y="404"/>
                    </a:lnTo>
                    <a:lnTo>
                      <a:pt x="770" y="408"/>
                    </a:lnTo>
                    <a:lnTo>
                      <a:pt x="756" y="410"/>
                    </a:lnTo>
                    <a:lnTo>
                      <a:pt x="736" y="410"/>
                    </a:lnTo>
                    <a:lnTo>
                      <a:pt x="712" y="406"/>
                    </a:lnTo>
                    <a:lnTo>
                      <a:pt x="712" y="406"/>
                    </a:lnTo>
                    <a:lnTo>
                      <a:pt x="718" y="412"/>
                    </a:lnTo>
                    <a:lnTo>
                      <a:pt x="734" y="426"/>
                    </a:lnTo>
                    <a:lnTo>
                      <a:pt x="740" y="434"/>
                    </a:lnTo>
                    <a:lnTo>
                      <a:pt x="746" y="444"/>
                    </a:lnTo>
                    <a:lnTo>
                      <a:pt x="750" y="452"/>
                    </a:lnTo>
                    <a:lnTo>
                      <a:pt x="748" y="458"/>
                    </a:lnTo>
                    <a:lnTo>
                      <a:pt x="748" y="462"/>
                    </a:lnTo>
                    <a:lnTo>
                      <a:pt x="748" y="462"/>
                    </a:lnTo>
                    <a:lnTo>
                      <a:pt x="742" y="468"/>
                    </a:lnTo>
                    <a:lnTo>
                      <a:pt x="738" y="472"/>
                    </a:lnTo>
                    <a:lnTo>
                      <a:pt x="732" y="472"/>
                    </a:lnTo>
                    <a:lnTo>
                      <a:pt x="726" y="472"/>
                    </a:lnTo>
                    <a:lnTo>
                      <a:pt x="718" y="466"/>
                    </a:lnTo>
                    <a:lnTo>
                      <a:pt x="714" y="464"/>
                    </a:lnTo>
                    <a:lnTo>
                      <a:pt x="714" y="464"/>
                    </a:lnTo>
                    <a:lnTo>
                      <a:pt x="712" y="492"/>
                    </a:lnTo>
                    <a:lnTo>
                      <a:pt x="710" y="522"/>
                    </a:lnTo>
                    <a:lnTo>
                      <a:pt x="704" y="562"/>
                    </a:lnTo>
                    <a:lnTo>
                      <a:pt x="694" y="604"/>
                    </a:lnTo>
                    <a:lnTo>
                      <a:pt x="682" y="650"/>
                    </a:lnTo>
                    <a:lnTo>
                      <a:pt x="674" y="672"/>
                    </a:lnTo>
                    <a:lnTo>
                      <a:pt x="664" y="692"/>
                    </a:lnTo>
                    <a:lnTo>
                      <a:pt x="652" y="712"/>
                    </a:lnTo>
                    <a:lnTo>
                      <a:pt x="640" y="732"/>
                    </a:lnTo>
                    <a:lnTo>
                      <a:pt x="640" y="732"/>
                    </a:lnTo>
                    <a:lnTo>
                      <a:pt x="626" y="746"/>
                    </a:lnTo>
                    <a:lnTo>
                      <a:pt x="620" y="750"/>
                    </a:lnTo>
                    <a:lnTo>
                      <a:pt x="614" y="752"/>
                    </a:lnTo>
                    <a:lnTo>
                      <a:pt x="608" y="754"/>
                    </a:lnTo>
                    <a:lnTo>
                      <a:pt x="604" y="754"/>
                    </a:lnTo>
                    <a:lnTo>
                      <a:pt x="598" y="752"/>
                    </a:lnTo>
                    <a:lnTo>
                      <a:pt x="594" y="748"/>
                    </a:lnTo>
                    <a:lnTo>
                      <a:pt x="584" y="736"/>
                    </a:lnTo>
                    <a:lnTo>
                      <a:pt x="578" y="720"/>
                    </a:lnTo>
                    <a:lnTo>
                      <a:pt x="572" y="700"/>
                    </a:lnTo>
                    <a:lnTo>
                      <a:pt x="570" y="674"/>
                    </a:lnTo>
                    <a:lnTo>
                      <a:pt x="568" y="646"/>
                    </a:lnTo>
                    <a:lnTo>
                      <a:pt x="568" y="614"/>
                    </a:lnTo>
                    <a:lnTo>
                      <a:pt x="570" y="582"/>
                    </a:lnTo>
                    <a:lnTo>
                      <a:pt x="574" y="546"/>
                    </a:lnTo>
                    <a:lnTo>
                      <a:pt x="580" y="510"/>
                    </a:lnTo>
                    <a:lnTo>
                      <a:pt x="590" y="472"/>
                    </a:lnTo>
                    <a:lnTo>
                      <a:pt x="602" y="434"/>
                    </a:lnTo>
                    <a:lnTo>
                      <a:pt x="616" y="3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88"/>
              <p:cNvSpPr>
                <a:spLocks/>
              </p:cNvSpPr>
              <p:nvPr/>
            </p:nvSpPr>
            <p:spPr bwMode="auto">
              <a:xfrm>
                <a:off x="2971504" y="2750809"/>
                <a:ext cx="190072" cy="185940"/>
              </a:xfrm>
              <a:custGeom>
                <a:avLst/>
                <a:gdLst>
                  <a:gd name="T0" fmla="*/ 182 w 184"/>
                  <a:gd name="T1" fmla="*/ 108 h 180"/>
                  <a:gd name="T2" fmla="*/ 182 w 184"/>
                  <a:gd name="T3" fmla="*/ 108 h 180"/>
                  <a:gd name="T4" fmla="*/ 184 w 184"/>
                  <a:gd name="T5" fmla="*/ 98 h 180"/>
                  <a:gd name="T6" fmla="*/ 184 w 184"/>
                  <a:gd name="T7" fmla="*/ 86 h 180"/>
                  <a:gd name="T8" fmla="*/ 184 w 184"/>
                  <a:gd name="T9" fmla="*/ 76 h 180"/>
                  <a:gd name="T10" fmla="*/ 180 w 184"/>
                  <a:gd name="T11" fmla="*/ 64 h 180"/>
                  <a:gd name="T12" fmla="*/ 176 w 184"/>
                  <a:gd name="T13" fmla="*/ 52 h 180"/>
                  <a:gd name="T14" fmla="*/ 170 w 184"/>
                  <a:gd name="T15" fmla="*/ 42 h 180"/>
                  <a:gd name="T16" fmla="*/ 164 w 184"/>
                  <a:gd name="T17" fmla="*/ 32 h 180"/>
                  <a:gd name="T18" fmla="*/ 154 w 184"/>
                  <a:gd name="T19" fmla="*/ 22 h 180"/>
                  <a:gd name="T20" fmla="*/ 146 w 184"/>
                  <a:gd name="T21" fmla="*/ 14 h 180"/>
                  <a:gd name="T22" fmla="*/ 134 w 184"/>
                  <a:gd name="T23" fmla="*/ 8 h 180"/>
                  <a:gd name="T24" fmla="*/ 124 w 184"/>
                  <a:gd name="T25" fmla="*/ 4 h 180"/>
                  <a:gd name="T26" fmla="*/ 110 w 184"/>
                  <a:gd name="T27" fmla="*/ 2 h 180"/>
                  <a:gd name="T28" fmla="*/ 98 w 184"/>
                  <a:gd name="T29" fmla="*/ 0 h 180"/>
                  <a:gd name="T30" fmla="*/ 84 w 184"/>
                  <a:gd name="T31" fmla="*/ 2 h 180"/>
                  <a:gd name="T32" fmla="*/ 70 w 184"/>
                  <a:gd name="T33" fmla="*/ 8 h 180"/>
                  <a:gd name="T34" fmla="*/ 54 w 184"/>
                  <a:gd name="T35" fmla="*/ 16 h 180"/>
                  <a:gd name="T36" fmla="*/ 54 w 184"/>
                  <a:gd name="T37" fmla="*/ 16 h 180"/>
                  <a:gd name="T38" fmla="*/ 40 w 184"/>
                  <a:gd name="T39" fmla="*/ 26 h 180"/>
                  <a:gd name="T40" fmla="*/ 28 w 184"/>
                  <a:gd name="T41" fmla="*/ 34 h 180"/>
                  <a:gd name="T42" fmla="*/ 20 w 184"/>
                  <a:gd name="T43" fmla="*/ 44 h 180"/>
                  <a:gd name="T44" fmla="*/ 12 w 184"/>
                  <a:gd name="T45" fmla="*/ 52 h 180"/>
                  <a:gd name="T46" fmla="*/ 8 w 184"/>
                  <a:gd name="T47" fmla="*/ 60 h 180"/>
                  <a:gd name="T48" fmla="*/ 4 w 184"/>
                  <a:gd name="T49" fmla="*/ 68 h 180"/>
                  <a:gd name="T50" fmla="*/ 2 w 184"/>
                  <a:gd name="T51" fmla="*/ 76 h 180"/>
                  <a:gd name="T52" fmla="*/ 0 w 184"/>
                  <a:gd name="T53" fmla="*/ 84 h 180"/>
                  <a:gd name="T54" fmla="*/ 2 w 184"/>
                  <a:gd name="T55" fmla="*/ 98 h 180"/>
                  <a:gd name="T56" fmla="*/ 8 w 184"/>
                  <a:gd name="T57" fmla="*/ 110 h 180"/>
                  <a:gd name="T58" fmla="*/ 14 w 184"/>
                  <a:gd name="T59" fmla="*/ 122 h 180"/>
                  <a:gd name="T60" fmla="*/ 22 w 184"/>
                  <a:gd name="T61" fmla="*/ 132 h 180"/>
                  <a:gd name="T62" fmla="*/ 22 w 184"/>
                  <a:gd name="T63" fmla="*/ 132 h 180"/>
                  <a:gd name="T64" fmla="*/ 32 w 184"/>
                  <a:gd name="T65" fmla="*/ 144 h 180"/>
                  <a:gd name="T66" fmla="*/ 48 w 184"/>
                  <a:gd name="T67" fmla="*/ 156 h 180"/>
                  <a:gd name="T68" fmla="*/ 68 w 184"/>
                  <a:gd name="T69" fmla="*/ 170 h 180"/>
                  <a:gd name="T70" fmla="*/ 80 w 184"/>
                  <a:gd name="T71" fmla="*/ 174 h 180"/>
                  <a:gd name="T72" fmla="*/ 92 w 184"/>
                  <a:gd name="T73" fmla="*/ 178 h 180"/>
                  <a:gd name="T74" fmla="*/ 104 w 184"/>
                  <a:gd name="T75" fmla="*/ 180 h 180"/>
                  <a:gd name="T76" fmla="*/ 116 w 184"/>
                  <a:gd name="T77" fmla="*/ 178 h 180"/>
                  <a:gd name="T78" fmla="*/ 128 w 184"/>
                  <a:gd name="T79" fmla="*/ 176 h 180"/>
                  <a:gd name="T80" fmla="*/ 140 w 184"/>
                  <a:gd name="T81" fmla="*/ 170 h 180"/>
                  <a:gd name="T82" fmla="*/ 152 w 184"/>
                  <a:gd name="T83" fmla="*/ 160 h 180"/>
                  <a:gd name="T84" fmla="*/ 162 w 184"/>
                  <a:gd name="T85" fmla="*/ 148 h 180"/>
                  <a:gd name="T86" fmla="*/ 172 w 184"/>
                  <a:gd name="T87" fmla="*/ 130 h 180"/>
                  <a:gd name="T88" fmla="*/ 182 w 184"/>
                  <a:gd name="T89" fmla="*/ 10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4" h="180">
                    <a:moveTo>
                      <a:pt x="182" y="108"/>
                    </a:moveTo>
                    <a:lnTo>
                      <a:pt x="182" y="108"/>
                    </a:lnTo>
                    <a:lnTo>
                      <a:pt x="184" y="98"/>
                    </a:lnTo>
                    <a:lnTo>
                      <a:pt x="184" y="86"/>
                    </a:lnTo>
                    <a:lnTo>
                      <a:pt x="184" y="76"/>
                    </a:lnTo>
                    <a:lnTo>
                      <a:pt x="180" y="64"/>
                    </a:lnTo>
                    <a:lnTo>
                      <a:pt x="176" y="52"/>
                    </a:lnTo>
                    <a:lnTo>
                      <a:pt x="170" y="42"/>
                    </a:lnTo>
                    <a:lnTo>
                      <a:pt x="164" y="32"/>
                    </a:lnTo>
                    <a:lnTo>
                      <a:pt x="154" y="22"/>
                    </a:lnTo>
                    <a:lnTo>
                      <a:pt x="146" y="14"/>
                    </a:lnTo>
                    <a:lnTo>
                      <a:pt x="134" y="8"/>
                    </a:lnTo>
                    <a:lnTo>
                      <a:pt x="124" y="4"/>
                    </a:lnTo>
                    <a:lnTo>
                      <a:pt x="110" y="2"/>
                    </a:lnTo>
                    <a:lnTo>
                      <a:pt x="98" y="0"/>
                    </a:lnTo>
                    <a:lnTo>
                      <a:pt x="84" y="2"/>
                    </a:lnTo>
                    <a:lnTo>
                      <a:pt x="70" y="8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40" y="26"/>
                    </a:lnTo>
                    <a:lnTo>
                      <a:pt x="28" y="34"/>
                    </a:lnTo>
                    <a:lnTo>
                      <a:pt x="20" y="44"/>
                    </a:lnTo>
                    <a:lnTo>
                      <a:pt x="12" y="52"/>
                    </a:lnTo>
                    <a:lnTo>
                      <a:pt x="8" y="60"/>
                    </a:lnTo>
                    <a:lnTo>
                      <a:pt x="4" y="68"/>
                    </a:lnTo>
                    <a:lnTo>
                      <a:pt x="2" y="76"/>
                    </a:lnTo>
                    <a:lnTo>
                      <a:pt x="0" y="84"/>
                    </a:lnTo>
                    <a:lnTo>
                      <a:pt x="2" y="98"/>
                    </a:lnTo>
                    <a:lnTo>
                      <a:pt x="8" y="110"/>
                    </a:lnTo>
                    <a:lnTo>
                      <a:pt x="14" y="122"/>
                    </a:lnTo>
                    <a:lnTo>
                      <a:pt x="22" y="132"/>
                    </a:lnTo>
                    <a:lnTo>
                      <a:pt x="22" y="132"/>
                    </a:lnTo>
                    <a:lnTo>
                      <a:pt x="32" y="144"/>
                    </a:lnTo>
                    <a:lnTo>
                      <a:pt x="48" y="156"/>
                    </a:lnTo>
                    <a:lnTo>
                      <a:pt x="68" y="170"/>
                    </a:lnTo>
                    <a:lnTo>
                      <a:pt x="80" y="174"/>
                    </a:lnTo>
                    <a:lnTo>
                      <a:pt x="92" y="178"/>
                    </a:lnTo>
                    <a:lnTo>
                      <a:pt x="104" y="180"/>
                    </a:lnTo>
                    <a:lnTo>
                      <a:pt x="116" y="178"/>
                    </a:lnTo>
                    <a:lnTo>
                      <a:pt x="128" y="176"/>
                    </a:lnTo>
                    <a:lnTo>
                      <a:pt x="140" y="170"/>
                    </a:lnTo>
                    <a:lnTo>
                      <a:pt x="152" y="160"/>
                    </a:lnTo>
                    <a:lnTo>
                      <a:pt x="162" y="148"/>
                    </a:lnTo>
                    <a:lnTo>
                      <a:pt x="172" y="130"/>
                    </a:lnTo>
                    <a:lnTo>
                      <a:pt x="182" y="108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89"/>
              <p:cNvSpPr>
                <a:spLocks/>
              </p:cNvSpPr>
              <p:nvPr/>
            </p:nvSpPr>
            <p:spPr bwMode="auto">
              <a:xfrm>
                <a:off x="2971504" y="2750809"/>
                <a:ext cx="190072" cy="185940"/>
              </a:xfrm>
              <a:custGeom>
                <a:avLst/>
                <a:gdLst>
                  <a:gd name="T0" fmla="*/ 182 w 184"/>
                  <a:gd name="T1" fmla="*/ 108 h 180"/>
                  <a:gd name="T2" fmla="*/ 182 w 184"/>
                  <a:gd name="T3" fmla="*/ 108 h 180"/>
                  <a:gd name="T4" fmla="*/ 184 w 184"/>
                  <a:gd name="T5" fmla="*/ 98 h 180"/>
                  <a:gd name="T6" fmla="*/ 184 w 184"/>
                  <a:gd name="T7" fmla="*/ 86 h 180"/>
                  <a:gd name="T8" fmla="*/ 184 w 184"/>
                  <a:gd name="T9" fmla="*/ 76 h 180"/>
                  <a:gd name="T10" fmla="*/ 180 w 184"/>
                  <a:gd name="T11" fmla="*/ 64 h 180"/>
                  <a:gd name="T12" fmla="*/ 176 w 184"/>
                  <a:gd name="T13" fmla="*/ 52 h 180"/>
                  <a:gd name="T14" fmla="*/ 170 w 184"/>
                  <a:gd name="T15" fmla="*/ 42 h 180"/>
                  <a:gd name="T16" fmla="*/ 164 w 184"/>
                  <a:gd name="T17" fmla="*/ 32 h 180"/>
                  <a:gd name="T18" fmla="*/ 154 w 184"/>
                  <a:gd name="T19" fmla="*/ 22 h 180"/>
                  <a:gd name="T20" fmla="*/ 146 w 184"/>
                  <a:gd name="T21" fmla="*/ 14 h 180"/>
                  <a:gd name="T22" fmla="*/ 134 w 184"/>
                  <a:gd name="T23" fmla="*/ 8 h 180"/>
                  <a:gd name="T24" fmla="*/ 124 w 184"/>
                  <a:gd name="T25" fmla="*/ 4 h 180"/>
                  <a:gd name="T26" fmla="*/ 110 w 184"/>
                  <a:gd name="T27" fmla="*/ 2 h 180"/>
                  <a:gd name="T28" fmla="*/ 98 w 184"/>
                  <a:gd name="T29" fmla="*/ 0 h 180"/>
                  <a:gd name="T30" fmla="*/ 84 w 184"/>
                  <a:gd name="T31" fmla="*/ 2 h 180"/>
                  <a:gd name="T32" fmla="*/ 70 w 184"/>
                  <a:gd name="T33" fmla="*/ 8 h 180"/>
                  <a:gd name="T34" fmla="*/ 54 w 184"/>
                  <a:gd name="T35" fmla="*/ 16 h 180"/>
                  <a:gd name="T36" fmla="*/ 54 w 184"/>
                  <a:gd name="T37" fmla="*/ 16 h 180"/>
                  <a:gd name="T38" fmla="*/ 40 w 184"/>
                  <a:gd name="T39" fmla="*/ 26 h 180"/>
                  <a:gd name="T40" fmla="*/ 28 w 184"/>
                  <a:gd name="T41" fmla="*/ 34 h 180"/>
                  <a:gd name="T42" fmla="*/ 20 w 184"/>
                  <a:gd name="T43" fmla="*/ 44 h 180"/>
                  <a:gd name="T44" fmla="*/ 12 w 184"/>
                  <a:gd name="T45" fmla="*/ 52 h 180"/>
                  <a:gd name="T46" fmla="*/ 8 w 184"/>
                  <a:gd name="T47" fmla="*/ 60 h 180"/>
                  <a:gd name="T48" fmla="*/ 4 w 184"/>
                  <a:gd name="T49" fmla="*/ 68 h 180"/>
                  <a:gd name="T50" fmla="*/ 2 w 184"/>
                  <a:gd name="T51" fmla="*/ 76 h 180"/>
                  <a:gd name="T52" fmla="*/ 0 w 184"/>
                  <a:gd name="T53" fmla="*/ 84 h 180"/>
                  <a:gd name="T54" fmla="*/ 2 w 184"/>
                  <a:gd name="T55" fmla="*/ 98 h 180"/>
                  <a:gd name="T56" fmla="*/ 8 w 184"/>
                  <a:gd name="T57" fmla="*/ 110 h 180"/>
                  <a:gd name="T58" fmla="*/ 14 w 184"/>
                  <a:gd name="T59" fmla="*/ 122 h 180"/>
                  <a:gd name="T60" fmla="*/ 22 w 184"/>
                  <a:gd name="T61" fmla="*/ 132 h 180"/>
                  <a:gd name="T62" fmla="*/ 22 w 184"/>
                  <a:gd name="T63" fmla="*/ 132 h 180"/>
                  <a:gd name="T64" fmla="*/ 32 w 184"/>
                  <a:gd name="T65" fmla="*/ 144 h 180"/>
                  <a:gd name="T66" fmla="*/ 48 w 184"/>
                  <a:gd name="T67" fmla="*/ 156 h 180"/>
                  <a:gd name="T68" fmla="*/ 68 w 184"/>
                  <a:gd name="T69" fmla="*/ 170 h 180"/>
                  <a:gd name="T70" fmla="*/ 80 w 184"/>
                  <a:gd name="T71" fmla="*/ 174 h 180"/>
                  <a:gd name="T72" fmla="*/ 92 w 184"/>
                  <a:gd name="T73" fmla="*/ 178 h 180"/>
                  <a:gd name="T74" fmla="*/ 104 w 184"/>
                  <a:gd name="T75" fmla="*/ 180 h 180"/>
                  <a:gd name="T76" fmla="*/ 116 w 184"/>
                  <a:gd name="T77" fmla="*/ 178 h 180"/>
                  <a:gd name="T78" fmla="*/ 128 w 184"/>
                  <a:gd name="T79" fmla="*/ 176 h 180"/>
                  <a:gd name="T80" fmla="*/ 140 w 184"/>
                  <a:gd name="T81" fmla="*/ 170 h 180"/>
                  <a:gd name="T82" fmla="*/ 152 w 184"/>
                  <a:gd name="T83" fmla="*/ 160 h 180"/>
                  <a:gd name="T84" fmla="*/ 162 w 184"/>
                  <a:gd name="T85" fmla="*/ 148 h 180"/>
                  <a:gd name="T86" fmla="*/ 172 w 184"/>
                  <a:gd name="T87" fmla="*/ 130 h 180"/>
                  <a:gd name="T88" fmla="*/ 182 w 184"/>
                  <a:gd name="T89" fmla="*/ 10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4" h="180">
                    <a:moveTo>
                      <a:pt x="182" y="108"/>
                    </a:moveTo>
                    <a:lnTo>
                      <a:pt x="182" y="108"/>
                    </a:lnTo>
                    <a:lnTo>
                      <a:pt x="184" y="98"/>
                    </a:lnTo>
                    <a:lnTo>
                      <a:pt x="184" y="86"/>
                    </a:lnTo>
                    <a:lnTo>
                      <a:pt x="184" y="76"/>
                    </a:lnTo>
                    <a:lnTo>
                      <a:pt x="180" y="64"/>
                    </a:lnTo>
                    <a:lnTo>
                      <a:pt x="176" y="52"/>
                    </a:lnTo>
                    <a:lnTo>
                      <a:pt x="170" y="42"/>
                    </a:lnTo>
                    <a:lnTo>
                      <a:pt x="164" y="32"/>
                    </a:lnTo>
                    <a:lnTo>
                      <a:pt x="154" y="22"/>
                    </a:lnTo>
                    <a:lnTo>
                      <a:pt x="146" y="14"/>
                    </a:lnTo>
                    <a:lnTo>
                      <a:pt x="134" y="8"/>
                    </a:lnTo>
                    <a:lnTo>
                      <a:pt x="124" y="4"/>
                    </a:lnTo>
                    <a:lnTo>
                      <a:pt x="110" y="2"/>
                    </a:lnTo>
                    <a:lnTo>
                      <a:pt x="98" y="0"/>
                    </a:lnTo>
                    <a:lnTo>
                      <a:pt x="84" y="2"/>
                    </a:lnTo>
                    <a:lnTo>
                      <a:pt x="70" y="8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40" y="26"/>
                    </a:lnTo>
                    <a:lnTo>
                      <a:pt x="28" y="34"/>
                    </a:lnTo>
                    <a:lnTo>
                      <a:pt x="20" y="44"/>
                    </a:lnTo>
                    <a:lnTo>
                      <a:pt x="12" y="52"/>
                    </a:lnTo>
                    <a:lnTo>
                      <a:pt x="8" y="60"/>
                    </a:lnTo>
                    <a:lnTo>
                      <a:pt x="4" y="68"/>
                    </a:lnTo>
                    <a:lnTo>
                      <a:pt x="2" y="76"/>
                    </a:lnTo>
                    <a:lnTo>
                      <a:pt x="0" y="84"/>
                    </a:lnTo>
                    <a:lnTo>
                      <a:pt x="2" y="98"/>
                    </a:lnTo>
                    <a:lnTo>
                      <a:pt x="8" y="110"/>
                    </a:lnTo>
                    <a:lnTo>
                      <a:pt x="14" y="122"/>
                    </a:lnTo>
                    <a:lnTo>
                      <a:pt x="22" y="132"/>
                    </a:lnTo>
                    <a:lnTo>
                      <a:pt x="22" y="132"/>
                    </a:lnTo>
                    <a:lnTo>
                      <a:pt x="32" y="144"/>
                    </a:lnTo>
                    <a:lnTo>
                      <a:pt x="48" y="156"/>
                    </a:lnTo>
                    <a:lnTo>
                      <a:pt x="68" y="170"/>
                    </a:lnTo>
                    <a:lnTo>
                      <a:pt x="80" y="174"/>
                    </a:lnTo>
                    <a:lnTo>
                      <a:pt x="92" y="178"/>
                    </a:lnTo>
                    <a:lnTo>
                      <a:pt x="104" y="180"/>
                    </a:lnTo>
                    <a:lnTo>
                      <a:pt x="116" y="178"/>
                    </a:lnTo>
                    <a:lnTo>
                      <a:pt x="128" y="176"/>
                    </a:lnTo>
                    <a:lnTo>
                      <a:pt x="140" y="170"/>
                    </a:lnTo>
                    <a:lnTo>
                      <a:pt x="152" y="160"/>
                    </a:lnTo>
                    <a:lnTo>
                      <a:pt x="162" y="148"/>
                    </a:lnTo>
                    <a:lnTo>
                      <a:pt x="172" y="130"/>
                    </a:lnTo>
                    <a:lnTo>
                      <a:pt x="182" y="10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90"/>
              <p:cNvSpPr>
                <a:spLocks/>
              </p:cNvSpPr>
              <p:nvPr/>
            </p:nvSpPr>
            <p:spPr bwMode="auto">
              <a:xfrm>
                <a:off x="2438476" y="2647509"/>
                <a:ext cx="130158" cy="188006"/>
              </a:xfrm>
              <a:custGeom>
                <a:avLst/>
                <a:gdLst>
                  <a:gd name="T0" fmla="*/ 126 w 126"/>
                  <a:gd name="T1" fmla="*/ 104 h 182"/>
                  <a:gd name="T2" fmla="*/ 126 w 126"/>
                  <a:gd name="T3" fmla="*/ 104 h 182"/>
                  <a:gd name="T4" fmla="*/ 126 w 126"/>
                  <a:gd name="T5" fmla="*/ 86 h 182"/>
                  <a:gd name="T6" fmla="*/ 122 w 126"/>
                  <a:gd name="T7" fmla="*/ 66 h 182"/>
                  <a:gd name="T8" fmla="*/ 116 w 126"/>
                  <a:gd name="T9" fmla="*/ 48 h 182"/>
                  <a:gd name="T10" fmla="*/ 108 w 126"/>
                  <a:gd name="T11" fmla="*/ 32 h 182"/>
                  <a:gd name="T12" fmla="*/ 96 w 126"/>
                  <a:gd name="T13" fmla="*/ 18 h 182"/>
                  <a:gd name="T14" fmla="*/ 82 w 126"/>
                  <a:gd name="T15" fmla="*/ 8 h 182"/>
                  <a:gd name="T16" fmla="*/ 76 w 126"/>
                  <a:gd name="T17" fmla="*/ 4 h 182"/>
                  <a:gd name="T18" fmla="*/ 68 w 126"/>
                  <a:gd name="T19" fmla="*/ 2 h 182"/>
                  <a:gd name="T20" fmla="*/ 60 w 126"/>
                  <a:gd name="T21" fmla="*/ 0 h 182"/>
                  <a:gd name="T22" fmla="*/ 52 w 126"/>
                  <a:gd name="T23" fmla="*/ 0 h 182"/>
                  <a:gd name="T24" fmla="*/ 52 w 126"/>
                  <a:gd name="T25" fmla="*/ 0 h 182"/>
                  <a:gd name="T26" fmla="*/ 44 w 126"/>
                  <a:gd name="T27" fmla="*/ 2 h 182"/>
                  <a:gd name="T28" fmla="*/ 36 w 126"/>
                  <a:gd name="T29" fmla="*/ 6 h 182"/>
                  <a:gd name="T30" fmla="*/ 30 w 126"/>
                  <a:gd name="T31" fmla="*/ 12 h 182"/>
                  <a:gd name="T32" fmla="*/ 24 w 126"/>
                  <a:gd name="T33" fmla="*/ 18 h 182"/>
                  <a:gd name="T34" fmla="*/ 14 w 126"/>
                  <a:gd name="T35" fmla="*/ 34 h 182"/>
                  <a:gd name="T36" fmla="*/ 6 w 126"/>
                  <a:gd name="T37" fmla="*/ 52 h 182"/>
                  <a:gd name="T38" fmla="*/ 2 w 126"/>
                  <a:gd name="T39" fmla="*/ 72 h 182"/>
                  <a:gd name="T40" fmla="*/ 0 w 126"/>
                  <a:gd name="T41" fmla="*/ 94 h 182"/>
                  <a:gd name="T42" fmla="*/ 0 w 126"/>
                  <a:gd name="T43" fmla="*/ 112 h 182"/>
                  <a:gd name="T44" fmla="*/ 2 w 126"/>
                  <a:gd name="T45" fmla="*/ 128 h 182"/>
                  <a:gd name="T46" fmla="*/ 2 w 126"/>
                  <a:gd name="T47" fmla="*/ 128 h 182"/>
                  <a:gd name="T48" fmla="*/ 6 w 126"/>
                  <a:gd name="T49" fmla="*/ 134 h 182"/>
                  <a:gd name="T50" fmla="*/ 10 w 126"/>
                  <a:gd name="T51" fmla="*/ 142 h 182"/>
                  <a:gd name="T52" fmla="*/ 24 w 126"/>
                  <a:gd name="T53" fmla="*/ 158 h 182"/>
                  <a:gd name="T54" fmla="*/ 34 w 126"/>
                  <a:gd name="T55" fmla="*/ 166 h 182"/>
                  <a:gd name="T56" fmla="*/ 42 w 126"/>
                  <a:gd name="T57" fmla="*/ 172 h 182"/>
                  <a:gd name="T58" fmla="*/ 54 w 126"/>
                  <a:gd name="T59" fmla="*/ 178 h 182"/>
                  <a:gd name="T60" fmla="*/ 64 w 126"/>
                  <a:gd name="T61" fmla="*/ 180 h 182"/>
                  <a:gd name="T62" fmla="*/ 74 w 126"/>
                  <a:gd name="T63" fmla="*/ 182 h 182"/>
                  <a:gd name="T64" fmla="*/ 84 w 126"/>
                  <a:gd name="T65" fmla="*/ 182 h 182"/>
                  <a:gd name="T66" fmla="*/ 94 w 126"/>
                  <a:gd name="T67" fmla="*/ 178 h 182"/>
                  <a:gd name="T68" fmla="*/ 104 w 126"/>
                  <a:gd name="T69" fmla="*/ 170 h 182"/>
                  <a:gd name="T70" fmla="*/ 112 w 126"/>
                  <a:gd name="T71" fmla="*/ 160 h 182"/>
                  <a:gd name="T72" fmla="*/ 118 w 126"/>
                  <a:gd name="T73" fmla="*/ 146 h 182"/>
                  <a:gd name="T74" fmla="*/ 124 w 126"/>
                  <a:gd name="T75" fmla="*/ 128 h 182"/>
                  <a:gd name="T76" fmla="*/ 126 w 126"/>
                  <a:gd name="T77" fmla="*/ 10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82">
                    <a:moveTo>
                      <a:pt x="126" y="104"/>
                    </a:moveTo>
                    <a:lnTo>
                      <a:pt x="126" y="104"/>
                    </a:lnTo>
                    <a:lnTo>
                      <a:pt x="126" y="86"/>
                    </a:lnTo>
                    <a:lnTo>
                      <a:pt x="122" y="66"/>
                    </a:lnTo>
                    <a:lnTo>
                      <a:pt x="116" y="48"/>
                    </a:lnTo>
                    <a:lnTo>
                      <a:pt x="108" y="32"/>
                    </a:lnTo>
                    <a:lnTo>
                      <a:pt x="96" y="18"/>
                    </a:lnTo>
                    <a:lnTo>
                      <a:pt x="82" y="8"/>
                    </a:lnTo>
                    <a:lnTo>
                      <a:pt x="76" y="4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6"/>
                    </a:lnTo>
                    <a:lnTo>
                      <a:pt x="30" y="12"/>
                    </a:lnTo>
                    <a:lnTo>
                      <a:pt x="24" y="18"/>
                    </a:lnTo>
                    <a:lnTo>
                      <a:pt x="14" y="34"/>
                    </a:lnTo>
                    <a:lnTo>
                      <a:pt x="6" y="52"/>
                    </a:lnTo>
                    <a:lnTo>
                      <a:pt x="2" y="72"/>
                    </a:lnTo>
                    <a:lnTo>
                      <a:pt x="0" y="94"/>
                    </a:lnTo>
                    <a:lnTo>
                      <a:pt x="0" y="112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6" y="134"/>
                    </a:lnTo>
                    <a:lnTo>
                      <a:pt x="10" y="142"/>
                    </a:lnTo>
                    <a:lnTo>
                      <a:pt x="24" y="158"/>
                    </a:lnTo>
                    <a:lnTo>
                      <a:pt x="34" y="166"/>
                    </a:lnTo>
                    <a:lnTo>
                      <a:pt x="42" y="172"/>
                    </a:lnTo>
                    <a:lnTo>
                      <a:pt x="54" y="178"/>
                    </a:lnTo>
                    <a:lnTo>
                      <a:pt x="64" y="180"/>
                    </a:lnTo>
                    <a:lnTo>
                      <a:pt x="74" y="182"/>
                    </a:lnTo>
                    <a:lnTo>
                      <a:pt x="84" y="182"/>
                    </a:lnTo>
                    <a:lnTo>
                      <a:pt x="94" y="178"/>
                    </a:lnTo>
                    <a:lnTo>
                      <a:pt x="104" y="170"/>
                    </a:lnTo>
                    <a:lnTo>
                      <a:pt x="112" y="160"/>
                    </a:lnTo>
                    <a:lnTo>
                      <a:pt x="118" y="146"/>
                    </a:lnTo>
                    <a:lnTo>
                      <a:pt x="124" y="128"/>
                    </a:lnTo>
                    <a:lnTo>
                      <a:pt x="126" y="104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91"/>
              <p:cNvSpPr>
                <a:spLocks/>
              </p:cNvSpPr>
              <p:nvPr/>
            </p:nvSpPr>
            <p:spPr bwMode="auto">
              <a:xfrm>
                <a:off x="2438476" y="2647509"/>
                <a:ext cx="130158" cy="188006"/>
              </a:xfrm>
              <a:custGeom>
                <a:avLst/>
                <a:gdLst>
                  <a:gd name="T0" fmla="*/ 126 w 126"/>
                  <a:gd name="T1" fmla="*/ 104 h 182"/>
                  <a:gd name="T2" fmla="*/ 126 w 126"/>
                  <a:gd name="T3" fmla="*/ 104 h 182"/>
                  <a:gd name="T4" fmla="*/ 126 w 126"/>
                  <a:gd name="T5" fmla="*/ 86 h 182"/>
                  <a:gd name="T6" fmla="*/ 122 w 126"/>
                  <a:gd name="T7" fmla="*/ 66 h 182"/>
                  <a:gd name="T8" fmla="*/ 116 w 126"/>
                  <a:gd name="T9" fmla="*/ 48 h 182"/>
                  <a:gd name="T10" fmla="*/ 108 w 126"/>
                  <a:gd name="T11" fmla="*/ 32 h 182"/>
                  <a:gd name="T12" fmla="*/ 96 w 126"/>
                  <a:gd name="T13" fmla="*/ 18 h 182"/>
                  <a:gd name="T14" fmla="*/ 82 w 126"/>
                  <a:gd name="T15" fmla="*/ 8 h 182"/>
                  <a:gd name="T16" fmla="*/ 76 w 126"/>
                  <a:gd name="T17" fmla="*/ 4 h 182"/>
                  <a:gd name="T18" fmla="*/ 68 w 126"/>
                  <a:gd name="T19" fmla="*/ 2 h 182"/>
                  <a:gd name="T20" fmla="*/ 60 w 126"/>
                  <a:gd name="T21" fmla="*/ 0 h 182"/>
                  <a:gd name="T22" fmla="*/ 52 w 126"/>
                  <a:gd name="T23" fmla="*/ 0 h 182"/>
                  <a:gd name="T24" fmla="*/ 52 w 126"/>
                  <a:gd name="T25" fmla="*/ 0 h 182"/>
                  <a:gd name="T26" fmla="*/ 44 w 126"/>
                  <a:gd name="T27" fmla="*/ 2 h 182"/>
                  <a:gd name="T28" fmla="*/ 36 w 126"/>
                  <a:gd name="T29" fmla="*/ 6 h 182"/>
                  <a:gd name="T30" fmla="*/ 30 w 126"/>
                  <a:gd name="T31" fmla="*/ 12 h 182"/>
                  <a:gd name="T32" fmla="*/ 24 w 126"/>
                  <a:gd name="T33" fmla="*/ 18 h 182"/>
                  <a:gd name="T34" fmla="*/ 14 w 126"/>
                  <a:gd name="T35" fmla="*/ 34 h 182"/>
                  <a:gd name="T36" fmla="*/ 6 w 126"/>
                  <a:gd name="T37" fmla="*/ 52 h 182"/>
                  <a:gd name="T38" fmla="*/ 2 w 126"/>
                  <a:gd name="T39" fmla="*/ 72 h 182"/>
                  <a:gd name="T40" fmla="*/ 0 w 126"/>
                  <a:gd name="T41" fmla="*/ 94 h 182"/>
                  <a:gd name="T42" fmla="*/ 0 w 126"/>
                  <a:gd name="T43" fmla="*/ 112 h 182"/>
                  <a:gd name="T44" fmla="*/ 2 w 126"/>
                  <a:gd name="T45" fmla="*/ 128 h 182"/>
                  <a:gd name="T46" fmla="*/ 2 w 126"/>
                  <a:gd name="T47" fmla="*/ 128 h 182"/>
                  <a:gd name="T48" fmla="*/ 6 w 126"/>
                  <a:gd name="T49" fmla="*/ 134 h 182"/>
                  <a:gd name="T50" fmla="*/ 10 w 126"/>
                  <a:gd name="T51" fmla="*/ 142 h 182"/>
                  <a:gd name="T52" fmla="*/ 24 w 126"/>
                  <a:gd name="T53" fmla="*/ 158 h 182"/>
                  <a:gd name="T54" fmla="*/ 34 w 126"/>
                  <a:gd name="T55" fmla="*/ 166 h 182"/>
                  <a:gd name="T56" fmla="*/ 42 w 126"/>
                  <a:gd name="T57" fmla="*/ 172 h 182"/>
                  <a:gd name="T58" fmla="*/ 54 w 126"/>
                  <a:gd name="T59" fmla="*/ 178 h 182"/>
                  <a:gd name="T60" fmla="*/ 64 w 126"/>
                  <a:gd name="T61" fmla="*/ 180 h 182"/>
                  <a:gd name="T62" fmla="*/ 74 w 126"/>
                  <a:gd name="T63" fmla="*/ 182 h 182"/>
                  <a:gd name="T64" fmla="*/ 84 w 126"/>
                  <a:gd name="T65" fmla="*/ 182 h 182"/>
                  <a:gd name="T66" fmla="*/ 94 w 126"/>
                  <a:gd name="T67" fmla="*/ 178 h 182"/>
                  <a:gd name="T68" fmla="*/ 104 w 126"/>
                  <a:gd name="T69" fmla="*/ 170 h 182"/>
                  <a:gd name="T70" fmla="*/ 112 w 126"/>
                  <a:gd name="T71" fmla="*/ 160 h 182"/>
                  <a:gd name="T72" fmla="*/ 118 w 126"/>
                  <a:gd name="T73" fmla="*/ 146 h 182"/>
                  <a:gd name="T74" fmla="*/ 124 w 126"/>
                  <a:gd name="T75" fmla="*/ 128 h 182"/>
                  <a:gd name="T76" fmla="*/ 126 w 126"/>
                  <a:gd name="T77" fmla="*/ 10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82">
                    <a:moveTo>
                      <a:pt x="126" y="104"/>
                    </a:moveTo>
                    <a:lnTo>
                      <a:pt x="126" y="104"/>
                    </a:lnTo>
                    <a:lnTo>
                      <a:pt x="126" y="86"/>
                    </a:lnTo>
                    <a:lnTo>
                      <a:pt x="122" y="66"/>
                    </a:lnTo>
                    <a:lnTo>
                      <a:pt x="116" y="48"/>
                    </a:lnTo>
                    <a:lnTo>
                      <a:pt x="108" y="32"/>
                    </a:lnTo>
                    <a:lnTo>
                      <a:pt x="96" y="18"/>
                    </a:lnTo>
                    <a:lnTo>
                      <a:pt x="82" y="8"/>
                    </a:lnTo>
                    <a:lnTo>
                      <a:pt x="76" y="4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6"/>
                    </a:lnTo>
                    <a:lnTo>
                      <a:pt x="30" y="12"/>
                    </a:lnTo>
                    <a:lnTo>
                      <a:pt x="24" y="18"/>
                    </a:lnTo>
                    <a:lnTo>
                      <a:pt x="14" y="34"/>
                    </a:lnTo>
                    <a:lnTo>
                      <a:pt x="6" y="52"/>
                    </a:lnTo>
                    <a:lnTo>
                      <a:pt x="2" y="72"/>
                    </a:lnTo>
                    <a:lnTo>
                      <a:pt x="0" y="94"/>
                    </a:lnTo>
                    <a:lnTo>
                      <a:pt x="0" y="112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6" y="134"/>
                    </a:lnTo>
                    <a:lnTo>
                      <a:pt x="10" y="142"/>
                    </a:lnTo>
                    <a:lnTo>
                      <a:pt x="24" y="158"/>
                    </a:lnTo>
                    <a:lnTo>
                      <a:pt x="34" y="166"/>
                    </a:lnTo>
                    <a:lnTo>
                      <a:pt x="42" y="172"/>
                    </a:lnTo>
                    <a:lnTo>
                      <a:pt x="54" y="178"/>
                    </a:lnTo>
                    <a:lnTo>
                      <a:pt x="64" y="180"/>
                    </a:lnTo>
                    <a:lnTo>
                      <a:pt x="74" y="182"/>
                    </a:lnTo>
                    <a:lnTo>
                      <a:pt x="84" y="182"/>
                    </a:lnTo>
                    <a:lnTo>
                      <a:pt x="94" y="178"/>
                    </a:lnTo>
                    <a:lnTo>
                      <a:pt x="104" y="170"/>
                    </a:lnTo>
                    <a:lnTo>
                      <a:pt x="112" y="160"/>
                    </a:lnTo>
                    <a:lnTo>
                      <a:pt x="118" y="146"/>
                    </a:lnTo>
                    <a:lnTo>
                      <a:pt x="124" y="128"/>
                    </a:lnTo>
                    <a:lnTo>
                      <a:pt x="126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92"/>
              <p:cNvSpPr>
                <a:spLocks/>
              </p:cNvSpPr>
              <p:nvPr/>
            </p:nvSpPr>
            <p:spPr bwMode="auto">
              <a:xfrm>
                <a:off x="2777300" y="2713621"/>
                <a:ext cx="111564" cy="154950"/>
              </a:xfrm>
              <a:custGeom>
                <a:avLst/>
                <a:gdLst>
                  <a:gd name="T0" fmla="*/ 32 w 108"/>
                  <a:gd name="T1" fmla="*/ 0 h 150"/>
                  <a:gd name="T2" fmla="*/ 32 w 108"/>
                  <a:gd name="T3" fmla="*/ 0 h 150"/>
                  <a:gd name="T4" fmla="*/ 28 w 108"/>
                  <a:gd name="T5" fmla="*/ 10 h 150"/>
                  <a:gd name="T6" fmla="*/ 22 w 108"/>
                  <a:gd name="T7" fmla="*/ 30 h 150"/>
                  <a:gd name="T8" fmla="*/ 20 w 108"/>
                  <a:gd name="T9" fmla="*/ 42 h 150"/>
                  <a:gd name="T10" fmla="*/ 18 w 108"/>
                  <a:gd name="T11" fmla="*/ 54 h 150"/>
                  <a:gd name="T12" fmla="*/ 20 w 108"/>
                  <a:gd name="T13" fmla="*/ 62 h 150"/>
                  <a:gd name="T14" fmla="*/ 24 w 108"/>
                  <a:gd name="T15" fmla="*/ 70 h 150"/>
                  <a:gd name="T16" fmla="*/ 24 w 108"/>
                  <a:gd name="T17" fmla="*/ 70 h 150"/>
                  <a:gd name="T18" fmla="*/ 30 w 108"/>
                  <a:gd name="T19" fmla="*/ 72 h 150"/>
                  <a:gd name="T20" fmla="*/ 38 w 108"/>
                  <a:gd name="T21" fmla="*/ 76 h 150"/>
                  <a:gd name="T22" fmla="*/ 58 w 108"/>
                  <a:gd name="T23" fmla="*/ 78 h 150"/>
                  <a:gd name="T24" fmla="*/ 68 w 108"/>
                  <a:gd name="T25" fmla="*/ 80 h 150"/>
                  <a:gd name="T26" fmla="*/ 74 w 108"/>
                  <a:gd name="T27" fmla="*/ 84 h 150"/>
                  <a:gd name="T28" fmla="*/ 80 w 108"/>
                  <a:gd name="T29" fmla="*/ 90 h 150"/>
                  <a:gd name="T30" fmla="*/ 82 w 108"/>
                  <a:gd name="T31" fmla="*/ 98 h 150"/>
                  <a:gd name="T32" fmla="*/ 82 w 108"/>
                  <a:gd name="T33" fmla="*/ 98 h 150"/>
                  <a:gd name="T34" fmla="*/ 84 w 108"/>
                  <a:gd name="T35" fmla="*/ 106 h 150"/>
                  <a:gd name="T36" fmla="*/ 82 w 108"/>
                  <a:gd name="T37" fmla="*/ 116 h 150"/>
                  <a:gd name="T38" fmla="*/ 78 w 108"/>
                  <a:gd name="T39" fmla="*/ 126 h 150"/>
                  <a:gd name="T40" fmla="*/ 72 w 108"/>
                  <a:gd name="T41" fmla="*/ 132 h 150"/>
                  <a:gd name="T42" fmla="*/ 62 w 108"/>
                  <a:gd name="T43" fmla="*/ 138 h 150"/>
                  <a:gd name="T44" fmla="*/ 48 w 108"/>
                  <a:gd name="T45" fmla="*/ 142 h 150"/>
                  <a:gd name="T46" fmla="*/ 26 w 108"/>
                  <a:gd name="T47" fmla="*/ 140 h 150"/>
                  <a:gd name="T48" fmla="*/ 0 w 108"/>
                  <a:gd name="T49" fmla="*/ 134 h 150"/>
                  <a:gd name="T50" fmla="*/ 0 w 108"/>
                  <a:gd name="T51" fmla="*/ 134 h 150"/>
                  <a:gd name="T52" fmla="*/ 10 w 108"/>
                  <a:gd name="T53" fmla="*/ 140 h 150"/>
                  <a:gd name="T54" fmla="*/ 22 w 108"/>
                  <a:gd name="T55" fmla="*/ 144 h 150"/>
                  <a:gd name="T56" fmla="*/ 36 w 108"/>
                  <a:gd name="T57" fmla="*/ 148 h 150"/>
                  <a:gd name="T58" fmla="*/ 52 w 108"/>
                  <a:gd name="T59" fmla="*/ 150 h 150"/>
                  <a:gd name="T60" fmla="*/ 66 w 108"/>
                  <a:gd name="T61" fmla="*/ 150 h 150"/>
                  <a:gd name="T62" fmla="*/ 74 w 108"/>
                  <a:gd name="T63" fmla="*/ 150 h 150"/>
                  <a:gd name="T64" fmla="*/ 80 w 108"/>
                  <a:gd name="T65" fmla="*/ 146 h 150"/>
                  <a:gd name="T66" fmla="*/ 86 w 108"/>
                  <a:gd name="T67" fmla="*/ 144 h 150"/>
                  <a:gd name="T68" fmla="*/ 90 w 108"/>
                  <a:gd name="T69" fmla="*/ 138 h 150"/>
                  <a:gd name="T70" fmla="*/ 90 w 108"/>
                  <a:gd name="T71" fmla="*/ 138 h 150"/>
                  <a:gd name="T72" fmla="*/ 98 w 108"/>
                  <a:gd name="T73" fmla="*/ 126 h 150"/>
                  <a:gd name="T74" fmla="*/ 104 w 108"/>
                  <a:gd name="T75" fmla="*/ 114 h 150"/>
                  <a:gd name="T76" fmla="*/ 108 w 108"/>
                  <a:gd name="T77" fmla="*/ 104 h 150"/>
                  <a:gd name="T78" fmla="*/ 108 w 108"/>
                  <a:gd name="T79" fmla="*/ 94 h 150"/>
                  <a:gd name="T80" fmla="*/ 106 w 108"/>
                  <a:gd name="T81" fmla="*/ 84 h 150"/>
                  <a:gd name="T82" fmla="*/ 100 w 108"/>
                  <a:gd name="T83" fmla="*/ 76 h 150"/>
                  <a:gd name="T84" fmla="*/ 88 w 108"/>
                  <a:gd name="T85" fmla="*/ 72 h 150"/>
                  <a:gd name="T86" fmla="*/ 72 w 108"/>
                  <a:gd name="T87" fmla="*/ 70 h 150"/>
                  <a:gd name="T88" fmla="*/ 72 w 108"/>
                  <a:gd name="T89" fmla="*/ 70 h 150"/>
                  <a:gd name="T90" fmla="*/ 64 w 108"/>
                  <a:gd name="T91" fmla="*/ 70 h 150"/>
                  <a:gd name="T92" fmla="*/ 56 w 108"/>
                  <a:gd name="T93" fmla="*/ 68 h 150"/>
                  <a:gd name="T94" fmla="*/ 50 w 108"/>
                  <a:gd name="T95" fmla="*/ 66 h 150"/>
                  <a:gd name="T96" fmla="*/ 44 w 108"/>
                  <a:gd name="T97" fmla="*/ 62 h 150"/>
                  <a:gd name="T98" fmla="*/ 36 w 108"/>
                  <a:gd name="T99" fmla="*/ 52 h 150"/>
                  <a:gd name="T100" fmla="*/ 32 w 108"/>
                  <a:gd name="T101" fmla="*/ 42 h 150"/>
                  <a:gd name="T102" fmla="*/ 28 w 108"/>
                  <a:gd name="T103" fmla="*/ 30 h 150"/>
                  <a:gd name="T104" fmla="*/ 28 w 108"/>
                  <a:gd name="T105" fmla="*/ 20 h 150"/>
                  <a:gd name="T106" fmla="*/ 30 w 108"/>
                  <a:gd name="T107" fmla="*/ 8 h 150"/>
                  <a:gd name="T108" fmla="*/ 32 w 108"/>
                  <a:gd name="T10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" h="150">
                    <a:moveTo>
                      <a:pt x="32" y="0"/>
                    </a:moveTo>
                    <a:lnTo>
                      <a:pt x="32" y="0"/>
                    </a:lnTo>
                    <a:lnTo>
                      <a:pt x="28" y="10"/>
                    </a:lnTo>
                    <a:lnTo>
                      <a:pt x="22" y="30"/>
                    </a:lnTo>
                    <a:lnTo>
                      <a:pt x="20" y="42"/>
                    </a:lnTo>
                    <a:lnTo>
                      <a:pt x="18" y="54"/>
                    </a:lnTo>
                    <a:lnTo>
                      <a:pt x="20" y="62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30" y="72"/>
                    </a:lnTo>
                    <a:lnTo>
                      <a:pt x="38" y="76"/>
                    </a:lnTo>
                    <a:lnTo>
                      <a:pt x="58" y="78"/>
                    </a:lnTo>
                    <a:lnTo>
                      <a:pt x="68" y="80"/>
                    </a:lnTo>
                    <a:lnTo>
                      <a:pt x="74" y="84"/>
                    </a:lnTo>
                    <a:lnTo>
                      <a:pt x="80" y="90"/>
                    </a:lnTo>
                    <a:lnTo>
                      <a:pt x="82" y="98"/>
                    </a:lnTo>
                    <a:lnTo>
                      <a:pt x="82" y="98"/>
                    </a:lnTo>
                    <a:lnTo>
                      <a:pt x="84" y="106"/>
                    </a:lnTo>
                    <a:lnTo>
                      <a:pt x="82" y="116"/>
                    </a:lnTo>
                    <a:lnTo>
                      <a:pt x="78" y="126"/>
                    </a:lnTo>
                    <a:lnTo>
                      <a:pt x="72" y="132"/>
                    </a:lnTo>
                    <a:lnTo>
                      <a:pt x="62" y="138"/>
                    </a:lnTo>
                    <a:lnTo>
                      <a:pt x="48" y="142"/>
                    </a:lnTo>
                    <a:lnTo>
                      <a:pt x="26" y="14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10" y="140"/>
                    </a:lnTo>
                    <a:lnTo>
                      <a:pt x="22" y="144"/>
                    </a:lnTo>
                    <a:lnTo>
                      <a:pt x="36" y="148"/>
                    </a:lnTo>
                    <a:lnTo>
                      <a:pt x="52" y="150"/>
                    </a:lnTo>
                    <a:lnTo>
                      <a:pt x="66" y="150"/>
                    </a:lnTo>
                    <a:lnTo>
                      <a:pt x="74" y="150"/>
                    </a:lnTo>
                    <a:lnTo>
                      <a:pt x="80" y="146"/>
                    </a:lnTo>
                    <a:lnTo>
                      <a:pt x="86" y="144"/>
                    </a:lnTo>
                    <a:lnTo>
                      <a:pt x="90" y="138"/>
                    </a:lnTo>
                    <a:lnTo>
                      <a:pt x="90" y="138"/>
                    </a:lnTo>
                    <a:lnTo>
                      <a:pt x="98" y="126"/>
                    </a:lnTo>
                    <a:lnTo>
                      <a:pt x="104" y="114"/>
                    </a:lnTo>
                    <a:lnTo>
                      <a:pt x="108" y="104"/>
                    </a:lnTo>
                    <a:lnTo>
                      <a:pt x="108" y="94"/>
                    </a:lnTo>
                    <a:lnTo>
                      <a:pt x="106" y="84"/>
                    </a:lnTo>
                    <a:lnTo>
                      <a:pt x="100" y="76"/>
                    </a:lnTo>
                    <a:lnTo>
                      <a:pt x="88" y="72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64" y="70"/>
                    </a:lnTo>
                    <a:lnTo>
                      <a:pt x="56" y="68"/>
                    </a:lnTo>
                    <a:lnTo>
                      <a:pt x="50" y="66"/>
                    </a:lnTo>
                    <a:lnTo>
                      <a:pt x="44" y="62"/>
                    </a:lnTo>
                    <a:lnTo>
                      <a:pt x="36" y="52"/>
                    </a:lnTo>
                    <a:lnTo>
                      <a:pt x="32" y="42"/>
                    </a:lnTo>
                    <a:lnTo>
                      <a:pt x="28" y="30"/>
                    </a:lnTo>
                    <a:lnTo>
                      <a:pt x="28" y="20"/>
                    </a:lnTo>
                    <a:lnTo>
                      <a:pt x="30" y="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93"/>
              <p:cNvSpPr>
                <a:spLocks/>
              </p:cNvSpPr>
              <p:nvPr/>
            </p:nvSpPr>
            <p:spPr bwMode="auto">
              <a:xfrm>
                <a:off x="2777300" y="2713621"/>
                <a:ext cx="111564" cy="154950"/>
              </a:xfrm>
              <a:custGeom>
                <a:avLst/>
                <a:gdLst>
                  <a:gd name="T0" fmla="*/ 32 w 108"/>
                  <a:gd name="T1" fmla="*/ 0 h 150"/>
                  <a:gd name="T2" fmla="*/ 32 w 108"/>
                  <a:gd name="T3" fmla="*/ 0 h 150"/>
                  <a:gd name="T4" fmla="*/ 28 w 108"/>
                  <a:gd name="T5" fmla="*/ 10 h 150"/>
                  <a:gd name="T6" fmla="*/ 22 w 108"/>
                  <a:gd name="T7" fmla="*/ 30 h 150"/>
                  <a:gd name="T8" fmla="*/ 20 w 108"/>
                  <a:gd name="T9" fmla="*/ 42 h 150"/>
                  <a:gd name="T10" fmla="*/ 18 w 108"/>
                  <a:gd name="T11" fmla="*/ 54 h 150"/>
                  <a:gd name="T12" fmla="*/ 20 w 108"/>
                  <a:gd name="T13" fmla="*/ 62 h 150"/>
                  <a:gd name="T14" fmla="*/ 24 w 108"/>
                  <a:gd name="T15" fmla="*/ 70 h 150"/>
                  <a:gd name="T16" fmla="*/ 24 w 108"/>
                  <a:gd name="T17" fmla="*/ 70 h 150"/>
                  <a:gd name="T18" fmla="*/ 30 w 108"/>
                  <a:gd name="T19" fmla="*/ 72 h 150"/>
                  <a:gd name="T20" fmla="*/ 38 w 108"/>
                  <a:gd name="T21" fmla="*/ 76 h 150"/>
                  <a:gd name="T22" fmla="*/ 58 w 108"/>
                  <a:gd name="T23" fmla="*/ 78 h 150"/>
                  <a:gd name="T24" fmla="*/ 68 w 108"/>
                  <a:gd name="T25" fmla="*/ 80 h 150"/>
                  <a:gd name="T26" fmla="*/ 74 w 108"/>
                  <a:gd name="T27" fmla="*/ 84 h 150"/>
                  <a:gd name="T28" fmla="*/ 80 w 108"/>
                  <a:gd name="T29" fmla="*/ 90 h 150"/>
                  <a:gd name="T30" fmla="*/ 82 w 108"/>
                  <a:gd name="T31" fmla="*/ 98 h 150"/>
                  <a:gd name="T32" fmla="*/ 82 w 108"/>
                  <a:gd name="T33" fmla="*/ 98 h 150"/>
                  <a:gd name="T34" fmla="*/ 84 w 108"/>
                  <a:gd name="T35" fmla="*/ 106 h 150"/>
                  <a:gd name="T36" fmla="*/ 82 w 108"/>
                  <a:gd name="T37" fmla="*/ 116 h 150"/>
                  <a:gd name="T38" fmla="*/ 78 w 108"/>
                  <a:gd name="T39" fmla="*/ 126 h 150"/>
                  <a:gd name="T40" fmla="*/ 72 w 108"/>
                  <a:gd name="T41" fmla="*/ 132 h 150"/>
                  <a:gd name="T42" fmla="*/ 62 w 108"/>
                  <a:gd name="T43" fmla="*/ 138 h 150"/>
                  <a:gd name="T44" fmla="*/ 48 w 108"/>
                  <a:gd name="T45" fmla="*/ 142 h 150"/>
                  <a:gd name="T46" fmla="*/ 26 w 108"/>
                  <a:gd name="T47" fmla="*/ 140 h 150"/>
                  <a:gd name="T48" fmla="*/ 0 w 108"/>
                  <a:gd name="T49" fmla="*/ 134 h 150"/>
                  <a:gd name="T50" fmla="*/ 0 w 108"/>
                  <a:gd name="T51" fmla="*/ 134 h 150"/>
                  <a:gd name="T52" fmla="*/ 10 w 108"/>
                  <a:gd name="T53" fmla="*/ 140 h 150"/>
                  <a:gd name="T54" fmla="*/ 22 w 108"/>
                  <a:gd name="T55" fmla="*/ 144 h 150"/>
                  <a:gd name="T56" fmla="*/ 36 w 108"/>
                  <a:gd name="T57" fmla="*/ 148 h 150"/>
                  <a:gd name="T58" fmla="*/ 52 w 108"/>
                  <a:gd name="T59" fmla="*/ 150 h 150"/>
                  <a:gd name="T60" fmla="*/ 66 w 108"/>
                  <a:gd name="T61" fmla="*/ 150 h 150"/>
                  <a:gd name="T62" fmla="*/ 74 w 108"/>
                  <a:gd name="T63" fmla="*/ 150 h 150"/>
                  <a:gd name="T64" fmla="*/ 80 w 108"/>
                  <a:gd name="T65" fmla="*/ 146 h 150"/>
                  <a:gd name="T66" fmla="*/ 86 w 108"/>
                  <a:gd name="T67" fmla="*/ 144 h 150"/>
                  <a:gd name="T68" fmla="*/ 90 w 108"/>
                  <a:gd name="T69" fmla="*/ 138 h 150"/>
                  <a:gd name="T70" fmla="*/ 90 w 108"/>
                  <a:gd name="T71" fmla="*/ 138 h 150"/>
                  <a:gd name="T72" fmla="*/ 98 w 108"/>
                  <a:gd name="T73" fmla="*/ 126 h 150"/>
                  <a:gd name="T74" fmla="*/ 104 w 108"/>
                  <a:gd name="T75" fmla="*/ 114 h 150"/>
                  <a:gd name="T76" fmla="*/ 108 w 108"/>
                  <a:gd name="T77" fmla="*/ 104 h 150"/>
                  <a:gd name="T78" fmla="*/ 108 w 108"/>
                  <a:gd name="T79" fmla="*/ 94 h 150"/>
                  <a:gd name="T80" fmla="*/ 106 w 108"/>
                  <a:gd name="T81" fmla="*/ 84 h 150"/>
                  <a:gd name="T82" fmla="*/ 100 w 108"/>
                  <a:gd name="T83" fmla="*/ 76 h 150"/>
                  <a:gd name="T84" fmla="*/ 88 w 108"/>
                  <a:gd name="T85" fmla="*/ 72 h 150"/>
                  <a:gd name="T86" fmla="*/ 72 w 108"/>
                  <a:gd name="T87" fmla="*/ 70 h 150"/>
                  <a:gd name="T88" fmla="*/ 72 w 108"/>
                  <a:gd name="T89" fmla="*/ 70 h 150"/>
                  <a:gd name="T90" fmla="*/ 64 w 108"/>
                  <a:gd name="T91" fmla="*/ 70 h 150"/>
                  <a:gd name="T92" fmla="*/ 56 w 108"/>
                  <a:gd name="T93" fmla="*/ 68 h 150"/>
                  <a:gd name="T94" fmla="*/ 50 w 108"/>
                  <a:gd name="T95" fmla="*/ 66 h 150"/>
                  <a:gd name="T96" fmla="*/ 44 w 108"/>
                  <a:gd name="T97" fmla="*/ 62 h 150"/>
                  <a:gd name="T98" fmla="*/ 36 w 108"/>
                  <a:gd name="T99" fmla="*/ 52 h 150"/>
                  <a:gd name="T100" fmla="*/ 32 w 108"/>
                  <a:gd name="T101" fmla="*/ 42 h 150"/>
                  <a:gd name="T102" fmla="*/ 28 w 108"/>
                  <a:gd name="T103" fmla="*/ 30 h 150"/>
                  <a:gd name="T104" fmla="*/ 28 w 108"/>
                  <a:gd name="T105" fmla="*/ 20 h 150"/>
                  <a:gd name="T106" fmla="*/ 30 w 108"/>
                  <a:gd name="T107" fmla="*/ 8 h 150"/>
                  <a:gd name="T108" fmla="*/ 32 w 108"/>
                  <a:gd name="T10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" h="150">
                    <a:moveTo>
                      <a:pt x="32" y="0"/>
                    </a:moveTo>
                    <a:lnTo>
                      <a:pt x="32" y="0"/>
                    </a:lnTo>
                    <a:lnTo>
                      <a:pt x="28" y="10"/>
                    </a:lnTo>
                    <a:lnTo>
                      <a:pt x="22" y="30"/>
                    </a:lnTo>
                    <a:lnTo>
                      <a:pt x="20" y="42"/>
                    </a:lnTo>
                    <a:lnTo>
                      <a:pt x="18" y="54"/>
                    </a:lnTo>
                    <a:lnTo>
                      <a:pt x="20" y="62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30" y="72"/>
                    </a:lnTo>
                    <a:lnTo>
                      <a:pt x="38" y="76"/>
                    </a:lnTo>
                    <a:lnTo>
                      <a:pt x="58" y="78"/>
                    </a:lnTo>
                    <a:lnTo>
                      <a:pt x="68" y="80"/>
                    </a:lnTo>
                    <a:lnTo>
                      <a:pt x="74" y="84"/>
                    </a:lnTo>
                    <a:lnTo>
                      <a:pt x="80" y="90"/>
                    </a:lnTo>
                    <a:lnTo>
                      <a:pt x="82" y="98"/>
                    </a:lnTo>
                    <a:lnTo>
                      <a:pt x="82" y="98"/>
                    </a:lnTo>
                    <a:lnTo>
                      <a:pt x="84" y="106"/>
                    </a:lnTo>
                    <a:lnTo>
                      <a:pt x="82" y="116"/>
                    </a:lnTo>
                    <a:lnTo>
                      <a:pt x="78" y="126"/>
                    </a:lnTo>
                    <a:lnTo>
                      <a:pt x="72" y="132"/>
                    </a:lnTo>
                    <a:lnTo>
                      <a:pt x="62" y="138"/>
                    </a:lnTo>
                    <a:lnTo>
                      <a:pt x="48" y="142"/>
                    </a:lnTo>
                    <a:lnTo>
                      <a:pt x="26" y="14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10" y="140"/>
                    </a:lnTo>
                    <a:lnTo>
                      <a:pt x="22" y="144"/>
                    </a:lnTo>
                    <a:lnTo>
                      <a:pt x="36" y="148"/>
                    </a:lnTo>
                    <a:lnTo>
                      <a:pt x="52" y="150"/>
                    </a:lnTo>
                    <a:lnTo>
                      <a:pt x="66" y="150"/>
                    </a:lnTo>
                    <a:lnTo>
                      <a:pt x="74" y="150"/>
                    </a:lnTo>
                    <a:lnTo>
                      <a:pt x="80" y="146"/>
                    </a:lnTo>
                    <a:lnTo>
                      <a:pt x="86" y="144"/>
                    </a:lnTo>
                    <a:lnTo>
                      <a:pt x="90" y="138"/>
                    </a:lnTo>
                    <a:lnTo>
                      <a:pt x="90" y="138"/>
                    </a:lnTo>
                    <a:lnTo>
                      <a:pt x="98" y="126"/>
                    </a:lnTo>
                    <a:lnTo>
                      <a:pt x="104" y="114"/>
                    </a:lnTo>
                    <a:lnTo>
                      <a:pt x="108" y="104"/>
                    </a:lnTo>
                    <a:lnTo>
                      <a:pt x="108" y="94"/>
                    </a:lnTo>
                    <a:lnTo>
                      <a:pt x="106" y="84"/>
                    </a:lnTo>
                    <a:lnTo>
                      <a:pt x="100" y="76"/>
                    </a:lnTo>
                    <a:lnTo>
                      <a:pt x="88" y="72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64" y="70"/>
                    </a:lnTo>
                    <a:lnTo>
                      <a:pt x="56" y="68"/>
                    </a:lnTo>
                    <a:lnTo>
                      <a:pt x="50" y="66"/>
                    </a:lnTo>
                    <a:lnTo>
                      <a:pt x="44" y="62"/>
                    </a:lnTo>
                    <a:lnTo>
                      <a:pt x="36" y="52"/>
                    </a:lnTo>
                    <a:lnTo>
                      <a:pt x="32" y="42"/>
                    </a:lnTo>
                    <a:lnTo>
                      <a:pt x="28" y="30"/>
                    </a:lnTo>
                    <a:lnTo>
                      <a:pt x="28" y="20"/>
                    </a:lnTo>
                    <a:lnTo>
                      <a:pt x="30" y="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2884732" y="2647509"/>
                <a:ext cx="74376" cy="107432"/>
              </a:xfrm>
              <a:custGeom>
                <a:avLst/>
                <a:gdLst>
                  <a:gd name="T0" fmla="*/ 10 w 72"/>
                  <a:gd name="T1" fmla="*/ 0 h 104"/>
                  <a:gd name="T2" fmla="*/ 72 w 72"/>
                  <a:gd name="T3" fmla="*/ 32 h 104"/>
                  <a:gd name="T4" fmla="*/ 72 w 72"/>
                  <a:gd name="T5" fmla="*/ 32 h 104"/>
                  <a:gd name="T6" fmla="*/ 70 w 72"/>
                  <a:gd name="T7" fmla="*/ 44 h 104"/>
                  <a:gd name="T8" fmla="*/ 66 w 72"/>
                  <a:gd name="T9" fmla="*/ 56 h 104"/>
                  <a:gd name="T10" fmla="*/ 62 w 72"/>
                  <a:gd name="T11" fmla="*/ 68 h 104"/>
                  <a:gd name="T12" fmla="*/ 56 w 72"/>
                  <a:gd name="T13" fmla="*/ 82 h 104"/>
                  <a:gd name="T14" fmla="*/ 48 w 72"/>
                  <a:gd name="T15" fmla="*/ 94 h 104"/>
                  <a:gd name="T16" fmla="*/ 42 w 72"/>
                  <a:gd name="T17" fmla="*/ 98 h 104"/>
                  <a:gd name="T18" fmla="*/ 36 w 72"/>
                  <a:gd name="T19" fmla="*/ 102 h 104"/>
                  <a:gd name="T20" fmla="*/ 30 w 72"/>
                  <a:gd name="T21" fmla="*/ 104 h 104"/>
                  <a:gd name="T22" fmla="*/ 22 w 72"/>
                  <a:gd name="T23" fmla="*/ 104 h 104"/>
                  <a:gd name="T24" fmla="*/ 22 w 72"/>
                  <a:gd name="T25" fmla="*/ 104 h 104"/>
                  <a:gd name="T26" fmla="*/ 16 w 72"/>
                  <a:gd name="T27" fmla="*/ 102 h 104"/>
                  <a:gd name="T28" fmla="*/ 10 w 72"/>
                  <a:gd name="T29" fmla="*/ 98 h 104"/>
                  <a:gd name="T30" fmla="*/ 6 w 72"/>
                  <a:gd name="T31" fmla="*/ 92 h 104"/>
                  <a:gd name="T32" fmla="*/ 4 w 72"/>
                  <a:gd name="T33" fmla="*/ 86 h 104"/>
                  <a:gd name="T34" fmla="*/ 0 w 72"/>
                  <a:gd name="T35" fmla="*/ 68 h 104"/>
                  <a:gd name="T36" fmla="*/ 0 w 72"/>
                  <a:gd name="T37" fmla="*/ 50 h 104"/>
                  <a:gd name="T38" fmla="*/ 2 w 72"/>
                  <a:gd name="T39" fmla="*/ 32 h 104"/>
                  <a:gd name="T40" fmla="*/ 6 w 72"/>
                  <a:gd name="T41" fmla="*/ 16 h 104"/>
                  <a:gd name="T42" fmla="*/ 10 w 72"/>
                  <a:gd name="T4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04">
                    <a:moveTo>
                      <a:pt x="10" y="0"/>
                    </a:moveTo>
                    <a:lnTo>
                      <a:pt x="72" y="32"/>
                    </a:lnTo>
                    <a:lnTo>
                      <a:pt x="72" y="32"/>
                    </a:lnTo>
                    <a:lnTo>
                      <a:pt x="70" y="44"/>
                    </a:lnTo>
                    <a:lnTo>
                      <a:pt x="66" y="56"/>
                    </a:lnTo>
                    <a:lnTo>
                      <a:pt x="62" y="68"/>
                    </a:lnTo>
                    <a:lnTo>
                      <a:pt x="56" y="82"/>
                    </a:lnTo>
                    <a:lnTo>
                      <a:pt x="48" y="94"/>
                    </a:lnTo>
                    <a:lnTo>
                      <a:pt x="42" y="98"/>
                    </a:lnTo>
                    <a:lnTo>
                      <a:pt x="36" y="102"/>
                    </a:lnTo>
                    <a:lnTo>
                      <a:pt x="30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16" y="102"/>
                    </a:lnTo>
                    <a:lnTo>
                      <a:pt x="10" y="98"/>
                    </a:lnTo>
                    <a:lnTo>
                      <a:pt x="6" y="92"/>
                    </a:lnTo>
                    <a:lnTo>
                      <a:pt x="4" y="86"/>
                    </a:lnTo>
                    <a:lnTo>
                      <a:pt x="0" y="68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6" y="1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Freeform 99"/>
              <p:cNvSpPr>
                <a:spLocks/>
              </p:cNvSpPr>
              <p:nvPr/>
            </p:nvSpPr>
            <p:spPr bwMode="auto">
              <a:xfrm>
                <a:off x="2682264" y="2626849"/>
                <a:ext cx="78508" cy="90904"/>
              </a:xfrm>
              <a:custGeom>
                <a:avLst/>
                <a:gdLst>
                  <a:gd name="T0" fmla="*/ 76 w 76"/>
                  <a:gd name="T1" fmla="*/ 0 h 88"/>
                  <a:gd name="T2" fmla="*/ 8 w 76"/>
                  <a:gd name="T3" fmla="*/ 2 h 88"/>
                  <a:gd name="T4" fmla="*/ 8 w 76"/>
                  <a:gd name="T5" fmla="*/ 2 h 88"/>
                  <a:gd name="T6" fmla="*/ 4 w 76"/>
                  <a:gd name="T7" fmla="*/ 12 h 88"/>
                  <a:gd name="T8" fmla="*/ 2 w 76"/>
                  <a:gd name="T9" fmla="*/ 24 h 88"/>
                  <a:gd name="T10" fmla="*/ 0 w 76"/>
                  <a:gd name="T11" fmla="*/ 38 h 88"/>
                  <a:gd name="T12" fmla="*/ 0 w 76"/>
                  <a:gd name="T13" fmla="*/ 54 h 88"/>
                  <a:gd name="T14" fmla="*/ 2 w 76"/>
                  <a:gd name="T15" fmla="*/ 68 h 88"/>
                  <a:gd name="T16" fmla="*/ 4 w 76"/>
                  <a:gd name="T17" fmla="*/ 74 h 88"/>
                  <a:gd name="T18" fmla="*/ 8 w 76"/>
                  <a:gd name="T19" fmla="*/ 78 h 88"/>
                  <a:gd name="T20" fmla="*/ 14 w 76"/>
                  <a:gd name="T21" fmla="*/ 84 h 88"/>
                  <a:gd name="T22" fmla="*/ 20 w 76"/>
                  <a:gd name="T23" fmla="*/ 86 h 88"/>
                  <a:gd name="T24" fmla="*/ 20 w 76"/>
                  <a:gd name="T25" fmla="*/ 86 h 88"/>
                  <a:gd name="T26" fmla="*/ 28 w 76"/>
                  <a:gd name="T27" fmla="*/ 88 h 88"/>
                  <a:gd name="T28" fmla="*/ 34 w 76"/>
                  <a:gd name="T29" fmla="*/ 86 h 88"/>
                  <a:gd name="T30" fmla="*/ 40 w 76"/>
                  <a:gd name="T31" fmla="*/ 84 h 88"/>
                  <a:gd name="T32" fmla="*/ 46 w 76"/>
                  <a:gd name="T33" fmla="*/ 78 h 88"/>
                  <a:gd name="T34" fmla="*/ 56 w 76"/>
                  <a:gd name="T35" fmla="*/ 64 h 88"/>
                  <a:gd name="T36" fmla="*/ 62 w 76"/>
                  <a:gd name="T37" fmla="*/ 48 h 88"/>
                  <a:gd name="T38" fmla="*/ 68 w 76"/>
                  <a:gd name="T39" fmla="*/ 30 h 88"/>
                  <a:gd name="T40" fmla="*/ 72 w 76"/>
                  <a:gd name="T41" fmla="*/ 14 h 88"/>
                  <a:gd name="T42" fmla="*/ 76 w 76"/>
                  <a:gd name="T4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8">
                    <a:moveTo>
                      <a:pt x="76" y="0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4" y="12"/>
                    </a:lnTo>
                    <a:lnTo>
                      <a:pt x="2" y="24"/>
                    </a:lnTo>
                    <a:lnTo>
                      <a:pt x="0" y="38"/>
                    </a:lnTo>
                    <a:lnTo>
                      <a:pt x="0" y="54"/>
                    </a:lnTo>
                    <a:lnTo>
                      <a:pt x="2" y="68"/>
                    </a:lnTo>
                    <a:lnTo>
                      <a:pt x="4" y="74"/>
                    </a:lnTo>
                    <a:lnTo>
                      <a:pt x="8" y="78"/>
                    </a:lnTo>
                    <a:lnTo>
                      <a:pt x="14" y="84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8" y="88"/>
                    </a:lnTo>
                    <a:lnTo>
                      <a:pt x="34" y="86"/>
                    </a:lnTo>
                    <a:lnTo>
                      <a:pt x="40" y="84"/>
                    </a:lnTo>
                    <a:lnTo>
                      <a:pt x="46" y="78"/>
                    </a:lnTo>
                    <a:lnTo>
                      <a:pt x="56" y="64"/>
                    </a:lnTo>
                    <a:lnTo>
                      <a:pt x="62" y="48"/>
                    </a:lnTo>
                    <a:lnTo>
                      <a:pt x="68" y="30"/>
                    </a:lnTo>
                    <a:lnTo>
                      <a:pt x="72" y="14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Freeform 100"/>
              <p:cNvSpPr>
                <a:spLocks/>
              </p:cNvSpPr>
              <p:nvPr/>
            </p:nvSpPr>
            <p:spPr bwMode="auto">
              <a:xfrm>
                <a:off x="2659538" y="2502889"/>
                <a:ext cx="90904" cy="55782"/>
              </a:xfrm>
              <a:custGeom>
                <a:avLst/>
                <a:gdLst>
                  <a:gd name="T0" fmla="*/ 88 w 88"/>
                  <a:gd name="T1" fmla="*/ 8 h 54"/>
                  <a:gd name="T2" fmla="*/ 88 w 88"/>
                  <a:gd name="T3" fmla="*/ 8 h 54"/>
                  <a:gd name="T4" fmla="*/ 78 w 88"/>
                  <a:gd name="T5" fmla="*/ 6 h 54"/>
                  <a:gd name="T6" fmla="*/ 68 w 88"/>
                  <a:gd name="T7" fmla="*/ 6 h 54"/>
                  <a:gd name="T8" fmla="*/ 56 w 88"/>
                  <a:gd name="T9" fmla="*/ 8 h 54"/>
                  <a:gd name="T10" fmla="*/ 42 w 88"/>
                  <a:gd name="T11" fmla="*/ 12 h 54"/>
                  <a:gd name="T12" fmla="*/ 28 w 88"/>
                  <a:gd name="T13" fmla="*/ 20 h 54"/>
                  <a:gd name="T14" fmla="*/ 14 w 88"/>
                  <a:gd name="T15" fmla="*/ 34 h 54"/>
                  <a:gd name="T16" fmla="*/ 6 w 88"/>
                  <a:gd name="T17" fmla="*/ 42 h 54"/>
                  <a:gd name="T18" fmla="*/ 0 w 88"/>
                  <a:gd name="T19" fmla="*/ 54 h 54"/>
                  <a:gd name="T20" fmla="*/ 0 w 88"/>
                  <a:gd name="T21" fmla="*/ 54 h 54"/>
                  <a:gd name="T22" fmla="*/ 2 w 88"/>
                  <a:gd name="T23" fmla="*/ 42 h 54"/>
                  <a:gd name="T24" fmla="*/ 8 w 88"/>
                  <a:gd name="T25" fmla="*/ 30 h 54"/>
                  <a:gd name="T26" fmla="*/ 16 w 88"/>
                  <a:gd name="T27" fmla="*/ 18 h 54"/>
                  <a:gd name="T28" fmla="*/ 22 w 88"/>
                  <a:gd name="T29" fmla="*/ 12 h 54"/>
                  <a:gd name="T30" fmla="*/ 28 w 88"/>
                  <a:gd name="T31" fmla="*/ 6 h 54"/>
                  <a:gd name="T32" fmla="*/ 34 w 88"/>
                  <a:gd name="T33" fmla="*/ 4 h 54"/>
                  <a:gd name="T34" fmla="*/ 42 w 88"/>
                  <a:gd name="T35" fmla="*/ 0 h 54"/>
                  <a:gd name="T36" fmla="*/ 52 w 88"/>
                  <a:gd name="T37" fmla="*/ 0 h 54"/>
                  <a:gd name="T38" fmla="*/ 62 w 88"/>
                  <a:gd name="T39" fmla="*/ 0 h 54"/>
                  <a:gd name="T40" fmla="*/ 74 w 88"/>
                  <a:gd name="T41" fmla="*/ 2 h 54"/>
                  <a:gd name="T42" fmla="*/ 88 w 88"/>
                  <a:gd name="T43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54">
                    <a:moveTo>
                      <a:pt x="88" y="8"/>
                    </a:moveTo>
                    <a:lnTo>
                      <a:pt x="88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6" y="8"/>
                    </a:lnTo>
                    <a:lnTo>
                      <a:pt x="42" y="12"/>
                    </a:lnTo>
                    <a:lnTo>
                      <a:pt x="28" y="20"/>
                    </a:lnTo>
                    <a:lnTo>
                      <a:pt x="14" y="34"/>
                    </a:lnTo>
                    <a:lnTo>
                      <a:pt x="6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8" y="30"/>
                    </a:lnTo>
                    <a:lnTo>
                      <a:pt x="16" y="18"/>
                    </a:lnTo>
                    <a:lnTo>
                      <a:pt x="22" y="12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8" y="8"/>
                    </a:lnTo>
                    <a:close/>
                  </a:path>
                </a:pathLst>
              </a:custGeom>
              <a:solidFill>
                <a:srgbClr val="493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Freeform 101"/>
              <p:cNvSpPr>
                <a:spLocks/>
              </p:cNvSpPr>
              <p:nvPr/>
            </p:nvSpPr>
            <p:spPr bwMode="auto">
              <a:xfrm>
                <a:off x="2659538" y="2502889"/>
                <a:ext cx="90904" cy="55782"/>
              </a:xfrm>
              <a:custGeom>
                <a:avLst/>
                <a:gdLst>
                  <a:gd name="T0" fmla="*/ 88 w 88"/>
                  <a:gd name="T1" fmla="*/ 8 h 54"/>
                  <a:gd name="T2" fmla="*/ 88 w 88"/>
                  <a:gd name="T3" fmla="*/ 8 h 54"/>
                  <a:gd name="T4" fmla="*/ 78 w 88"/>
                  <a:gd name="T5" fmla="*/ 6 h 54"/>
                  <a:gd name="T6" fmla="*/ 68 w 88"/>
                  <a:gd name="T7" fmla="*/ 6 h 54"/>
                  <a:gd name="T8" fmla="*/ 56 w 88"/>
                  <a:gd name="T9" fmla="*/ 8 h 54"/>
                  <a:gd name="T10" fmla="*/ 42 w 88"/>
                  <a:gd name="T11" fmla="*/ 12 h 54"/>
                  <a:gd name="T12" fmla="*/ 28 w 88"/>
                  <a:gd name="T13" fmla="*/ 20 h 54"/>
                  <a:gd name="T14" fmla="*/ 14 w 88"/>
                  <a:gd name="T15" fmla="*/ 34 h 54"/>
                  <a:gd name="T16" fmla="*/ 6 w 88"/>
                  <a:gd name="T17" fmla="*/ 42 h 54"/>
                  <a:gd name="T18" fmla="*/ 0 w 88"/>
                  <a:gd name="T19" fmla="*/ 54 h 54"/>
                  <a:gd name="T20" fmla="*/ 0 w 88"/>
                  <a:gd name="T21" fmla="*/ 54 h 54"/>
                  <a:gd name="T22" fmla="*/ 2 w 88"/>
                  <a:gd name="T23" fmla="*/ 42 h 54"/>
                  <a:gd name="T24" fmla="*/ 8 w 88"/>
                  <a:gd name="T25" fmla="*/ 30 h 54"/>
                  <a:gd name="T26" fmla="*/ 16 w 88"/>
                  <a:gd name="T27" fmla="*/ 18 h 54"/>
                  <a:gd name="T28" fmla="*/ 22 w 88"/>
                  <a:gd name="T29" fmla="*/ 12 h 54"/>
                  <a:gd name="T30" fmla="*/ 28 w 88"/>
                  <a:gd name="T31" fmla="*/ 6 h 54"/>
                  <a:gd name="T32" fmla="*/ 34 w 88"/>
                  <a:gd name="T33" fmla="*/ 4 h 54"/>
                  <a:gd name="T34" fmla="*/ 42 w 88"/>
                  <a:gd name="T35" fmla="*/ 0 h 54"/>
                  <a:gd name="T36" fmla="*/ 52 w 88"/>
                  <a:gd name="T37" fmla="*/ 0 h 54"/>
                  <a:gd name="T38" fmla="*/ 62 w 88"/>
                  <a:gd name="T39" fmla="*/ 0 h 54"/>
                  <a:gd name="T40" fmla="*/ 74 w 88"/>
                  <a:gd name="T41" fmla="*/ 2 h 54"/>
                  <a:gd name="T42" fmla="*/ 88 w 88"/>
                  <a:gd name="T43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54">
                    <a:moveTo>
                      <a:pt x="88" y="8"/>
                    </a:moveTo>
                    <a:lnTo>
                      <a:pt x="88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6" y="8"/>
                    </a:lnTo>
                    <a:lnTo>
                      <a:pt x="42" y="12"/>
                    </a:lnTo>
                    <a:lnTo>
                      <a:pt x="28" y="20"/>
                    </a:lnTo>
                    <a:lnTo>
                      <a:pt x="14" y="34"/>
                    </a:lnTo>
                    <a:lnTo>
                      <a:pt x="6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8" y="30"/>
                    </a:lnTo>
                    <a:lnTo>
                      <a:pt x="16" y="18"/>
                    </a:lnTo>
                    <a:lnTo>
                      <a:pt x="22" y="12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8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Freeform 102"/>
              <p:cNvSpPr>
                <a:spLocks/>
              </p:cNvSpPr>
              <p:nvPr/>
            </p:nvSpPr>
            <p:spPr bwMode="auto">
              <a:xfrm>
                <a:off x="2892996" y="2521483"/>
                <a:ext cx="95036" cy="64046"/>
              </a:xfrm>
              <a:custGeom>
                <a:avLst/>
                <a:gdLst>
                  <a:gd name="T0" fmla="*/ 0 w 92"/>
                  <a:gd name="T1" fmla="*/ 8 h 62"/>
                  <a:gd name="T2" fmla="*/ 0 w 92"/>
                  <a:gd name="T3" fmla="*/ 8 h 62"/>
                  <a:gd name="T4" fmla="*/ 14 w 92"/>
                  <a:gd name="T5" fmla="*/ 10 h 62"/>
                  <a:gd name="T6" fmla="*/ 26 w 92"/>
                  <a:gd name="T7" fmla="*/ 14 h 62"/>
                  <a:gd name="T8" fmla="*/ 42 w 92"/>
                  <a:gd name="T9" fmla="*/ 18 h 62"/>
                  <a:gd name="T10" fmla="*/ 58 w 92"/>
                  <a:gd name="T11" fmla="*/ 24 h 62"/>
                  <a:gd name="T12" fmla="*/ 74 w 92"/>
                  <a:gd name="T13" fmla="*/ 34 h 62"/>
                  <a:gd name="T14" fmla="*/ 80 w 92"/>
                  <a:gd name="T15" fmla="*/ 40 h 62"/>
                  <a:gd name="T16" fmla="*/ 84 w 92"/>
                  <a:gd name="T17" fmla="*/ 46 h 62"/>
                  <a:gd name="T18" fmla="*/ 88 w 92"/>
                  <a:gd name="T19" fmla="*/ 54 h 62"/>
                  <a:gd name="T20" fmla="*/ 92 w 92"/>
                  <a:gd name="T21" fmla="*/ 62 h 62"/>
                  <a:gd name="T22" fmla="*/ 92 w 92"/>
                  <a:gd name="T23" fmla="*/ 62 h 62"/>
                  <a:gd name="T24" fmla="*/ 90 w 92"/>
                  <a:gd name="T25" fmla="*/ 50 h 62"/>
                  <a:gd name="T26" fmla="*/ 86 w 92"/>
                  <a:gd name="T27" fmla="*/ 36 h 62"/>
                  <a:gd name="T28" fmla="*/ 80 w 92"/>
                  <a:gd name="T29" fmla="*/ 22 h 62"/>
                  <a:gd name="T30" fmla="*/ 74 w 92"/>
                  <a:gd name="T31" fmla="*/ 16 h 62"/>
                  <a:gd name="T32" fmla="*/ 68 w 92"/>
                  <a:gd name="T33" fmla="*/ 10 h 62"/>
                  <a:gd name="T34" fmla="*/ 60 w 92"/>
                  <a:gd name="T35" fmla="*/ 6 h 62"/>
                  <a:gd name="T36" fmla="*/ 52 w 92"/>
                  <a:gd name="T37" fmla="*/ 2 h 62"/>
                  <a:gd name="T38" fmla="*/ 42 w 92"/>
                  <a:gd name="T39" fmla="*/ 0 h 62"/>
                  <a:gd name="T40" fmla="*/ 30 w 92"/>
                  <a:gd name="T41" fmla="*/ 0 h 62"/>
                  <a:gd name="T42" fmla="*/ 16 w 92"/>
                  <a:gd name="T43" fmla="*/ 4 h 62"/>
                  <a:gd name="T44" fmla="*/ 0 w 92"/>
                  <a:gd name="T45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62">
                    <a:moveTo>
                      <a:pt x="0" y="8"/>
                    </a:moveTo>
                    <a:lnTo>
                      <a:pt x="0" y="8"/>
                    </a:lnTo>
                    <a:lnTo>
                      <a:pt x="14" y="10"/>
                    </a:lnTo>
                    <a:lnTo>
                      <a:pt x="26" y="14"/>
                    </a:lnTo>
                    <a:lnTo>
                      <a:pt x="42" y="18"/>
                    </a:lnTo>
                    <a:lnTo>
                      <a:pt x="58" y="24"/>
                    </a:lnTo>
                    <a:lnTo>
                      <a:pt x="74" y="34"/>
                    </a:lnTo>
                    <a:lnTo>
                      <a:pt x="80" y="40"/>
                    </a:lnTo>
                    <a:lnTo>
                      <a:pt x="84" y="46"/>
                    </a:lnTo>
                    <a:lnTo>
                      <a:pt x="88" y="5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0" y="50"/>
                    </a:lnTo>
                    <a:lnTo>
                      <a:pt x="86" y="36"/>
                    </a:lnTo>
                    <a:lnTo>
                      <a:pt x="80" y="22"/>
                    </a:lnTo>
                    <a:lnTo>
                      <a:pt x="74" y="16"/>
                    </a:lnTo>
                    <a:lnTo>
                      <a:pt x="68" y="10"/>
                    </a:lnTo>
                    <a:lnTo>
                      <a:pt x="60" y="6"/>
                    </a:lnTo>
                    <a:lnTo>
                      <a:pt x="52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6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93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Freeform 103"/>
              <p:cNvSpPr>
                <a:spLocks/>
              </p:cNvSpPr>
              <p:nvPr/>
            </p:nvSpPr>
            <p:spPr bwMode="auto">
              <a:xfrm>
                <a:off x="2892996" y="2521483"/>
                <a:ext cx="95036" cy="64046"/>
              </a:xfrm>
              <a:custGeom>
                <a:avLst/>
                <a:gdLst>
                  <a:gd name="T0" fmla="*/ 0 w 92"/>
                  <a:gd name="T1" fmla="*/ 8 h 62"/>
                  <a:gd name="T2" fmla="*/ 0 w 92"/>
                  <a:gd name="T3" fmla="*/ 8 h 62"/>
                  <a:gd name="T4" fmla="*/ 14 w 92"/>
                  <a:gd name="T5" fmla="*/ 10 h 62"/>
                  <a:gd name="T6" fmla="*/ 26 w 92"/>
                  <a:gd name="T7" fmla="*/ 14 h 62"/>
                  <a:gd name="T8" fmla="*/ 42 w 92"/>
                  <a:gd name="T9" fmla="*/ 18 h 62"/>
                  <a:gd name="T10" fmla="*/ 58 w 92"/>
                  <a:gd name="T11" fmla="*/ 24 h 62"/>
                  <a:gd name="T12" fmla="*/ 74 w 92"/>
                  <a:gd name="T13" fmla="*/ 34 h 62"/>
                  <a:gd name="T14" fmla="*/ 80 w 92"/>
                  <a:gd name="T15" fmla="*/ 40 h 62"/>
                  <a:gd name="T16" fmla="*/ 84 w 92"/>
                  <a:gd name="T17" fmla="*/ 46 h 62"/>
                  <a:gd name="T18" fmla="*/ 88 w 92"/>
                  <a:gd name="T19" fmla="*/ 54 h 62"/>
                  <a:gd name="T20" fmla="*/ 92 w 92"/>
                  <a:gd name="T21" fmla="*/ 62 h 62"/>
                  <a:gd name="T22" fmla="*/ 92 w 92"/>
                  <a:gd name="T23" fmla="*/ 62 h 62"/>
                  <a:gd name="T24" fmla="*/ 90 w 92"/>
                  <a:gd name="T25" fmla="*/ 50 h 62"/>
                  <a:gd name="T26" fmla="*/ 86 w 92"/>
                  <a:gd name="T27" fmla="*/ 36 h 62"/>
                  <a:gd name="T28" fmla="*/ 80 w 92"/>
                  <a:gd name="T29" fmla="*/ 22 h 62"/>
                  <a:gd name="T30" fmla="*/ 74 w 92"/>
                  <a:gd name="T31" fmla="*/ 16 h 62"/>
                  <a:gd name="T32" fmla="*/ 68 w 92"/>
                  <a:gd name="T33" fmla="*/ 10 h 62"/>
                  <a:gd name="T34" fmla="*/ 60 w 92"/>
                  <a:gd name="T35" fmla="*/ 6 h 62"/>
                  <a:gd name="T36" fmla="*/ 52 w 92"/>
                  <a:gd name="T37" fmla="*/ 2 h 62"/>
                  <a:gd name="T38" fmla="*/ 42 w 92"/>
                  <a:gd name="T39" fmla="*/ 0 h 62"/>
                  <a:gd name="T40" fmla="*/ 30 w 92"/>
                  <a:gd name="T41" fmla="*/ 0 h 62"/>
                  <a:gd name="T42" fmla="*/ 16 w 92"/>
                  <a:gd name="T43" fmla="*/ 4 h 62"/>
                  <a:gd name="T44" fmla="*/ 0 w 92"/>
                  <a:gd name="T45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62">
                    <a:moveTo>
                      <a:pt x="0" y="8"/>
                    </a:moveTo>
                    <a:lnTo>
                      <a:pt x="0" y="8"/>
                    </a:lnTo>
                    <a:lnTo>
                      <a:pt x="14" y="10"/>
                    </a:lnTo>
                    <a:lnTo>
                      <a:pt x="26" y="14"/>
                    </a:lnTo>
                    <a:lnTo>
                      <a:pt x="42" y="18"/>
                    </a:lnTo>
                    <a:lnTo>
                      <a:pt x="58" y="24"/>
                    </a:lnTo>
                    <a:lnTo>
                      <a:pt x="74" y="34"/>
                    </a:lnTo>
                    <a:lnTo>
                      <a:pt x="80" y="40"/>
                    </a:lnTo>
                    <a:lnTo>
                      <a:pt x="84" y="46"/>
                    </a:lnTo>
                    <a:lnTo>
                      <a:pt x="88" y="5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0" y="50"/>
                    </a:lnTo>
                    <a:lnTo>
                      <a:pt x="86" y="36"/>
                    </a:lnTo>
                    <a:lnTo>
                      <a:pt x="80" y="22"/>
                    </a:lnTo>
                    <a:lnTo>
                      <a:pt x="74" y="16"/>
                    </a:lnTo>
                    <a:lnTo>
                      <a:pt x="68" y="10"/>
                    </a:lnTo>
                    <a:lnTo>
                      <a:pt x="60" y="6"/>
                    </a:lnTo>
                    <a:lnTo>
                      <a:pt x="52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6" y="4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 rot="11700000">
                <a:off x="2663670" y="2914023"/>
                <a:ext cx="185940" cy="99168"/>
              </a:xfrm>
              <a:custGeom>
                <a:avLst/>
                <a:gdLst>
                  <a:gd name="T0" fmla="*/ 0 w 180"/>
                  <a:gd name="T1" fmla="*/ 44 h 96"/>
                  <a:gd name="T2" fmla="*/ 0 w 180"/>
                  <a:gd name="T3" fmla="*/ 44 h 96"/>
                  <a:gd name="T4" fmla="*/ 12 w 180"/>
                  <a:gd name="T5" fmla="*/ 36 h 96"/>
                  <a:gd name="T6" fmla="*/ 28 w 180"/>
                  <a:gd name="T7" fmla="*/ 26 h 96"/>
                  <a:gd name="T8" fmla="*/ 46 w 180"/>
                  <a:gd name="T9" fmla="*/ 18 h 96"/>
                  <a:gd name="T10" fmla="*/ 68 w 180"/>
                  <a:gd name="T11" fmla="*/ 10 h 96"/>
                  <a:gd name="T12" fmla="*/ 90 w 180"/>
                  <a:gd name="T13" fmla="*/ 2 h 96"/>
                  <a:gd name="T14" fmla="*/ 112 w 180"/>
                  <a:gd name="T15" fmla="*/ 0 h 96"/>
                  <a:gd name="T16" fmla="*/ 122 w 180"/>
                  <a:gd name="T17" fmla="*/ 2 h 96"/>
                  <a:gd name="T18" fmla="*/ 132 w 180"/>
                  <a:gd name="T19" fmla="*/ 4 h 96"/>
                  <a:gd name="T20" fmla="*/ 132 w 180"/>
                  <a:gd name="T21" fmla="*/ 4 h 96"/>
                  <a:gd name="T22" fmla="*/ 140 w 180"/>
                  <a:gd name="T23" fmla="*/ 8 h 96"/>
                  <a:gd name="T24" fmla="*/ 148 w 180"/>
                  <a:gd name="T25" fmla="*/ 12 h 96"/>
                  <a:gd name="T26" fmla="*/ 154 w 180"/>
                  <a:gd name="T27" fmla="*/ 18 h 96"/>
                  <a:gd name="T28" fmla="*/ 160 w 180"/>
                  <a:gd name="T29" fmla="*/ 26 h 96"/>
                  <a:gd name="T30" fmla="*/ 168 w 180"/>
                  <a:gd name="T31" fmla="*/ 40 h 96"/>
                  <a:gd name="T32" fmla="*/ 174 w 180"/>
                  <a:gd name="T33" fmla="*/ 56 h 96"/>
                  <a:gd name="T34" fmla="*/ 178 w 180"/>
                  <a:gd name="T35" fmla="*/ 70 h 96"/>
                  <a:gd name="T36" fmla="*/ 180 w 180"/>
                  <a:gd name="T37" fmla="*/ 84 h 96"/>
                  <a:gd name="T38" fmla="*/ 180 w 180"/>
                  <a:gd name="T39" fmla="*/ 96 h 96"/>
                  <a:gd name="T40" fmla="*/ 180 w 180"/>
                  <a:gd name="T41" fmla="*/ 96 h 96"/>
                  <a:gd name="T42" fmla="*/ 176 w 180"/>
                  <a:gd name="T43" fmla="*/ 82 h 96"/>
                  <a:gd name="T44" fmla="*/ 172 w 180"/>
                  <a:gd name="T45" fmla="*/ 70 h 96"/>
                  <a:gd name="T46" fmla="*/ 164 w 180"/>
                  <a:gd name="T47" fmla="*/ 54 h 96"/>
                  <a:gd name="T48" fmla="*/ 156 w 180"/>
                  <a:gd name="T49" fmla="*/ 38 h 96"/>
                  <a:gd name="T50" fmla="*/ 144 w 180"/>
                  <a:gd name="T51" fmla="*/ 26 h 96"/>
                  <a:gd name="T52" fmla="*/ 138 w 180"/>
                  <a:gd name="T53" fmla="*/ 20 h 96"/>
                  <a:gd name="T54" fmla="*/ 130 w 180"/>
                  <a:gd name="T55" fmla="*/ 16 h 96"/>
                  <a:gd name="T56" fmla="*/ 122 w 180"/>
                  <a:gd name="T57" fmla="*/ 12 h 96"/>
                  <a:gd name="T58" fmla="*/ 114 w 180"/>
                  <a:gd name="T59" fmla="*/ 10 h 96"/>
                  <a:gd name="T60" fmla="*/ 114 w 180"/>
                  <a:gd name="T61" fmla="*/ 10 h 96"/>
                  <a:gd name="T62" fmla="*/ 96 w 180"/>
                  <a:gd name="T63" fmla="*/ 12 h 96"/>
                  <a:gd name="T64" fmla="*/ 78 w 180"/>
                  <a:gd name="T65" fmla="*/ 16 h 96"/>
                  <a:gd name="T66" fmla="*/ 58 w 180"/>
                  <a:gd name="T67" fmla="*/ 20 h 96"/>
                  <a:gd name="T68" fmla="*/ 40 w 180"/>
                  <a:gd name="T69" fmla="*/ 26 h 96"/>
                  <a:gd name="T70" fmla="*/ 10 w 180"/>
                  <a:gd name="T71" fmla="*/ 38 h 96"/>
                  <a:gd name="T72" fmla="*/ 0 w 180"/>
                  <a:gd name="T73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0" h="96">
                    <a:moveTo>
                      <a:pt x="0" y="44"/>
                    </a:moveTo>
                    <a:lnTo>
                      <a:pt x="0" y="44"/>
                    </a:lnTo>
                    <a:lnTo>
                      <a:pt x="12" y="36"/>
                    </a:lnTo>
                    <a:lnTo>
                      <a:pt x="28" y="26"/>
                    </a:lnTo>
                    <a:lnTo>
                      <a:pt x="46" y="18"/>
                    </a:lnTo>
                    <a:lnTo>
                      <a:pt x="68" y="10"/>
                    </a:lnTo>
                    <a:lnTo>
                      <a:pt x="90" y="2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40" y="8"/>
                    </a:lnTo>
                    <a:lnTo>
                      <a:pt x="148" y="12"/>
                    </a:lnTo>
                    <a:lnTo>
                      <a:pt x="154" y="18"/>
                    </a:lnTo>
                    <a:lnTo>
                      <a:pt x="160" y="26"/>
                    </a:lnTo>
                    <a:lnTo>
                      <a:pt x="168" y="40"/>
                    </a:lnTo>
                    <a:lnTo>
                      <a:pt x="174" y="56"/>
                    </a:lnTo>
                    <a:lnTo>
                      <a:pt x="178" y="70"/>
                    </a:lnTo>
                    <a:lnTo>
                      <a:pt x="180" y="84"/>
                    </a:lnTo>
                    <a:lnTo>
                      <a:pt x="180" y="96"/>
                    </a:lnTo>
                    <a:lnTo>
                      <a:pt x="180" y="96"/>
                    </a:lnTo>
                    <a:lnTo>
                      <a:pt x="176" y="82"/>
                    </a:lnTo>
                    <a:lnTo>
                      <a:pt x="172" y="70"/>
                    </a:lnTo>
                    <a:lnTo>
                      <a:pt x="164" y="54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138" y="20"/>
                    </a:lnTo>
                    <a:lnTo>
                      <a:pt x="130" y="16"/>
                    </a:lnTo>
                    <a:lnTo>
                      <a:pt x="122" y="12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96" y="12"/>
                    </a:lnTo>
                    <a:lnTo>
                      <a:pt x="78" y="16"/>
                    </a:lnTo>
                    <a:lnTo>
                      <a:pt x="58" y="20"/>
                    </a:lnTo>
                    <a:lnTo>
                      <a:pt x="40" y="26"/>
                    </a:lnTo>
                    <a:lnTo>
                      <a:pt x="10" y="3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Freeform 105"/>
              <p:cNvSpPr>
                <a:spLocks/>
              </p:cNvSpPr>
              <p:nvPr/>
            </p:nvSpPr>
            <p:spPr bwMode="auto">
              <a:xfrm>
                <a:off x="2663670" y="2914023"/>
                <a:ext cx="185940" cy="99168"/>
              </a:xfrm>
              <a:custGeom>
                <a:avLst/>
                <a:gdLst>
                  <a:gd name="T0" fmla="*/ 0 w 180"/>
                  <a:gd name="T1" fmla="*/ 44 h 96"/>
                  <a:gd name="T2" fmla="*/ 0 w 180"/>
                  <a:gd name="T3" fmla="*/ 44 h 96"/>
                  <a:gd name="T4" fmla="*/ 12 w 180"/>
                  <a:gd name="T5" fmla="*/ 36 h 96"/>
                  <a:gd name="T6" fmla="*/ 28 w 180"/>
                  <a:gd name="T7" fmla="*/ 26 h 96"/>
                  <a:gd name="T8" fmla="*/ 46 w 180"/>
                  <a:gd name="T9" fmla="*/ 18 h 96"/>
                  <a:gd name="T10" fmla="*/ 68 w 180"/>
                  <a:gd name="T11" fmla="*/ 10 h 96"/>
                  <a:gd name="T12" fmla="*/ 90 w 180"/>
                  <a:gd name="T13" fmla="*/ 2 h 96"/>
                  <a:gd name="T14" fmla="*/ 112 w 180"/>
                  <a:gd name="T15" fmla="*/ 0 h 96"/>
                  <a:gd name="T16" fmla="*/ 122 w 180"/>
                  <a:gd name="T17" fmla="*/ 2 h 96"/>
                  <a:gd name="T18" fmla="*/ 132 w 180"/>
                  <a:gd name="T19" fmla="*/ 4 h 96"/>
                  <a:gd name="T20" fmla="*/ 132 w 180"/>
                  <a:gd name="T21" fmla="*/ 4 h 96"/>
                  <a:gd name="T22" fmla="*/ 140 w 180"/>
                  <a:gd name="T23" fmla="*/ 8 h 96"/>
                  <a:gd name="T24" fmla="*/ 148 w 180"/>
                  <a:gd name="T25" fmla="*/ 12 h 96"/>
                  <a:gd name="T26" fmla="*/ 154 w 180"/>
                  <a:gd name="T27" fmla="*/ 18 h 96"/>
                  <a:gd name="T28" fmla="*/ 160 w 180"/>
                  <a:gd name="T29" fmla="*/ 26 h 96"/>
                  <a:gd name="T30" fmla="*/ 168 w 180"/>
                  <a:gd name="T31" fmla="*/ 40 h 96"/>
                  <a:gd name="T32" fmla="*/ 174 w 180"/>
                  <a:gd name="T33" fmla="*/ 56 h 96"/>
                  <a:gd name="T34" fmla="*/ 178 w 180"/>
                  <a:gd name="T35" fmla="*/ 70 h 96"/>
                  <a:gd name="T36" fmla="*/ 180 w 180"/>
                  <a:gd name="T37" fmla="*/ 84 h 96"/>
                  <a:gd name="T38" fmla="*/ 180 w 180"/>
                  <a:gd name="T39" fmla="*/ 96 h 96"/>
                  <a:gd name="T40" fmla="*/ 180 w 180"/>
                  <a:gd name="T41" fmla="*/ 96 h 96"/>
                  <a:gd name="T42" fmla="*/ 176 w 180"/>
                  <a:gd name="T43" fmla="*/ 82 h 96"/>
                  <a:gd name="T44" fmla="*/ 172 w 180"/>
                  <a:gd name="T45" fmla="*/ 70 h 96"/>
                  <a:gd name="T46" fmla="*/ 164 w 180"/>
                  <a:gd name="T47" fmla="*/ 54 h 96"/>
                  <a:gd name="T48" fmla="*/ 156 w 180"/>
                  <a:gd name="T49" fmla="*/ 38 h 96"/>
                  <a:gd name="T50" fmla="*/ 144 w 180"/>
                  <a:gd name="T51" fmla="*/ 26 h 96"/>
                  <a:gd name="T52" fmla="*/ 138 w 180"/>
                  <a:gd name="T53" fmla="*/ 20 h 96"/>
                  <a:gd name="T54" fmla="*/ 130 w 180"/>
                  <a:gd name="T55" fmla="*/ 16 h 96"/>
                  <a:gd name="T56" fmla="*/ 122 w 180"/>
                  <a:gd name="T57" fmla="*/ 12 h 96"/>
                  <a:gd name="T58" fmla="*/ 114 w 180"/>
                  <a:gd name="T59" fmla="*/ 10 h 96"/>
                  <a:gd name="T60" fmla="*/ 114 w 180"/>
                  <a:gd name="T61" fmla="*/ 10 h 96"/>
                  <a:gd name="T62" fmla="*/ 96 w 180"/>
                  <a:gd name="T63" fmla="*/ 12 h 96"/>
                  <a:gd name="T64" fmla="*/ 78 w 180"/>
                  <a:gd name="T65" fmla="*/ 16 h 96"/>
                  <a:gd name="T66" fmla="*/ 58 w 180"/>
                  <a:gd name="T67" fmla="*/ 20 h 96"/>
                  <a:gd name="T68" fmla="*/ 40 w 180"/>
                  <a:gd name="T69" fmla="*/ 26 h 96"/>
                  <a:gd name="T70" fmla="*/ 10 w 180"/>
                  <a:gd name="T71" fmla="*/ 38 h 96"/>
                  <a:gd name="T72" fmla="*/ 0 w 180"/>
                  <a:gd name="T73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0" h="96">
                    <a:moveTo>
                      <a:pt x="0" y="44"/>
                    </a:moveTo>
                    <a:lnTo>
                      <a:pt x="0" y="44"/>
                    </a:lnTo>
                    <a:lnTo>
                      <a:pt x="12" y="36"/>
                    </a:lnTo>
                    <a:lnTo>
                      <a:pt x="28" y="26"/>
                    </a:lnTo>
                    <a:lnTo>
                      <a:pt x="46" y="18"/>
                    </a:lnTo>
                    <a:lnTo>
                      <a:pt x="68" y="10"/>
                    </a:lnTo>
                    <a:lnTo>
                      <a:pt x="90" y="2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40" y="8"/>
                    </a:lnTo>
                    <a:lnTo>
                      <a:pt x="148" y="12"/>
                    </a:lnTo>
                    <a:lnTo>
                      <a:pt x="154" y="18"/>
                    </a:lnTo>
                    <a:lnTo>
                      <a:pt x="160" y="26"/>
                    </a:lnTo>
                    <a:lnTo>
                      <a:pt x="168" y="40"/>
                    </a:lnTo>
                    <a:lnTo>
                      <a:pt x="174" y="56"/>
                    </a:lnTo>
                    <a:lnTo>
                      <a:pt x="178" y="70"/>
                    </a:lnTo>
                    <a:lnTo>
                      <a:pt x="180" y="84"/>
                    </a:lnTo>
                    <a:lnTo>
                      <a:pt x="180" y="96"/>
                    </a:lnTo>
                    <a:lnTo>
                      <a:pt x="180" y="96"/>
                    </a:lnTo>
                    <a:lnTo>
                      <a:pt x="176" y="82"/>
                    </a:lnTo>
                    <a:lnTo>
                      <a:pt x="172" y="70"/>
                    </a:lnTo>
                    <a:lnTo>
                      <a:pt x="164" y="54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138" y="20"/>
                    </a:lnTo>
                    <a:lnTo>
                      <a:pt x="130" y="16"/>
                    </a:lnTo>
                    <a:lnTo>
                      <a:pt x="122" y="12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96" y="12"/>
                    </a:lnTo>
                    <a:lnTo>
                      <a:pt x="78" y="16"/>
                    </a:lnTo>
                    <a:lnTo>
                      <a:pt x="58" y="20"/>
                    </a:lnTo>
                    <a:lnTo>
                      <a:pt x="40" y="26"/>
                    </a:lnTo>
                    <a:lnTo>
                      <a:pt x="10" y="38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>
                <a:off x="2826884" y="2928485"/>
                <a:ext cx="221062" cy="231392"/>
              </a:xfrm>
              <a:custGeom>
                <a:avLst/>
                <a:gdLst>
                  <a:gd name="T0" fmla="*/ 30 w 214"/>
                  <a:gd name="T1" fmla="*/ 210 h 224"/>
                  <a:gd name="T2" fmla="*/ 30 w 214"/>
                  <a:gd name="T3" fmla="*/ 210 h 224"/>
                  <a:gd name="T4" fmla="*/ 18 w 214"/>
                  <a:gd name="T5" fmla="*/ 200 h 224"/>
                  <a:gd name="T6" fmla="*/ 10 w 214"/>
                  <a:gd name="T7" fmla="*/ 192 h 224"/>
                  <a:gd name="T8" fmla="*/ 4 w 214"/>
                  <a:gd name="T9" fmla="*/ 186 h 224"/>
                  <a:gd name="T10" fmla="*/ 0 w 214"/>
                  <a:gd name="T11" fmla="*/ 178 h 224"/>
                  <a:gd name="T12" fmla="*/ 0 w 214"/>
                  <a:gd name="T13" fmla="*/ 174 h 224"/>
                  <a:gd name="T14" fmla="*/ 2 w 214"/>
                  <a:gd name="T15" fmla="*/ 170 h 224"/>
                  <a:gd name="T16" fmla="*/ 6 w 214"/>
                  <a:gd name="T17" fmla="*/ 166 h 224"/>
                  <a:gd name="T18" fmla="*/ 12 w 214"/>
                  <a:gd name="T19" fmla="*/ 166 h 224"/>
                  <a:gd name="T20" fmla="*/ 12 w 214"/>
                  <a:gd name="T21" fmla="*/ 166 h 224"/>
                  <a:gd name="T22" fmla="*/ 36 w 214"/>
                  <a:gd name="T23" fmla="*/ 170 h 224"/>
                  <a:gd name="T24" fmla="*/ 70 w 214"/>
                  <a:gd name="T25" fmla="*/ 170 h 224"/>
                  <a:gd name="T26" fmla="*/ 86 w 214"/>
                  <a:gd name="T27" fmla="*/ 168 h 224"/>
                  <a:gd name="T28" fmla="*/ 100 w 214"/>
                  <a:gd name="T29" fmla="*/ 166 h 224"/>
                  <a:gd name="T30" fmla="*/ 112 w 214"/>
                  <a:gd name="T31" fmla="*/ 162 h 224"/>
                  <a:gd name="T32" fmla="*/ 116 w 214"/>
                  <a:gd name="T33" fmla="*/ 160 h 224"/>
                  <a:gd name="T34" fmla="*/ 118 w 214"/>
                  <a:gd name="T35" fmla="*/ 158 h 224"/>
                  <a:gd name="T36" fmla="*/ 118 w 214"/>
                  <a:gd name="T37" fmla="*/ 158 h 224"/>
                  <a:gd name="T38" fmla="*/ 128 w 214"/>
                  <a:gd name="T39" fmla="*/ 128 h 224"/>
                  <a:gd name="T40" fmla="*/ 144 w 214"/>
                  <a:gd name="T41" fmla="*/ 80 h 224"/>
                  <a:gd name="T42" fmla="*/ 160 w 214"/>
                  <a:gd name="T43" fmla="*/ 34 h 224"/>
                  <a:gd name="T44" fmla="*/ 166 w 214"/>
                  <a:gd name="T45" fmla="*/ 18 h 224"/>
                  <a:gd name="T46" fmla="*/ 172 w 214"/>
                  <a:gd name="T47" fmla="*/ 8 h 224"/>
                  <a:gd name="T48" fmla="*/ 172 w 214"/>
                  <a:gd name="T49" fmla="*/ 8 h 224"/>
                  <a:gd name="T50" fmla="*/ 184 w 214"/>
                  <a:gd name="T51" fmla="*/ 2 h 224"/>
                  <a:gd name="T52" fmla="*/ 188 w 214"/>
                  <a:gd name="T53" fmla="*/ 0 h 224"/>
                  <a:gd name="T54" fmla="*/ 192 w 214"/>
                  <a:gd name="T55" fmla="*/ 0 h 224"/>
                  <a:gd name="T56" fmla="*/ 198 w 214"/>
                  <a:gd name="T57" fmla="*/ 0 h 224"/>
                  <a:gd name="T58" fmla="*/ 202 w 214"/>
                  <a:gd name="T59" fmla="*/ 4 h 224"/>
                  <a:gd name="T60" fmla="*/ 206 w 214"/>
                  <a:gd name="T61" fmla="*/ 10 h 224"/>
                  <a:gd name="T62" fmla="*/ 210 w 214"/>
                  <a:gd name="T63" fmla="*/ 18 h 224"/>
                  <a:gd name="T64" fmla="*/ 210 w 214"/>
                  <a:gd name="T65" fmla="*/ 18 h 224"/>
                  <a:gd name="T66" fmla="*/ 214 w 214"/>
                  <a:gd name="T67" fmla="*/ 30 h 224"/>
                  <a:gd name="T68" fmla="*/ 214 w 214"/>
                  <a:gd name="T69" fmla="*/ 52 h 224"/>
                  <a:gd name="T70" fmla="*/ 212 w 214"/>
                  <a:gd name="T71" fmla="*/ 80 h 224"/>
                  <a:gd name="T72" fmla="*/ 208 w 214"/>
                  <a:gd name="T73" fmla="*/ 108 h 224"/>
                  <a:gd name="T74" fmla="*/ 202 w 214"/>
                  <a:gd name="T75" fmla="*/ 138 h 224"/>
                  <a:gd name="T76" fmla="*/ 196 w 214"/>
                  <a:gd name="T77" fmla="*/ 152 h 224"/>
                  <a:gd name="T78" fmla="*/ 190 w 214"/>
                  <a:gd name="T79" fmla="*/ 166 h 224"/>
                  <a:gd name="T80" fmla="*/ 184 w 214"/>
                  <a:gd name="T81" fmla="*/ 178 h 224"/>
                  <a:gd name="T82" fmla="*/ 176 w 214"/>
                  <a:gd name="T83" fmla="*/ 188 h 224"/>
                  <a:gd name="T84" fmla="*/ 166 w 214"/>
                  <a:gd name="T85" fmla="*/ 196 h 224"/>
                  <a:gd name="T86" fmla="*/ 156 w 214"/>
                  <a:gd name="T87" fmla="*/ 200 h 224"/>
                  <a:gd name="T88" fmla="*/ 156 w 214"/>
                  <a:gd name="T89" fmla="*/ 200 h 224"/>
                  <a:gd name="T90" fmla="*/ 116 w 214"/>
                  <a:gd name="T91" fmla="*/ 216 h 224"/>
                  <a:gd name="T92" fmla="*/ 100 w 214"/>
                  <a:gd name="T93" fmla="*/ 220 h 224"/>
                  <a:gd name="T94" fmla="*/ 84 w 214"/>
                  <a:gd name="T95" fmla="*/ 222 h 224"/>
                  <a:gd name="T96" fmla="*/ 70 w 214"/>
                  <a:gd name="T97" fmla="*/ 224 h 224"/>
                  <a:gd name="T98" fmla="*/ 56 w 214"/>
                  <a:gd name="T99" fmla="*/ 222 h 224"/>
                  <a:gd name="T100" fmla="*/ 42 w 214"/>
                  <a:gd name="T101" fmla="*/ 216 h 224"/>
                  <a:gd name="T102" fmla="*/ 30 w 214"/>
                  <a:gd name="T103" fmla="*/ 21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4" h="224">
                    <a:moveTo>
                      <a:pt x="30" y="210"/>
                    </a:moveTo>
                    <a:lnTo>
                      <a:pt x="30" y="210"/>
                    </a:lnTo>
                    <a:lnTo>
                      <a:pt x="18" y="200"/>
                    </a:lnTo>
                    <a:lnTo>
                      <a:pt x="10" y="192"/>
                    </a:lnTo>
                    <a:lnTo>
                      <a:pt x="4" y="186"/>
                    </a:lnTo>
                    <a:lnTo>
                      <a:pt x="0" y="178"/>
                    </a:lnTo>
                    <a:lnTo>
                      <a:pt x="0" y="174"/>
                    </a:lnTo>
                    <a:lnTo>
                      <a:pt x="2" y="170"/>
                    </a:lnTo>
                    <a:lnTo>
                      <a:pt x="6" y="166"/>
                    </a:lnTo>
                    <a:lnTo>
                      <a:pt x="12" y="166"/>
                    </a:lnTo>
                    <a:lnTo>
                      <a:pt x="12" y="166"/>
                    </a:lnTo>
                    <a:lnTo>
                      <a:pt x="36" y="170"/>
                    </a:lnTo>
                    <a:lnTo>
                      <a:pt x="70" y="170"/>
                    </a:lnTo>
                    <a:lnTo>
                      <a:pt x="86" y="168"/>
                    </a:lnTo>
                    <a:lnTo>
                      <a:pt x="100" y="166"/>
                    </a:lnTo>
                    <a:lnTo>
                      <a:pt x="112" y="162"/>
                    </a:lnTo>
                    <a:lnTo>
                      <a:pt x="116" y="160"/>
                    </a:lnTo>
                    <a:lnTo>
                      <a:pt x="118" y="158"/>
                    </a:lnTo>
                    <a:lnTo>
                      <a:pt x="118" y="158"/>
                    </a:lnTo>
                    <a:lnTo>
                      <a:pt x="128" y="128"/>
                    </a:lnTo>
                    <a:lnTo>
                      <a:pt x="144" y="80"/>
                    </a:lnTo>
                    <a:lnTo>
                      <a:pt x="160" y="34"/>
                    </a:lnTo>
                    <a:lnTo>
                      <a:pt x="166" y="18"/>
                    </a:lnTo>
                    <a:lnTo>
                      <a:pt x="172" y="8"/>
                    </a:lnTo>
                    <a:lnTo>
                      <a:pt x="172" y="8"/>
                    </a:lnTo>
                    <a:lnTo>
                      <a:pt x="184" y="2"/>
                    </a:lnTo>
                    <a:lnTo>
                      <a:pt x="188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2" y="4"/>
                    </a:lnTo>
                    <a:lnTo>
                      <a:pt x="206" y="10"/>
                    </a:lnTo>
                    <a:lnTo>
                      <a:pt x="210" y="18"/>
                    </a:lnTo>
                    <a:lnTo>
                      <a:pt x="210" y="18"/>
                    </a:lnTo>
                    <a:lnTo>
                      <a:pt x="214" y="30"/>
                    </a:lnTo>
                    <a:lnTo>
                      <a:pt x="214" y="52"/>
                    </a:lnTo>
                    <a:lnTo>
                      <a:pt x="212" y="80"/>
                    </a:lnTo>
                    <a:lnTo>
                      <a:pt x="208" y="108"/>
                    </a:lnTo>
                    <a:lnTo>
                      <a:pt x="202" y="138"/>
                    </a:lnTo>
                    <a:lnTo>
                      <a:pt x="196" y="152"/>
                    </a:lnTo>
                    <a:lnTo>
                      <a:pt x="190" y="166"/>
                    </a:lnTo>
                    <a:lnTo>
                      <a:pt x="184" y="178"/>
                    </a:lnTo>
                    <a:lnTo>
                      <a:pt x="176" y="188"/>
                    </a:lnTo>
                    <a:lnTo>
                      <a:pt x="166" y="196"/>
                    </a:lnTo>
                    <a:lnTo>
                      <a:pt x="156" y="200"/>
                    </a:lnTo>
                    <a:lnTo>
                      <a:pt x="156" y="200"/>
                    </a:lnTo>
                    <a:lnTo>
                      <a:pt x="116" y="216"/>
                    </a:lnTo>
                    <a:lnTo>
                      <a:pt x="100" y="220"/>
                    </a:lnTo>
                    <a:lnTo>
                      <a:pt x="84" y="222"/>
                    </a:lnTo>
                    <a:lnTo>
                      <a:pt x="70" y="224"/>
                    </a:lnTo>
                    <a:lnTo>
                      <a:pt x="56" y="222"/>
                    </a:lnTo>
                    <a:lnTo>
                      <a:pt x="42" y="216"/>
                    </a:lnTo>
                    <a:lnTo>
                      <a:pt x="30" y="210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>
                <a:off x="2826884" y="2928485"/>
                <a:ext cx="221062" cy="231392"/>
              </a:xfrm>
              <a:custGeom>
                <a:avLst/>
                <a:gdLst>
                  <a:gd name="T0" fmla="*/ 30 w 214"/>
                  <a:gd name="T1" fmla="*/ 210 h 224"/>
                  <a:gd name="T2" fmla="*/ 30 w 214"/>
                  <a:gd name="T3" fmla="*/ 210 h 224"/>
                  <a:gd name="T4" fmla="*/ 18 w 214"/>
                  <a:gd name="T5" fmla="*/ 200 h 224"/>
                  <a:gd name="T6" fmla="*/ 10 w 214"/>
                  <a:gd name="T7" fmla="*/ 192 h 224"/>
                  <a:gd name="T8" fmla="*/ 4 w 214"/>
                  <a:gd name="T9" fmla="*/ 186 h 224"/>
                  <a:gd name="T10" fmla="*/ 0 w 214"/>
                  <a:gd name="T11" fmla="*/ 178 h 224"/>
                  <a:gd name="T12" fmla="*/ 0 w 214"/>
                  <a:gd name="T13" fmla="*/ 174 h 224"/>
                  <a:gd name="T14" fmla="*/ 2 w 214"/>
                  <a:gd name="T15" fmla="*/ 170 h 224"/>
                  <a:gd name="T16" fmla="*/ 6 w 214"/>
                  <a:gd name="T17" fmla="*/ 166 h 224"/>
                  <a:gd name="T18" fmla="*/ 12 w 214"/>
                  <a:gd name="T19" fmla="*/ 166 h 224"/>
                  <a:gd name="T20" fmla="*/ 12 w 214"/>
                  <a:gd name="T21" fmla="*/ 166 h 224"/>
                  <a:gd name="T22" fmla="*/ 36 w 214"/>
                  <a:gd name="T23" fmla="*/ 170 h 224"/>
                  <a:gd name="T24" fmla="*/ 70 w 214"/>
                  <a:gd name="T25" fmla="*/ 170 h 224"/>
                  <a:gd name="T26" fmla="*/ 86 w 214"/>
                  <a:gd name="T27" fmla="*/ 168 h 224"/>
                  <a:gd name="T28" fmla="*/ 100 w 214"/>
                  <a:gd name="T29" fmla="*/ 166 h 224"/>
                  <a:gd name="T30" fmla="*/ 112 w 214"/>
                  <a:gd name="T31" fmla="*/ 162 h 224"/>
                  <a:gd name="T32" fmla="*/ 116 w 214"/>
                  <a:gd name="T33" fmla="*/ 160 h 224"/>
                  <a:gd name="T34" fmla="*/ 118 w 214"/>
                  <a:gd name="T35" fmla="*/ 158 h 224"/>
                  <a:gd name="T36" fmla="*/ 118 w 214"/>
                  <a:gd name="T37" fmla="*/ 158 h 224"/>
                  <a:gd name="T38" fmla="*/ 128 w 214"/>
                  <a:gd name="T39" fmla="*/ 128 h 224"/>
                  <a:gd name="T40" fmla="*/ 144 w 214"/>
                  <a:gd name="T41" fmla="*/ 80 h 224"/>
                  <a:gd name="T42" fmla="*/ 160 w 214"/>
                  <a:gd name="T43" fmla="*/ 34 h 224"/>
                  <a:gd name="T44" fmla="*/ 166 w 214"/>
                  <a:gd name="T45" fmla="*/ 18 h 224"/>
                  <a:gd name="T46" fmla="*/ 172 w 214"/>
                  <a:gd name="T47" fmla="*/ 8 h 224"/>
                  <a:gd name="T48" fmla="*/ 172 w 214"/>
                  <a:gd name="T49" fmla="*/ 8 h 224"/>
                  <a:gd name="T50" fmla="*/ 184 w 214"/>
                  <a:gd name="T51" fmla="*/ 2 h 224"/>
                  <a:gd name="T52" fmla="*/ 188 w 214"/>
                  <a:gd name="T53" fmla="*/ 0 h 224"/>
                  <a:gd name="T54" fmla="*/ 192 w 214"/>
                  <a:gd name="T55" fmla="*/ 0 h 224"/>
                  <a:gd name="T56" fmla="*/ 198 w 214"/>
                  <a:gd name="T57" fmla="*/ 0 h 224"/>
                  <a:gd name="T58" fmla="*/ 202 w 214"/>
                  <a:gd name="T59" fmla="*/ 4 h 224"/>
                  <a:gd name="T60" fmla="*/ 206 w 214"/>
                  <a:gd name="T61" fmla="*/ 10 h 224"/>
                  <a:gd name="T62" fmla="*/ 210 w 214"/>
                  <a:gd name="T63" fmla="*/ 18 h 224"/>
                  <a:gd name="T64" fmla="*/ 210 w 214"/>
                  <a:gd name="T65" fmla="*/ 18 h 224"/>
                  <a:gd name="T66" fmla="*/ 214 w 214"/>
                  <a:gd name="T67" fmla="*/ 30 h 224"/>
                  <a:gd name="T68" fmla="*/ 214 w 214"/>
                  <a:gd name="T69" fmla="*/ 52 h 224"/>
                  <a:gd name="T70" fmla="*/ 212 w 214"/>
                  <a:gd name="T71" fmla="*/ 80 h 224"/>
                  <a:gd name="T72" fmla="*/ 208 w 214"/>
                  <a:gd name="T73" fmla="*/ 108 h 224"/>
                  <a:gd name="T74" fmla="*/ 202 w 214"/>
                  <a:gd name="T75" fmla="*/ 138 h 224"/>
                  <a:gd name="T76" fmla="*/ 196 w 214"/>
                  <a:gd name="T77" fmla="*/ 152 h 224"/>
                  <a:gd name="T78" fmla="*/ 190 w 214"/>
                  <a:gd name="T79" fmla="*/ 166 h 224"/>
                  <a:gd name="T80" fmla="*/ 184 w 214"/>
                  <a:gd name="T81" fmla="*/ 178 h 224"/>
                  <a:gd name="T82" fmla="*/ 176 w 214"/>
                  <a:gd name="T83" fmla="*/ 188 h 224"/>
                  <a:gd name="T84" fmla="*/ 166 w 214"/>
                  <a:gd name="T85" fmla="*/ 196 h 224"/>
                  <a:gd name="T86" fmla="*/ 156 w 214"/>
                  <a:gd name="T87" fmla="*/ 200 h 224"/>
                  <a:gd name="T88" fmla="*/ 156 w 214"/>
                  <a:gd name="T89" fmla="*/ 200 h 224"/>
                  <a:gd name="T90" fmla="*/ 116 w 214"/>
                  <a:gd name="T91" fmla="*/ 216 h 224"/>
                  <a:gd name="T92" fmla="*/ 100 w 214"/>
                  <a:gd name="T93" fmla="*/ 220 h 224"/>
                  <a:gd name="T94" fmla="*/ 84 w 214"/>
                  <a:gd name="T95" fmla="*/ 222 h 224"/>
                  <a:gd name="T96" fmla="*/ 70 w 214"/>
                  <a:gd name="T97" fmla="*/ 224 h 224"/>
                  <a:gd name="T98" fmla="*/ 56 w 214"/>
                  <a:gd name="T99" fmla="*/ 222 h 224"/>
                  <a:gd name="T100" fmla="*/ 42 w 214"/>
                  <a:gd name="T101" fmla="*/ 216 h 224"/>
                  <a:gd name="T102" fmla="*/ 30 w 214"/>
                  <a:gd name="T103" fmla="*/ 21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4" h="224">
                    <a:moveTo>
                      <a:pt x="30" y="210"/>
                    </a:moveTo>
                    <a:lnTo>
                      <a:pt x="30" y="210"/>
                    </a:lnTo>
                    <a:lnTo>
                      <a:pt x="18" y="200"/>
                    </a:lnTo>
                    <a:lnTo>
                      <a:pt x="10" y="192"/>
                    </a:lnTo>
                    <a:lnTo>
                      <a:pt x="4" y="186"/>
                    </a:lnTo>
                    <a:lnTo>
                      <a:pt x="0" y="178"/>
                    </a:lnTo>
                    <a:lnTo>
                      <a:pt x="0" y="174"/>
                    </a:lnTo>
                    <a:lnTo>
                      <a:pt x="2" y="170"/>
                    </a:lnTo>
                    <a:lnTo>
                      <a:pt x="6" y="166"/>
                    </a:lnTo>
                    <a:lnTo>
                      <a:pt x="12" y="166"/>
                    </a:lnTo>
                    <a:lnTo>
                      <a:pt x="12" y="166"/>
                    </a:lnTo>
                    <a:lnTo>
                      <a:pt x="36" y="170"/>
                    </a:lnTo>
                    <a:lnTo>
                      <a:pt x="70" y="170"/>
                    </a:lnTo>
                    <a:lnTo>
                      <a:pt x="86" y="168"/>
                    </a:lnTo>
                    <a:lnTo>
                      <a:pt x="100" y="166"/>
                    </a:lnTo>
                    <a:lnTo>
                      <a:pt x="112" y="162"/>
                    </a:lnTo>
                    <a:lnTo>
                      <a:pt x="116" y="160"/>
                    </a:lnTo>
                    <a:lnTo>
                      <a:pt x="118" y="158"/>
                    </a:lnTo>
                    <a:lnTo>
                      <a:pt x="118" y="158"/>
                    </a:lnTo>
                    <a:lnTo>
                      <a:pt x="128" y="128"/>
                    </a:lnTo>
                    <a:lnTo>
                      <a:pt x="144" y="80"/>
                    </a:lnTo>
                    <a:lnTo>
                      <a:pt x="160" y="34"/>
                    </a:lnTo>
                    <a:lnTo>
                      <a:pt x="166" y="18"/>
                    </a:lnTo>
                    <a:lnTo>
                      <a:pt x="172" y="8"/>
                    </a:lnTo>
                    <a:lnTo>
                      <a:pt x="172" y="8"/>
                    </a:lnTo>
                    <a:lnTo>
                      <a:pt x="184" y="2"/>
                    </a:lnTo>
                    <a:lnTo>
                      <a:pt x="188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2" y="4"/>
                    </a:lnTo>
                    <a:lnTo>
                      <a:pt x="206" y="10"/>
                    </a:lnTo>
                    <a:lnTo>
                      <a:pt x="210" y="18"/>
                    </a:lnTo>
                    <a:lnTo>
                      <a:pt x="210" y="18"/>
                    </a:lnTo>
                    <a:lnTo>
                      <a:pt x="214" y="30"/>
                    </a:lnTo>
                    <a:lnTo>
                      <a:pt x="214" y="52"/>
                    </a:lnTo>
                    <a:lnTo>
                      <a:pt x="212" y="80"/>
                    </a:lnTo>
                    <a:lnTo>
                      <a:pt x="208" y="108"/>
                    </a:lnTo>
                    <a:lnTo>
                      <a:pt x="202" y="138"/>
                    </a:lnTo>
                    <a:lnTo>
                      <a:pt x="196" y="152"/>
                    </a:lnTo>
                    <a:lnTo>
                      <a:pt x="190" y="166"/>
                    </a:lnTo>
                    <a:lnTo>
                      <a:pt x="184" y="178"/>
                    </a:lnTo>
                    <a:lnTo>
                      <a:pt x="176" y="188"/>
                    </a:lnTo>
                    <a:lnTo>
                      <a:pt x="166" y="196"/>
                    </a:lnTo>
                    <a:lnTo>
                      <a:pt x="156" y="200"/>
                    </a:lnTo>
                    <a:lnTo>
                      <a:pt x="156" y="200"/>
                    </a:lnTo>
                    <a:lnTo>
                      <a:pt x="116" y="216"/>
                    </a:lnTo>
                    <a:lnTo>
                      <a:pt x="100" y="220"/>
                    </a:lnTo>
                    <a:lnTo>
                      <a:pt x="84" y="222"/>
                    </a:lnTo>
                    <a:lnTo>
                      <a:pt x="70" y="224"/>
                    </a:lnTo>
                    <a:lnTo>
                      <a:pt x="56" y="222"/>
                    </a:lnTo>
                    <a:lnTo>
                      <a:pt x="42" y="216"/>
                    </a:lnTo>
                    <a:lnTo>
                      <a:pt x="30" y="2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Freeform 108"/>
              <p:cNvSpPr>
                <a:spLocks/>
              </p:cNvSpPr>
              <p:nvPr/>
            </p:nvSpPr>
            <p:spPr bwMode="auto">
              <a:xfrm>
                <a:off x="2831016" y="2961541"/>
                <a:ext cx="177676" cy="169412"/>
              </a:xfrm>
              <a:custGeom>
                <a:avLst/>
                <a:gdLst>
                  <a:gd name="T0" fmla="*/ 2 w 172"/>
                  <a:gd name="T1" fmla="*/ 130 h 164"/>
                  <a:gd name="T2" fmla="*/ 2 w 172"/>
                  <a:gd name="T3" fmla="*/ 130 h 164"/>
                  <a:gd name="T4" fmla="*/ 42 w 172"/>
                  <a:gd name="T5" fmla="*/ 126 h 164"/>
                  <a:gd name="T6" fmla="*/ 70 w 172"/>
                  <a:gd name="T7" fmla="*/ 122 h 164"/>
                  <a:gd name="T8" fmla="*/ 80 w 172"/>
                  <a:gd name="T9" fmla="*/ 118 h 164"/>
                  <a:gd name="T10" fmla="*/ 86 w 172"/>
                  <a:gd name="T11" fmla="*/ 116 h 164"/>
                  <a:gd name="T12" fmla="*/ 86 w 172"/>
                  <a:gd name="T13" fmla="*/ 116 h 164"/>
                  <a:gd name="T14" fmla="*/ 90 w 172"/>
                  <a:gd name="T15" fmla="*/ 110 h 164"/>
                  <a:gd name="T16" fmla="*/ 96 w 172"/>
                  <a:gd name="T17" fmla="*/ 98 h 164"/>
                  <a:gd name="T18" fmla="*/ 110 w 172"/>
                  <a:gd name="T19" fmla="*/ 62 h 164"/>
                  <a:gd name="T20" fmla="*/ 124 w 172"/>
                  <a:gd name="T21" fmla="*/ 26 h 164"/>
                  <a:gd name="T22" fmla="*/ 130 w 172"/>
                  <a:gd name="T23" fmla="*/ 12 h 164"/>
                  <a:gd name="T24" fmla="*/ 134 w 172"/>
                  <a:gd name="T25" fmla="*/ 6 h 164"/>
                  <a:gd name="T26" fmla="*/ 134 w 172"/>
                  <a:gd name="T27" fmla="*/ 6 h 164"/>
                  <a:gd name="T28" fmla="*/ 136 w 172"/>
                  <a:gd name="T29" fmla="*/ 4 h 164"/>
                  <a:gd name="T30" fmla="*/ 142 w 172"/>
                  <a:gd name="T31" fmla="*/ 2 h 164"/>
                  <a:gd name="T32" fmla="*/ 148 w 172"/>
                  <a:gd name="T33" fmla="*/ 0 h 164"/>
                  <a:gd name="T34" fmla="*/ 154 w 172"/>
                  <a:gd name="T35" fmla="*/ 0 h 164"/>
                  <a:gd name="T36" fmla="*/ 160 w 172"/>
                  <a:gd name="T37" fmla="*/ 4 h 164"/>
                  <a:gd name="T38" fmla="*/ 166 w 172"/>
                  <a:gd name="T39" fmla="*/ 10 h 164"/>
                  <a:gd name="T40" fmla="*/ 170 w 172"/>
                  <a:gd name="T41" fmla="*/ 18 h 164"/>
                  <a:gd name="T42" fmla="*/ 172 w 172"/>
                  <a:gd name="T43" fmla="*/ 30 h 164"/>
                  <a:gd name="T44" fmla="*/ 172 w 172"/>
                  <a:gd name="T45" fmla="*/ 30 h 164"/>
                  <a:gd name="T46" fmla="*/ 172 w 172"/>
                  <a:gd name="T47" fmla="*/ 46 h 164"/>
                  <a:gd name="T48" fmla="*/ 170 w 172"/>
                  <a:gd name="T49" fmla="*/ 64 h 164"/>
                  <a:gd name="T50" fmla="*/ 164 w 172"/>
                  <a:gd name="T51" fmla="*/ 102 h 164"/>
                  <a:gd name="T52" fmla="*/ 160 w 172"/>
                  <a:gd name="T53" fmla="*/ 118 h 164"/>
                  <a:gd name="T54" fmla="*/ 154 w 172"/>
                  <a:gd name="T55" fmla="*/ 134 h 164"/>
                  <a:gd name="T56" fmla="*/ 148 w 172"/>
                  <a:gd name="T57" fmla="*/ 144 h 164"/>
                  <a:gd name="T58" fmla="*/ 142 w 172"/>
                  <a:gd name="T59" fmla="*/ 150 h 164"/>
                  <a:gd name="T60" fmla="*/ 142 w 172"/>
                  <a:gd name="T61" fmla="*/ 150 h 164"/>
                  <a:gd name="T62" fmla="*/ 130 w 172"/>
                  <a:gd name="T63" fmla="*/ 154 h 164"/>
                  <a:gd name="T64" fmla="*/ 110 w 172"/>
                  <a:gd name="T65" fmla="*/ 160 h 164"/>
                  <a:gd name="T66" fmla="*/ 84 w 172"/>
                  <a:gd name="T67" fmla="*/ 162 h 164"/>
                  <a:gd name="T68" fmla="*/ 58 w 172"/>
                  <a:gd name="T69" fmla="*/ 164 h 164"/>
                  <a:gd name="T70" fmla="*/ 32 w 172"/>
                  <a:gd name="T71" fmla="*/ 162 h 164"/>
                  <a:gd name="T72" fmla="*/ 22 w 172"/>
                  <a:gd name="T73" fmla="*/ 160 h 164"/>
                  <a:gd name="T74" fmla="*/ 12 w 172"/>
                  <a:gd name="T75" fmla="*/ 156 h 164"/>
                  <a:gd name="T76" fmla="*/ 6 w 172"/>
                  <a:gd name="T77" fmla="*/ 152 h 164"/>
                  <a:gd name="T78" fmla="*/ 2 w 172"/>
                  <a:gd name="T79" fmla="*/ 146 h 164"/>
                  <a:gd name="T80" fmla="*/ 0 w 172"/>
                  <a:gd name="T81" fmla="*/ 138 h 164"/>
                  <a:gd name="T82" fmla="*/ 2 w 172"/>
                  <a:gd name="T83" fmla="*/ 13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64">
                    <a:moveTo>
                      <a:pt x="2" y="130"/>
                    </a:moveTo>
                    <a:lnTo>
                      <a:pt x="2" y="130"/>
                    </a:lnTo>
                    <a:lnTo>
                      <a:pt x="42" y="126"/>
                    </a:lnTo>
                    <a:lnTo>
                      <a:pt x="70" y="122"/>
                    </a:lnTo>
                    <a:lnTo>
                      <a:pt x="80" y="118"/>
                    </a:lnTo>
                    <a:lnTo>
                      <a:pt x="86" y="116"/>
                    </a:lnTo>
                    <a:lnTo>
                      <a:pt x="86" y="116"/>
                    </a:lnTo>
                    <a:lnTo>
                      <a:pt x="90" y="110"/>
                    </a:lnTo>
                    <a:lnTo>
                      <a:pt x="96" y="98"/>
                    </a:lnTo>
                    <a:lnTo>
                      <a:pt x="110" y="62"/>
                    </a:lnTo>
                    <a:lnTo>
                      <a:pt x="124" y="26"/>
                    </a:lnTo>
                    <a:lnTo>
                      <a:pt x="130" y="12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6" y="4"/>
                    </a:lnTo>
                    <a:lnTo>
                      <a:pt x="142" y="2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0" y="4"/>
                    </a:lnTo>
                    <a:lnTo>
                      <a:pt x="166" y="10"/>
                    </a:lnTo>
                    <a:lnTo>
                      <a:pt x="170" y="18"/>
                    </a:lnTo>
                    <a:lnTo>
                      <a:pt x="172" y="30"/>
                    </a:lnTo>
                    <a:lnTo>
                      <a:pt x="172" y="30"/>
                    </a:lnTo>
                    <a:lnTo>
                      <a:pt x="172" y="46"/>
                    </a:lnTo>
                    <a:lnTo>
                      <a:pt x="170" y="64"/>
                    </a:lnTo>
                    <a:lnTo>
                      <a:pt x="164" y="102"/>
                    </a:lnTo>
                    <a:lnTo>
                      <a:pt x="160" y="118"/>
                    </a:lnTo>
                    <a:lnTo>
                      <a:pt x="154" y="134"/>
                    </a:lnTo>
                    <a:lnTo>
                      <a:pt x="148" y="144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30" y="154"/>
                    </a:lnTo>
                    <a:lnTo>
                      <a:pt x="110" y="160"/>
                    </a:lnTo>
                    <a:lnTo>
                      <a:pt x="84" y="162"/>
                    </a:lnTo>
                    <a:lnTo>
                      <a:pt x="58" y="164"/>
                    </a:lnTo>
                    <a:lnTo>
                      <a:pt x="32" y="162"/>
                    </a:lnTo>
                    <a:lnTo>
                      <a:pt x="22" y="160"/>
                    </a:lnTo>
                    <a:lnTo>
                      <a:pt x="12" y="156"/>
                    </a:lnTo>
                    <a:lnTo>
                      <a:pt x="6" y="152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Freeform 109"/>
              <p:cNvSpPr>
                <a:spLocks/>
              </p:cNvSpPr>
              <p:nvPr/>
            </p:nvSpPr>
            <p:spPr bwMode="auto">
              <a:xfrm>
                <a:off x="2831016" y="2961541"/>
                <a:ext cx="177676" cy="169412"/>
              </a:xfrm>
              <a:custGeom>
                <a:avLst/>
                <a:gdLst>
                  <a:gd name="T0" fmla="*/ 2 w 172"/>
                  <a:gd name="T1" fmla="*/ 130 h 164"/>
                  <a:gd name="T2" fmla="*/ 2 w 172"/>
                  <a:gd name="T3" fmla="*/ 130 h 164"/>
                  <a:gd name="T4" fmla="*/ 42 w 172"/>
                  <a:gd name="T5" fmla="*/ 126 h 164"/>
                  <a:gd name="T6" fmla="*/ 70 w 172"/>
                  <a:gd name="T7" fmla="*/ 122 h 164"/>
                  <a:gd name="T8" fmla="*/ 80 w 172"/>
                  <a:gd name="T9" fmla="*/ 118 h 164"/>
                  <a:gd name="T10" fmla="*/ 86 w 172"/>
                  <a:gd name="T11" fmla="*/ 116 h 164"/>
                  <a:gd name="T12" fmla="*/ 86 w 172"/>
                  <a:gd name="T13" fmla="*/ 116 h 164"/>
                  <a:gd name="T14" fmla="*/ 90 w 172"/>
                  <a:gd name="T15" fmla="*/ 110 h 164"/>
                  <a:gd name="T16" fmla="*/ 96 w 172"/>
                  <a:gd name="T17" fmla="*/ 98 h 164"/>
                  <a:gd name="T18" fmla="*/ 110 w 172"/>
                  <a:gd name="T19" fmla="*/ 62 h 164"/>
                  <a:gd name="T20" fmla="*/ 124 w 172"/>
                  <a:gd name="T21" fmla="*/ 26 h 164"/>
                  <a:gd name="T22" fmla="*/ 130 w 172"/>
                  <a:gd name="T23" fmla="*/ 12 h 164"/>
                  <a:gd name="T24" fmla="*/ 134 w 172"/>
                  <a:gd name="T25" fmla="*/ 6 h 164"/>
                  <a:gd name="T26" fmla="*/ 134 w 172"/>
                  <a:gd name="T27" fmla="*/ 6 h 164"/>
                  <a:gd name="T28" fmla="*/ 136 w 172"/>
                  <a:gd name="T29" fmla="*/ 4 h 164"/>
                  <a:gd name="T30" fmla="*/ 142 w 172"/>
                  <a:gd name="T31" fmla="*/ 2 h 164"/>
                  <a:gd name="T32" fmla="*/ 148 w 172"/>
                  <a:gd name="T33" fmla="*/ 0 h 164"/>
                  <a:gd name="T34" fmla="*/ 154 w 172"/>
                  <a:gd name="T35" fmla="*/ 0 h 164"/>
                  <a:gd name="T36" fmla="*/ 160 w 172"/>
                  <a:gd name="T37" fmla="*/ 4 h 164"/>
                  <a:gd name="T38" fmla="*/ 166 w 172"/>
                  <a:gd name="T39" fmla="*/ 10 h 164"/>
                  <a:gd name="T40" fmla="*/ 170 w 172"/>
                  <a:gd name="T41" fmla="*/ 18 h 164"/>
                  <a:gd name="T42" fmla="*/ 172 w 172"/>
                  <a:gd name="T43" fmla="*/ 30 h 164"/>
                  <a:gd name="T44" fmla="*/ 172 w 172"/>
                  <a:gd name="T45" fmla="*/ 30 h 164"/>
                  <a:gd name="T46" fmla="*/ 172 w 172"/>
                  <a:gd name="T47" fmla="*/ 46 h 164"/>
                  <a:gd name="T48" fmla="*/ 170 w 172"/>
                  <a:gd name="T49" fmla="*/ 64 h 164"/>
                  <a:gd name="T50" fmla="*/ 164 w 172"/>
                  <a:gd name="T51" fmla="*/ 102 h 164"/>
                  <a:gd name="T52" fmla="*/ 160 w 172"/>
                  <a:gd name="T53" fmla="*/ 118 h 164"/>
                  <a:gd name="T54" fmla="*/ 154 w 172"/>
                  <a:gd name="T55" fmla="*/ 134 h 164"/>
                  <a:gd name="T56" fmla="*/ 148 w 172"/>
                  <a:gd name="T57" fmla="*/ 144 h 164"/>
                  <a:gd name="T58" fmla="*/ 142 w 172"/>
                  <a:gd name="T59" fmla="*/ 150 h 164"/>
                  <a:gd name="T60" fmla="*/ 142 w 172"/>
                  <a:gd name="T61" fmla="*/ 150 h 164"/>
                  <a:gd name="T62" fmla="*/ 130 w 172"/>
                  <a:gd name="T63" fmla="*/ 154 h 164"/>
                  <a:gd name="T64" fmla="*/ 110 w 172"/>
                  <a:gd name="T65" fmla="*/ 160 h 164"/>
                  <a:gd name="T66" fmla="*/ 84 w 172"/>
                  <a:gd name="T67" fmla="*/ 162 h 164"/>
                  <a:gd name="T68" fmla="*/ 58 w 172"/>
                  <a:gd name="T69" fmla="*/ 164 h 164"/>
                  <a:gd name="T70" fmla="*/ 32 w 172"/>
                  <a:gd name="T71" fmla="*/ 162 h 164"/>
                  <a:gd name="T72" fmla="*/ 22 w 172"/>
                  <a:gd name="T73" fmla="*/ 160 h 164"/>
                  <a:gd name="T74" fmla="*/ 12 w 172"/>
                  <a:gd name="T75" fmla="*/ 156 h 164"/>
                  <a:gd name="T76" fmla="*/ 6 w 172"/>
                  <a:gd name="T77" fmla="*/ 152 h 164"/>
                  <a:gd name="T78" fmla="*/ 2 w 172"/>
                  <a:gd name="T79" fmla="*/ 146 h 164"/>
                  <a:gd name="T80" fmla="*/ 0 w 172"/>
                  <a:gd name="T81" fmla="*/ 138 h 164"/>
                  <a:gd name="T82" fmla="*/ 2 w 172"/>
                  <a:gd name="T83" fmla="*/ 13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64">
                    <a:moveTo>
                      <a:pt x="2" y="130"/>
                    </a:moveTo>
                    <a:lnTo>
                      <a:pt x="2" y="130"/>
                    </a:lnTo>
                    <a:lnTo>
                      <a:pt x="42" y="126"/>
                    </a:lnTo>
                    <a:lnTo>
                      <a:pt x="70" y="122"/>
                    </a:lnTo>
                    <a:lnTo>
                      <a:pt x="80" y="118"/>
                    </a:lnTo>
                    <a:lnTo>
                      <a:pt x="86" y="116"/>
                    </a:lnTo>
                    <a:lnTo>
                      <a:pt x="86" y="116"/>
                    </a:lnTo>
                    <a:lnTo>
                      <a:pt x="90" y="110"/>
                    </a:lnTo>
                    <a:lnTo>
                      <a:pt x="96" y="98"/>
                    </a:lnTo>
                    <a:lnTo>
                      <a:pt x="110" y="62"/>
                    </a:lnTo>
                    <a:lnTo>
                      <a:pt x="124" y="26"/>
                    </a:lnTo>
                    <a:lnTo>
                      <a:pt x="130" y="12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6" y="4"/>
                    </a:lnTo>
                    <a:lnTo>
                      <a:pt x="142" y="2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0" y="4"/>
                    </a:lnTo>
                    <a:lnTo>
                      <a:pt x="166" y="10"/>
                    </a:lnTo>
                    <a:lnTo>
                      <a:pt x="170" y="18"/>
                    </a:lnTo>
                    <a:lnTo>
                      <a:pt x="172" y="30"/>
                    </a:lnTo>
                    <a:lnTo>
                      <a:pt x="172" y="30"/>
                    </a:lnTo>
                    <a:lnTo>
                      <a:pt x="172" y="46"/>
                    </a:lnTo>
                    <a:lnTo>
                      <a:pt x="170" y="64"/>
                    </a:lnTo>
                    <a:lnTo>
                      <a:pt x="164" y="102"/>
                    </a:lnTo>
                    <a:lnTo>
                      <a:pt x="160" y="118"/>
                    </a:lnTo>
                    <a:lnTo>
                      <a:pt x="154" y="134"/>
                    </a:lnTo>
                    <a:lnTo>
                      <a:pt x="148" y="144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30" y="154"/>
                    </a:lnTo>
                    <a:lnTo>
                      <a:pt x="110" y="160"/>
                    </a:lnTo>
                    <a:lnTo>
                      <a:pt x="84" y="162"/>
                    </a:lnTo>
                    <a:lnTo>
                      <a:pt x="58" y="164"/>
                    </a:lnTo>
                    <a:lnTo>
                      <a:pt x="32" y="162"/>
                    </a:lnTo>
                    <a:lnTo>
                      <a:pt x="22" y="160"/>
                    </a:lnTo>
                    <a:lnTo>
                      <a:pt x="12" y="156"/>
                    </a:lnTo>
                    <a:lnTo>
                      <a:pt x="6" y="152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Freeform 110"/>
              <p:cNvSpPr>
                <a:spLocks/>
              </p:cNvSpPr>
              <p:nvPr/>
            </p:nvSpPr>
            <p:spPr bwMode="auto">
              <a:xfrm>
                <a:off x="2826884" y="2959475"/>
                <a:ext cx="181808" cy="159082"/>
              </a:xfrm>
              <a:custGeom>
                <a:avLst/>
                <a:gdLst>
                  <a:gd name="T0" fmla="*/ 176 w 176"/>
                  <a:gd name="T1" fmla="*/ 52 h 154"/>
                  <a:gd name="T2" fmla="*/ 176 w 176"/>
                  <a:gd name="T3" fmla="*/ 52 h 154"/>
                  <a:gd name="T4" fmla="*/ 176 w 176"/>
                  <a:gd name="T5" fmla="*/ 46 h 154"/>
                  <a:gd name="T6" fmla="*/ 176 w 176"/>
                  <a:gd name="T7" fmla="*/ 30 h 154"/>
                  <a:gd name="T8" fmla="*/ 176 w 176"/>
                  <a:gd name="T9" fmla="*/ 22 h 154"/>
                  <a:gd name="T10" fmla="*/ 172 w 176"/>
                  <a:gd name="T11" fmla="*/ 14 h 154"/>
                  <a:gd name="T12" fmla="*/ 168 w 176"/>
                  <a:gd name="T13" fmla="*/ 6 h 154"/>
                  <a:gd name="T14" fmla="*/ 160 w 176"/>
                  <a:gd name="T15" fmla="*/ 2 h 154"/>
                  <a:gd name="T16" fmla="*/ 160 w 176"/>
                  <a:gd name="T17" fmla="*/ 2 h 154"/>
                  <a:gd name="T18" fmla="*/ 152 w 176"/>
                  <a:gd name="T19" fmla="*/ 0 h 154"/>
                  <a:gd name="T20" fmla="*/ 146 w 176"/>
                  <a:gd name="T21" fmla="*/ 0 h 154"/>
                  <a:gd name="T22" fmla="*/ 140 w 176"/>
                  <a:gd name="T23" fmla="*/ 2 h 154"/>
                  <a:gd name="T24" fmla="*/ 136 w 176"/>
                  <a:gd name="T25" fmla="*/ 6 h 154"/>
                  <a:gd name="T26" fmla="*/ 130 w 176"/>
                  <a:gd name="T27" fmla="*/ 20 h 154"/>
                  <a:gd name="T28" fmla="*/ 124 w 176"/>
                  <a:gd name="T29" fmla="*/ 38 h 154"/>
                  <a:gd name="T30" fmla="*/ 124 w 176"/>
                  <a:gd name="T31" fmla="*/ 38 h 154"/>
                  <a:gd name="T32" fmla="*/ 114 w 176"/>
                  <a:gd name="T33" fmla="*/ 62 h 154"/>
                  <a:gd name="T34" fmla="*/ 104 w 176"/>
                  <a:gd name="T35" fmla="*/ 86 h 154"/>
                  <a:gd name="T36" fmla="*/ 100 w 176"/>
                  <a:gd name="T37" fmla="*/ 98 h 154"/>
                  <a:gd name="T38" fmla="*/ 94 w 176"/>
                  <a:gd name="T39" fmla="*/ 108 h 154"/>
                  <a:gd name="T40" fmla="*/ 88 w 176"/>
                  <a:gd name="T41" fmla="*/ 114 h 154"/>
                  <a:gd name="T42" fmla="*/ 82 w 176"/>
                  <a:gd name="T43" fmla="*/ 118 h 154"/>
                  <a:gd name="T44" fmla="*/ 82 w 176"/>
                  <a:gd name="T45" fmla="*/ 118 h 154"/>
                  <a:gd name="T46" fmla="*/ 60 w 176"/>
                  <a:gd name="T47" fmla="*/ 118 h 154"/>
                  <a:gd name="T48" fmla="*/ 46 w 176"/>
                  <a:gd name="T49" fmla="*/ 120 h 154"/>
                  <a:gd name="T50" fmla="*/ 30 w 176"/>
                  <a:gd name="T51" fmla="*/ 124 h 154"/>
                  <a:gd name="T52" fmla="*/ 16 w 176"/>
                  <a:gd name="T53" fmla="*/ 128 h 154"/>
                  <a:gd name="T54" fmla="*/ 6 w 176"/>
                  <a:gd name="T55" fmla="*/ 134 h 154"/>
                  <a:gd name="T56" fmla="*/ 2 w 176"/>
                  <a:gd name="T57" fmla="*/ 138 h 154"/>
                  <a:gd name="T58" fmla="*/ 0 w 176"/>
                  <a:gd name="T59" fmla="*/ 144 h 154"/>
                  <a:gd name="T60" fmla="*/ 2 w 176"/>
                  <a:gd name="T61" fmla="*/ 148 h 154"/>
                  <a:gd name="T62" fmla="*/ 4 w 176"/>
                  <a:gd name="T63" fmla="*/ 154 h 154"/>
                  <a:gd name="T64" fmla="*/ 4 w 176"/>
                  <a:gd name="T65" fmla="*/ 154 h 154"/>
                  <a:gd name="T66" fmla="*/ 4 w 176"/>
                  <a:gd name="T67" fmla="*/ 150 h 154"/>
                  <a:gd name="T68" fmla="*/ 8 w 176"/>
                  <a:gd name="T69" fmla="*/ 144 h 154"/>
                  <a:gd name="T70" fmla="*/ 12 w 176"/>
                  <a:gd name="T71" fmla="*/ 138 h 154"/>
                  <a:gd name="T72" fmla="*/ 20 w 176"/>
                  <a:gd name="T73" fmla="*/ 132 h 154"/>
                  <a:gd name="T74" fmla="*/ 32 w 176"/>
                  <a:gd name="T75" fmla="*/ 128 h 154"/>
                  <a:gd name="T76" fmla="*/ 48 w 176"/>
                  <a:gd name="T77" fmla="*/ 124 h 154"/>
                  <a:gd name="T78" fmla="*/ 68 w 176"/>
                  <a:gd name="T79" fmla="*/ 124 h 154"/>
                  <a:gd name="T80" fmla="*/ 68 w 176"/>
                  <a:gd name="T81" fmla="*/ 124 h 154"/>
                  <a:gd name="T82" fmla="*/ 82 w 176"/>
                  <a:gd name="T83" fmla="*/ 122 h 154"/>
                  <a:gd name="T84" fmla="*/ 92 w 176"/>
                  <a:gd name="T85" fmla="*/ 118 h 154"/>
                  <a:gd name="T86" fmla="*/ 100 w 176"/>
                  <a:gd name="T87" fmla="*/ 112 h 154"/>
                  <a:gd name="T88" fmla="*/ 106 w 176"/>
                  <a:gd name="T89" fmla="*/ 102 h 154"/>
                  <a:gd name="T90" fmla="*/ 110 w 176"/>
                  <a:gd name="T91" fmla="*/ 92 h 154"/>
                  <a:gd name="T92" fmla="*/ 116 w 176"/>
                  <a:gd name="T93" fmla="*/ 78 h 154"/>
                  <a:gd name="T94" fmla="*/ 124 w 176"/>
                  <a:gd name="T95" fmla="*/ 52 h 154"/>
                  <a:gd name="T96" fmla="*/ 124 w 176"/>
                  <a:gd name="T97" fmla="*/ 52 h 154"/>
                  <a:gd name="T98" fmla="*/ 132 w 176"/>
                  <a:gd name="T99" fmla="*/ 30 h 154"/>
                  <a:gd name="T100" fmla="*/ 140 w 176"/>
                  <a:gd name="T101" fmla="*/ 14 h 154"/>
                  <a:gd name="T102" fmla="*/ 146 w 176"/>
                  <a:gd name="T103" fmla="*/ 10 h 154"/>
                  <a:gd name="T104" fmla="*/ 150 w 176"/>
                  <a:gd name="T105" fmla="*/ 8 h 154"/>
                  <a:gd name="T106" fmla="*/ 154 w 176"/>
                  <a:gd name="T107" fmla="*/ 6 h 154"/>
                  <a:gd name="T108" fmla="*/ 158 w 176"/>
                  <a:gd name="T109" fmla="*/ 8 h 154"/>
                  <a:gd name="T110" fmla="*/ 158 w 176"/>
                  <a:gd name="T111" fmla="*/ 8 h 154"/>
                  <a:gd name="T112" fmla="*/ 162 w 176"/>
                  <a:gd name="T113" fmla="*/ 10 h 154"/>
                  <a:gd name="T114" fmla="*/ 166 w 176"/>
                  <a:gd name="T115" fmla="*/ 16 h 154"/>
                  <a:gd name="T116" fmla="*/ 172 w 176"/>
                  <a:gd name="T117" fmla="*/ 32 h 154"/>
                  <a:gd name="T118" fmla="*/ 176 w 176"/>
                  <a:gd name="T119" fmla="*/ 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154">
                    <a:moveTo>
                      <a:pt x="176" y="52"/>
                    </a:moveTo>
                    <a:lnTo>
                      <a:pt x="176" y="52"/>
                    </a:lnTo>
                    <a:lnTo>
                      <a:pt x="176" y="46"/>
                    </a:lnTo>
                    <a:lnTo>
                      <a:pt x="176" y="30"/>
                    </a:lnTo>
                    <a:lnTo>
                      <a:pt x="176" y="22"/>
                    </a:lnTo>
                    <a:lnTo>
                      <a:pt x="172" y="14"/>
                    </a:lnTo>
                    <a:lnTo>
                      <a:pt x="168" y="6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0" y="2"/>
                    </a:lnTo>
                    <a:lnTo>
                      <a:pt x="136" y="6"/>
                    </a:lnTo>
                    <a:lnTo>
                      <a:pt x="130" y="20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14" y="62"/>
                    </a:lnTo>
                    <a:lnTo>
                      <a:pt x="104" y="86"/>
                    </a:lnTo>
                    <a:lnTo>
                      <a:pt x="100" y="98"/>
                    </a:lnTo>
                    <a:lnTo>
                      <a:pt x="94" y="108"/>
                    </a:lnTo>
                    <a:lnTo>
                      <a:pt x="88" y="114"/>
                    </a:lnTo>
                    <a:lnTo>
                      <a:pt x="82" y="118"/>
                    </a:lnTo>
                    <a:lnTo>
                      <a:pt x="82" y="118"/>
                    </a:lnTo>
                    <a:lnTo>
                      <a:pt x="60" y="118"/>
                    </a:lnTo>
                    <a:lnTo>
                      <a:pt x="46" y="120"/>
                    </a:lnTo>
                    <a:lnTo>
                      <a:pt x="30" y="124"/>
                    </a:lnTo>
                    <a:lnTo>
                      <a:pt x="16" y="128"/>
                    </a:lnTo>
                    <a:lnTo>
                      <a:pt x="6" y="134"/>
                    </a:lnTo>
                    <a:lnTo>
                      <a:pt x="2" y="138"/>
                    </a:lnTo>
                    <a:lnTo>
                      <a:pt x="0" y="144"/>
                    </a:lnTo>
                    <a:lnTo>
                      <a:pt x="2" y="148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0"/>
                    </a:lnTo>
                    <a:lnTo>
                      <a:pt x="8" y="144"/>
                    </a:lnTo>
                    <a:lnTo>
                      <a:pt x="12" y="138"/>
                    </a:lnTo>
                    <a:lnTo>
                      <a:pt x="20" y="132"/>
                    </a:lnTo>
                    <a:lnTo>
                      <a:pt x="32" y="128"/>
                    </a:lnTo>
                    <a:lnTo>
                      <a:pt x="48" y="124"/>
                    </a:lnTo>
                    <a:lnTo>
                      <a:pt x="68" y="124"/>
                    </a:lnTo>
                    <a:lnTo>
                      <a:pt x="68" y="124"/>
                    </a:lnTo>
                    <a:lnTo>
                      <a:pt x="82" y="122"/>
                    </a:lnTo>
                    <a:lnTo>
                      <a:pt x="92" y="118"/>
                    </a:lnTo>
                    <a:lnTo>
                      <a:pt x="100" y="112"/>
                    </a:lnTo>
                    <a:lnTo>
                      <a:pt x="106" y="102"/>
                    </a:lnTo>
                    <a:lnTo>
                      <a:pt x="110" y="92"/>
                    </a:lnTo>
                    <a:lnTo>
                      <a:pt x="116" y="78"/>
                    </a:lnTo>
                    <a:lnTo>
                      <a:pt x="124" y="52"/>
                    </a:lnTo>
                    <a:lnTo>
                      <a:pt x="124" y="52"/>
                    </a:lnTo>
                    <a:lnTo>
                      <a:pt x="132" y="30"/>
                    </a:lnTo>
                    <a:lnTo>
                      <a:pt x="140" y="14"/>
                    </a:lnTo>
                    <a:lnTo>
                      <a:pt x="146" y="10"/>
                    </a:lnTo>
                    <a:lnTo>
                      <a:pt x="150" y="8"/>
                    </a:lnTo>
                    <a:lnTo>
                      <a:pt x="154" y="6"/>
                    </a:lnTo>
                    <a:lnTo>
                      <a:pt x="158" y="8"/>
                    </a:lnTo>
                    <a:lnTo>
                      <a:pt x="158" y="8"/>
                    </a:lnTo>
                    <a:lnTo>
                      <a:pt x="162" y="10"/>
                    </a:lnTo>
                    <a:lnTo>
                      <a:pt x="166" y="16"/>
                    </a:lnTo>
                    <a:lnTo>
                      <a:pt x="172" y="32"/>
                    </a:lnTo>
                    <a:lnTo>
                      <a:pt x="176" y="52"/>
                    </a:ln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Freeform 111"/>
              <p:cNvSpPr>
                <a:spLocks/>
              </p:cNvSpPr>
              <p:nvPr/>
            </p:nvSpPr>
            <p:spPr bwMode="auto">
              <a:xfrm>
                <a:off x="2826884" y="2959475"/>
                <a:ext cx="181808" cy="159082"/>
              </a:xfrm>
              <a:custGeom>
                <a:avLst/>
                <a:gdLst>
                  <a:gd name="T0" fmla="*/ 176 w 176"/>
                  <a:gd name="T1" fmla="*/ 52 h 154"/>
                  <a:gd name="T2" fmla="*/ 176 w 176"/>
                  <a:gd name="T3" fmla="*/ 52 h 154"/>
                  <a:gd name="T4" fmla="*/ 176 w 176"/>
                  <a:gd name="T5" fmla="*/ 46 h 154"/>
                  <a:gd name="T6" fmla="*/ 176 w 176"/>
                  <a:gd name="T7" fmla="*/ 30 h 154"/>
                  <a:gd name="T8" fmla="*/ 176 w 176"/>
                  <a:gd name="T9" fmla="*/ 22 h 154"/>
                  <a:gd name="T10" fmla="*/ 172 w 176"/>
                  <a:gd name="T11" fmla="*/ 14 h 154"/>
                  <a:gd name="T12" fmla="*/ 168 w 176"/>
                  <a:gd name="T13" fmla="*/ 6 h 154"/>
                  <a:gd name="T14" fmla="*/ 160 w 176"/>
                  <a:gd name="T15" fmla="*/ 2 h 154"/>
                  <a:gd name="T16" fmla="*/ 160 w 176"/>
                  <a:gd name="T17" fmla="*/ 2 h 154"/>
                  <a:gd name="T18" fmla="*/ 152 w 176"/>
                  <a:gd name="T19" fmla="*/ 0 h 154"/>
                  <a:gd name="T20" fmla="*/ 146 w 176"/>
                  <a:gd name="T21" fmla="*/ 0 h 154"/>
                  <a:gd name="T22" fmla="*/ 140 w 176"/>
                  <a:gd name="T23" fmla="*/ 2 h 154"/>
                  <a:gd name="T24" fmla="*/ 136 w 176"/>
                  <a:gd name="T25" fmla="*/ 6 h 154"/>
                  <a:gd name="T26" fmla="*/ 130 w 176"/>
                  <a:gd name="T27" fmla="*/ 20 h 154"/>
                  <a:gd name="T28" fmla="*/ 124 w 176"/>
                  <a:gd name="T29" fmla="*/ 38 h 154"/>
                  <a:gd name="T30" fmla="*/ 124 w 176"/>
                  <a:gd name="T31" fmla="*/ 38 h 154"/>
                  <a:gd name="T32" fmla="*/ 114 w 176"/>
                  <a:gd name="T33" fmla="*/ 62 h 154"/>
                  <a:gd name="T34" fmla="*/ 104 w 176"/>
                  <a:gd name="T35" fmla="*/ 86 h 154"/>
                  <a:gd name="T36" fmla="*/ 100 w 176"/>
                  <a:gd name="T37" fmla="*/ 98 h 154"/>
                  <a:gd name="T38" fmla="*/ 94 w 176"/>
                  <a:gd name="T39" fmla="*/ 108 h 154"/>
                  <a:gd name="T40" fmla="*/ 88 w 176"/>
                  <a:gd name="T41" fmla="*/ 114 h 154"/>
                  <a:gd name="T42" fmla="*/ 82 w 176"/>
                  <a:gd name="T43" fmla="*/ 118 h 154"/>
                  <a:gd name="T44" fmla="*/ 82 w 176"/>
                  <a:gd name="T45" fmla="*/ 118 h 154"/>
                  <a:gd name="T46" fmla="*/ 60 w 176"/>
                  <a:gd name="T47" fmla="*/ 118 h 154"/>
                  <a:gd name="T48" fmla="*/ 46 w 176"/>
                  <a:gd name="T49" fmla="*/ 120 h 154"/>
                  <a:gd name="T50" fmla="*/ 30 w 176"/>
                  <a:gd name="T51" fmla="*/ 124 h 154"/>
                  <a:gd name="T52" fmla="*/ 16 w 176"/>
                  <a:gd name="T53" fmla="*/ 128 h 154"/>
                  <a:gd name="T54" fmla="*/ 6 w 176"/>
                  <a:gd name="T55" fmla="*/ 134 h 154"/>
                  <a:gd name="T56" fmla="*/ 2 w 176"/>
                  <a:gd name="T57" fmla="*/ 138 h 154"/>
                  <a:gd name="T58" fmla="*/ 0 w 176"/>
                  <a:gd name="T59" fmla="*/ 144 h 154"/>
                  <a:gd name="T60" fmla="*/ 2 w 176"/>
                  <a:gd name="T61" fmla="*/ 148 h 154"/>
                  <a:gd name="T62" fmla="*/ 4 w 176"/>
                  <a:gd name="T63" fmla="*/ 154 h 154"/>
                  <a:gd name="T64" fmla="*/ 4 w 176"/>
                  <a:gd name="T65" fmla="*/ 154 h 154"/>
                  <a:gd name="T66" fmla="*/ 4 w 176"/>
                  <a:gd name="T67" fmla="*/ 150 h 154"/>
                  <a:gd name="T68" fmla="*/ 8 w 176"/>
                  <a:gd name="T69" fmla="*/ 144 h 154"/>
                  <a:gd name="T70" fmla="*/ 12 w 176"/>
                  <a:gd name="T71" fmla="*/ 138 h 154"/>
                  <a:gd name="T72" fmla="*/ 20 w 176"/>
                  <a:gd name="T73" fmla="*/ 132 h 154"/>
                  <a:gd name="T74" fmla="*/ 32 w 176"/>
                  <a:gd name="T75" fmla="*/ 128 h 154"/>
                  <a:gd name="T76" fmla="*/ 48 w 176"/>
                  <a:gd name="T77" fmla="*/ 124 h 154"/>
                  <a:gd name="T78" fmla="*/ 68 w 176"/>
                  <a:gd name="T79" fmla="*/ 124 h 154"/>
                  <a:gd name="T80" fmla="*/ 68 w 176"/>
                  <a:gd name="T81" fmla="*/ 124 h 154"/>
                  <a:gd name="T82" fmla="*/ 82 w 176"/>
                  <a:gd name="T83" fmla="*/ 122 h 154"/>
                  <a:gd name="T84" fmla="*/ 92 w 176"/>
                  <a:gd name="T85" fmla="*/ 118 h 154"/>
                  <a:gd name="T86" fmla="*/ 100 w 176"/>
                  <a:gd name="T87" fmla="*/ 112 h 154"/>
                  <a:gd name="T88" fmla="*/ 106 w 176"/>
                  <a:gd name="T89" fmla="*/ 102 h 154"/>
                  <a:gd name="T90" fmla="*/ 110 w 176"/>
                  <a:gd name="T91" fmla="*/ 92 h 154"/>
                  <a:gd name="T92" fmla="*/ 116 w 176"/>
                  <a:gd name="T93" fmla="*/ 78 h 154"/>
                  <a:gd name="T94" fmla="*/ 124 w 176"/>
                  <a:gd name="T95" fmla="*/ 52 h 154"/>
                  <a:gd name="T96" fmla="*/ 124 w 176"/>
                  <a:gd name="T97" fmla="*/ 52 h 154"/>
                  <a:gd name="T98" fmla="*/ 132 w 176"/>
                  <a:gd name="T99" fmla="*/ 30 h 154"/>
                  <a:gd name="T100" fmla="*/ 140 w 176"/>
                  <a:gd name="T101" fmla="*/ 14 h 154"/>
                  <a:gd name="T102" fmla="*/ 146 w 176"/>
                  <a:gd name="T103" fmla="*/ 10 h 154"/>
                  <a:gd name="T104" fmla="*/ 150 w 176"/>
                  <a:gd name="T105" fmla="*/ 8 h 154"/>
                  <a:gd name="T106" fmla="*/ 154 w 176"/>
                  <a:gd name="T107" fmla="*/ 6 h 154"/>
                  <a:gd name="T108" fmla="*/ 158 w 176"/>
                  <a:gd name="T109" fmla="*/ 8 h 154"/>
                  <a:gd name="T110" fmla="*/ 158 w 176"/>
                  <a:gd name="T111" fmla="*/ 8 h 154"/>
                  <a:gd name="T112" fmla="*/ 162 w 176"/>
                  <a:gd name="T113" fmla="*/ 10 h 154"/>
                  <a:gd name="T114" fmla="*/ 166 w 176"/>
                  <a:gd name="T115" fmla="*/ 16 h 154"/>
                  <a:gd name="T116" fmla="*/ 172 w 176"/>
                  <a:gd name="T117" fmla="*/ 32 h 154"/>
                  <a:gd name="T118" fmla="*/ 176 w 176"/>
                  <a:gd name="T119" fmla="*/ 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154">
                    <a:moveTo>
                      <a:pt x="176" y="52"/>
                    </a:moveTo>
                    <a:lnTo>
                      <a:pt x="176" y="52"/>
                    </a:lnTo>
                    <a:lnTo>
                      <a:pt x="176" y="46"/>
                    </a:lnTo>
                    <a:lnTo>
                      <a:pt x="176" y="30"/>
                    </a:lnTo>
                    <a:lnTo>
                      <a:pt x="176" y="22"/>
                    </a:lnTo>
                    <a:lnTo>
                      <a:pt x="172" y="14"/>
                    </a:lnTo>
                    <a:lnTo>
                      <a:pt x="168" y="6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0" y="2"/>
                    </a:lnTo>
                    <a:lnTo>
                      <a:pt x="136" y="6"/>
                    </a:lnTo>
                    <a:lnTo>
                      <a:pt x="130" y="20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14" y="62"/>
                    </a:lnTo>
                    <a:lnTo>
                      <a:pt x="104" y="86"/>
                    </a:lnTo>
                    <a:lnTo>
                      <a:pt x="100" y="98"/>
                    </a:lnTo>
                    <a:lnTo>
                      <a:pt x="94" y="108"/>
                    </a:lnTo>
                    <a:lnTo>
                      <a:pt x="88" y="114"/>
                    </a:lnTo>
                    <a:lnTo>
                      <a:pt x="82" y="118"/>
                    </a:lnTo>
                    <a:lnTo>
                      <a:pt x="82" y="118"/>
                    </a:lnTo>
                    <a:lnTo>
                      <a:pt x="60" y="118"/>
                    </a:lnTo>
                    <a:lnTo>
                      <a:pt x="46" y="120"/>
                    </a:lnTo>
                    <a:lnTo>
                      <a:pt x="30" y="124"/>
                    </a:lnTo>
                    <a:lnTo>
                      <a:pt x="16" y="128"/>
                    </a:lnTo>
                    <a:lnTo>
                      <a:pt x="6" y="134"/>
                    </a:lnTo>
                    <a:lnTo>
                      <a:pt x="2" y="138"/>
                    </a:lnTo>
                    <a:lnTo>
                      <a:pt x="0" y="144"/>
                    </a:lnTo>
                    <a:lnTo>
                      <a:pt x="2" y="148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0"/>
                    </a:lnTo>
                    <a:lnTo>
                      <a:pt x="8" y="144"/>
                    </a:lnTo>
                    <a:lnTo>
                      <a:pt x="12" y="138"/>
                    </a:lnTo>
                    <a:lnTo>
                      <a:pt x="20" y="132"/>
                    </a:lnTo>
                    <a:lnTo>
                      <a:pt x="32" y="128"/>
                    </a:lnTo>
                    <a:lnTo>
                      <a:pt x="48" y="124"/>
                    </a:lnTo>
                    <a:lnTo>
                      <a:pt x="68" y="124"/>
                    </a:lnTo>
                    <a:lnTo>
                      <a:pt x="68" y="124"/>
                    </a:lnTo>
                    <a:lnTo>
                      <a:pt x="82" y="122"/>
                    </a:lnTo>
                    <a:lnTo>
                      <a:pt x="92" y="118"/>
                    </a:lnTo>
                    <a:lnTo>
                      <a:pt x="100" y="112"/>
                    </a:lnTo>
                    <a:lnTo>
                      <a:pt x="106" y="102"/>
                    </a:lnTo>
                    <a:lnTo>
                      <a:pt x="110" y="92"/>
                    </a:lnTo>
                    <a:lnTo>
                      <a:pt x="116" y="78"/>
                    </a:lnTo>
                    <a:lnTo>
                      <a:pt x="124" y="52"/>
                    </a:lnTo>
                    <a:lnTo>
                      <a:pt x="124" y="52"/>
                    </a:lnTo>
                    <a:lnTo>
                      <a:pt x="132" y="30"/>
                    </a:lnTo>
                    <a:lnTo>
                      <a:pt x="140" y="14"/>
                    </a:lnTo>
                    <a:lnTo>
                      <a:pt x="146" y="10"/>
                    </a:lnTo>
                    <a:lnTo>
                      <a:pt x="150" y="8"/>
                    </a:lnTo>
                    <a:lnTo>
                      <a:pt x="154" y="6"/>
                    </a:lnTo>
                    <a:lnTo>
                      <a:pt x="158" y="8"/>
                    </a:lnTo>
                    <a:lnTo>
                      <a:pt x="158" y="8"/>
                    </a:lnTo>
                    <a:lnTo>
                      <a:pt x="162" y="10"/>
                    </a:lnTo>
                    <a:lnTo>
                      <a:pt x="166" y="16"/>
                    </a:lnTo>
                    <a:lnTo>
                      <a:pt x="172" y="32"/>
                    </a:lnTo>
                    <a:lnTo>
                      <a:pt x="176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" name="Freeform 112"/>
              <p:cNvSpPr>
                <a:spLocks/>
              </p:cNvSpPr>
              <p:nvPr/>
            </p:nvSpPr>
            <p:spPr bwMode="auto">
              <a:xfrm>
                <a:off x="2992164" y="2928485"/>
                <a:ext cx="39254" cy="39254"/>
              </a:xfrm>
              <a:custGeom>
                <a:avLst/>
                <a:gdLst>
                  <a:gd name="T0" fmla="*/ 38 w 38"/>
                  <a:gd name="T1" fmla="*/ 0 h 38"/>
                  <a:gd name="T2" fmla="*/ 38 w 38"/>
                  <a:gd name="T3" fmla="*/ 0 h 38"/>
                  <a:gd name="T4" fmla="*/ 34 w 38"/>
                  <a:gd name="T5" fmla="*/ 0 h 38"/>
                  <a:gd name="T6" fmla="*/ 30 w 38"/>
                  <a:gd name="T7" fmla="*/ 0 h 38"/>
                  <a:gd name="T8" fmla="*/ 24 w 38"/>
                  <a:gd name="T9" fmla="*/ 0 h 38"/>
                  <a:gd name="T10" fmla="*/ 18 w 38"/>
                  <a:gd name="T11" fmla="*/ 4 h 38"/>
                  <a:gd name="T12" fmla="*/ 12 w 38"/>
                  <a:gd name="T13" fmla="*/ 10 h 38"/>
                  <a:gd name="T14" fmla="*/ 6 w 38"/>
                  <a:gd name="T15" fmla="*/ 18 h 38"/>
                  <a:gd name="T16" fmla="*/ 0 w 38"/>
                  <a:gd name="T17" fmla="*/ 32 h 38"/>
                  <a:gd name="T18" fmla="*/ 4 w 38"/>
                  <a:gd name="T19" fmla="*/ 38 h 38"/>
                  <a:gd name="T20" fmla="*/ 4 w 38"/>
                  <a:gd name="T21" fmla="*/ 38 h 38"/>
                  <a:gd name="T22" fmla="*/ 6 w 38"/>
                  <a:gd name="T23" fmla="*/ 32 h 38"/>
                  <a:gd name="T24" fmla="*/ 12 w 38"/>
                  <a:gd name="T25" fmla="*/ 18 h 38"/>
                  <a:gd name="T26" fmla="*/ 16 w 38"/>
                  <a:gd name="T27" fmla="*/ 12 h 38"/>
                  <a:gd name="T28" fmla="*/ 22 w 38"/>
                  <a:gd name="T29" fmla="*/ 6 h 38"/>
                  <a:gd name="T30" fmla="*/ 30 w 38"/>
                  <a:gd name="T31" fmla="*/ 2 h 38"/>
                  <a:gd name="T32" fmla="*/ 38 w 38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2" y="10"/>
                    </a:lnTo>
                    <a:lnTo>
                      <a:pt x="6" y="18"/>
                    </a:lnTo>
                    <a:lnTo>
                      <a:pt x="0" y="32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12" y="18"/>
                    </a:lnTo>
                    <a:lnTo>
                      <a:pt x="16" y="12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Freeform 113"/>
              <p:cNvSpPr>
                <a:spLocks/>
              </p:cNvSpPr>
              <p:nvPr/>
            </p:nvSpPr>
            <p:spPr bwMode="auto">
              <a:xfrm>
                <a:off x="2992164" y="2928485"/>
                <a:ext cx="39254" cy="39254"/>
              </a:xfrm>
              <a:custGeom>
                <a:avLst/>
                <a:gdLst>
                  <a:gd name="T0" fmla="*/ 38 w 38"/>
                  <a:gd name="T1" fmla="*/ 0 h 38"/>
                  <a:gd name="T2" fmla="*/ 38 w 38"/>
                  <a:gd name="T3" fmla="*/ 0 h 38"/>
                  <a:gd name="T4" fmla="*/ 34 w 38"/>
                  <a:gd name="T5" fmla="*/ 0 h 38"/>
                  <a:gd name="T6" fmla="*/ 30 w 38"/>
                  <a:gd name="T7" fmla="*/ 0 h 38"/>
                  <a:gd name="T8" fmla="*/ 24 w 38"/>
                  <a:gd name="T9" fmla="*/ 0 h 38"/>
                  <a:gd name="T10" fmla="*/ 18 w 38"/>
                  <a:gd name="T11" fmla="*/ 4 h 38"/>
                  <a:gd name="T12" fmla="*/ 12 w 38"/>
                  <a:gd name="T13" fmla="*/ 10 h 38"/>
                  <a:gd name="T14" fmla="*/ 6 w 38"/>
                  <a:gd name="T15" fmla="*/ 18 h 38"/>
                  <a:gd name="T16" fmla="*/ 0 w 38"/>
                  <a:gd name="T17" fmla="*/ 32 h 38"/>
                  <a:gd name="T18" fmla="*/ 4 w 38"/>
                  <a:gd name="T19" fmla="*/ 38 h 38"/>
                  <a:gd name="T20" fmla="*/ 4 w 38"/>
                  <a:gd name="T21" fmla="*/ 38 h 38"/>
                  <a:gd name="T22" fmla="*/ 6 w 38"/>
                  <a:gd name="T23" fmla="*/ 32 h 38"/>
                  <a:gd name="T24" fmla="*/ 12 w 38"/>
                  <a:gd name="T25" fmla="*/ 18 h 38"/>
                  <a:gd name="T26" fmla="*/ 16 w 38"/>
                  <a:gd name="T27" fmla="*/ 12 h 38"/>
                  <a:gd name="T28" fmla="*/ 22 w 38"/>
                  <a:gd name="T29" fmla="*/ 6 h 38"/>
                  <a:gd name="T30" fmla="*/ 30 w 38"/>
                  <a:gd name="T31" fmla="*/ 2 h 38"/>
                  <a:gd name="T32" fmla="*/ 38 w 38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38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2" y="10"/>
                    </a:lnTo>
                    <a:lnTo>
                      <a:pt x="6" y="18"/>
                    </a:lnTo>
                    <a:lnTo>
                      <a:pt x="0" y="32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12" y="18"/>
                    </a:lnTo>
                    <a:lnTo>
                      <a:pt x="16" y="12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Freeform 114"/>
              <p:cNvSpPr>
                <a:spLocks/>
              </p:cNvSpPr>
              <p:nvPr/>
            </p:nvSpPr>
            <p:spPr bwMode="auto">
              <a:xfrm>
                <a:off x="2985966" y="3027653"/>
                <a:ext cx="22726" cy="80574"/>
              </a:xfrm>
              <a:custGeom>
                <a:avLst/>
                <a:gdLst>
                  <a:gd name="T0" fmla="*/ 22 w 22"/>
                  <a:gd name="T1" fmla="*/ 0 h 78"/>
                  <a:gd name="T2" fmla="*/ 22 w 22"/>
                  <a:gd name="T3" fmla="*/ 0 h 78"/>
                  <a:gd name="T4" fmla="*/ 16 w 22"/>
                  <a:gd name="T5" fmla="*/ 30 h 78"/>
                  <a:gd name="T6" fmla="*/ 10 w 22"/>
                  <a:gd name="T7" fmla="*/ 58 h 78"/>
                  <a:gd name="T8" fmla="*/ 4 w 22"/>
                  <a:gd name="T9" fmla="*/ 70 h 78"/>
                  <a:gd name="T10" fmla="*/ 0 w 22"/>
                  <a:gd name="T11" fmla="*/ 78 h 78"/>
                  <a:gd name="T12" fmla="*/ 0 w 22"/>
                  <a:gd name="T13" fmla="*/ 78 h 78"/>
                  <a:gd name="T14" fmla="*/ 4 w 22"/>
                  <a:gd name="T15" fmla="*/ 74 h 78"/>
                  <a:gd name="T16" fmla="*/ 12 w 22"/>
                  <a:gd name="T17" fmla="*/ 58 h 78"/>
                  <a:gd name="T18" fmla="*/ 18 w 22"/>
                  <a:gd name="T19" fmla="*/ 46 h 78"/>
                  <a:gd name="T20" fmla="*/ 20 w 22"/>
                  <a:gd name="T21" fmla="*/ 32 h 78"/>
                  <a:gd name="T22" fmla="*/ 22 w 22"/>
                  <a:gd name="T23" fmla="*/ 18 h 78"/>
                  <a:gd name="T24" fmla="*/ 22 w 22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8">
                    <a:moveTo>
                      <a:pt x="22" y="0"/>
                    </a:moveTo>
                    <a:lnTo>
                      <a:pt x="22" y="0"/>
                    </a:lnTo>
                    <a:lnTo>
                      <a:pt x="16" y="30"/>
                    </a:lnTo>
                    <a:lnTo>
                      <a:pt x="10" y="58"/>
                    </a:lnTo>
                    <a:lnTo>
                      <a:pt x="4" y="7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4" y="74"/>
                    </a:lnTo>
                    <a:lnTo>
                      <a:pt x="12" y="58"/>
                    </a:lnTo>
                    <a:lnTo>
                      <a:pt x="18" y="46"/>
                    </a:lnTo>
                    <a:lnTo>
                      <a:pt x="20" y="32"/>
                    </a:lnTo>
                    <a:lnTo>
                      <a:pt x="22" y="1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Freeform 115"/>
              <p:cNvSpPr>
                <a:spLocks/>
              </p:cNvSpPr>
              <p:nvPr/>
            </p:nvSpPr>
            <p:spPr bwMode="auto">
              <a:xfrm>
                <a:off x="2985966" y="3027653"/>
                <a:ext cx="22726" cy="80574"/>
              </a:xfrm>
              <a:custGeom>
                <a:avLst/>
                <a:gdLst>
                  <a:gd name="T0" fmla="*/ 22 w 22"/>
                  <a:gd name="T1" fmla="*/ 0 h 78"/>
                  <a:gd name="T2" fmla="*/ 22 w 22"/>
                  <a:gd name="T3" fmla="*/ 0 h 78"/>
                  <a:gd name="T4" fmla="*/ 16 w 22"/>
                  <a:gd name="T5" fmla="*/ 30 h 78"/>
                  <a:gd name="T6" fmla="*/ 10 w 22"/>
                  <a:gd name="T7" fmla="*/ 58 h 78"/>
                  <a:gd name="T8" fmla="*/ 4 w 22"/>
                  <a:gd name="T9" fmla="*/ 70 h 78"/>
                  <a:gd name="T10" fmla="*/ 0 w 22"/>
                  <a:gd name="T11" fmla="*/ 78 h 78"/>
                  <a:gd name="T12" fmla="*/ 0 w 22"/>
                  <a:gd name="T13" fmla="*/ 78 h 78"/>
                  <a:gd name="T14" fmla="*/ 4 w 22"/>
                  <a:gd name="T15" fmla="*/ 74 h 78"/>
                  <a:gd name="T16" fmla="*/ 12 w 22"/>
                  <a:gd name="T17" fmla="*/ 58 h 78"/>
                  <a:gd name="T18" fmla="*/ 18 w 22"/>
                  <a:gd name="T19" fmla="*/ 46 h 78"/>
                  <a:gd name="T20" fmla="*/ 20 w 22"/>
                  <a:gd name="T21" fmla="*/ 32 h 78"/>
                  <a:gd name="T22" fmla="*/ 22 w 22"/>
                  <a:gd name="T23" fmla="*/ 18 h 78"/>
                  <a:gd name="T24" fmla="*/ 22 w 22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8">
                    <a:moveTo>
                      <a:pt x="22" y="0"/>
                    </a:moveTo>
                    <a:lnTo>
                      <a:pt x="22" y="0"/>
                    </a:lnTo>
                    <a:lnTo>
                      <a:pt x="16" y="30"/>
                    </a:lnTo>
                    <a:lnTo>
                      <a:pt x="10" y="58"/>
                    </a:lnTo>
                    <a:lnTo>
                      <a:pt x="4" y="7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4" y="74"/>
                    </a:lnTo>
                    <a:lnTo>
                      <a:pt x="12" y="58"/>
                    </a:lnTo>
                    <a:lnTo>
                      <a:pt x="18" y="46"/>
                    </a:lnTo>
                    <a:lnTo>
                      <a:pt x="20" y="32"/>
                    </a:lnTo>
                    <a:lnTo>
                      <a:pt x="22" y="18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116"/>
              <p:cNvSpPr>
                <a:spLocks/>
              </p:cNvSpPr>
              <p:nvPr/>
            </p:nvSpPr>
            <p:spPr bwMode="auto">
              <a:xfrm>
                <a:off x="2864072" y="3135085"/>
                <a:ext cx="471047" cy="749957"/>
              </a:xfrm>
              <a:custGeom>
                <a:avLst/>
                <a:gdLst>
                  <a:gd name="T0" fmla="*/ 120 w 456"/>
                  <a:gd name="T1" fmla="*/ 0 h 726"/>
                  <a:gd name="T2" fmla="*/ 120 w 456"/>
                  <a:gd name="T3" fmla="*/ 0 h 726"/>
                  <a:gd name="T4" fmla="*/ 268 w 456"/>
                  <a:gd name="T5" fmla="*/ 266 h 726"/>
                  <a:gd name="T6" fmla="*/ 378 w 456"/>
                  <a:gd name="T7" fmla="*/ 466 h 726"/>
                  <a:gd name="T8" fmla="*/ 420 w 456"/>
                  <a:gd name="T9" fmla="*/ 544 h 726"/>
                  <a:gd name="T10" fmla="*/ 442 w 456"/>
                  <a:gd name="T11" fmla="*/ 592 h 726"/>
                  <a:gd name="T12" fmla="*/ 442 w 456"/>
                  <a:gd name="T13" fmla="*/ 592 h 726"/>
                  <a:gd name="T14" fmla="*/ 452 w 456"/>
                  <a:gd name="T15" fmla="*/ 622 h 726"/>
                  <a:gd name="T16" fmla="*/ 456 w 456"/>
                  <a:gd name="T17" fmla="*/ 646 h 726"/>
                  <a:gd name="T18" fmla="*/ 456 w 456"/>
                  <a:gd name="T19" fmla="*/ 668 h 726"/>
                  <a:gd name="T20" fmla="*/ 452 w 456"/>
                  <a:gd name="T21" fmla="*/ 686 h 726"/>
                  <a:gd name="T22" fmla="*/ 444 w 456"/>
                  <a:gd name="T23" fmla="*/ 702 h 726"/>
                  <a:gd name="T24" fmla="*/ 432 w 456"/>
                  <a:gd name="T25" fmla="*/ 712 h 726"/>
                  <a:gd name="T26" fmla="*/ 418 w 456"/>
                  <a:gd name="T27" fmla="*/ 720 h 726"/>
                  <a:gd name="T28" fmla="*/ 404 w 456"/>
                  <a:gd name="T29" fmla="*/ 724 h 726"/>
                  <a:gd name="T30" fmla="*/ 404 w 456"/>
                  <a:gd name="T31" fmla="*/ 724 h 726"/>
                  <a:gd name="T32" fmla="*/ 388 w 456"/>
                  <a:gd name="T33" fmla="*/ 726 h 726"/>
                  <a:gd name="T34" fmla="*/ 370 w 456"/>
                  <a:gd name="T35" fmla="*/ 722 h 726"/>
                  <a:gd name="T36" fmla="*/ 354 w 456"/>
                  <a:gd name="T37" fmla="*/ 716 h 726"/>
                  <a:gd name="T38" fmla="*/ 338 w 456"/>
                  <a:gd name="T39" fmla="*/ 706 h 726"/>
                  <a:gd name="T40" fmla="*/ 322 w 456"/>
                  <a:gd name="T41" fmla="*/ 692 h 726"/>
                  <a:gd name="T42" fmla="*/ 306 w 456"/>
                  <a:gd name="T43" fmla="*/ 672 h 726"/>
                  <a:gd name="T44" fmla="*/ 290 w 456"/>
                  <a:gd name="T45" fmla="*/ 650 h 726"/>
                  <a:gd name="T46" fmla="*/ 272 w 456"/>
                  <a:gd name="T47" fmla="*/ 622 h 726"/>
                  <a:gd name="T48" fmla="*/ 272 w 456"/>
                  <a:gd name="T49" fmla="*/ 622 h 726"/>
                  <a:gd name="T50" fmla="*/ 248 w 456"/>
                  <a:gd name="T51" fmla="*/ 572 h 726"/>
                  <a:gd name="T52" fmla="*/ 212 w 456"/>
                  <a:gd name="T53" fmla="*/ 494 h 726"/>
                  <a:gd name="T54" fmla="*/ 122 w 456"/>
                  <a:gd name="T55" fmla="*/ 294 h 726"/>
                  <a:gd name="T56" fmla="*/ 38 w 456"/>
                  <a:gd name="T57" fmla="*/ 106 h 726"/>
                  <a:gd name="T58" fmla="*/ 12 w 456"/>
                  <a:gd name="T59" fmla="*/ 42 h 726"/>
                  <a:gd name="T60" fmla="*/ 0 w 456"/>
                  <a:gd name="T61" fmla="*/ 12 h 726"/>
                  <a:gd name="T62" fmla="*/ 0 w 456"/>
                  <a:gd name="T63" fmla="*/ 12 h 726"/>
                  <a:gd name="T64" fmla="*/ 50 w 456"/>
                  <a:gd name="T65" fmla="*/ 12 h 726"/>
                  <a:gd name="T66" fmla="*/ 80 w 456"/>
                  <a:gd name="T67" fmla="*/ 8 h 726"/>
                  <a:gd name="T68" fmla="*/ 120 w 456"/>
                  <a:gd name="T69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6" h="726">
                    <a:moveTo>
                      <a:pt x="120" y="0"/>
                    </a:moveTo>
                    <a:lnTo>
                      <a:pt x="120" y="0"/>
                    </a:lnTo>
                    <a:lnTo>
                      <a:pt x="268" y="266"/>
                    </a:lnTo>
                    <a:lnTo>
                      <a:pt x="378" y="466"/>
                    </a:lnTo>
                    <a:lnTo>
                      <a:pt x="420" y="544"/>
                    </a:lnTo>
                    <a:lnTo>
                      <a:pt x="442" y="592"/>
                    </a:lnTo>
                    <a:lnTo>
                      <a:pt x="442" y="592"/>
                    </a:lnTo>
                    <a:lnTo>
                      <a:pt x="452" y="622"/>
                    </a:lnTo>
                    <a:lnTo>
                      <a:pt x="456" y="646"/>
                    </a:lnTo>
                    <a:lnTo>
                      <a:pt x="456" y="668"/>
                    </a:lnTo>
                    <a:lnTo>
                      <a:pt x="452" y="686"/>
                    </a:lnTo>
                    <a:lnTo>
                      <a:pt x="444" y="702"/>
                    </a:lnTo>
                    <a:lnTo>
                      <a:pt x="432" y="712"/>
                    </a:lnTo>
                    <a:lnTo>
                      <a:pt x="418" y="720"/>
                    </a:lnTo>
                    <a:lnTo>
                      <a:pt x="404" y="724"/>
                    </a:lnTo>
                    <a:lnTo>
                      <a:pt x="404" y="724"/>
                    </a:lnTo>
                    <a:lnTo>
                      <a:pt x="388" y="726"/>
                    </a:lnTo>
                    <a:lnTo>
                      <a:pt x="370" y="722"/>
                    </a:lnTo>
                    <a:lnTo>
                      <a:pt x="354" y="716"/>
                    </a:lnTo>
                    <a:lnTo>
                      <a:pt x="338" y="706"/>
                    </a:lnTo>
                    <a:lnTo>
                      <a:pt x="322" y="692"/>
                    </a:lnTo>
                    <a:lnTo>
                      <a:pt x="306" y="672"/>
                    </a:lnTo>
                    <a:lnTo>
                      <a:pt x="290" y="650"/>
                    </a:lnTo>
                    <a:lnTo>
                      <a:pt x="272" y="622"/>
                    </a:lnTo>
                    <a:lnTo>
                      <a:pt x="272" y="622"/>
                    </a:lnTo>
                    <a:lnTo>
                      <a:pt x="248" y="572"/>
                    </a:lnTo>
                    <a:lnTo>
                      <a:pt x="212" y="494"/>
                    </a:lnTo>
                    <a:lnTo>
                      <a:pt x="122" y="294"/>
                    </a:lnTo>
                    <a:lnTo>
                      <a:pt x="38" y="106"/>
                    </a:lnTo>
                    <a:lnTo>
                      <a:pt x="12" y="4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0" y="12"/>
                    </a:lnTo>
                    <a:lnTo>
                      <a:pt x="80" y="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Freeform 117"/>
              <p:cNvSpPr>
                <a:spLocks/>
              </p:cNvSpPr>
              <p:nvPr/>
            </p:nvSpPr>
            <p:spPr bwMode="auto">
              <a:xfrm>
                <a:off x="2864072" y="3135085"/>
                <a:ext cx="471047" cy="749957"/>
              </a:xfrm>
              <a:custGeom>
                <a:avLst/>
                <a:gdLst>
                  <a:gd name="T0" fmla="*/ 120 w 456"/>
                  <a:gd name="T1" fmla="*/ 0 h 726"/>
                  <a:gd name="T2" fmla="*/ 120 w 456"/>
                  <a:gd name="T3" fmla="*/ 0 h 726"/>
                  <a:gd name="T4" fmla="*/ 268 w 456"/>
                  <a:gd name="T5" fmla="*/ 266 h 726"/>
                  <a:gd name="T6" fmla="*/ 378 w 456"/>
                  <a:gd name="T7" fmla="*/ 466 h 726"/>
                  <a:gd name="T8" fmla="*/ 420 w 456"/>
                  <a:gd name="T9" fmla="*/ 544 h 726"/>
                  <a:gd name="T10" fmla="*/ 442 w 456"/>
                  <a:gd name="T11" fmla="*/ 592 h 726"/>
                  <a:gd name="T12" fmla="*/ 442 w 456"/>
                  <a:gd name="T13" fmla="*/ 592 h 726"/>
                  <a:gd name="T14" fmla="*/ 452 w 456"/>
                  <a:gd name="T15" fmla="*/ 622 h 726"/>
                  <a:gd name="T16" fmla="*/ 456 w 456"/>
                  <a:gd name="T17" fmla="*/ 646 h 726"/>
                  <a:gd name="T18" fmla="*/ 456 w 456"/>
                  <a:gd name="T19" fmla="*/ 668 h 726"/>
                  <a:gd name="T20" fmla="*/ 452 w 456"/>
                  <a:gd name="T21" fmla="*/ 686 h 726"/>
                  <a:gd name="T22" fmla="*/ 444 w 456"/>
                  <a:gd name="T23" fmla="*/ 702 h 726"/>
                  <a:gd name="T24" fmla="*/ 432 w 456"/>
                  <a:gd name="T25" fmla="*/ 712 h 726"/>
                  <a:gd name="T26" fmla="*/ 418 w 456"/>
                  <a:gd name="T27" fmla="*/ 720 h 726"/>
                  <a:gd name="T28" fmla="*/ 404 w 456"/>
                  <a:gd name="T29" fmla="*/ 724 h 726"/>
                  <a:gd name="T30" fmla="*/ 404 w 456"/>
                  <a:gd name="T31" fmla="*/ 724 h 726"/>
                  <a:gd name="T32" fmla="*/ 388 w 456"/>
                  <a:gd name="T33" fmla="*/ 726 h 726"/>
                  <a:gd name="T34" fmla="*/ 370 w 456"/>
                  <a:gd name="T35" fmla="*/ 722 h 726"/>
                  <a:gd name="T36" fmla="*/ 354 w 456"/>
                  <a:gd name="T37" fmla="*/ 716 h 726"/>
                  <a:gd name="T38" fmla="*/ 338 w 456"/>
                  <a:gd name="T39" fmla="*/ 706 h 726"/>
                  <a:gd name="T40" fmla="*/ 322 w 456"/>
                  <a:gd name="T41" fmla="*/ 692 h 726"/>
                  <a:gd name="T42" fmla="*/ 306 w 456"/>
                  <a:gd name="T43" fmla="*/ 672 h 726"/>
                  <a:gd name="T44" fmla="*/ 290 w 456"/>
                  <a:gd name="T45" fmla="*/ 650 h 726"/>
                  <a:gd name="T46" fmla="*/ 272 w 456"/>
                  <a:gd name="T47" fmla="*/ 622 h 726"/>
                  <a:gd name="T48" fmla="*/ 272 w 456"/>
                  <a:gd name="T49" fmla="*/ 622 h 726"/>
                  <a:gd name="T50" fmla="*/ 248 w 456"/>
                  <a:gd name="T51" fmla="*/ 572 h 726"/>
                  <a:gd name="T52" fmla="*/ 212 w 456"/>
                  <a:gd name="T53" fmla="*/ 494 h 726"/>
                  <a:gd name="T54" fmla="*/ 122 w 456"/>
                  <a:gd name="T55" fmla="*/ 294 h 726"/>
                  <a:gd name="T56" fmla="*/ 38 w 456"/>
                  <a:gd name="T57" fmla="*/ 106 h 726"/>
                  <a:gd name="T58" fmla="*/ 12 w 456"/>
                  <a:gd name="T59" fmla="*/ 42 h 726"/>
                  <a:gd name="T60" fmla="*/ 0 w 456"/>
                  <a:gd name="T61" fmla="*/ 12 h 726"/>
                  <a:gd name="T62" fmla="*/ 0 w 456"/>
                  <a:gd name="T63" fmla="*/ 12 h 726"/>
                  <a:gd name="T64" fmla="*/ 50 w 456"/>
                  <a:gd name="T65" fmla="*/ 12 h 726"/>
                  <a:gd name="T66" fmla="*/ 80 w 456"/>
                  <a:gd name="T67" fmla="*/ 8 h 726"/>
                  <a:gd name="T68" fmla="*/ 120 w 456"/>
                  <a:gd name="T69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6" h="726">
                    <a:moveTo>
                      <a:pt x="120" y="0"/>
                    </a:moveTo>
                    <a:lnTo>
                      <a:pt x="120" y="0"/>
                    </a:lnTo>
                    <a:lnTo>
                      <a:pt x="268" y="266"/>
                    </a:lnTo>
                    <a:lnTo>
                      <a:pt x="378" y="466"/>
                    </a:lnTo>
                    <a:lnTo>
                      <a:pt x="420" y="544"/>
                    </a:lnTo>
                    <a:lnTo>
                      <a:pt x="442" y="592"/>
                    </a:lnTo>
                    <a:lnTo>
                      <a:pt x="442" y="592"/>
                    </a:lnTo>
                    <a:lnTo>
                      <a:pt x="452" y="622"/>
                    </a:lnTo>
                    <a:lnTo>
                      <a:pt x="456" y="646"/>
                    </a:lnTo>
                    <a:lnTo>
                      <a:pt x="456" y="668"/>
                    </a:lnTo>
                    <a:lnTo>
                      <a:pt x="452" y="686"/>
                    </a:lnTo>
                    <a:lnTo>
                      <a:pt x="444" y="702"/>
                    </a:lnTo>
                    <a:lnTo>
                      <a:pt x="432" y="712"/>
                    </a:lnTo>
                    <a:lnTo>
                      <a:pt x="418" y="720"/>
                    </a:lnTo>
                    <a:lnTo>
                      <a:pt x="404" y="724"/>
                    </a:lnTo>
                    <a:lnTo>
                      <a:pt x="404" y="724"/>
                    </a:lnTo>
                    <a:lnTo>
                      <a:pt x="388" y="726"/>
                    </a:lnTo>
                    <a:lnTo>
                      <a:pt x="370" y="722"/>
                    </a:lnTo>
                    <a:lnTo>
                      <a:pt x="354" y="716"/>
                    </a:lnTo>
                    <a:lnTo>
                      <a:pt x="338" y="706"/>
                    </a:lnTo>
                    <a:lnTo>
                      <a:pt x="322" y="692"/>
                    </a:lnTo>
                    <a:lnTo>
                      <a:pt x="306" y="672"/>
                    </a:lnTo>
                    <a:lnTo>
                      <a:pt x="290" y="650"/>
                    </a:lnTo>
                    <a:lnTo>
                      <a:pt x="272" y="622"/>
                    </a:lnTo>
                    <a:lnTo>
                      <a:pt x="272" y="622"/>
                    </a:lnTo>
                    <a:lnTo>
                      <a:pt x="248" y="572"/>
                    </a:lnTo>
                    <a:lnTo>
                      <a:pt x="212" y="494"/>
                    </a:lnTo>
                    <a:lnTo>
                      <a:pt x="122" y="294"/>
                    </a:lnTo>
                    <a:lnTo>
                      <a:pt x="38" y="106"/>
                    </a:lnTo>
                    <a:lnTo>
                      <a:pt x="12" y="4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0" y="12"/>
                    </a:lnTo>
                    <a:lnTo>
                      <a:pt x="80" y="8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Freeform 118"/>
              <p:cNvSpPr>
                <a:spLocks/>
              </p:cNvSpPr>
              <p:nvPr/>
            </p:nvSpPr>
            <p:spPr bwMode="auto">
              <a:xfrm>
                <a:off x="2591360" y="3374740"/>
                <a:ext cx="72310" cy="68178"/>
              </a:xfrm>
              <a:custGeom>
                <a:avLst/>
                <a:gdLst>
                  <a:gd name="T0" fmla="*/ 70 w 70"/>
                  <a:gd name="T1" fmla="*/ 40 h 66"/>
                  <a:gd name="T2" fmla="*/ 70 w 70"/>
                  <a:gd name="T3" fmla="*/ 40 h 66"/>
                  <a:gd name="T4" fmla="*/ 64 w 70"/>
                  <a:gd name="T5" fmla="*/ 34 h 66"/>
                  <a:gd name="T6" fmla="*/ 50 w 70"/>
                  <a:gd name="T7" fmla="*/ 20 h 66"/>
                  <a:gd name="T8" fmla="*/ 42 w 70"/>
                  <a:gd name="T9" fmla="*/ 12 h 66"/>
                  <a:gd name="T10" fmla="*/ 32 w 70"/>
                  <a:gd name="T11" fmla="*/ 6 h 66"/>
                  <a:gd name="T12" fmla="*/ 22 w 70"/>
                  <a:gd name="T13" fmla="*/ 0 h 66"/>
                  <a:gd name="T14" fmla="*/ 14 w 70"/>
                  <a:gd name="T15" fmla="*/ 0 h 66"/>
                  <a:gd name="T16" fmla="*/ 14 w 70"/>
                  <a:gd name="T17" fmla="*/ 0 h 66"/>
                  <a:gd name="T18" fmla="*/ 10 w 70"/>
                  <a:gd name="T19" fmla="*/ 0 h 66"/>
                  <a:gd name="T20" fmla="*/ 6 w 70"/>
                  <a:gd name="T21" fmla="*/ 2 h 66"/>
                  <a:gd name="T22" fmla="*/ 2 w 70"/>
                  <a:gd name="T23" fmla="*/ 10 h 66"/>
                  <a:gd name="T24" fmla="*/ 0 w 70"/>
                  <a:gd name="T25" fmla="*/ 18 h 66"/>
                  <a:gd name="T26" fmla="*/ 0 w 70"/>
                  <a:gd name="T27" fmla="*/ 30 h 66"/>
                  <a:gd name="T28" fmla="*/ 2 w 70"/>
                  <a:gd name="T29" fmla="*/ 40 h 66"/>
                  <a:gd name="T30" fmla="*/ 6 w 70"/>
                  <a:gd name="T31" fmla="*/ 52 h 66"/>
                  <a:gd name="T32" fmla="*/ 10 w 70"/>
                  <a:gd name="T33" fmla="*/ 60 h 66"/>
                  <a:gd name="T34" fmla="*/ 14 w 70"/>
                  <a:gd name="T35" fmla="*/ 66 h 66"/>
                  <a:gd name="T36" fmla="*/ 70 w 70"/>
                  <a:gd name="T37" fmla="*/ 4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66">
                    <a:moveTo>
                      <a:pt x="70" y="40"/>
                    </a:moveTo>
                    <a:lnTo>
                      <a:pt x="70" y="40"/>
                    </a:lnTo>
                    <a:lnTo>
                      <a:pt x="64" y="34"/>
                    </a:lnTo>
                    <a:lnTo>
                      <a:pt x="50" y="20"/>
                    </a:lnTo>
                    <a:lnTo>
                      <a:pt x="42" y="12"/>
                    </a:lnTo>
                    <a:lnTo>
                      <a:pt x="32" y="6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6" y="52"/>
                    </a:lnTo>
                    <a:lnTo>
                      <a:pt x="10" y="60"/>
                    </a:lnTo>
                    <a:lnTo>
                      <a:pt x="14" y="66"/>
                    </a:lnTo>
                    <a:lnTo>
                      <a:pt x="70" y="40"/>
                    </a:lnTo>
                    <a:close/>
                  </a:path>
                </a:pathLst>
              </a:custGeom>
              <a:solidFill>
                <a:srgbClr val="24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Freeform 119"/>
              <p:cNvSpPr>
                <a:spLocks/>
              </p:cNvSpPr>
              <p:nvPr/>
            </p:nvSpPr>
            <p:spPr bwMode="auto">
              <a:xfrm>
                <a:off x="2657472" y="3401598"/>
                <a:ext cx="117762" cy="161148"/>
              </a:xfrm>
              <a:custGeom>
                <a:avLst/>
                <a:gdLst>
                  <a:gd name="T0" fmla="*/ 0 w 114"/>
                  <a:gd name="T1" fmla="*/ 8 h 156"/>
                  <a:gd name="T2" fmla="*/ 0 w 114"/>
                  <a:gd name="T3" fmla="*/ 8 h 156"/>
                  <a:gd name="T4" fmla="*/ 6 w 114"/>
                  <a:gd name="T5" fmla="*/ 4 h 156"/>
                  <a:gd name="T6" fmla="*/ 22 w 114"/>
                  <a:gd name="T7" fmla="*/ 0 h 156"/>
                  <a:gd name="T8" fmla="*/ 32 w 114"/>
                  <a:gd name="T9" fmla="*/ 0 h 156"/>
                  <a:gd name="T10" fmla="*/ 44 w 114"/>
                  <a:gd name="T11" fmla="*/ 0 h 156"/>
                  <a:gd name="T12" fmla="*/ 56 w 114"/>
                  <a:gd name="T13" fmla="*/ 2 h 156"/>
                  <a:gd name="T14" fmla="*/ 66 w 114"/>
                  <a:gd name="T15" fmla="*/ 8 h 156"/>
                  <a:gd name="T16" fmla="*/ 66 w 114"/>
                  <a:gd name="T17" fmla="*/ 8 h 156"/>
                  <a:gd name="T18" fmla="*/ 70 w 114"/>
                  <a:gd name="T19" fmla="*/ 12 h 156"/>
                  <a:gd name="T20" fmla="*/ 74 w 114"/>
                  <a:gd name="T21" fmla="*/ 16 h 156"/>
                  <a:gd name="T22" fmla="*/ 80 w 114"/>
                  <a:gd name="T23" fmla="*/ 32 h 156"/>
                  <a:gd name="T24" fmla="*/ 84 w 114"/>
                  <a:gd name="T25" fmla="*/ 48 h 156"/>
                  <a:gd name="T26" fmla="*/ 86 w 114"/>
                  <a:gd name="T27" fmla="*/ 68 h 156"/>
                  <a:gd name="T28" fmla="*/ 90 w 114"/>
                  <a:gd name="T29" fmla="*/ 86 h 156"/>
                  <a:gd name="T30" fmla="*/ 92 w 114"/>
                  <a:gd name="T31" fmla="*/ 102 h 156"/>
                  <a:gd name="T32" fmla="*/ 98 w 114"/>
                  <a:gd name="T33" fmla="*/ 116 h 156"/>
                  <a:gd name="T34" fmla="*/ 100 w 114"/>
                  <a:gd name="T35" fmla="*/ 120 h 156"/>
                  <a:gd name="T36" fmla="*/ 104 w 114"/>
                  <a:gd name="T37" fmla="*/ 124 h 156"/>
                  <a:gd name="T38" fmla="*/ 104 w 114"/>
                  <a:gd name="T39" fmla="*/ 124 h 156"/>
                  <a:gd name="T40" fmla="*/ 112 w 114"/>
                  <a:gd name="T41" fmla="*/ 128 h 156"/>
                  <a:gd name="T42" fmla="*/ 114 w 114"/>
                  <a:gd name="T43" fmla="*/ 136 h 156"/>
                  <a:gd name="T44" fmla="*/ 112 w 114"/>
                  <a:gd name="T45" fmla="*/ 142 h 156"/>
                  <a:gd name="T46" fmla="*/ 110 w 114"/>
                  <a:gd name="T47" fmla="*/ 148 h 156"/>
                  <a:gd name="T48" fmla="*/ 106 w 114"/>
                  <a:gd name="T49" fmla="*/ 154 h 156"/>
                  <a:gd name="T50" fmla="*/ 100 w 114"/>
                  <a:gd name="T51" fmla="*/ 156 h 156"/>
                  <a:gd name="T52" fmla="*/ 96 w 114"/>
                  <a:gd name="T53" fmla="*/ 156 h 156"/>
                  <a:gd name="T54" fmla="*/ 92 w 114"/>
                  <a:gd name="T55" fmla="*/ 152 h 156"/>
                  <a:gd name="T56" fmla="*/ 92 w 114"/>
                  <a:gd name="T57" fmla="*/ 152 h 156"/>
                  <a:gd name="T58" fmla="*/ 84 w 114"/>
                  <a:gd name="T59" fmla="*/ 136 h 156"/>
                  <a:gd name="T60" fmla="*/ 76 w 114"/>
                  <a:gd name="T61" fmla="*/ 114 h 156"/>
                  <a:gd name="T62" fmla="*/ 58 w 114"/>
                  <a:gd name="T63" fmla="*/ 58 h 156"/>
                  <a:gd name="T64" fmla="*/ 58 w 114"/>
                  <a:gd name="T65" fmla="*/ 58 h 156"/>
                  <a:gd name="T66" fmla="*/ 52 w 114"/>
                  <a:gd name="T67" fmla="*/ 46 h 156"/>
                  <a:gd name="T68" fmla="*/ 46 w 114"/>
                  <a:gd name="T69" fmla="*/ 38 h 156"/>
                  <a:gd name="T70" fmla="*/ 40 w 114"/>
                  <a:gd name="T71" fmla="*/ 32 h 156"/>
                  <a:gd name="T72" fmla="*/ 34 w 114"/>
                  <a:gd name="T73" fmla="*/ 30 h 156"/>
                  <a:gd name="T74" fmla="*/ 24 w 114"/>
                  <a:gd name="T75" fmla="*/ 28 h 156"/>
                  <a:gd name="T76" fmla="*/ 20 w 114"/>
                  <a:gd name="T77" fmla="*/ 28 h 156"/>
                  <a:gd name="T78" fmla="*/ 0 w 114"/>
                  <a:gd name="T7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4" h="156">
                    <a:moveTo>
                      <a:pt x="0" y="8"/>
                    </a:moveTo>
                    <a:lnTo>
                      <a:pt x="0" y="8"/>
                    </a:lnTo>
                    <a:lnTo>
                      <a:pt x="6" y="4"/>
                    </a:lnTo>
                    <a:lnTo>
                      <a:pt x="22" y="0"/>
                    </a:lnTo>
                    <a:lnTo>
                      <a:pt x="32" y="0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0" y="12"/>
                    </a:lnTo>
                    <a:lnTo>
                      <a:pt x="74" y="16"/>
                    </a:lnTo>
                    <a:lnTo>
                      <a:pt x="80" y="32"/>
                    </a:lnTo>
                    <a:lnTo>
                      <a:pt x="84" y="48"/>
                    </a:lnTo>
                    <a:lnTo>
                      <a:pt x="86" y="68"/>
                    </a:lnTo>
                    <a:lnTo>
                      <a:pt x="90" y="86"/>
                    </a:lnTo>
                    <a:lnTo>
                      <a:pt x="92" y="102"/>
                    </a:lnTo>
                    <a:lnTo>
                      <a:pt x="98" y="116"/>
                    </a:lnTo>
                    <a:lnTo>
                      <a:pt x="100" y="120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12" y="128"/>
                    </a:lnTo>
                    <a:lnTo>
                      <a:pt x="114" y="136"/>
                    </a:lnTo>
                    <a:lnTo>
                      <a:pt x="112" y="142"/>
                    </a:lnTo>
                    <a:lnTo>
                      <a:pt x="110" y="148"/>
                    </a:lnTo>
                    <a:lnTo>
                      <a:pt x="106" y="154"/>
                    </a:lnTo>
                    <a:lnTo>
                      <a:pt x="100" y="156"/>
                    </a:lnTo>
                    <a:lnTo>
                      <a:pt x="96" y="156"/>
                    </a:lnTo>
                    <a:lnTo>
                      <a:pt x="92" y="152"/>
                    </a:lnTo>
                    <a:lnTo>
                      <a:pt x="92" y="152"/>
                    </a:lnTo>
                    <a:lnTo>
                      <a:pt x="84" y="136"/>
                    </a:lnTo>
                    <a:lnTo>
                      <a:pt x="76" y="11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2" y="46"/>
                    </a:lnTo>
                    <a:lnTo>
                      <a:pt x="46" y="38"/>
                    </a:lnTo>
                    <a:lnTo>
                      <a:pt x="40" y="32"/>
                    </a:lnTo>
                    <a:lnTo>
                      <a:pt x="34" y="30"/>
                    </a:lnTo>
                    <a:lnTo>
                      <a:pt x="24" y="28"/>
                    </a:lnTo>
                    <a:lnTo>
                      <a:pt x="20" y="2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3B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Freeform 120"/>
              <p:cNvSpPr>
                <a:spLocks/>
              </p:cNvSpPr>
              <p:nvPr/>
            </p:nvSpPr>
            <p:spPr bwMode="auto">
              <a:xfrm>
                <a:off x="2595492" y="3401598"/>
                <a:ext cx="243788" cy="462783"/>
              </a:xfrm>
              <a:custGeom>
                <a:avLst/>
                <a:gdLst>
                  <a:gd name="T0" fmla="*/ 18 w 236"/>
                  <a:gd name="T1" fmla="*/ 8 h 448"/>
                  <a:gd name="T2" fmla="*/ 18 w 236"/>
                  <a:gd name="T3" fmla="*/ 8 h 448"/>
                  <a:gd name="T4" fmla="*/ 12 w 236"/>
                  <a:gd name="T5" fmla="*/ 12 h 448"/>
                  <a:gd name="T6" fmla="*/ 6 w 236"/>
                  <a:gd name="T7" fmla="*/ 16 h 448"/>
                  <a:gd name="T8" fmla="*/ 2 w 236"/>
                  <a:gd name="T9" fmla="*/ 24 h 448"/>
                  <a:gd name="T10" fmla="*/ 0 w 236"/>
                  <a:gd name="T11" fmla="*/ 32 h 448"/>
                  <a:gd name="T12" fmla="*/ 0 w 236"/>
                  <a:gd name="T13" fmla="*/ 40 h 448"/>
                  <a:gd name="T14" fmla="*/ 2 w 236"/>
                  <a:gd name="T15" fmla="*/ 50 h 448"/>
                  <a:gd name="T16" fmla="*/ 4 w 236"/>
                  <a:gd name="T17" fmla="*/ 62 h 448"/>
                  <a:gd name="T18" fmla="*/ 10 w 236"/>
                  <a:gd name="T19" fmla="*/ 76 h 448"/>
                  <a:gd name="T20" fmla="*/ 10 w 236"/>
                  <a:gd name="T21" fmla="*/ 76 h 448"/>
                  <a:gd name="T22" fmla="*/ 22 w 236"/>
                  <a:gd name="T23" fmla="*/ 104 h 448"/>
                  <a:gd name="T24" fmla="*/ 46 w 236"/>
                  <a:gd name="T25" fmla="*/ 148 h 448"/>
                  <a:gd name="T26" fmla="*/ 114 w 236"/>
                  <a:gd name="T27" fmla="*/ 268 h 448"/>
                  <a:gd name="T28" fmla="*/ 150 w 236"/>
                  <a:gd name="T29" fmla="*/ 330 h 448"/>
                  <a:gd name="T30" fmla="*/ 186 w 236"/>
                  <a:gd name="T31" fmla="*/ 384 h 448"/>
                  <a:gd name="T32" fmla="*/ 214 w 236"/>
                  <a:gd name="T33" fmla="*/ 426 h 448"/>
                  <a:gd name="T34" fmla="*/ 226 w 236"/>
                  <a:gd name="T35" fmla="*/ 440 h 448"/>
                  <a:gd name="T36" fmla="*/ 236 w 236"/>
                  <a:gd name="T37" fmla="*/ 448 h 448"/>
                  <a:gd name="T38" fmla="*/ 236 w 236"/>
                  <a:gd name="T39" fmla="*/ 448 h 448"/>
                  <a:gd name="T40" fmla="*/ 236 w 236"/>
                  <a:gd name="T41" fmla="*/ 438 h 448"/>
                  <a:gd name="T42" fmla="*/ 236 w 236"/>
                  <a:gd name="T43" fmla="*/ 424 h 448"/>
                  <a:gd name="T44" fmla="*/ 232 w 236"/>
                  <a:gd name="T45" fmla="*/ 402 h 448"/>
                  <a:gd name="T46" fmla="*/ 226 w 236"/>
                  <a:gd name="T47" fmla="*/ 374 h 448"/>
                  <a:gd name="T48" fmla="*/ 216 w 236"/>
                  <a:gd name="T49" fmla="*/ 334 h 448"/>
                  <a:gd name="T50" fmla="*/ 200 w 236"/>
                  <a:gd name="T51" fmla="*/ 286 h 448"/>
                  <a:gd name="T52" fmla="*/ 178 w 236"/>
                  <a:gd name="T53" fmla="*/ 228 h 448"/>
                  <a:gd name="T54" fmla="*/ 178 w 236"/>
                  <a:gd name="T55" fmla="*/ 228 h 448"/>
                  <a:gd name="T56" fmla="*/ 132 w 236"/>
                  <a:gd name="T57" fmla="*/ 114 h 448"/>
                  <a:gd name="T58" fmla="*/ 114 w 236"/>
                  <a:gd name="T59" fmla="*/ 72 h 448"/>
                  <a:gd name="T60" fmla="*/ 96 w 236"/>
                  <a:gd name="T61" fmla="*/ 40 h 448"/>
                  <a:gd name="T62" fmla="*/ 86 w 236"/>
                  <a:gd name="T63" fmla="*/ 26 h 448"/>
                  <a:gd name="T64" fmla="*/ 78 w 236"/>
                  <a:gd name="T65" fmla="*/ 16 h 448"/>
                  <a:gd name="T66" fmla="*/ 68 w 236"/>
                  <a:gd name="T67" fmla="*/ 8 h 448"/>
                  <a:gd name="T68" fmla="*/ 60 w 236"/>
                  <a:gd name="T69" fmla="*/ 2 h 448"/>
                  <a:gd name="T70" fmla="*/ 50 w 236"/>
                  <a:gd name="T71" fmla="*/ 0 h 448"/>
                  <a:gd name="T72" fmla="*/ 40 w 236"/>
                  <a:gd name="T73" fmla="*/ 0 h 448"/>
                  <a:gd name="T74" fmla="*/ 30 w 236"/>
                  <a:gd name="T75" fmla="*/ 2 h 448"/>
                  <a:gd name="T76" fmla="*/ 18 w 236"/>
                  <a:gd name="T7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6" h="448">
                    <a:moveTo>
                      <a:pt x="18" y="8"/>
                    </a:moveTo>
                    <a:lnTo>
                      <a:pt x="18" y="8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50"/>
                    </a:lnTo>
                    <a:lnTo>
                      <a:pt x="4" y="62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22" y="104"/>
                    </a:lnTo>
                    <a:lnTo>
                      <a:pt x="46" y="148"/>
                    </a:lnTo>
                    <a:lnTo>
                      <a:pt x="114" y="268"/>
                    </a:lnTo>
                    <a:lnTo>
                      <a:pt x="150" y="330"/>
                    </a:lnTo>
                    <a:lnTo>
                      <a:pt x="186" y="384"/>
                    </a:lnTo>
                    <a:lnTo>
                      <a:pt x="214" y="426"/>
                    </a:lnTo>
                    <a:lnTo>
                      <a:pt x="226" y="440"/>
                    </a:lnTo>
                    <a:lnTo>
                      <a:pt x="236" y="448"/>
                    </a:lnTo>
                    <a:lnTo>
                      <a:pt x="236" y="448"/>
                    </a:lnTo>
                    <a:lnTo>
                      <a:pt x="236" y="438"/>
                    </a:lnTo>
                    <a:lnTo>
                      <a:pt x="236" y="424"/>
                    </a:lnTo>
                    <a:lnTo>
                      <a:pt x="232" y="402"/>
                    </a:lnTo>
                    <a:lnTo>
                      <a:pt x="226" y="374"/>
                    </a:lnTo>
                    <a:lnTo>
                      <a:pt x="216" y="334"/>
                    </a:lnTo>
                    <a:lnTo>
                      <a:pt x="200" y="286"/>
                    </a:lnTo>
                    <a:lnTo>
                      <a:pt x="178" y="228"/>
                    </a:lnTo>
                    <a:lnTo>
                      <a:pt x="178" y="228"/>
                    </a:lnTo>
                    <a:lnTo>
                      <a:pt x="132" y="114"/>
                    </a:lnTo>
                    <a:lnTo>
                      <a:pt x="114" y="72"/>
                    </a:lnTo>
                    <a:lnTo>
                      <a:pt x="96" y="40"/>
                    </a:lnTo>
                    <a:lnTo>
                      <a:pt x="86" y="26"/>
                    </a:lnTo>
                    <a:lnTo>
                      <a:pt x="78" y="16"/>
                    </a:lnTo>
                    <a:lnTo>
                      <a:pt x="68" y="8"/>
                    </a:lnTo>
                    <a:lnTo>
                      <a:pt x="60" y="2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2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1F1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121"/>
              <p:cNvSpPr>
                <a:spLocks/>
              </p:cNvSpPr>
              <p:nvPr/>
            </p:nvSpPr>
            <p:spPr bwMode="auto">
              <a:xfrm>
                <a:off x="2595492" y="3401598"/>
                <a:ext cx="243788" cy="462783"/>
              </a:xfrm>
              <a:custGeom>
                <a:avLst/>
                <a:gdLst>
                  <a:gd name="T0" fmla="*/ 18 w 236"/>
                  <a:gd name="T1" fmla="*/ 8 h 448"/>
                  <a:gd name="T2" fmla="*/ 18 w 236"/>
                  <a:gd name="T3" fmla="*/ 8 h 448"/>
                  <a:gd name="T4" fmla="*/ 12 w 236"/>
                  <a:gd name="T5" fmla="*/ 12 h 448"/>
                  <a:gd name="T6" fmla="*/ 6 w 236"/>
                  <a:gd name="T7" fmla="*/ 16 h 448"/>
                  <a:gd name="T8" fmla="*/ 2 w 236"/>
                  <a:gd name="T9" fmla="*/ 24 h 448"/>
                  <a:gd name="T10" fmla="*/ 0 w 236"/>
                  <a:gd name="T11" fmla="*/ 32 h 448"/>
                  <a:gd name="T12" fmla="*/ 0 w 236"/>
                  <a:gd name="T13" fmla="*/ 40 h 448"/>
                  <a:gd name="T14" fmla="*/ 2 w 236"/>
                  <a:gd name="T15" fmla="*/ 50 h 448"/>
                  <a:gd name="T16" fmla="*/ 4 w 236"/>
                  <a:gd name="T17" fmla="*/ 62 h 448"/>
                  <a:gd name="T18" fmla="*/ 10 w 236"/>
                  <a:gd name="T19" fmla="*/ 76 h 448"/>
                  <a:gd name="T20" fmla="*/ 10 w 236"/>
                  <a:gd name="T21" fmla="*/ 76 h 448"/>
                  <a:gd name="T22" fmla="*/ 22 w 236"/>
                  <a:gd name="T23" fmla="*/ 104 h 448"/>
                  <a:gd name="T24" fmla="*/ 46 w 236"/>
                  <a:gd name="T25" fmla="*/ 148 h 448"/>
                  <a:gd name="T26" fmla="*/ 114 w 236"/>
                  <a:gd name="T27" fmla="*/ 268 h 448"/>
                  <a:gd name="T28" fmla="*/ 150 w 236"/>
                  <a:gd name="T29" fmla="*/ 330 h 448"/>
                  <a:gd name="T30" fmla="*/ 186 w 236"/>
                  <a:gd name="T31" fmla="*/ 384 h 448"/>
                  <a:gd name="T32" fmla="*/ 214 w 236"/>
                  <a:gd name="T33" fmla="*/ 426 h 448"/>
                  <a:gd name="T34" fmla="*/ 226 w 236"/>
                  <a:gd name="T35" fmla="*/ 440 h 448"/>
                  <a:gd name="T36" fmla="*/ 236 w 236"/>
                  <a:gd name="T37" fmla="*/ 448 h 448"/>
                  <a:gd name="T38" fmla="*/ 236 w 236"/>
                  <a:gd name="T39" fmla="*/ 448 h 448"/>
                  <a:gd name="T40" fmla="*/ 236 w 236"/>
                  <a:gd name="T41" fmla="*/ 438 h 448"/>
                  <a:gd name="T42" fmla="*/ 236 w 236"/>
                  <a:gd name="T43" fmla="*/ 424 h 448"/>
                  <a:gd name="T44" fmla="*/ 232 w 236"/>
                  <a:gd name="T45" fmla="*/ 402 h 448"/>
                  <a:gd name="T46" fmla="*/ 226 w 236"/>
                  <a:gd name="T47" fmla="*/ 374 h 448"/>
                  <a:gd name="T48" fmla="*/ 216 w 236"/>
                  <a:gd name="T49" fmla="*/ 334 h 448"/>
                  <a:gd name="T50" fmla="*/ 200 w 236"/>
                  <a:gd name="T51" fmla="*/ 286 h 448"/>
                  <a:gd name="T52" fmla="*/ 178 w 236"/>
                  <a:gd name="T53" fmla="*/ 228 h 448"/>
                  <a:gd name="T54" fmla="*/ 178 w 236"/>
                  <a:gd name="T55" fmla="*/ 228 h 448"/>
                  <a:gd name="T56" fmla="*/ 132 w 236"/>
                  <a:gd name="T57" fmla="*/ 114 h 448"/>
                  <a:gd name="T58" fmla="*/ 114 w 236"/>
                  <a:gd name="T59" fmla="*/ 72 h 448"/>
                  <a:gd name="T60" fmla="*/ 96 w 236"/>
                  <a:gd name="T61" fmla="*/ 40 h 448"/>
                  <a:gd name="T62" fmla="*/ 86 w 236"/>
                  <a:gd name="T63" fmla="*/ 26 h 448"/>
                  <a:gd name="T64" fmla="*/ 78 w 236"/>
                  <a:gd name="T65" fmla="*/ 16 h 448"/>
                  <a:gd name="T66" fmla="*/ 68 w 236"/>
                  <a:gd name="T67" fmla="*/ 8 h 448"/>
                  <a:gd name="T68" fmla="*/ 60 w 236"/>
                  <a:gd name="T69" fmla="*/ 2 h 448"/>
                  <a:gd name="T70" fmla="*/ 50 w 236"/>
                  <a:gd name="T71" fmla="*/ 0 h 448"/>
                  <a:gd name="T72" fmla="*/ 40 w 236"/>
                  <a:gd name="T73" fmla="*/ 0 h 448"/>
                  <a:gd name="T74" fmla="*/ 30 w 236"/>
                  <a:gd name="T75" fmla="*/ 2 h 448"/>
                  <a:gd name="T76" fmla="*/ 18 w 236"/>
                  <a:gd name="T77" fmla="*/ 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6" h="448">
                    <a:moveTo>
                      <a:pt x="18" y="8"/>
                    </a:moveTo>
                    <a:lnTo>
                      <a:pt x="18" y="8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50"/>
                    </a:lnTo>
                    <a:lnTo>
                      <a:pt x="4" y="62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22" y="104"/>
                    </a:lnTo>
                    <a:lnTo>
                      <a:pt x="46" y="148"/>
                    </a:lnTo>
                    <a:lnTo>
                      <a:pt x="114" y="268"/>
                    </a:lnTo>
                    <a:lnTo>
                      <a:pt x="150" y="330"/>
                    </a:lnTo>
                    <a:lnTo>
                      <a:pt x="186" y="384"/>
                    </a:lnTo>
                    <a:lnTo>
                      <a:pt x="214" y="426"/>
                    </a:lnTo>
                    <a:lnTo>
                      <a:pt x="226" y="440"/>
                    </a:lnTo>
                    <a:lnTo>
                      <a:pt x="236" y="448"/>
                    </a:lnTo>
                    <a:lnTo>
                      <a:pt x="236" y="448"/>
                    </a:lnTo>
                    <a:lnTo>
                      <a:pt x="236" y="438"/>
                    </a:lnTo>
                    <a:lnTo>
                      <a:pt x="236" y="424"/>
                    </a:lnTo>
                    <a:lnTo>
                      <a:pt x="232" y="402"/>
                    </a:lnTo>
                    <a:lnTo>
                      <a:pt x="226" y="374"/>
                    </a:lnTo>
                    <a:lnTo>
                      <a:pt x="216" y="334"/>
                    </a:lnTo>
                    <a:lnTo>
                      <a:pt x="200" y="286"/>
                    </a:lnTo>
                    <a:lnTo>
                      <a:pt x="178" y="228"/>
                    </a:lnTo>
                    <a:lnTo>
                      <a:pt x="178" y="228"/>
                    </a:lnTo>
                    <a:lnTo>
                      <a:pt x="132" y="114"/>
                    </a:lnTo>
                    <a:lnTo>
                      <a:pt x="114" y="72"/>
                    </a:lnTo>
                    <a:lnTo>
                      <a:pt x="96" y="40"/>
                    </a:lnTo>
                    <a:lnTo>
                      <a:pt x="86" y="26"/>
                    </a:lnTo>
                    <a:lnTo>
                      <a:pt x="78" y="16"/>
                    </a:lnTo>
                    <a:lnTo>
                      <a:pt x="68" y="8"/>
                    </a:lnTo>
                    <a:lnTo>
                      <a:pt x="60" y="2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2"/>
                    </a:lnTo>
                    <a:lnTo>
                      <a:pt x="18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Freeform 122"/>
              <p:cNvSpPr>
                <a:spLocks/>
              </p:cNvSpPr>
              <p:nvPr/>
            </p:nvSpPr>
            <p:spPr bwMode="auto">
              <a:xfrm>
                <a:off x="2643010" y="3554482"/>
                <a:ext cx="204534" cy="212798"/>
              </a:xfrm>
              <a:custGeom>
                <a:avLst/>
                <a:gdLst>
                  <a:gd name="T0" fmla="*/ 0 w 198"/>
                  <a:gd name="T1" fmla="*/ 74 h 206"/>
                  <a:gd name="T2" fmla="*/ 0 w 198"/>
                  <a:gd name="T3" fmla="*/ 74 h 206"/>
                  <a:gd name="T4" fmla="*/ 14 w 198"/>
                  <a:gd name="T5" fmla="*/ 64 h 206"/>
                  <a:gd name="T6" fmla="*/ 42 w 198"/>
                  <a:gd name="T7" fmla="*/ 40 h 206"/>
                  <a:gd name="T8" fmla="*/ 62 w 198"/>
                  <a:gd name="T9" fmla="*/ 26 h 206"/>
                  <a:gd name="T10" fmla="*/ 82 w 198"/>
                  <a:gd name="T11" fmla="*/ 14 h 206"/>
                  <a:gd name="T12" fmla="*/ 100 w 198"/>
                  <a:gd name="T13" fmla="*/ 6 h 206"/>
                  <a:gd name="T14" fmla="*/ 118 w 198"/>
                  <a:gd name="T15" fmla="*/ 0 h 206"/>
                  <a:gd name="T16" fmla="*/ 118 w 198"/>
                  <a:gd name="T17" fmla="*/ 0 h 206"/>
                  <a:gd name="T18" fmla="*/ 132 w 198"/>
                  <a:gd name="T19" fmla="*/ 0 h 206"/>
                  <a:gd name="T20" fmla="*/ 142 w 198"/>
                  <a:gd name="T21" fmla="*/ 4 h 206"/>
                  <a:gd name="T22" fmla="*/ 150 w 198"/>
                  <a:gd name="T23" fmla="*/ 10 h 206"/>
                  <a:gd name="T24" fmla="*/ 152 w 198"/>
                  <a:gd name="T25" fmla="*/ 18 h 206"/>
                  <a:gd name="T26" fmla="*/ 154 w 198"/>
                  <a:gd name="T27" fmla="*/ 24 h 206"/>
                  <a:gd name="T28" fmla="*/ 154 w 198"/>
                  <a:gd name="T29" fmla="*/ 32 h 206"/>
                  <a:gd name="T30" fmla="*/ 154 w 198"/>
                  <a:gd name="T31" fmla="*/ 38 h 206"/>
                  <a:gd name="T32" fmla="*/ 154 w 198"/>
                  <a:gd name="T33" fmla="*/ 38 h 206"/>
                  <a:gd name="T34" fmla="*/ 158 w 198"/>
                  <a:gd name="T35" fmla="*/ 40 h 206"/>
                  <a:gd name="T36" fmla="*/ 168 w 198"/>
                  <a:gd name="T37" fmla="*/ 48 h 206"/>
                  <a:gd name="T38" fmla="*/ 174 w 198"/>
                  <a:gd name="T39" fmla="*/ 52 h 206"/>
                  <a:gd name="T40" fmla="*/ 180 w 198"/>
                  <a:gd name="T41" fmla="*/ 58 h 206"/>
                  <a:gd name="T42" fmla="*/ 184 w 198"/>
                  <a:gd name="T43" fmla="*/ 66 h 206"/>
                  <a:gd name="T44" fmla="*/ 188 w 198"/>
                  <a:gd name="T45" fmla="*/ 74 h 206"/>
                  <a:gd name="T46" fmla="*/ 188 w 198"/>
                  <a:gd name="T47" fmla="*/ 74 h 206"/>
                  <a:gd name="T48" fmla="*/ 188 w 198"/>
                  <a:gd name="T49" fmla="*/ 82 h 206"/>
                  <a:gd name="T50" fmla="*/ 188 w 198"/>
                  <a:gd name="T51" fmla="*/ 90 h 206"/>
                  <a:gd name="T52" fmla="*/ 182 w 198"/>
                  <a:gd name="T53" fmla="*/ 106 h 206"/>
                  <a:gd name="T54" fmla="*/ 178 w 198"/>
                  <a:gd name="T55" fmla="*/ 114 h 206"/>
                  <a:gd name="T56" fmla="*/ 176 w 198"/>
                  <a:gd name="T57" fmla="*/ 118 h 206"/>
                  <a:gd name="T58" fmla="*/ 176 w 198"/>
                  <a:gd name="T59" fmla="*/ 118 h 206"/>
                  <a:gd name="T60" fmla="*/ 180 w 198"/>
                  <a:gd name="T61" fmla="*/ 122 h 206"/>
                  <a:gd name="T62" fmla="*/ 190 w 198"/>
                  <a:gd name="T63" fmla="*/ 134 h 206"/>
                  <a:gd name="T64" fmla="*/ 194 w 198"/>
                  <a:gd name="T65" fmla="*/ 142 h 206"/>
                  <a:gd name="T66" fmla="*/ 198 w 198"/>
                  <a:gd name="T67" fmla="*/ 148 h 206"/>
                  <a:gd name="T68" fmla="*/ 198 w 198"/>
                  <a:gd name="T69" fmla="*/ 156 h 206"/>
                  <a:gd name="T70" fmla="*/ 196 w 198"/>
                  <a:gd name="T71" fmla="*/ 164 h 206"/>
                  <a:gd name="T72" fmla="*/ 196 w 198"/>
                  <a:gd name="T73" fmla="*/ 164 h 206"/>
                  <a:gd name="T74" fmla="*/ 184 w 198"/>
                  <a:gd name="T75" fmla="*/ 178 h 206"/>
                  <a:gd name="T76" fmla="*/ 170 w 198"/>
                  <a:gd name="T77" fmla="*/ 190 h 206"/>
                  <a:gd name="T78" fmla="*/ 156 w 198"/>
                  <a:gd name="T79" fmla="*/ 200 h 206"/>
                  <a:gd name="T80" fmla="*/ 146 w 198"/>
                  <a:gd name="T81" fmla="*/ 204 h 206"/>
                  <a:gd name="T82" fmla="*/ 146 w 198"/>
                  <a:gd name="T83" fmla="*/ 204 h 206"/>
                  <a:gd name="T84" fmla="*/ 138 w 198"/>
                  <a:gd name="T85" fmla="*/ 202 h 206"/>
                  <a:gd name="T86" fmla="*/ 134 w 198"/>
                  <a:gd name="T87" fmla="*/ 200 h 206"/>
                  <a:gd name="T88" fmla="*/ 132 w 198"/>
                  <a:gd name="T89" fmla="*/ 194 h 206"/>
                  <a:gd name="T90" fmla="*/ 132 w 198"/>
                  <a:gd name="T91" fmla="*/ 192 h 206"/>
                  <a:gd name="T92" fmla="*/ 134 w 198"/>
                  <a:gd name="T93" fmla="*/ 188 h 206"/>
                  <a:gd name="T94" fmla="*/ 134 w 198"/>
                  <a:gd name="T95" fmla="*/ 188 h 206"/>
                  <a:gd name="T96" fmla="*/ 122 w 198"/>
                  <a:gd name="T97" fmla="*/ 194 h 206"/>
                  <a:gd name="T98" fmla="*/ 108 w 198"/>
                  <a:gd name="T99" fmla="*/ 200 h 206"/>
                  <a:gd name="T100" fmla="*/ 90 w 198"/>
                  <a:gd name="T101" fmla="*/ 204 h 206"/>
                  <a:gd name="T102" fmla="*/ 74 w 198"/>
                  <a:gd name="T103" fmla="*/ 206 h 206"/>
                  <a:gd name="T104" fmla="*/ 64 w 198"/>
                  <a:gd name="T105" fmla="*/ 206 h 206"/>
                  <a:gd name="T106" fmla="*/ 56 w 198"/>
                  <a:gd name="T107" fmla="*/ 204 h 206"/>
                  <a:gd name="T108" fmla="*/ 50 w 198"/>
                  <a:gd name="T109" fmla="*/ 202 h 206"/>
                  <a:gd name="T110" fmla="*/ 42 w 198"/>
                  <a:gd name="T111" fmla="*/ 196 h 206"/>
                  <a:gd name="T112" fmla="*/ 38 w 198"/>
                  <a:gd name="T113" fmla="*/ 192 h 206"/>
                  <a:gd name="T114" fmla="*/ 34 w 198"/>
                  <a:gd name="T115" fmla="*/ 184 h 206"/>
                  <a:gd name="T116" fmla="*/ 34 w 198"/>
                  <a:gd name="T117" fmla="*/ 184 h 206"/>
                  <a:gd name="T118" fmla="*/ 20 w 198"/>
                  <a:gd name="T119" fmla="*/ 146 h 206"/>
                  <a:gd name="T120" fmla="*/ 10 w 198"/>
                  <a:gd name="T121" fmla="*/ 112 h 206"/>
                  <a:gd name="T122" fmla="*/ 0 w 198"/>
                  <a:gd name="T123" fmla="*/ 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8" h="206">
                    <a:moveTo>
                      <a:pt x="0" y="74"/>
                    </a:moveTo>
                    <a:lnTo>
                      <a:pt x="0" y="74"/>
                    </a:lnTo>
                    <a:lnTo>
                      <a:pt x="14" y="64"/>
                    </a:lnTo>
                    <a:lnTo>
                      <a:pt x="42" y="40"/>
                    </a:lnTo>
                    <a:lnTo>
                      <a:pt x="62" y="26"/>
                    </a:lnTo>
                    <a:lnTo>
                      <a:pt x="82" y="14"/>
                    </a:lnTo>
                    <a:lnTo>
                      <a:pt x="100" y="6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32" y="0"/>
                    </a:lnTo>
                    <a:lnTo>
                      <a:pt x="142" y="4"/>
                    </a:lnTo>
                    <a:lnTo>
                      <a:pt x="150" y="10"/>
                    </a:lnTo>
                    <a:lnTo>
                      <a:pt x="152" y="18"/>
                    </a:lnTo>
                    <a:lnTo>
                      <a:pt x="154" y="24"/>
                    </a:lnTo>
                    <a:lnTo>
                      <a:pt x="154" y="32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8" y="40"/>
                    </a:lnTo>
                    <a:lnTo>
                      <a:pt x="168" y="48"/>
                    </a:lnTo>
                    <a:lnTo>
                      <a:pt x="174" y="52"/>
                    </a:lnTo>
                    <a:lnTo>
                      <a:pt x="180" y="58"/>
                    </a:lnTo>
                    <a:lnTo>
                      <a:pt x="184" y="66"/>
                    </a:lnTo>
                    <a:lnTo>
                      <a:pt x="188" y="74"/>
                    </a:lnTo>
                    <a:lnTo>
                      <a:pt x="188" y="74"/>
                    </a:lnTo>
                    <a:lnTo>
                      <a:pt x="188" y="82"/>
                    </a:lnTo>
                    <a:lnTo>
                      <a:pt x="188" y="90"/>
                    </a:lnTo>
                    <a:lnTo>
                      <a:pt x="182" y="106"/>
                    </a:lnTo>
                    <a:lnTo>
                      <a:pt x="178" y="114"/>
                    </a:lnTo>
                    <a:lnTo>
                      <a:pt x="176" y="118"/>
                    </a:lnTo>
                    <a:lnTo>
                      <a:pt x="176" y="118"/>
                    </a:lnTo>
                    <a:lnTo>
                      <a:pt x="180" y="122"/>
                    </a:lnTo>
                    <a:lnTo>
                      <a:pt x="190" y="134"/>
                    </a:lnTo>
                    <a:lnTo>
                      <a:pt x="194" y="142"/>
                    </a:lnTo>
                    <a:lnTo>
                      <a:pt x="198" y="148"/>
                    </a:lnTo>
                    <a:lnTo>
                      <a:pt x="198" y="156"/>
                    </a:lnTo>
                    <a:lnTo>
                      <a:pt x="196" y="164"/>
                    </a:lnTo>
                    <a:lnTo>
                      <a:pt x="196" y="164"/>
                    </a:lnTo>
                    <a:lnTo>
                      <a:pt x="184" y="178"/>
                    </a:lnTo>
                    <a:lnTo>
                      <a:pt x="170" y="190"/>
                    </a:lnTo>
                    <a:lnTo>
                      <a:pt x="156" y="200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38" y="202"/>
                    </a:lnTo>
                    <a:lnTo>
                      <a:pt x="134" y="200"/>
                    </a:lnTo>
                    <a:lnTo>
                      <a:pt x="132" y="194"/>
                    </a:lnTo>
                    <a:lnTo>
                      <a:pt x="132" y="192"/>
                    </a:lnTo>
                    <a:lnTo>
                      <a:pt x="134" y="188"/>
                    </a:lnTo>
                    <a:lnTo>
                      <a:pt x="134" y="188"/>
                    </a:lnTo>
                    <a:lnTo>
                      <a:pt x="122" y="194"/>
                    </a:lnTo>
                    <a:lnTo>
                      <a:pt x="108" y="200"/>
                    </a:lnTo>
                    <a:lnTo>
                      <a:pt x="90" y="204"/>
                    </a:lnTo>
                    <a:lnTo>
                      <a:pt x="74" y="206"/>
                    </a:lnTo>
                    <a:lnTo>
                      <a:pt x="64" y="206"/>
                    </a:lnTo>
                    <a:lnTo>
                      <a:pt x="56" y="204"/>
                    </a:lnTo>
                    <a:lnTo>
                      <a:pt x="50" y="202"/>
                    </a:lnTo>
                    <a:lnTo>
                      <a:pt x="42" y="196"/>
                    </a:lnTo>
                    <a:lnTo>
                      <a:pt x="38" y="192"/>
                    </a:lnTo>
                    <a:lnTo>
                      <a:pt x="34" y="184"/>
                    </a:lnTo>
                    <a:lnTo>
                      <a:pt x="34" y="184"/>
                    </a:lnTo>
                    <a:lnTo>
                      <a:pt x="20" y="146"/>
                    </a:lnTo>
                    <a:lnTo>
                      <a:pt x="10" y="112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E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123"/>
              <p:cNvSpPr>
                <a:spLocks/>
              </p:cNvSpPr>
              <p:nvPr/>
            </p:nvSpPr>
            <p:spPr bwMode="auto">
              <a:xfrm>
                <a:off x="2643010" y="3554482"/>
                <a:ext cx="204534" cy="212798"/>
              </a:xfrm>
              <a:custGeom>
                <a:avLst/>
                <a:gdLst>
                  <a:gd name="T0" fmla="*/ 0 w 198"/>
                  <a:gd name="T1" fmla="*/ 74 h 206"/>
                  <a:gd name="T2" fmla="*/ 0 w 198"/>
                  <a:gd name="T3" fmla="*/ 74 h 206"/>
                  <a:gd name="T4" fmla="*/ 14 w 198"/>
                  <a:gd name="T5" fmla="*/ 64 h 206"/>
                  <a:gd name="T6" fmla="*/ 42 w 198"/>
                  <a:gd name="T7" fmla="*/ 40 h 206"/>
                  <a:gd name="T8" fmla="*/ 62 w 198"/>
                  <a:gd name="T9" fmla="*/ 26 h 206"/>
                  <a:gd name="T10" fmla="*/ 82 w 198"/>
                  <a:gd name="T11" fmla="*/ 14 h 206"/>
                  <a:gd name="T12" fmla="*/ 100 w 198"/>
                  <a:gd name="T13" fmla="*/ 6 h 206"/>
                  <a:gd name="T14" fmla="*/ 118 w 198"/>
                  <a:gd name="T15" fmla="*/ 0 h 206"/>
                  <a:gd name="T16" fmla="*/ 118 w 198"/>
                  <a:gd name="T17" fmla="*/ 0 h 206"/>
                  <a:gd name="T18" fmla="*/ 132 w 198"/>
                  <a:gd name="T19" fmla="*/ 0 h 206"/>
                  <a:gd name="T20" fmla="*/ 142 w 198"/>
                  <a:gd name="T21" fmla="*/ 4 h 206"/>
                  <a:gd name="T22" fmla="*/ 150 w 198"/>
                  <a:gd name="T23" fmla="*/ 10 h 206"/>
                  <a:gd name="T24" fmla="*/ 152 w 198"/>
                  <a:gd name="T25" fmla="*/ 18 h 206"/>
                  <a:gd name="T26" fmla="*/ 154 w 198"/>
                  <a:gd name="T27" fmla="*/ 24 h 206"/>
                  <a:gd name="T28" fmla="*/ 154 w 198"/>
                  <a:gd name="T29" fmla="*/ 32 h 206"/>
                  <a:gd name="T30" fmla="*/ 154 w 198"/>
                  <a:gd name="T31" fmla="*/ 38 h 206"/>
                  <a:gd name="T32" fmla="*/ 154 w 198"/>
                  <a:gd name="T33" fmla="*/ 38 h 206"/>
                  <a:gd name="T34" fmla="*/ 158 w 198"/>
                  <a:gd name="T35" fmla="*/ 40 h 206"/>
                  <a:gd name="T36" fmla="*/ 168 w 198"/>
                  <a:gd name="T37" fmla="*/ 48 h 206"/>
                  <a:gd name="T38" fmla="*/ 174 w 198"/>
                  <a:gd name="T39" fmla="*/ 52 h 206"/>
                  <a:gd name="T40" fmla="*/ 180 w 198"/>
                  <a:gd name="T41" fmla="*/ 58 h 206"/>
                  <a:gd name="T42" fmla="*/ 184 w 198"/>
                  <a:gd name="T43" fmla="*/ 66 h 206"/>
                  <a:gd name="T44" fmla="*/ 188 w 198"/>
                  <a:gd name="T45" fmla="*/ 74 h 206"/>
                  <a:gd name="T46" fmla="*/ 188 w 198"/>
                  <a:gd name="T47" fmla="*/ 74 h 206"/>
                  <a:gd name="T48" fmla="*/ 188 w 198"/>
                  <a:gd name="T49" fmla="*/ 82 h 206"/>
                  <a:gd name="T50" fmla="*/ 188 w 198"/>
                  <a:gd name="T51" fmla="*/ 90 h 206"/>
                  <a:gd name="T52" fmla="*/ 182 w 198"/>
                  <a:gd name="T53" fmla="*/ 106 h 206"/>
                  <a:gd name="T54" fmla="*/ 178 w 198"/>
                  <a:gd name="T55" fmla="*/ 114 h 206"/>
                  <a:gd name="T56" fmla="*/ 176 w 198"/>
                  <a:gd name="T57" fmla="*/ 118 h 206"/>
                  <a:gd name="T58" fmla="*/ 176 w 198"/>
                  <a:gd name="T59" fmla="*/ 118 h 206"/>
                  <a:gd name="T60" fmla="*/ 180 w 198"/>
                  <a:gd name="T61" fmla="*/ 122 h 206"/>
                  <a:gd name="T62" fmla="*/ 190 w 198"/>
                  <a:gd name="T63" fmla="*/ 134 h 206"/>
                  <a:gd name="T64" fmla="*/ 194 w 198"/>
                  <a:gd name="T65" fmla="*/ 142 h 206"/>
                  <a:gd name="T66" fmla="*/ 198 w 198"/>
                  <a:gd name="T67" fmla="*/ 148 h 206"/>
                  <a:gd name="T68" fmla="*/ 198 w 198"/>
                  <a:gd name="T69" fmla="*/ 156 h 206"/>
                  <a:gd name="T70" fmla="*/ 196 w 198"/>
                  <a:gd name="T71" fmla="*/ 164 h 206"/>
                  <a:gd name="T72" fmla="*/ 196 w 198"/>
                  <a:gd name="T73" fmla="*/ 164 h 206"/>
                  <a:gd name="T74" fmla="*/ 184 w 198"/>
                  <a:gd name="T75" fmla="*/ 178 h 206"/>
                  <a:gd name="T76" fmla="*/ 170 w 198"/>
                  <a:gd name="T77" fmla="*/ 190 h 206"/>
                  <a:gd name="T78" fmla="*/ 156 w 198"/>
                  <a:gd name="T79" fmla="*/ 200 h 206"/>
                  <a:gd name="T80" fmla="*/ 146 w 198"/>
                  <a:gd name="T81" fmla="*/ 204 h 206"/>
                  <a:gd name="T82" fmla="*/ 146 w 198"/>
                  <a:gd name="T83" fmla="*/ 204 h 206"/>
                  <a:gd name="T84" fmla="*/ 138 w 198"/>
                  <a:gd name="T85" fmla="*/ 202 h 206"/>
                  <a:gd name="T86" fmla="*/ 134 w 198"/>
                  <a:gd name="T87" fmla="*/ 200 h 206"/>
                  <a:gd name="T88" fmla="*/ 132 w 198"/>
                  <a:gd name="T89" fmla="*/ 194 h 206"/>
                  <a:gd name="T90" fmla="*/ 132 w 198"/>
                  <a:gd name="T91" fmla="*/ 192 h 206"/>
                  <a:gd name="T92" fmla="*/ 134 w 198"/>
                  <a:gd name="T93" fmla="*/ 188 h 206"/>
                  <a:gd name="T94" fmla="*/ 134 w 198"/>
                  <a:gd name="T95" fmla="*/ 188 h 206"/>
                  <a:gd name="T96" fmla="*/ 122 w 198"/>
                  <a:gd name="T97" fmla="*/ 194 h 206"/>
                  <a:gd name="T98" fmla="*/ 108 w 198"/>
                  <a:gd name="T99" fmla="*/ 200 h 206"/>
                  <a:gd name="T100" fmla="*/ 90 w 198"/>
                  <a:gd name="T101" fmla="*/ 204 h 206"/>
                  <a:gd name="T102" fmla="*/ 74 w 198"/>
                  <a:gd name="T103" fmla="*/ 206 h 206"/>
                  <a:gd name="T104" fmla="*/ 64 w 198"/>
                  <a:gd name="T105" fmla="*/ 206 h 206"/>
                  <a:gd name="T106" fmla="*/ 56 w 198"/>
                  <a:gd name="T107" fmla="*/ 204 h 206"/>
                  <a:gd name="T108" fmla="*/ 50 w 198"/>
                  <a:gd name="T109" fmla="*/ 202 h 206"/>
                  <a:gd name="T110" fmla="*/ 42 w 198"/>
                  <a:gd name="T111" fmla="*/ 196 h 206"/>
                  <a:gd name="T112" fmla="*/ 38 w 198"/>
                  <a:gd name="T113" fmla="*/ 192 h 206"/>
                  <a:gd name="T114" fmla="*/ 34 w 198"/>
                  <a:gd name="T115" fmla="*/ 184 h 206"/>
                  <a:gd name="T116" fmla="*/ 34 w 198"/>
                  <a:gd name="T117" fmla="*/ 184 h 206"/>
                  <a:gd name="T118" fmla="*/ 20 w 198"/>
                  <a:gd name="T119" fmla="*/ 146 h 206"/>
                  <a:gd name="T120" fmla="*/ 10 w 198"/>
                  <a:gd name="T121" fmla="*/ 112 h 206"/>
                  <a:gd name="T122" fmla="*/ 0 w 198"/>
                  <a:gd name="T123" fmla="*/ 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8" h="206">
                    <a:moveTo>
                      <a:pt x="0" y="74"/>
                    </a:moveTo>
                    <a:lnTo>
                      <a:pt x="0" y="74"/>
                    </a:lnTo>
                    <a:lnTo>
                      <a:pt x="14" y="64"/>
                    </a:lnTo>
                    <a:lnTo>
                      <a:pt x="42" y="40"/>
                    </a:lnTo>
                    <a:lnTo>
                      <a:pt x="62" y="26"/>
                    </a:lnTo>
                    <a:lnTo>
                      <a:pt x="82" y="14"/>
                    </a:lnTo>
                    <a:lnTo>
                      <a:pt x="100" y="6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32" y="0"/>
                    </a:lnTo>
                    <a:lnTo>
                      <a:pt x="142" y="4"/>
                    </a:lnTo>
                    <a:lnTo>
                      <a:pt x="150" y="10"/>
                    </a:lnTo>
                    <a:lnTo>
                      <a:pt x="152" y="18"/>
                    </a:lnTo>
                    <a:lnTo>
                      <a:pt x="154" y="24"/>
                    </a:lnTo>
                    <a:lnTo>
                      <a:pt x="154" y="32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8" y="40"/>
                    </a:lnTo>
                    <a:lnTo>
                      <a:pt x="168" y="48"/>
                    </a:lnTo>
                    <a:lnTo>
                      <a:pt x="174" y="52"/>
                    </a:lnTo>
                    <a:lnTo>
                      <a:pt x="180" y="58"/>
                    </a:lnTo>
                    <a:lnTo>
                      <a:pt x="184" y="66"/>
                    </a:lnTo>
                    <a:lnTo>
                      <a:pt x="188" y="74"/>
                    </a:lnTo>
                    <a:lnTo>
                      <a:pt x="188" y="74"/>
                    </a:lnTo>
                    <a:lnTo>
                      <a:pt x="188" y="82"/>
                    </a:lnTo>
                    <a:lnTo>
                      <a:pt x="188" y="90"/>
                    </a:lnTo>
                    <a:lnTo>
                      <a:pt x="182" y="106"/>
                    </a:lnTo>
                    <a:lnTo>
                      <a:pt x="178" y="114"/>
                    </a:lnTo>
                    <a:lnTo>
                      <a:pt x="176" y="118"/>
                    </a:lnTo>
                    <a:lnTo>
                      <a:pt x="176" y="118"/>
                    </a:lnTo>
                    <a:lnTo>
                      <a:pt x="180" y="122"/>
                    </a:lnTo>
                    <a:lnTo>
                      <a:pt x="190" y="134"/>
                    </a:lnTo>
                    <a:lnTo>
                      <a:pt x="194" y="142"/>
                    </a:lnTo>
                    <a:lnTo>
                      <a:pt x="198" y="148"/>
                    </a:lnTo>
                    <a:lnTo>
                      <a:pt x="198" y="156"/>
                    </a:lnTo>
                    <a:lnTo>
                      <a:pt x="196" y="164"/>
                    </a:lnTo>
                    <a:lnTo>
                      <a:pt x="196" y="164"/>
                    </a:lnTo>
                    <a:lnTo>
                      <a:pt x="184" y="178"/>
                    </a:lnTo>
                    <a:lnTo>
                      <a:pt x="170" y="190"/>
                    </a:lnTo>
                    <a:lnTo>
                      <a:pt x="156" y="200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38" y="202"/>
                    </a:lnTo>
                    <a:lnTo>
                      <a:pt x="134" y="200"/>
                    </a:lnTo>
                    <a:lnTo>
                      <a:pt x="132" y="194"/>
                    </a:lnTo>
                    <a:lnTo>
                      <a:pt x="132" y="192"/>
                    </a:lnTo>
                    <a:lnTo>
                      <a:pt x="134" y="188"/>
                    </a:lnTo>
                    <a:lnTo>
                      <a:pt x="134" y="188"/>
                    </a:lnTo>
                    <a:lnTo>
                      <a:pt x="122" y="194"/>
                    </a:lnTo>
                    <a:lnTo>
                      <a:pt x="108" y="200"/>
                    </a:lnTo>
                    <a:lnTo>
                      <a:pt x="90" y="204"/>
                    </a:lnTo>
                    <a:lnTo>
                      <a:pt x="74" y="206"/>
                    </a:lnTo>
                    <a:lnTo>
                      <a:pt x="64" y="206"/>
                    </a:lnTo>
                    <a:lnTo>
                      <a:pt x="56" y="204"/>
                    </a:lnTo>
                    <a:lnTo>
                      <a:pt x="50" y="202"/>
                    </a:lnTo>
                    <a:lnTo>
                      <a:pt x="42" y="196"/>
                    </a:lnTo>
                    <a:lnTo>
                      <a:pt x="38" y="192"/>
                    </a:lnTo>
                    <a:lnTo>
                      <a:pt x="34" y="184"/>
                    </a:lnTo>
                    <a:lnTo>
                      <a:pt x="34" y="184"/>
                    </a:lnTo>
                    <a:lnTo>
                      <a:pt x="20" y="146"/>
                    </a:lnTo>
                    <a:lnTo>
                      <a:pt x="10" y="112"/>
                    </a:lnTo>
                    <a:lnTo>
                      <a:pt x="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Freeform 124"/>
              <p:cNvSpPr>
                <a:spLocks/>
              </p:cNvSpPr>
              <p:nvPr/>
            </p:nvSpPr>
            <p:spPr bwMode="auto">
              <a:xfrm>
                <a:off x="2050069" y="3064841"/>
                <a:ext cx="640459" cy="818135"/>
              </a:xfrm>
              <a:custGeom>
                <a:avLst/>
                <a:gdLst>
                  <a:gd name="T0" fmla="*/ 490 w 620"/>
                  <a:gd name="T1" fmla="*/ 32 h 792"/>
                  <a:gd name="T2" fmla="*/ 486 w 620"/>
                  <a:gd name="T3" fmla="*/ 12 h 792"/>
                  <a:gd name="T4" fmla="*/ 478 w 620"/>
                  <a:gd name="T5" fmla="*/ 4 h 792"/>
                  <a:gd name="T6" fmla="*/ 466 w 620"/>
                  <a:gd name="T7" fmla="*/ 0 h 792"/>
                  <a:gd name="T8" fmla="*/ 444 w 620"/>
                  <a:gd name="T9" fmla="*/ 4 h 792"/>
                  <a:gd name="T10" fmla="*/ 398 w 620"/>
                  <a:gd name="T11" fmla="*/ 32 h 792"/>
                  <a:gd name="T12" fmla="*/ 372 w 620"/>
                  <a:gd name="T13" fmla="*/ 56 h 792"/>
                  <a:gd name="T14" fmla="*/ 332 w 620"/>
                  <a:gd name="T15" fmla="*/ 100 h 792"/>
                  <a:gd name="T16" fmla="*/ 216 w 620"/>
                  <a:gd name="T17" fmla="*/ 266 h 792"/>
                  <a:gd name="T18" fmla="*/ 150 w 620"/>
                  <a:gd name="T19" fmla="*/ 368 h 792"/>
                  <a:gd name="T20" fmla="*/ 90 w 620"/>
                  <a:gd name="T21" fmla="*/ 476 h 792"/>
                  <a:gd name="T22" fmla="*/ 40 w 620"/>
                  <a:gd name="T23" fmla="*/ 578 h 792"/>
                  <a:gd name="T24" fmla="*/ 8 w 620"/>
                  <a:gd name="T25" fmla="*/ 666 h 792"/>
                  <a:gd name="T26" fmla="*/ 2 w 620"/>
                  <a:gd name="T27" fmla="*/ 702 h 792"/>
                  <a:gd name="T28" fmla="*/ 2 w 620"/>
                  <a:gd name="T29" fmla="*/ 732 h 792"/>
                  <a:gd name="T30" fmla="*/ 4 w 620"/>
                  <a:gd name="T31" fmla="*/ 746 h 792"/>
                  <a:gd name="T32" fmla="*/ 20 w 620"/>
                  <a:gd name="T33" fmla="*/ 766 h 792"/>
                  <a:gd name="T34" fmla="*/ 44 w 620"/>
                  <a:gd name="T35" fmla="*/ 780 h 792"/>
                  <a:gd name="T36" fmla="*/ 78 w 620"/>
                  <a:gd name="T37" fmla="*/ 788 h 792"/>
                  <a:gd name="T38" fmla="*/ 142 w 620"/>
                  <a:gd name="T39" fmla="*/ 792 h 792"/>
                  <a:gd name="T40" fmla="*/ 244 w 620"/>
                  <a:gd name="T41" fmla="*/ 782 h 792"/>
                  <a:gd name="T42" fmla="*/ 352 w 620"/>
                  <a:gd name="T43" fmla="*/ 762 h 792"/>
                  <a:gd name="T44" fmla="*/ 454 w 620"/>
                  <a:gd name="T45" fmla="*/ 732 h 792"/>
                  <a:gd name="T46" fmla="*/ 540 w 620"/>
                  <a:gd name="T47" fmla="*/ 702 h 792"/>
                  <a:gd name="T48" fmla="*/ 594 w 620"/>
                  <a:gd name="T49" fmla="*/ 670 h 792"/>
                  <a:gd name="T50" fmla="*/ 608 w 620"/>
                  <a:gd name="T51" fmla="*/ 658 h 792"/>
                  <a:gd name="T52" fmla="*/ 612 w 620"/>
                  <a:gd name="T53" fmla="*/ 646 h 792"/>
                  <a:gd name="T54" fmla="*/ 620 w 620"/>
                  <a:gd name="T55" fmla="*/ 622 h 792"/>
                  <a:gd name="T56" fmla="*/ 620 w 620"/>
                  <a:gd name="T57" fmla="*/ 594 h 792"/>
                  <a:gd name="T58" fmla="*/ 608 w 620"/>
                  <a:gd name="T59" fmla="*/ 566 h 792"/>
                  <a:gd name="T60" fmla="*/ 590 w 620"/>
                  <a:gd name="T61" fmla="*/ 550 h 792"/>
                  <a:gd name="T62" fmla="*/ 580 w 620"/>
                  <a:gd name="T63" fmla="*/ 548 h 792"/>
                  <a:gd name="T64" fmla="*/ 510 w 620"/>
                  <a:gd name="T65" fmla="*/ 574 h 792"/>
                  <a:gd name="T66" fmla="*/ 298 w 620"/>
                  <a:gd name="T67" fmla="*/ 652 h 792"/>
                  <a:gd name="T68" fmla="*/ 230 w 620"/>
                  <a:gd name="T69" fmla="*/ 672 h 792"/>
                  <a:gd name="T70" fmla="*/ 180 w 620"/>
                  <a:gd name="T71" fmla="*/ 682 h 792"/>
                  <a:gd name="T72" fmla="*/ 156 w 620"/>
                  <a:gd name="T73" fmla="*/ 680 h 792"/>
                  <a:gd name="T74" fmla="*/ 150 w 620"/>
                  <a:gd name="T75" fmla="*/ 676 h 792"/>
                  <a:gd name="T76" fmla="*/ 146 w 620"/>
                  <a:gd name="T77" fmla="*/ 666 h 792"/>
                  <a:gd name="T78" fmla="*/ 154 w 620"/>
                  <a:gd name="T79" fmla="*/ 626 h 792"/>
                  <a:gd name="T80" fmla="*/ 180 w 620"/>
                  <a:gd name="T81" fmla="*/ 568 h 792"/>
                  <a:gd name="T82" fmla="*/ 236 w 620"/>
                  <a:gd name="T83" fmla="*/ 462 h 792"/>
                  <a:gd name="T84" fmla="*/ 324 w 620"/>
                  <a:gd name="T85" fmla="*/ 318 h 792"/>
                  <a:gd name="T86" fmla="*/ 384 w 620"/>
                  <a:gd name="T87" fmla="*/ 228 h 792"/>
                  <a:gd name="T88" fmla="*/ 422 w 620"/>
                  <a:gd name="T89" fmla="*/ 184 h 792"/>
                  <a:gd name="T90" fmla="*/ 456 w 620"/>
                  <a:gd name="T91" fmla="*/ 136 h 792"/>
                  <a:gd name="T92" fmla="*/ 482 w 620"/>
                  <a:gd name="T93" fmla="*/ 86 h 792"/>
                  <a:gd name="T94" fmla="*/ 490 w 620"/>
                  <a:gd name="T95" fmla="*/ 60 h 792"/>
                  <a:gd name="T96" fmla="*/ 490 w 620"/>
                  <a:gd name="T97" fmla="*/ 3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0" h="792">
                    <a:moveTo>
                      <a:pt x="490" y="32"/>
                    </a:moveTo>
                    <a:lnTo>
                      <a:pt x="490" y="32"/>
                    </a:lnTo>
                    <a:lnTo>
                      <a:pt x="488" y="18"/>
                    </a:lnTo>
                    <a:lnTo>
                      <a:pt x="486" y="12"/>
                    </a:lnTo>
                    <a:lnTo>
                      <a:pt x="482" y="6"/>
                    </a:lnTo>
                    <a:lnTo>
                      <a:pt x="478" y="4"/>
                    </a:lnTo>
                    <a:lnTo>
                      <a:pt x="472" y="0"/>
                    </a:lnTo>
                    <a:lnTo>
                      <a:pt x="466" y="0"/>
                    </a:lnTo>
                    <a:lnTo>
                      <a:pt x="460" y="0"/>
                    </a:lnTo>
                    <a:lnTo>
                      <a:pt x="444" y="4"/>
                    </a:lnTo>
                    <a:lnTo>
                      <a:pt x="422" y="14"/>
                    </a:lnTo>
                    <a:lnTo>
                      <a:pt x="398" y="32"/>
                    </a:lnTo>
                    <a:lnTo>
                      <a:pt x="372" y="56"/>
                    </a:lnTo>
                    <a:lnTo>
                      <a:pt x="372" y="56"/>
                    </a:lnTo>
                    <a:lnTo>
                      <a:pt x="354" y="74"/>
                    </a:lnTo>
                    <a:lnTo>
                      <a:pt x="332" y="100"/>
                    </a:lnTo>
                    <a:lnTo>
                      <a:pt x="278" y="174"/>
                    </a:lnTo>
                    <a:lnTo>
                      <a:pt x="216" y="266"/>
                    </a:lnTo>
                    <a:lnTo>
                      <a:pt x="182" y="316"/>
                    </a:lnTo>
                    <a:lnTo>
                      <a:pt x="150" y="368"/>
                    </a:lnTo>
                    <a:lnTo>
                      <a:pt x="120" y="422"/>
                    </a:lnTo>
                    <a:lnTo>
                      <a:pt x="90" y="476"/>
                    </a:lnTo>
                    <a:lnTo>
                      <a:pt x="64" y="528"/>
                    </a:lnTo>
                    <a:lnTo>
                      <a:pt x="40" y="578"/>
                    </a:lnTo>
                    <a:lnTo>
                      <a:pt x="22" y="624"/>
                    </a:lnTo>
                    <a:lnTo>
                      <a:pt x="8" y="666"/>
                    </a:lnTo>
                    <a:lnTo>
                      <a:pt x="4" y="684"/>
                    </a:lnTo>
                    <a:lnTo>
                      <a:pt x="2" y="702"/>
                    </a:lnTo>
                    <a:lnTo>
                      <a:pt x="0" y="718"/>
                    </a:lnTo>
                    <a:lnTo>
                      <a:pt x="2" y="732"/>
                    </a:lnTo>
                    <a:lnTo>
                      <a:pt x="2" y="732"/>
                    </a:lnTo>
                    <a:lnTo>
                      <a:pt x="4" y="746"/>
                    </a:lnTo>
                    <a:lnTo>
                      <a:pt x="10" y="756"/>
                    </a:lnTo>
                    <a:lnTo>
                      <a:pt x="20" y="766"/>
                    </a:lnTo>
                    <a:lnTo>
                      <a:pt x="30" y="772"/>
                    </a:lnTo>
                    <a:lnTo>
                      <a:pt x="44" y="780"/>
                    </a:lnTo>
                    <a:lnTo>
                      <a:pt x="60" y="784"/>
                    </a:lnTo>
                    <a:lnTo>
                      <a:pt x="78" y="788"/>
                    </a:lnTo>
                    <a:lnTo>
                      <a:pt x="98" y="790"/>
                    </a:lnTo>
                    <a:lnTo>
                      <a:pt x="142" y="792"/>
                    </a:lnTo>
                    <a:lnTo>
                      <a:pt x="192" y="788"/>
                    </a:lnTo>
                    <a:lnTo>
                      <a:pt x="244" y="782"/>
                    </a:lnTo>
                    <a:lnTo>
                      <a:pt x="298" y="774"/>
                    </a:lnTo>
                    <a:lnTo>
                      <a:pt x="352" y="762"/>
                    </a:lnTo>
                    <a:lnTo>
                      <a:pt x="404" y="748"/>
                    </a:lnTo>
                    <a:lnTo>
                      <a:pt x="454" y="732"/>
                    </a:lnTo>
                    <a:lnTo>
                      <a:pt x="500" y="718"/>
                    </a:lnTo>
                    <a:lnTo>
                      <a:pt x="540" y="702"/>
                    </a:lnTo>
                    <a:lnTo>
                      <a:pt x="572" y="686"/>
                    </a:lnTo>
                    <a:lnTo>
                      <a:pt x="594" y="670"/>
                    </a:lnTo>
                    <a:lnTo>
                      <a:pt x="602" y="664"/>
                    </a:lnTo>
                    <a:lnTo>
                      <a:pt x="608" y="658"/>
                    </a:lnTo>
                    <a:lnTo>
                      <a:pt x="608" y="658"/>
                    </a:lnTo>
                    <a:lnTo>
                      <a:pt x="612" y="646"/>
                    </a:lnTo>
                    <a:lnTo>
                      <a:pt x="616" y="634"/>
                    </a:lnTo>
                    <a:lnTo>
                      <a:pt x="620" y="622"/>
                    </a:lnTo>
                    <a:lnTo>
                      <a:pt x="620" y="612"/>
                    </a:lnTo>
                    <a:lnTo>
                      <a:pt x="620" y="594"/>
                    </a:lnTo>
                    <a:lnTo>
                      <a:pt x="614" y="578"/>
                    </a:lnTo>
                    <a:lnTo>
                      <a:pt x="608" y="566"/>
                    </a:lnTo>
                    <a:lnTo>
                      <a:pt x="598" y="556"/>
                    </a:lnTo>
                    <a:lnTo>
                      <a:pt x="590" y="550"/>
                    </a:lnTo>
                    <a:lnTo>
                      <a:pt x="580" y="548"/>
                    </a:lnTo>
                    <a:lnTo>
                      <a:pt x="580" y="548"/>
                    </a:lnTo>
                    <a:lnTo>
                      <a:pt x="558" y="556"/>
                    </a:lnTo>
                    <a:lnTo>
                      <a:pt x="510" y="574"/>
                    </a:lnTo>
                    <a:lnTo>
                      <a:pt x="372" y="626"/>
                    </a:lnTo>
                    <a:lnTo>
                      <a:pt x="298" y="652"/>
                    </a:lnTo>
                    <a:lnTo>
                      <a:pt x="264" y="664"/>
                    </a:lnTo>
                    <a:lnTo>
                      <a:pt x="230" y="672"/>
                    </a:lnTo>
                    <a:lnTo>
                      <a:pt x="202" y="678"/>
                    </a:lnTo>
                    <a:lnTo>
                      <a:pt x="180" y="682"/>
                    </a:lnTo>
                    <a:lnTo>
                      <a:pt x="162" y="682"/>
                    </a:lnTo>
                    <a:lnTo>
                      <a:pt x="156" y="680"/>
                    </a:lnTo>
                    <a:lnTo>
                      <a:pt x="150" y="676"/>
                    </a:lnTo>
                    <a:lnTo>
                      <a:pt x="150" y="676"/>
                    </a:lnTo>
                    <a:lnTo>
                      <a:pt x="148" y="672"/>
                    </a:lnTo>
                    <a:lnTo>
                      <a:pt x="146" y="666"/>
                    </a:lnTo>
                    <a:lnTo>
                      <a:pt x="148" y="648"/>
                    </a:lnTo>
                    <a:lnTo>
                      <a:pt x="154" y="626"/>
                    </a:lnTo>
                    <a:lnTo>
                      <a:pt x="166" y="600"/>
                    </a:lnTo>
                    <a:lnTo>
                      <a:pt x="180" y="568"/>
                    </a:lnTo>
                    <a:lnTo>
                      <a:pt x="196" y="534"/>
                    </a:lnTo>
                    <a:lnTo>
                      <a:pt x="236" y="462"/>
                    </a:lnTo>
                    <a:lnTo>
                      <a:pt x="280" y="388"/>
                    </a:lnTo>
                    <a:lnTo>
                      <a:pt x="324" y="318"/>
                    </a:lnTo>
                    <a:lnTo>
                      <a:pt x="360" y="264"/>
                    </a:lnTo>
                    <a:lnTo>
                      <a:pt x="384" y="228"/>
                    </a:lnTo>
                    <a:lnTo>
                      <a:pt x="384" y="228"/>
                    </a:lnTo>
                    <a:lnTo>
                      <a:pt x="422" y="184"/>
                    </a:lnTo>
                    <a:lnTo>
                      <a:pt x="440" y="160"/>
                    </a:lnTo>
                    <a:lnTo>
                      <a:pt x="456" y="136"/>
                    </a:lnTo>
                    <a:lnTo>
                      <a:pt x="470" y="112"/>
                    </a:lnTo>
                    <a:lnTo>
                      <a:pt x="482" y="86"/>
                    </a:lnTo>
                    <a:lnTo>
                      <a:pt x="486" y="72"/>
                    </a:lnTo>
                    <a:lnTo>
                      <a:pt x="490" y="60"/>
                    </a:lnTo>
                    <a:lnTo>
                      <a:pt x="490" y="46"/>
                    </a:lnTo>
                    <a:lnTo>
                      <a:pt x="490" y="32"/>
                    </a:lnTo>
                    <a:close/>
                  </a:path>
                </a:pathLst>
              </a:custGeom>
              <a:solidFill>
                <a:srgbClr val="47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 125"/>
              <p:cNvSpPr>
                <a:spLocks/>
              </p:cNvSpPr>
              <p:nvPr/>
            </p:nvSpPr>
            <p:spPr bwMode="auto">
              <a:xfrm>
                <a:off x="2050069" y="3064841"/>
                <a:ext cx="640459" cy="818135"/>
              </a:xfrm>
              <a:custGeom>
                <a:avLst/>
                <a:gdLst>
                  <a:gd name="T0" fmla="*/ 490 w 620"/>
                  <a:gd name="T1" fmla="*/ 32 h 792"/>
                  <a:gd name="T2" fmla="*/ 486 w 620"/>
                  <a:gd name="T3" fmla="*/ 12 h 792"/>
                  <a:gd name="T4" fmla="*/ 478 w 620"/>
                  <a:gd name="T5" fmla="*/ 4 h 792"/>
                  <a:gd name="T6" fmla="*/ 466 w 620"/>
                  <a:gd name="T7" fmla="*/ 0 h 792"/>
                  <a:gd name="T8" fmla="*/ 444 w 620"/>
                  <a:gd name="T9" fmla="*/ 4 h 792"/>
                  <a:gd name="T10" fmla="*/ 398 w 620"/>
                  <a:gd name="T11" fmla="*/ 32 h 792"/>
                  <a:gd name="T12" fmla="*/ 372 w 620"/>
                  <a:gd name="T13" fmla="*/ 56 h 792"/>
                  <a:gd name="T14" fmla="*/ 332 w 620"/>
                  <a:gd name="T15" fmla="*/ 100 h 792"/>
                  <a:gd name="T16" fmla="*/ 216 w 620"/>
                  <a:gd name="T17" fmla="*/ 266 h 792"/>
                  <a:gd name="T18" fmla="*/ 150 w 620"/>
                  <a:gd name="T19" fmla="*/ 368 h 792"/>
                  <a:gd name="T20" fmla="*/ 90 w 620"/>
                  <a:gd name="T21" fmla="*/ 476 h 792"/>
                  <a:gd name="T22" fmla="*/ 40 w 620"/>
                  <a:gd name="T23" fmla="*/ 578 h 792"/>
                  <a:gd name="T24" fmla="*/ 8 w 620"/>
                  <a:gd name="T25" fmla="*/ 666 h 792"/>
                  <a:gd name="T26" fmla="*/ 2 w 620"/>
                  <a:gd name="T27" fmla="*/ 702 h 792"/>
                  <a:gd name="T28" fmla="*/ 2 w 620"/>
                  <a:gd name="T29" fmla="*/ 732 h 792"/>
                  <a:gd name="T30" fmla="*/ 4 w 620"/>
                  <a:gd name="T31" fmla="*/ 746 h 792"/>
                  <a:gd name="T32" fmla="*/ 20 w 620"/>
                  <a:gd name="T33" fmla="*/ 766 h 792"/>
                  <a:gd name="T34" fmla="*/ 44 w 620"/>
                  <a:gd name="T35" fmla="*/ 780 h 792"/>
                  <a:gd name="T36" fmla="*/ 78 w 620"/>
                  <a:gd name="T37" fmla="*/ 788 h 792"/>
                  <a:gd name="T38" fmla="*/ 142 w 620"/>
                  <a:gd name="T39" fmla="*/ 792 h 792"/>
                  <a:gd name="T40" fmla="*/ 244 w 620"/>
                  <a:gd name="T41" fmla="*/ 782 h 792"/>
                  <a:gd name="T42" fmla="*/ 352 w 620"/>
                  <a:gd name="T43" fmla="*/ 762 h 792"/>
                  <a:gd name="T44" fmla="*/ 454 w 620"/>
                  <a:gd name="T45" fmla="*/ 732 h 792"/>
                  <a:gd name="T46" fmla="*/ 540 w 620"/>
                  <a:gd name="T47" fmla="*/ 702 h 792"/>
                  <a:gd name="T48" fmla="*/ 594 w 620"/>
                  <a:gd name="T49" fmla="*/ 670 h 792"/>
                  <a:gd name="T50" fmla="*/ 608 w 620"/>
                  <a:gd name="T51" fmla="*/ 658 h 792"/>
                  <a:gd name="T52" fmla="*/ 612 w 620"/>
                  <a:gd name="T53" fmla="*/ 646 h 792"/>
                  <a:gd name="T54" fmla="*/ 620 w 620"/>
                  <a:gd name="T55" fmla="*/ 622 h 792"/>
                  <a:gd name="T56" fmla="*/ 620 w 620"/>
                  <a:gd name="T57" fmla="*/ 594 h 792"/>
                  <a:gd name="T58" fmla="*/ 608 w 620"/>
                  <a:gd name="T59" fmla="*/ 566 h 792"/>
                  <a:gd name="T60" fmla="*/ 590 w 620"/>
                  <a:gd name="T61" fmla="*/ 550 h 792"/>
                  <a:gd name="T62" fmla="*/ 580 w 620"/>
                  <a:gd name="T63" fmla="*/ 548 h 792"/>
                  <a:gd name="T64" fmla="*/ 510 w 620"/>
                  <a:gd name="T65" fmla="*/ 574 h 792"/>
                  <a:gd name="T66" fmla="*/ 298 w 620"/>
                  <a:gd name="T67" fmla="*/ 652 h 792"/>
                  <a:gd name="T68" fmla="*/ 230 w 620"/>
                  <a:gd name="T69" fmla="*/ 672 h 792"/>
                  <a:gd name="T70" fmla="*/ 180 w 620"/>
                  <a:gd name="T71" fmla="*/ 682 h 792"/>
                  <a:gd name="T72" fmla="*/ 156 w 620"/>
                  <a:gd name="T73" fmla="*/ 680 h 792"/>
                  <a:gd name="T74" fmla="*/ 150 w 620"/>
                  <a:gd name="T75" fmla="*/ 676 h 792"/>
                  <a:gd name="T76" fmla="*/ 146 w 620"/>
                  <a:gd name="T77" fmla="*/ 666 h 792"/>
                  <a:gd name="T78" fmla="*/ 154 w 620"/>
                  <a:gd name="T79" fmla="*/ 626 h 792"/>
                  <a:gd name="T80" fmla="*/ 180 w 620"/>
                  <a:gd name="T81" fmla="*/ 568 h 792"/>
                  <a:gd name="T82" fmla="*/ 236 w 620"/>
                  <a:gd name="T83" fmla="*/ 462 h 792"/>
                  <a:gd name="T84" fmla="*/ 324 w 620"/>
                  <a:gd name="T85" fmla="*/ 318 h 792"/>
                  <a:gd name="T86" fmla="*/ 384 w 620"/>
                  <a:gd name="T87" fmla="*/ 228 h 792"/>
                  <a:gd name="T88" fmla="*/ 422 w 620"/>
                  <a:gd name="T89" fmla="*/ 184 h 792"/>
                  <a:gd name="T90" fmla="*/ 456 w 620"/>
                  <a:gd name="T91" fmla="*/ 136 h 792"/>
                  <a:gd name="T92" fmla="*/ 482 w 620"/>
                  <a:gd name="T93" fmla="*/ 86 h 792"/>
                  <a:gd name="T94" fmla="*/ 490 w 620"/>
                  <a:gd name="T95" fmla="*/ 60 h 792"/>
                  <a:gd name="T96" fmla="*/ 490 w 620"/>
                  <a:gd name="T97" fmla="*/ 3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0" h="792">
                    <a:moveTo>
                      <a:pt x="490" y="32"/>
                    </a:moveTo>
                    <a:lnTo>
                      <a:pt x="490" y="32"/>
                    </a:lnTo>
                    <a:lnTo>
                      <a:pt x="488" y="18"/>
                    </a:lnTo>
                    <a:lnTo>
                      <a:pt x="486" y="12"/>
                    </a:lnTo>
                    <a:lnTo>
                      <a:pt x="482" y="6"/>
                    </a:lnTo>
                    <a:lnTo>
                      <a:pt x="478" y="4"/>
                    </a:lnTo>
                    <a:lnTo>
                      <a:pt x="472" y="0"/>
                    </a:lnTo>
                    <a:lnTo>
                      <a:pt x="466" y="0"/>
                    </a:lnTo>
                    <a:lnTo>
                      <a:pt x="460" y="0"/>
                    </a:lnTo>
                    <a:lnTo>
                      <a:pt x="444" y="4"/>
                    </a:lnTo>
                    <a:lnTo>
                      <a:pt x="422" y="14"/>
                    </a:lnTo>
                    <a:lnTo>
                      <a:pt x="398" y="32"/>
                    </a:lnTo>
                    <a:lnTo>
                      <a:pt x="372" y="56"/>
                    </a:lnTo>
                    <a:lnTo>
                      <a:pt x="372" y="56"/>
                    </a:lnTo>
                    <a:lnTo>
                      <a:pt x="354" y="74"/>
                    </a:lnTo>
                    <a:lnTo>
                      <a:pt x="332" y="100"/>
                    </a:lnTo>
                    <a:lnTo>
                      <a:pt x="278" y="174"/>
                    </a:lnTo>
                    <a:lnTo>
                      <a:pt x="216" y="266"/>
                    </a:lnTo>
                    <a:lnTo>
                      <a:pt x="182" y="316"/>
                    </a:lnTo>
                    <a:lnTo>
                      <a:pt x="150" y="368"/>
                    </a:lnTo>
                    <a:lnTo>
                      <a:pt x="120" y="422"/>
                    </a:lnTo>
                    <a:lnTo>
                      <a:pt x="90" y="476"/>
                    </a:lnTo>
                    <a:lnTo>
                      <a:pt x="64" y="528"/>
                    </a:lnTo>
                    <a:lnTo>
                      <a:pt x="40" y="578"/>
                    </a:lnTo>
                    <a:lnTo>
                      <a:pt x="22" y="624"/>
                    </a:lnTo>
                    <a:lnTo>
                      <a:pt x="8" y="666"/>
                    </a:lnTo>
                    <a:lnTo>
                      <a:pt x="4" y="684"/>
                    </a:lnTo>
                    <a:lnTo>
                      <a:pt x="2" y="702"/>
                    </a:lnTo>
                    <a:lnTo>
                      <a:pt x="0" y="718"/>
                    </a:lnTo>
                    <a:lnTo>
                      <a:pt x="2" y="732"/>
                    </a:lnTo>
                    <a:lnTo>
                      <a:pt x="2" y="732"/>
                    </a:lnTo>
                    <a:lnTo>
                      <a:pt x="4" y="746"/>
                    </a:lnTo>
                    <a:lnTo>
                      <a:pt x="10" y="756"/>
                    </a:lnTo>
                    <a:lnTo>
                      <a:pt x="20" y="766"/>
                    </a:lnTo>
                    <a:lnTo>
                      <a:pt x="30" y="772"/>
                    </a:lnTo>
                    <a:lnTo>
                      <a:pt x="44" y="780"/>
                    </a:lnTo>
                    <a:lnTo>
                      <a:pt x="60" y="784"/>
                    </a:lnTo>
                    <a:lnTo>
                      <a:pt x="78" y="788"/>
                    </a:lnTo>
                    <a:lnTo>
                      <a:pt x="98" y="790"/>
                    </a:lnTo>
                    <a:lnTo>
                      <a:pt x="142" y="792"/>
                    </a:lnTo>
                    <a:lnTo>
                      <a:pt x="192" y="788"/>
                    </a:lnTo>
                    <a:lnTo>
                      <a:pt x="244" y="782"/>
                    </a:lnTo>
                    <a:lnTo>
                      <a:pt x="298" y="774"/>
                    </a:lnTo>
                    <a:lnTo>
                      <a:pt x="352" y="762"/>
                    </a:lnTo>
                    <a:lnTo>
                      <a:pt x="404" y="748"/>
                    </a:lnTo>
                    <a:lnTo>
                      <a:pt x="454" y="732"/>
                    </a:lnTo>
                    <a:lnTo>
                      <a:pt x="500" y="718"/>
                    </a:lnTo>
                    <a:lnTo>
                      <a:pt x="540" y="702"/>
                    </a:lnTo>
                    <a:lnTo>
                      <a:pt x="572" y="686"/>
                    </a:lnTo>
                    <a:lnTo>
                      <a:pt x="594" y="670"/>
                    </a:lnTo>
                    <a:lnTo>
                      <a:pt x="602" y="664"/>
                    </a:lnTo>
                    <a:lnTo>
                      <a:pt x="608" y="658"/>
                    </a:lnTo>
                    <a:lnTo>
                      <a:pt x="608" y="658"/>
                    </a:lnTo>
                    <a:lnTo>
                      <a:pt x="612" y="646"/>
                    </a:lnTo>
                    <a:lnTo>
                      <a:pt x="616" y="634"/>
                    </a:lnTo>
                    <a:lnTo>
                      <a:pt x="620" y="622"/>
                    </a:lnTo>
                    <a:lnTo>
                      <a:pt x="620" y="612"/>
                    </a:lnTo>
                    <a:lnTo>
                      <a:pt x="620" y="594"/>
                    </a:lnTo>
                    <a:lnTo>
                      <a:pt x="614" y="578"/>
                    </a:lnTo>
                    <a:lnTo>
                      <a:pt x="608" y="566"/>
                    </a:lnTo>
                    <a:lnTo>
                      <a:pt x="598" y="556"/>
                    </a:lnTo>
                    <a:lnTo>
                      <a:pt x="590" y="550"/>
                    </a:lnTo>
                    <a:lnTo>
                      <a:pt x="580" y="548"/>
                    </a:lnTo>
                    <a:lnTo>
                      <a:pt x="580" y="548"/>
                    </a:lnTo>
                    <a:lnTo>
                      <a:pt x="558" y="556"/>
                    </a:lnTo>
                    <a:lnTo>
                      <a:pt x="510" y="574"/>
                    </a:lnTo>
                    <a:lnTo>
                      <a:pt x="372" y="626"/>
                    </a:lnTo>
                    <a:lnTo>
                      <a:pt x="298" y="652"/>
                    </a:lnTo>
                    <a:lnTo>
                      <a:pt x="264" y="664"/>
                    </a:lnTo>
                    <a:lnTo>
                      <a:pt x="230" y="672"/>
                    </a:lnTo>
                    <a:lnTo>
                      <a:pt x="202" y="678"/>
                    </a:lnTo>
                    <a:lnTo>
                      <a:pt x="180" y="682"/>
                    </a:lnTo>
                    <a:lnTo>
                      <a:pt x="162" y="682"/>
                    </a:lnTo>
                    <a:lnTo>
                      <a:pt x="156" y="680"/>
                    </a:lnTo>
                    <a:lnTo>
                      <a:pt x="150" y="676"/>
                    </a:lnTo>
                    <a:lnTo>
                      <a:pt x="150" y="676"/>
                    </a:lnTo>
                    <a:lnTo>
                      <a:pt x="148" y="672"/>
                    </a:lnTo>
                    <a:lnTo>
                      <a:pt x="146" y="666"/>
                    </a:lnTo>
                    <a:lnTo>
                      <a:pt x="148" y="648"/>
                    </a:lnTo>
                    <a:lnTo>
                      <a:pt x="154" y="626"/>
                    </a:lnTo>
                    <a:lnTo>
                      <a:pt x="166" y="600"/>
                    </a:lnTo>
                    <a:lnTo>
                      <a:pt x="180" y="568"/>
                    </a:lnTo>
                    <a:lnTo>
                      <a:pt x="196" y="534"/>
                    </a:lnTo>
                    <a:lnTo>
                      <a:pt x="236" y="462"/>
                    </a:lnTo>
                    <a:lnTo>
                      <a:pt x="280" y="388"/>
                    </a:lnTo>
                    <a:lnTo>
                      <a:pt x="324" y="318"/>
                    </a:lnTo>
                    <a:lnTo>
                      <a:pt x="360" y="264"/>
                    </a:lnTo>
                    <a:lnTo>
                      <a:pt x="384" y="228"/>
                    </a:lnTo>
                    <a:lnTo>
                      <a:pt x="384" y="228"/>
                    </a:lnTo>
                    <a:lnTo>
                      <a:pt x="422" y="184"/>
                    </a:lnTo>
                    <a:lnTo>
                      <a:pt x="440" y="160"/>
                    </a:lnTo>
                    <a:lnTo>
                      <a:pt x="456" y="136"/>
                    </a:lnTo>
                    <a:lnTo>
                      <a:pt x="470" y="112"/>
                    </a:lnTo>
                    <a:lnTo>
                      <a:pt x="482" y="86"/>
                    </a:lnTo>
                    <a:lnTo>
                      <a:pt x="486" y="72"/>
                    </a:lnTo>
                    <a:lnTo>
                      <a:pt x="490" y="60"/>
                    </a:lnTo>
                    <a:lnTo>
                      <a:pt x="490" y="46"/>
                    </a:lnTo>
                    <a:lnTo>
                      <a:pt x="490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126"/>
              <p:cNvSpPr>
                <a:spLocks/>
              </p:cNvSpPr>
              <p:nvPr/>
            </p:nvSpPr>
            <p:spPr bwMode="auto">
              <a:xfrm>
                <a:off x="2533512" y="3632990"/>
                <a:ext cx="105366" cy="30990"/>
              </a:xfrm>
              <a:custGeom>
                <a:avLst/>
                <a:gdLst>
                  <a:gd name="T0" fmla="*/ 0 w 102"/>
                  <a:gd name="T1" fmla="*/ 30 h 30"/>
                  <a:gd name="T2" fmla="*/ 102 w 102"/>
                  <a:gd name="T3" fmla="*/ 0 h 30"/>
                  <a:gd name="T4" fmla="*/ 102 w 102"/>
                  <a:gd name="T5" fmla="*/ 0 h 30"/>
                  <a:gd name="T6" fmla="*/ 86 w 102"/>
                  <a:gd name="T7" fmla="*/ 2 h 30"/>
                  <a:gd name="T8" fmla="*/ 68 w 102"/>
                  <a:gd name="T9" fmla="*/ 4 h 30"/>
                  <a:gd name="T10" fmla="*/ 50 w 102"/>
                  <a:gd name="T11" fmla="*/ 10 h 30"/>
                  <a:gd name="T12" fmla="*/ 34 w 102"/>
                  <a:gd name="T13" fmla="*/ 16 h 30"/>
                  <a:gd name="T14" fmla="*/ 8 w 102"/>
                  <a:gd name="T15" fmla="*/ 26 h 30"/>
                  <a:gd name="T16" fmla="*/ 0 w 10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0">
                    <a:moveTo>
                      <a:pt x="0" y="3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86" y="2"/>
                    </a:lnTo>
                    <a:lnTo>
                      <a:pt x="68" y="4"/>
                    </a:lnTo>
                    <a:lnTo>
                      <a:pt x="50" y="10"/>
                    </a:lnTo>
                    <a:lnTo>
                      <a:pt x="34" y="16"/>
                    </a:lnTo>
                    <a:lnTo>
                      <a:pt x="8" y="2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Freeform 127"/>
              <p:cNvSpPr>
                <a:spLocks/>
              </p:cNvSpPr>
              <p:nvPr/>
            </p:nvSpPr>
            <p:spPr bwMode="auto">
              <a:xfrm>
                <a:off x="2533512" y="3632990"/>
                <a:ext cx="105366" cy="30990"/>
              </a:xfrm>
              <a:custGeom>
                <a:avLst/>
                <a:gdLst>
                  <a:gd name="T0" fmla="*/ 0 w 102"/>
                  <a:gd name="T1" fmla="*/ 30 h 30"/>
                  <a:gd name="T2" fmla="*/ 102 w 102"/>
                  <a:gd name="T3" fmla="*/ 0 h 30"/>
                  <a:gd name="T4" fmla="*/ 102 w 102"/>
                  <a:gd name="T5" fmla="*/ 0 h 30"/>
                  <a:gd name="T6" fmla="*/ 86 w 102"/>
                  <a:gd name="T7" fmla="*/ 2 h 30"/>
                  <a:gd name="T8" fmla="*/ 68 w 102"/>
                  <a:gd name="T9" fmla="*/ 4 h 30"/>
                  <a:gd name="T10" fmla="*/ 50 w 102"/>
                  <a:gd name="T11" fmla="*/ 10 h 30"/>
                  <a:gd name="T12" fmla="*/ 34 w 102"/>
                  <a:gd name="T13" fmla="*/ 16 h 30"/>
                  <a:gd name="T14" fmla="*/ 8 w 102"/>
                  <a:gd name="T15" fmla="*/ 26 h 30"/>
                  <a:gd name="T16" fmla="*/ 0 w 102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0">
                    <a:moveTo>
                      <a:pt x="0" y="3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86" y="2"/>
                    </a:lnTo>
                    <a:lnTo>
                      <a:pt x="68" y="4"/>
                    </a:lnTo>
                    <a:lnTo>
                      <a:pt x="50" y="10"/>
                    </a:lnTo>
                    <a:lnTo>
                      <a:pt x="34" y="16"/>
                    </a:lnTo>
                    <a:lnTo>
                      <a:pt x="8" y="26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28"/>
              <p:cNvSpPr>
                <a:spLocks/>
              </p:cNvSpPr>
              <p:nvPr/>
            </p:nvSpPr>
            <p:spPr bwMode="auto">
              <a:xfrm>
                <a:off x="2525248" y="3752818"/>
                <a:ext cx="144620" cy="59914"/>
              </a:xfrm>
              <a:custGeom>
                <a:avLst/>
                <a:gdLst>
                  <a:gd name="T0" fmla="*/ 140 w 140"/>
                  <a:gd name="T1" fmla="*/ 0 h 58"/>
                  <a:gd name="T2" fmla="*/ 140 w 140"/>
                  <a:gd name="T3" fmla="*/ 0 h 58"/>
                  <a:gd name="T4" fmla="*/ 92 w 140"/>
                  <a:gd name="T5" fmla="*/ 24 h 58"/>
                  <a:gd name="T6" fmla="*/ 46 w 140"/>
                  <a:gd name="T7" fmla="*/ 42 h 58"/>
                  <a:gd name="T8" fmla="*/ 22 w 140"/>
                  <a:gd name="T9" fmla="*/ 50 h 58"/>
                  <a:gd name="T10" fmla="*/ 0 w 140"/>
                  <a:gd name="T11" fmla="*/ 58 h 58"/>
                  <a:gd name="T12" fmla="*/ 0 w 140"/>
                  <a:gd name="T13" fmla="*/ 58 h 58"/>
                  <a:gd name="T14" fmla="*/ 18 w 140"/>
                  <a:gd name="T15" fmla="*/ 54 h 58"/>
                  <a:gd name="T16" fmla="*/ 58 w 140"/>
                  <a:gd name="T17" fmla="*/ 42 h 58"/>
                  <a:gd name="T18" fmla="*/ 82 w 140"/>
                  <a:gd name="T19" fmla="*/ 34 h 58"/>
                  <a:gd name="T20" fmla="*/ 104 w 140"/>
                  <a:gd name="T21" fmla="*/ 24 h 58"/>
                  <a:gd name="T22" fmla="*/ 124 w 140"/>
                  <a:gd name="T23" fmla="*/ 14 h 58"/>
                  <a:gd name="T24" fmla="*/ 132 w 140"/>
                  <a:gd name="T25" fmla="*/ 8 h 58"/>
                  <a:gd name="T26" fmla="*/ 140 w 140"/>
                  <a:gd name="T2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58">
                    <a:moveTo>
                      <a:pt x="140" y="0"/>
                    </a:moveTo>
                    <a:lnTo>
                      <a:pt x="140" y="0"/>
                    </a:lnTo>
                    <a:lnTo>
                      <a:pt x="92" y="24"/>
                    </a:lnTo>
                    <a:lnTo>
                      <a:pt x="46" y="42"/>
                    </a:lnTo>
                    <a:lnTo>
                      <a:pt x="22" y="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18" y="54"/>
                    </a:lnTo>
                    <a:lnTo>
                      <a:pt x="58" y="42"/>
                    </a:lnTo>
                    <a:lnTo>
                      <a:pt x="82" y="34"/>
                    </a:lnTo>
                    <a:lnTo>
                      <a:pt x="104" y="24"/>
                    </a:lnTo>
                    <a:lnTo>
                      <a:pt x="124" y="14"/>
                    </a:lnTo>
                    <a:lnTo>
                      <a:pt x="132" y="8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24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Freeform 129"/>
              <p:cNvSpPr>
                <a:spLocks/>
              </p:cNvSpPr>
              <p:nvPr/>
            </p:nvSpPr>
            <p:spPr bwMode="auto">
              <a:xfrm>
                <a:off x="2525248" y="3752818"/>
                <a:ext cx="144620" cy="59914"/>
              </a:xfrm>
              <a:custGeom>
                <a:avLst/>
                <a:gdLst>
                  <a:gd name="T0" fmla="*/ 140 w 140"/>
                  <a:gd name="T1" fmla="*/ 0 h 58"/>
                  <a:gd name="T2" fmla="*/ 140 w 140"/>
                  <a:gd name="T3" fmla="*/ 0 h 58"/>
                  <a:gd name="T4" fmla="*/ 92 w 140"/>
                  <a:gd name="T5" fmla="*/ 24 h 58"/>
                  <a:gd name="T6" fmla="*/ 46 w 140"/>
                  <a:gd name="T7" fmla="*/ 42 h 58"/>
                  <a:gd name="T8" fmla="*/ 22 w 140"/>
                  <a:gd name="T9" fmla="*/ 50 h 58"/>
                  <a:gd name="T10" fmla="*/ 0 w 140"/>
                  <a:gd name="T11" fmla="*/ 58 h 58"/>
                  <a:gd name="T12" fmla="*/ 0 w 140"/>
                  <a:gd name="T13" fmla="*/ 58 h 58"/>
                  <a:gd name="T14" fmla="*/ 18 w 140"/>
                  <a:gd name="T15" fmla="*/ 54 h 58"/>
                  <a:gd name="T16" fmla="*/ 58 w 140"/>
                  <a:gd name="T17" fmla="*/ 42 h 58"/>
                  <a:gd name="T18" fmla="*/ 82 w 140"/>
                  <a:gd name="T19" fmla="*/ 34 h 58"/>
                  <a:gd name="T20" fmla="*/ 104 w 140"/>
                  <a:gd name="T21" fmla="*/ 24 h 58"/>
                  <a:gd name="T22" fmla="*/ 124 w 140"/>
                  <a:gd name="T23" fmla="*/ 14 h 58"/>
                  <a:gd name="T24" fmla="*/ 132 w 140"/>
                  <a:gd name="T25" fmla="*/ 8 h 58"/>
                  <a:gd name="T26" fmla="*/ 140 w 140"/>
                  <a:gd name="T2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58">
                    <a:moveTo>
                      <a:pt x="140" y="0"/>
                    </a:moveTo>
                    <a:lnTo>
                      <a:pt x="140" y="0"/>
                    </a:lnTo>
                    <a:lnTo>
                      <a:pt x="92" y="24"/>
                    </a:lnTo>
                    <a:lnTo>
                      <a:pt x="46" y="42"/>
                    </a:lnTo>
                    <a:lnTo>
                      <a:pt x="22" y="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18" y="54"/>
                    </a:lnTo>
                    <a:lnTo>
                      <a:pt x="58" y="42"/>
                    </a:lnTo>
                    <a:lnTo>
                      <a:pt x="82" y="34"/>
                    </a:lnTo>
                    <a:lnTo>
                      <a:pt x="104" y="24"/>
                    </a:lnTo>
                    <a:lnTo>
                      <a:pt x="124" y="14"/>
                    </a:lnTo>
                    <a:lnTo>
                      <a:pt x="132" y="8"/>
                    </a:lnTo>
                    <a:lnTo>
                      <a:pt x="1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Freeform 130"/>
              <p:cNvSpPr>
                <a:spLocks/>
              </p:cNvSpPr>
              <p:nvPr/>
            </p:nvSpPr>
            <p:spPr bwMode="auto">
              <a:xfrm>
                <a:off x="2560370" y="3451182"/>
                <a:ext cx="22726" cy="55782"/>
              </a:xfrm>
              <a:custGeom>
                <a:avLst/>
                <a:gdLst>
                  <a:gd name="T0" fmla="*/ 18 w 22"/>
                  <a:gd name="T1" fmla="*/ 30 h 54"/>
                  <a:gd name="T2" fmla="*/ 18 w 22"/>
                  <a:gd name="T3" fmla="*/ 30 h 54"/>
                  <a:gd name="T4" fmla="*/ 16 w 22"/>
                  <a:gd name="T5" fmla="*/ 18 h 54"/>
                  <a:gd name="T6" fmla="*/ 14 w 22"/>
                  <a:gd name="T7" fmla="*/ 4 h 54"/>
                  <a:gd name="T8" fmla="*/ 14 w 22"/>
                  <a:gd name="T9" fmla="*/ 4 h 54"/>
                  <a:gd name="T10" fmla="*/ 12 w 22"/>
                  <a:gd name="T11" fmla="*/ 2 h 54"/>
                  <a:gd name="T12" fmla="*/ 10 w 22"/>
                  <a:gd name="T13" fmla="*/ 0 h 54"/>
                  <a:gd name="T14" fmla="*/ 6 w 22"/>
                  <a:gd name="T15" fmla="*/ 2 h 54"/>
                  <a:gd name="T16" fmla="*/ 4 w 22"/>
                  <a:gd name="T17" fmla="*/ 4 h 54"/>
                  <a:gd name="T18" fmla="*/ 4 w 22"/>
                  <a:gd name="T19" fmla="*/ 4 h 54"/>
                  <a:gd name="T20" fmla="*/ 0 w 22"/>
                  <a:gd name="T21" fmla="*/ 18 h 54"/>
                  <a:gd name="T22" fmla="*/ 2 w 22"/>
                  <a:gd name="T23" fmla="*/ 32 h 54"/>
                  <a:gd name="T24" fmla="*/ 4 w 22"/>
                  <a:gd name="T25" fmla="*/ 40 h 54"/>
                  <a:gd name="T26" fmla="*/ 6 w 22"/>
                  <a:gd name="T27" fmla="*/ 46 h 54"/>
                  <a:gd name="T28" fmla="*/ 10 w 22"/>
                  <a:gd name="T29" fmla="*/ 50 h 54"/>
                  <a:gd name="T30" fmla="*/ 16 w 22"/>
                  <a:gd name="T31" fmla="*/ 54 h 54"/>
                  <a:gd name="T32" fmla="*/ 16 w 22"/>
                  <a:gd name="T33" fmla="*/ 54 h 54"/>
                  <a:gd name="T34" fmla="*/ 20 w 22"/>
                  <a:gd name="T35" fmla="*/ 54 h 54"/>
                  <a:gd name="T36" fmla="*/ 22 w 22"/>
                  <a:gd name="T37" fmla="*/ 50 h 54"/>
                  <a:gd name="T38" fmla="*/ 22 w 22"/>
                  <a:gd name="T39" fmla="*/ 50 h 54"/>
                  <a:gd name="T40" fmla="*/ 20 w 22"/>
                  <a:gd name="T41" fmla="*/ 40 h 54"/>
                  <a:gd name="T42" fmla="*/ 18 w 22"/>
                  <a:gd name="T43" fmla="*/ 3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54">
                    <a:moveTo>
                      <a:pt x="18" y="30"/>
                    </a:moveTo>
                    <a:lnTo>
                      <a:pt x="18" y="30"/>
                    </a:lnTo>
                    <a:lnTo>
                      <a:pt x="16" y="1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8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6" y="46"/>
                    </a:lnTo>
                    <a:lnTo>
                      <a:pt x="10" y="50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0" y="54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40"/>
                    </a:lnTo>
                    <a:lnTo>
                      <a:pt x="18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131"/>
              <p:cNvSpPr>
                <a:spLocks/>
              </p:cNvSpPr>
              <p:nvPr/>
            </p:nvSpPr>
            <p:spPr bwMode="auto">
              <a:xfrm>
                <a:off x="2560370" y="3451182"/>
                <a:ext cx="22726" cy="55782"/>
              </a:xfrm>
              <a:custGeom>
                <a:avLst/>
                <a:gdLst>
                  <a:gd name="T0" fmla="*/ 18 w 22"/>
                  <a:gd name="T1" fmla="*/ 30 h 54"/>
                  <a:gd name="T2" fmla="*/ 18 w 22"/>
                  <a:gd name="T3" fmla="*/ 30 h 54"/>
                  <a:gd name="T4" fmla="*/ 16 w 22"/>
                  <a:gd name="T5" fmla="*/ 18 h 54"/>
                  <a:gd name="T6" fmla="*/ 14 w 22"/>
                  <a:gd name="T7" fmla="*/ 4 h 54"/>
                  <a:gd name="T8" fmla="*/ 14 w 22"/>
                  <a:gd name="T9" fmla="*/ 4 h 54"/>
                  <a:gd name="T10" fmla="*/ 12 w 22"/>
                  <a:gd name="T11" fmla="*/ 2 h 54"/>
                  <a:gd name="T12" fmla="*/ 10 w 22"/>
                  <a:gd name="T13" fmla="*/ 0 h 54"/>
                  <a:gd name="T14" fmla="*/ 6 w 22"/>
                  <a:gd name="T15" fmla="*/ 2 h 54"/>
                  <a:gd name="T16" fmla="*/ 4 w 22"/>
                  <a:gd name="T17" fmla="*/ 4 h 54"/>
                  <a:gd name="T18" fmla="*/ 4 w 22"/>
                  <a:gd name="T19" fmla="*/ 4 h 54"/>
                  <a:gd name="T20" fmla="*/ 0 w 22"/>
                  <a:gd name="T21" fmla="*/ 18 h 54"/>
                  <a:gd name="T22" fmla="*/ 2 w 22"/>
                  <a:gd name="T23" fmla="*/ 32 h 54"/>
                  <a:gd name="T24" fmla="*/ 4 w 22"/>
                  <a:gd name="T25" fmla="*/ 40 h 54"/>
                  <a:gd name="T26" fmla="*/ 6 w 22"/>
                  <a:gd name="T27" fmla="*/ 46 h 54"/>
                  <a:gd name="T28" fmla="*/ 10 w 22"/>
                  <a:gd name="T29" fmla="*/ 50 h 54"/>
                  <a:gd name="T30" fmla="*/ 16 w 22"/>
                  <a:gd name="T31" fmla="*/ 54 h 54"/>
                  <a:gd name="T32" fmla="*/ 16 w 22"/>
                  <a:gd name="T33" fmla="*/ 54 h 54"/>
                  <a:gd name="T34" fmla="*/ 20 w 22"/>
                  <a:gd name="T35" fmla="*/ 54 h 54"/>
                  <a:gd name="T36" fmla="*/ 22 w 22"/>
                  <a:gd name="T37" fmla="*/ 50 h 54"/>
                  <a:gd name="T38" fmla="*/ 22 w 22"/>
                  <a:gd name="T39" fmla="*/ 50 h 54"/>
                  <a:gd name="T40" fmla="*/ 20 w 22"/>
                  <a:gd name="T41" fmla="*/ 40 h 54"/>
                  <a:gd name="T42" fmla="*/ 18 w 22"/>
                  <a:gd name="T43" fmla="*/ 3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54">
                    <a:moveTo>
                      <a:pt x="18" y="30"/>
                    </a:moveTo>
                    <a:lnTo>
                      <a:pt x="18" y="30"/>
                    </a:lnTo>
                    <a:lnTo>
                      <a:pt x="16" y="1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8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6" y="46"/>
                    </a:lnTo>
                    <a:lnTo>
                      <a:pt x="10" y="50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20" y="54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40"/>
                    </a:lnTo>
                    <a:lnTo>
                      <a:pt x="18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Freeform 132"/>
              <p:cNvSpPr>
                <a:spLocks/>
              </p:cNvSpPr>
              <p:nvPr/>
            </p:nvSpPr>
            <p:spPr bwMode="auto">
              <a:xfrm>
                <a:off x="2535578" y="3463578"/>
                <a:ext cx="16528" cy="41320"/>
              </a:xfrm>
              <a:custGeom>
                <a:avLst/>
                <a:gdLst>
                  <a:gd name="T0" fmla="*/ 14 w 16"/>
                  <a:gd name="T1" fmla="*/ 22 h 40"/>
                  <a:gd name="T2" fmla="*/ 14 w 16"/>
                  <a:gd name="T3" fmla="*/ 22 h 40"/>
                  <a:gd name="T4" fmla="*/ 12 w 16"/>
                  <a:gd name="T5" fmla="*/ 14 h 40"/>
                  <a:gd name="T6" fmla="*/ 12 w 16"/>
                  <a:gd name="T7" fmla="*/ 4 h 40"/>
                  <a:gd name="T8" fmla="*/ 12 w 16"/>
                  <a:gd name="T9" fmla="*/ 4 h 40"/>
                  <a:gd name="T10" fmla="*/ 10 w 16"/>
                  <a:gd name="T11" fmla="*/ 2 h 40"/>
                  <a:gd name="T12" fmla="*/ 8 w 16"/>
                  <a:gd name="T13" fmla="*/ 0 h 40"/>
                  <a:gd name="T14" fmla="*/ 4 w 16"/>
                  <a:gd name="T15" fmla="*/ 0 h 40"/>
                  <a:gd name="T16" fmla="*/ 4 w 16"/>
                  <a:gd name="T17" fmla="*/ 2 h 40"/>
                  <a:gd name="T18" fmla="*/ 4 w 16"/>
                  <a:gd name="T19" fmla="*/ 2 h 40"/>
                  <a:gd name="T20" fmla="*/ 0 w 16"/>
                  <a:gd name="T21" fmla="*/ 14 h 40"/>
                  <a:gd name="T22" fmla="*/ 2 w 16"/>
                  <a:gd name="T23" fmla="*/ 24 h 40"/>
                  <a:gd name="T24" fmla="*/ 2 w 16"/>
                  <a:gd name="T25" fmla="*/ 24 h 40"/>
                  <a:gd name="T26" fmla="*/ 4 w 16"/>
                  <a:gd name="T27" fmla="*/ 34 h 40"/>
                  <a:gd name="T28" fmla="*/ 8 w 16"/>
                  <a:gd name="T29" fmla="*/ 38 h 40"/>
                  <a:gd name="T30" fmla="*/ 12 w 16"/>
                  <a:gd name="T31" fmla="*/ 40 h 40"/>
                  <a:gd name="T32" fmla="*/ 12 w 16"/>
                  <a:gd name="T33" fmla="*/ 40 h 40"/>
                  <a:gd name="T34" fmla="*/ 16 w 16"/>
                  <a:gd name="T35" fmla="*/ 38 h 40"/>
                  <a:gd name="T36" fmla="*/ 16 w 16"/>
                  <a:gd name="T37" fmla="*/ 38 h 40"/>
                  <a:gd name="T38" fmla="*/ 16 w 16"/>
                  <a:gd name="T39" fmla="*/ 34 h 40"/>
                  <a:gd name="T40" fmla="*/ 16 w 16"/>
                  <a:gd name="T41" fmla="*/ 30 h 40"/>
                  <a:gd name="T42" fmla="*/ 14 w 16"/>
                  <a:gd name="T43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40">
                    <a:moveTo>
                      <a:pt x="14" y="22"/>
                    </a:moveTo>
                    <a:lnTo>
                      <a:pt x="14" y="22"/>
                    </a:lnTo>
                    <a:lnTo>
                      <a:pt x="12" y="1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4"/>
                    </a:lnTo>
                    <a:lnTo>
                      <a:pt x="16" y="3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Freeform 133"/>
              <p:cNvSpPr>
                <a:spLocks/>
              </p:cNvSpPr>
              <p:nvPr/>
            </p:nvSpPr>
            <p:spPr bwMode="auto">
              <a:xfrm>
                <a:off x="2535578" y="3463578"/>
                <a:ext cx="16528" cy="41320"/>
              </a:xfrm>
              <a:custGeom>
                <a:avLst/>
                <a:gdLst>
                  <a:gd name="T0" fmla="*/ 14 w 16"/>
                  <a:gd name="T1" fmla="*/ 22 h 40"/>
                  <a:gd name="T2" fmla="*/ 14 w 16"/>
                  <a:gd name="T3" fmla="*/ 22 h 40"/>
                  <a:gd name="T4" fmla="*/ 12 w 16"/>
                  <a:gd name="T5" fmla="*/ 14 h 40"/>
                  <a:gd name="T6" fmla="*/ 12 w 16"/>
                  <a:gd name="T7" fmla="*/ 4 h 40"/>
                  <a:gd name="T8" fmla="*/ 12 w 16"/>
                  <a:gd name="T9" fmla="*/ 4 h 40"/>
                  <a:gd name="T10" fmla="*/ 10 w 16"/>
                  <a:gd name="T11" fmla="*/ 2 h 40"/>
                  <a:gd name="T12" fmla="*/ 8 w 16"/>
                  <a:gd name="T13" fmla="*/ 0 h 40"/>
                  <a:gd name="T14" fmla="*/ 4 w 16"/>
                  <a:gd name="T15" fmla="*/ 0 h 40"/>
                  <a:gd name="T16" fmla="*/ 4 w 16"/>
                  <a:gd name="T17" fmla="*/ 2 h 40"/>
                  <a:gd name="T18" fmla="*/ 4 w 16"/>
                  <a:gd name="T19" fmla="*/ 2 h 40"/>
                  <a:gd name="T20" fmla="*/ 0 w 16"/>
                  <a:gd name="T21" fmla="*/ 14 h 40"/>
                  <a:gd name="T22" fmla="*/ 2 w 16"/>
                  <a:gd name="T23" fmla="*/ 24 h 40"/>
                  <a:gd name="T24" fmla="*/ 2 w 16"/>
                  <a:gd name="T25" fmla="*/ 24 h 40"/>
                  <a:gd name="T26" fmla="*/ 4 w 16"/>
                  <a:gd name="T27" fmla="*/ 34 h 40"/>
                  <a:gd name="T28" fmla="*/ 8 w 16"/>
                  <a:gd name="T29" fmla="*/ 38 h 40"/>
                  <a:gd name="T30" fmla="*/ 12 w 16"/>
                  <a:gd name="T31" fmla="*/ 40 h 40"/>
                  <a:gd name="T32" fmla="*/ 12 w 16"/>
                  <a:gd name="T33" fmla="*/ 40 h 40"/>
                  <a:gd name="T34" fmla="*/ 16 w 16"/>
                  <a:gd name="T35" fmla="*/ 38 h 40"/>
                  <a:gd name="T36" fmla="*/ 16 w 16"/>
                  <a:gd name="T37" fmla="*/ 38 h 40"/>
                  <a:gd name="T38" fmla="*/ 16 w 16"/>
                  <a:gd name="T39" fmla="*/ 34 h 40"/>
                  <a:gd name="T40" fmla="*/ 16 w 16"/>
                  <a:gd name="T41" fmla="*/ 30 h 40"/>
                  <a:gd name="T42" fmla="*/ 14 w 16"/>
                  <a:gd name="T43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40">
                    <a:moveTo>
                      <a:pt x="14" y="22"/>
                    </a:moveTo>
                    <a:lnTo>
                      <a:pt x="14" y="22"/>
                    </a:lnTo>
                    <a:lnTo>
                      <a:pt x="12" y="1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4"/>
                    </a:lnTo>
                    <a:lnTo>
                      <a:pt x="16" y="30"/>
                    </a:lnTo>
                    <a:lnTo>
                      <a:pt x="14" y="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Freeform 134"/>
              <p:cNvSpPr>
                <a:spLocks/>
              </p:cNvSpPr>
              <p:nvPr/>
            </p:nvSpPr>
            <p:spPr bwMode="auto">
              <a:xfrm>
                <a:off x="2849610" y="3599934"/>
                <a:ext cx="18594" cy="35122"/>
              </a:xfrm>
              <a:custGeom>
                <a:avLst/>
                <a:gdLst>
                  <a:gd name="T0" fmla="*/ 6 w 18"/>
                  <a:gd name="T1" fmla="*/ 2 h 34"/>
                  <a:gd name="T2" fmla="*/ 6 w 18"/>
                  <a:gd name="T3" fmla="*/ 2 h 34"/>
                  <a:gd name="T4" fmla="*/ 2 w 18"/>
                  <a:gd name="T5" fmla="*/ 0 h 34"/>
                  <a:gd name="T6" fmla="*/ 0 w 18"/>
                  <a:gd name="T7" fmla="*/ 2 h 34"/>
                  <a:gd name="T8" fmla="*/ 0 w 18"/>
                  <a:gd name="T9" fmla="*/ 4 h 34"/>
                  <a:gd name="T10" fmla="*/ 0 w 18"/>
                  <a:gd name="T11" fmla="*/ 6 h 34"/>
                  <a:gd name="T12" fmla="*/ 0 w 18"/>
                  <a:gd name="T13" fmla="*/ 6 h 34"/>
                  <a:gd name="T14" fmla="*/ 4 w 18"/>
                  <a:gd name="T15" fmla="*/ 14 h 34"/>
                  <a:gd name="T16" fmla="*/ 8 w 18"/>
                  <a:gd name="T17" fmla="*/ 20 h 34"/>
                  <a:gd name="T18" fmla="*/ 8 w 18"/>
                  <a:gd name="T19" fmla="*/ 20 h 34"/>
                  <a:gd name="T20" fmla="*/ 8 w 18"/>
                  <a:gd name="T21" fmla="*/ 26 h 34"/>
                  <a:gd name="T22" fmla="*/ 10 w 18"/>
                  <a:gd name="T23" fmla="*/ 34 h 34"/>
                  <a:gd name="T24" fmla="*/ 10 w 18"/>
                  <a:gd name="T25" fmla="*/ 34 h 34"/>
                  <a:gd name="T26" fmla="*/ 12 w 18"/>
                  <a:gd name="T27" fmla="*/ 34 h 34"/>
                  <a:gd name="T28" fmla="*/ 16 w 18"/>
                  <a:gd name="T29" fmla="*/ 34 h 34"/>
                  <a:gd name="T30" fmla="*/ 16 w 18"/>
                  <a:gd name="T31" fmla="*/ 34 h 34"/>
                  <a:gd name="T32" fmla="*/ 18 w 18"/>
                  <a:gd name="T33" fmla="*/ 30 h 34"/>
                  <a:gd name="T34" fmla="*/ 18 w 18"/>
                  <a:gd name="T35" fmla="*/ 26 h 34"/>
                  <a:gd name="T36" fmla="*/ 18 w 18"/>
                  <a:gd name="T37" fmla="*/ 22 h 34"/>
                  <a:gd name="T38" fmla="*/ 18 w 18"/>
                  <a:gd name="T39" fmla="*/ 16 h 34"/>
                  <a:gd name="T40" fmla="*/ 12 w 18"/>
                  <a:gd name="T41" fmla="*/ 8 h 34"/>
                  <a:gd name="T42" fmla="*/ 6 w 18"/>
                  <a:gd name="T43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4">
                    <a:moveTo>
                      <a:pt x="6" y="2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1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6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2" y="8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135"/>
              <p:cNvSpPr>
                <a:spLocks/>
              </p:cNvSpPr>
              <p:nvPr/>
            </p:nvSpPr>
            <p:spPr bwMode="auto">
              <a:xfrm>
                <a:off x="2849610" y="3599934"/>
                <a:ext cx="18594" cy="35122"/>
              </a:xfrm>
              <a:custGeom>
                <a:avLst/>
                <a:gdLst>
                  <a:gd name="T0" fmla="*/ 6 w 18"/>
                  <a:gd name="T1" fmla="*/ 2 h 34"/>
                  <a:gd name="T2" fmla="*/ 6 w 18"/>
                  <a:gd name="T3" fmla="*/ 2 h 34"/>
                  <a:gd name="T4" fmla="*/ 2 w 18"/>
                  <a:gd name="T5" fmla="*/ 0 h 34"/>
                  <a:gd name="T6" fmla="*/ 0 w 18"/>
                  <a:gd name="T7" fmla="*/ 2 h 34"/>
                  <a:gd name="T8" fmla="*/ 0 w 18"/>
                  <a:gd name="T9" fmla="*/ 4 h 34"/>
                  <a:gd name="T10" fmla="*/ 0 w 18"/>
                  <a:gd name="T11" fmla="*/ 6 h 34"/>
                  <a:gd name="T12" fmla="*/ 0 w 18"/>
                  <a:gd name="T13" fmla="*/ 6 h 34"/>
                  <a:gd name="T14" fmla="*/ 4 w 18"/>
                  <a:gd name="T15" fmla="*/ 14 h 34"/>
                  <a:gd name="T16" fmla="*/ 8 w 18"/>
                  <a:gd name="T17" fmla="*/ 20 h 34"/>
                  <a:gd name="T18" fmla="*/ 8 w 18"/>
                  <a:gd name="T19" fmla="*/ 20 h 34"/>
                  <a:gd name="T20" fmla="*/ 8 w 18"/>
                  <a:gd name="T21" fmla="*/ 26 h 34"/>
                  <a:gd name="T22" fmla="*/ 10 w 18"/>
                  <a:gd name="T23" fmla="*/ 34 h 34"/>
                  <a:gd name="T24" fmla="*/ 10 w 18"/>
                  <a:gd name="T25" fmla="*/ 34 h 34"/>
                  <a:gd name="T26" fmla="*/ 12 w 18"/>
                  <a:gd name="T27" fmla="*/ 34 h 34"/>
                  <a:gd name="T28" fmla="*/ 16 w 18"/>
                  <a:gd name="T29" fmla="*/ 34 h 34"/>
                  <a:gd name="T30" fmla="*/ 16 w 18"/>
                  <a:gd name="T31" fmla="*/ 34 h 34"/>
                  <a:gd name="T32" fmla="*/ 18 w 18"/>
                  <a:gd name="T33" fmla="*/ 30 h 34"/>
                  <a:gd name="T34" fmla="*/ 18 w 18"/>
                  <a:gd name="T35" fmla="*/ 26 h 34"/>
                  <a:gd name="T36" fmla="*/ 18 w 18"/>
                  <a:gd name="T37" fmla="*/ 22 h 34"/>
                  <a:gd name="T38" fmla="*/ 18 w 18"/>
                  <a:gd name="T39" fmla="*/ 16 h 34"/>
                  <a:gd name="T40" fmla="*/ 12 w 18"/>
                  <a:gd name="T41" fmla="*/ 8 h 34"/>
                  <a:gd name="T42" fmla="*/ 6 w 18"/>
                  <a:gd name="T43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4">
                    <a:moveTo>
                      <a:pt x="6" y="2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1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6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2" y="8"/>
                    </a:lnTo>
                    <a:lnTo>
                      <a:pt x="6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36"/>
              <p:cNvSpPr>
                <a:spLocks/>
              </p:cNvSpPr>
              <p:nvPr/>
            </p:nvSpPr>
            <p:spPr bwMode="auto">
              <a:xfrm>
                <a:off x="2880600" y="3589604"/>
                <a:ext cx="26858" cy="45452"/>
              </a:xfrm>
              <a:custGeom>
                <a:avLst/>
                <a:gdLst>
                  <a:gd name="T0" fmla="*/ 8 w 26"/>
                  <a:gd name="T1" fmla="*/ 0 h 44"/>
                  <a:gd name="T2" fmla="*/ 8 w 26"/>
                  <a:gd name="T3" fmla="*/ 0 h 44"/>
                  <a:gd name="T4" fmla="*/ 4 w 26"/>
                  <a:gd name="T5" fmla="*/ 0 h 44"/>
                  <a:gd name="T6" fmla="*/ 2 w 26"/>
                  <a:gd name="T7" fmla="*/ 0 h 44"/>
                  <a:gd name="T8" fmla="*/ 0 w 26"/>
                  <a:gd name="T9" fmla="*/ 4 h 44"/>
                  <a:gd name="T10" fmla="*/ 0 w 26"/>
                  <a:gd name="T11" fmla="*/ 6 h 44"/>
                  <a:gd name="T12" fmla="*/ 0 w 26"/>
                  <a:gd name="T13" fmla="*/ 6 h 44"/>
                  <a:gd name="T14" fmla="*/ 6 w 26"/>
                  <a:gd name="T15" fmla="*/ 16 h 44"/>
                  <a:gd name="T16" fmla="*/ 10 w 26"/>
                  <a:gd name="T17" fmla="*/ 24 h 44"/>
                  <a:gd name="T18" fmla="*/ 10 w 26"/>
                  <a:gd name="T19" fmla="*/ 24 h 44"/>
                  <a:gd name="T20" fmla="*/ 12 w 26"/>
                  <a:gd name="T21" fmla="*/ 34 h 44"/>
                  <a:gd name="T22" fmla="*/ 16 w 26"/>
                  <a:gd name="T23" fmla="*/ 42 h 44"/>
                  <a:gd name="T24" fmla="*/ 16 w 26"/>
                  <a:gd name="T25" fmla="*/ 42 h 44"/>
                  <a:gd name="T26" fmla="*/ 18 w 26"/>
                  <a:gd name="T27" fmla="*/ 44 h 44"/>
                  <a:gd name="T28" fmla="*/ 22 w 26"/>
                  <a:gd name="T29" fmla="*/ 42 h 44"/>
                  <a:gd name="T30" fmla="*/ 22 w 26"/>
                  <a:gd name="T31" fmla="*/ 42 h 44"/>
                  <a:gd name="T32" fmla="*/ 24 w 26"/>
                  <a:gd name="T33" fmla="*/ 36 h 44"/>
                  <a:gd name="T34" fmla="*/ 26 w 26"/>
                  <a:gd name="T35" fmla="*/ 30 h 44"/>
                  <a:gd name="T36" fmla="*/ 24 w 26"/>
                  <a:gd name="T37" fmla="*/ 24 h 44"/>
                  <a:gd name="T38" fmla="*/ 22 w 26"/>
                  <a:gd name="T39" fmla="*/ 18 h 44"/>
                  <a:gd name="T40" fmla="*/ 16 w 26"/>
                  <a:gd name="T41" fmla="*/ 8 h 44"/>
                  <a:gd name="T42" fmla="*/ 8 w 26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44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16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34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4" y="36"/>
                    </a:lnTo>
                    <a:lnTo>
                      <a:pt x="26" y="30"/>
                    </a:lnTo>
                    <a:lnTo>
                      <a:pt x="24" y="24"/>
                    </a:lnTo>
                    <a:lnTo>
                      <a:pt x="22" y="18"/>
                    </a:lnTo>
                    <a:lnTo>
                      <a:pt x="16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37"/>
              <p:cNvSpPr>
                <a:spLocks/>
              </p:cNvSpPr>
              <p:nvPr/>
            </p:nvSpPr>
            <p:spPr bwMode="auto">
              <a:xfrm>
                <a:off x="2880600" y="3589604"/>
                <a:ext cx="26858" cy="45452"/>
              </a:xfrm>
              <a:custGeom>
                <a:avLst/>
                <a:gdLst>
                  <a:gd name="T0" fmla="*/ 8 w 26"/>
                  <a:gd name="T1" fmla="*/ 0 h 44"/>
                  <a:gd name="T2" fmla="*/ 8 w 26"/>
                  <a:gd name="T3" fmla="*/ 0 h 44"/>
                  <a:gd name="T4" fmla="*/ 4 w 26"/>
                  <a:gd name="T5" fmla="*/ 0 h 44"/>
                  <a:gd name="T6" fmla="*/ 2 w 26"/>
                  <a:gd name="T7" fmla="*/ 0 h 44"/>
                  <a:gd name="T8" fmla="*/ 0 w 26"/>
                  <a:gd name="T9" fmla="*/ 4 h 44"/>
                  <a:gd name="T10" fmla="*/ 0 w 26"/>
                  <a:gd name="T11" fmla="*/ 6 h 44"/>
                  <a:gd name="T12" fmla="*/ 0 w 26"/>
                  <a:gd name="T13" fmla="*/ 6 h 44"/>
                  <a:gd name="T14" fmla="*/ 6 w 26"/>
                  <a:gd name="T15" fmla="*/ 16 h 44"/>
                  <a:gd name="T16" fmla="*/ 10 w 26"/>
                  <a:gd name="T17" fmla="*/ 24 h 44"/>
                  <a:gd name="T18" fmla="*/ 10 w 26"/>
                  <a:gd name="T19" fmla="*/ 24 h 44"/>
                  <a:gd name="T20" fmla="*/ 12 w 26"/>
                  <a:gd name="T21" fmla="*/ 34 h 44"/>
                  <a:gd name="T22" fmla="*/ 16 w 26"/>
                  <a:gd name="T23" fmla="*/ 42 h 44"/>
                  <a:gd name="T24" fmla="*/ 16 w 26"/>
                  <a:gd name="T25" fmla="*/ 42 h 44"/>
                  <a:gd name="T26" fmla="*/ 18 w 26"/>
                  <a:gd name="T27" fmla="*/ 44 h 44"/>
                  <a:gd name="T28" fmla="*/ 22 w 26"/>
                  <a:gd name="T29" fmla="*/ 42 h 44"/>
                  <a:gd name="T30" fmla="*/ 22 w 26"/>
                  <a:gd name="T31" fmla="*/ 42 h 44"/>
                  <a:gd name="T32" fmla="*/ 24 w 26"/>
                  <a:gd name="T33" fmla="*/ 36 h 44"/>
                  <a:gd name="T34" fmla="*/ 26 w 26"/>
                  <a:gd name="T35" fmla="*/ 30 h 44"/>
                  <a:gd name="T36" fmla="*/ 24 w 26"/>
                  <a:gd name="T37" fmla="*/ 24 h 44"/>
                  <a:gd name="T38" fmla="*/ 22 w 26"/>
                  <a:gd name="T39" fmla="*/ 18 h 44"/>
                  <a:gd name="T40" fmla="*/ 16 w 26"/>
                  <a:gd name="T41" fmla="*/ 8 h 44"/>
                  <a:gd name="T42" fmla="*/ 8 w 26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44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16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34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4" y="36"/>
                    </a:lnTo>
                    <a:lnTo>
                      <a:pt x="26" y="30"/>
                    </a:lnTo>
                    <a:lnTo>
                      <a:pt x="24" y="24"/>
                    </a:lnTo>
                    <a:lnTo>
                      <a:pt x="22" y="18"/>
                    </a:lnTo>
                    <a:lnTo>
                      <a:pt x="16" y="8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38"/>
              <p:cNvSpPr>
                <a:spLocks/>
              </p:cNvSpPr>
              <p:nvPr/>
            </p:nvSpPr>
            <p:spPr bwMode="auto">
              <a:xfrm>
                <a:off x="2064531" y="3540020"/>
                <a:ext cx="37188" cy="59914"/>
              </a:xfrm>
              <a:custGeom>
                <a:avLst/>
                <a:gdLst>
                  <a:gd name="T0" fmla="*/ 26 w 36"/>
                  <a:gd name="T1" fmla="*/ 2 h 58"/>
                  <a:gd name="T2" fmla="*/ 26 w 36"/>
                  <a:gd name="T3" fmla="*/ 2 h 58"/>
                  <a:gd name="T4" fmla="*/ 16 w 36"/>
                  <a:gd name="T5" fmla="*/ 10 h 58"/>
                  <a:gd name="T6" fmla="*/ 8 w 36"/>
                  <a:gd name="T7" fmla="*/ 22 h 58"/>
                  <a:gd name="T8" fmla="*/ 2 w 36"/>
                  <a:gd name="T9" fmla="*/ 36 h 58"/>
                  <a:gd name="T10" fmla="*/ 0 w 36"/>
                  <a:gd name="T11" fmla="*/ 50 h 58"/>
                  <a:gd name="T12" fmla="*/ 0 w 36"/>
                  <a:gd name="T13" fmla="*/ 50 h 58"/>
                  <a:gd name="T14" fmla="*/ 2 w 36"/>
                  <a:gd name="T15" fmla="*/ 54 h 58"/>
                  <a:gd name="T16" fmla="*/ 4 w 36"/>
                  <a:gd name="T17" fmla="*/ 56 h 58"/>
                  <a:gd name="T18" fmla="*/ 8 w 36"/>
                  <a:gd name="T19" fmla="*/ 58 h 58"/>
                  <a:gd name="T20" fmla="*/ 14 w 36"/>
                  <a:gd name="T21" fmla="*/ 58 h 58"/>
                  <a:gd name="T22" fmla="*/ 16 w 36"/>
                  <a:gd name="T23" fmla="*/ 56 h 58"/>
                  <a:gd name="T24" fmla="*/ 18 w 36"/>
                  <a:gd name="T25" fmla="*/ 52 h 58"/>
                  <a:gd name="T26" fmla="*/ 18 w 36"/>
                  <a:gd name="T27" fmla="*/ 52 h 58"/>
                  <a:gd name="T28" fmla="*/ 24 w 36"/>
                  <a:gd name="T29" fmla="*/ 30 h 58"/>
                  <a:gd name="T30" fmla="*/ 28 w 36"/>
                  <a:gd name="T31" fmla="*/ 20 h 58"/>
                  <a:gd name="T32" fmla="*/ 36 w 36"/>
                  <a:gd name="T33" fmla="*/ 10 h 58"/>
                  <a:gd name="T34" fmla="*/ 36 w 36"/>
                  <a:gd name="T35" fmla="*/ 10 h 58"/>
                  <a:gd name="T36" fmla="*/ 36 w 36"/>
                  <a:gd name="T37" fmla="*/ 4 h 58"/>
                  <a:gd name="T38" fmla="*/ 36 w 36"/>
                  <a:gd name="T39" fmla="*/ 2 h 58"/>
                  <a:gd name="T40" fmla="*/ 32 w 36"/>
                  <a:gd name="T41" fmla="*/ 0 h 58"/>
                  <a:gd name="T42" fmla="*/ 26 w 36"/>
                  <a:gd name="T43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58">
                    <a:moveTo>
                      <a:pt x="26" y="2"/>
                    </a:moveTo>
                    <a:lnTo>
                      <a:pt x="26" y="2"/>
                    </a:lnTo>
                    <a:lnTo>
                      <a:pt x="16" y="10"/>
                    </a:lnTo>
                    <a:lnTo>
                      <a:pt x="8" y="22"/>
                    </a:lnTo>
                    <a:lnTo>
                      <a:pt x="2" y="36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54"/>
                    </a:lnTo>
                    <a:lnTo>
                      <a:pt x="4" y="56"/>
                    </a:lnTo>
                    <a:lnTo>
                      <a:pt x="8" y="58"/>
                    </a:lnTo>
                    <a:lnTo>
                      <a:pt x="14" y="58"/>
                    </a:lnTo>
                    <a:lnTo>
                      <a:pt x="16" y="56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4" y="30"/>
                    </a:lnTo>
                    <a:lnTo>
                      <a:pt x="28" y="2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139"/>
              <p:cNvSpPr>
                <a:spLocks/>
              </p:cNvSpPr>
              <p:nvPr/>
            </p:nvSpPr>
            <p:spPr bwMode="auto">
              <a:xfrm>
                <a:off x="2064531" y="3540020"/>
                <a:ext cx="37188" cy="59914"/>
              </a:xfrm>
              <a:custGeom>
                <a:avLst/>
                <a:gdLst>
                  <a:gd name="T0" fmla="*/ 26 w 36"/>
                  <a:gd name="T1" fmla="*/ 2 h 58"/>
                  <a:gd name="T2" fmla="*/ 26 w 36"/>
                  <a:gd name="T3" fmla="*/ 2 h 58"/>
                  <a:gd name="T4" fmla="*/ 16 w 36"/>
                  <a:gd name="T5" fmla="*/ 10 h 58"/>
                  <a:gd name="T6" fmla="*/ 8 w 36"/>
                  <a:gd name="T7" fmla="*/ 22 h 58"/>
                  <a:gd name="T8" fmla="*/ 2 w 36"/>
                  <a:gd name="T9" fmla="*/ 36 h 58"/>
                  <a:gd name="T10" fmla="*/ 0 w 36"/>
                  <a:gd name="T11" fmla="*/ 50 h 58"/>
                  <a:gd name="T12" fmla="*/ 0 w 36"/>
                  <a:gd name="T13" fmla="*/ 50 h 58"/>
                  <a:gd name="T14" fmla="*/ 2 w 36"/>
                  <a:gd name="T15" fmla="*/ 54 h 58"/>
                  <a:gd name="T16" fmla="*/ 4 w 36"/>
                  <a:gd name="T17" fmla="*/ 56 h 58"/>
                  <a:gd name="T18" fmla="*/ 8 w 36"/>
                  <a:gd name="T19" fmla="*/ 58 h 58"/>
                  <a:gd name="T20" fmla="*/ 14 w 36"/>
                  <a:gd name="T21" fmla="*/ 58 h 58"/>
                  <a:gd name="T22" fmla="*/ 16 w 36"/>
                  <a:gd name="T23" fmla="*/ 56 h 58"/>
                  <a:gd name="T24" fmla="*/ 18 w 36"/>
                  <a:gd name="T25" fmla="*/ 52 h 58"/>
                  <a:gd name="T26" fmla="*/ 18 w 36"/>
                  <a:gd name="T27" fmla="*/ 52 h 58"/>
                  <a:gd name="T28" fmla="*/ 24 w 36"/>
                  <a:gd name="T29" fmla="*/ 30 h 58"/>
                  <a:gd name="T30" fmla="*/ 28 w 36"/>
                  <a:gd name="T31" fmla="*/ 20 h 58"/>
                  <a:gd name="T32" fmla="*/ 36 w 36"/>
                  <a:gd name="T33" fmla="*/ 10 h 58"/>
                  <a:gd name="T34" fmla="*/ 36 w 36"/>
                  <a:gd name="T35" fmla="*/ 10 h 58"/>
                  <a:gd name="T36" fmla="*/ 36 w 36"/>
                  <a:gd name="T37" fmla="*/ 4 h 58"/>
                  <a:gd name="T38" fmla="*/ 36 w 36"/>
                  <a:gd name="T39" fmla="*/ 2 h 58"/>
                  <a:gd name="T40" fmla="*/ 32 w 36"/>
                  <a:gd name="T41" fmla="*/ 0 h 58"/>
                  <a:gd name="T42" fmla="*/ 26 w 36"/>
                  <a:gd name="T43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58">
                    <a:moveTo>
                      <a:pt x="26" y="2"/>
                    </a:moveTo>
                    <a:lnTo>
                      <a:pt x="26" y="2"/>
                    </a:lnTo>
                    <a:lnTo>
                      <a:pt x="16" y="10"/>
                    </a:lnTo>
                    <a:lnTo>
                      <a:pt x="8" y="22"/>
                    </a:lnTo>
                    <a:lnTo>
                      <a:pt x="2" y="36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54"/>
                    </a:lnTo>
                    <a:lnTo>
                      <a:pt x="4" y="56"/>
                    </a:lnTo>
                    <a:lnTo>
                      <a:pt x="8" y="58"/>
                    </a:lnTo>
                    <a:lnTo>
                      <a:pt x="14" y="58"/>
                    </a:lnTo>
                    <a:lnTo>
                      <a:pt x="16" y="56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4" y="30"/>
                    </a:lnTo>
                    <a:lnTo>
                      <a:pt x="28" y="2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6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Freeform 140"/>
              <p:cNvSpPr>
                <a:spLocks/>
              </p:cNvSpPr>
              <p:nvPr/>
            </p:nvSpPr>
            <p:spPr bwMode="auto">
              <a:xfrm>
                <a:off x="2039739" y="3533822"/>
                <a:ext cx="22726" cy="49584"/>
              </a:xfrm>
              <a:custGeom>
                <a:avLst/>
                <a:gdLst>
                  <a:gd name="T0" fmla="*/ 12 w 22"/>
                  <a:gd name="T1" fmla="*/ 4 h 48"/>
                  <a:gd name="T2" fmla="*/ 12 w 22"/>
                  <a:gd name="T3" fmla="*/ 4 h 48"/>
                  <a:gd name="T4" fmla="*/ 8 w 22"/>
                  <a:gd name="T5" fmla="*/ 12 h 48"/>
                  <a:gd name="T6" fmla="*/ 4 w 22"/>
                  <a:gd name="T7" fmla="*/ 20 h 48"/>
                  <a:gd name="T8" fmla="*/ 4 w 22"/>
                  <a:gd name="T9" fmla="*/ 20 h 48"/>
                  <a:gd name="T10" fmla="*/ 0 w 22"/>
                  <a:gd name="T11" fmla="*/ 30 h 48"/>
                  <a:gd name="T12" fmla="*/ 0 w 22"/>
                  <a:gd name="T13" fmla="*/ 40 h 48"/>
                  <a:gd name="T14" fmla="*/ 0 w 22"/>
                  <a:gd name="T15" fmla="*/ 40 h 48"/>
                  <a:gd name="T16" fmla="*/ 0 w 22"/>
                  <a:gd name="T17" fmla="*/ 46 h 48"/>
                  <a:gd name="T18" fmla="*/ 4 w 22"/>
                  <a:gd name="T19" fmla="*/ 48 h 48"/>
                  <a:gd name="T20" fmla="*/ 4 w 22"/>
                  <a:gd name="T21" fmla="*/ 48 h 48"/>
                  <a:gd name="T22" fmla="*/ 10 w 22"/>
                  <a:gd name="T23" fmla="*/ 48 h 48"/>
                  <a:gd name="T24" fmla="*/ 10 w 22"/>
                  <a:gd name="T25" fmla="*/ 48 h 48"/>
                  <a:gd name="T26" fmla="*/ 12 w 22"/>
                  <a:gd name="T27" fmla="*/ 46 h 48"/>
                  <a:gd name="T28" fmla="*/ 14 w 22"/>
                  <a:gd name="T29" fmla="*/ 42 h 48"/>
                  <a:gd name="T30" fmla="*/ 14 w 22"/>
                  <a:gd name="T31" fmla="*/ 42 h 48"/>
                  <a:gd name="T32" fmla="*/ 18 w 22"/>
                  <a:gd name="T33" fmla="*/ 24 h 48"/>
                  <a:gd name="T34" fmla="*/ 22 w 22"/>
                  <a:gd name="T35" fmla="*/ 8 h 48"/>
                  <a:gd name="T36" fmla="*/ 22 w 22"/>
                  <a:gd name="T37" fmla="*/ 8 h 48"/>
                  <a:gd name="T38" fmla="*/ 22 w 22"/>
                  <a:gd name="T39" fmla="*/ 4 h 48"/>
                  <a:gd name="T40" fmla="*/ 20 w 22"/>
                  <a:gd name="T41" fmla="*/ 2 h 48"/>
                  <a:gd name="T42" fmla="*/ 16 w 22"/>
                  <a:gd name="T43" fmla="*/ 0 h 48"/>
                  <a:gd name="T44" fmla="*/ 12 w 22"/>
                  <a:gd name="T45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48">
                    <a:moveTo>
                      <a:pt x="12" y="4"/>
                    </a:moveTo>
                    <a:lnTo>
                      <a:pt x="12" y="4"/>
                    </a:lnTo>
                    <a:lnTo>
                      <a:pt x="8" y="1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2" y="46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24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41"/>
              <p:cNvSpPr>
                <a:spLocks/>
              </p:cNvSpPr>
              <p:nvPr/>
            </p:nvSpPr>
            <p:spPr bwMode="auto">
              <a:xfrm>
                <a:off x="2039739" y="3533822"/>
                <a:ext cx="22726" cy="49584"/>
              </a:xfrm>
              <a:custGeom>
                <a:avLst/>
                <a:gdLst>
                  <a:gd name="T0" fmla="*/ 12 w 22"/>
                  <a:gd name="T1" fmla="*/ 4 h 48"/>
                  <a:gd name="T2" fmla="*/ 12 w 22"/>
                  <a:gd name="T3" fmla="*/ 4 h 48"/>
                  <a:gd name="T4" fmla="*/ 8 w 22"/>
                  <a:gd name="T5" fmla="*/ 12 h 48"/>
                  <a:gd name="T6" fmla="*/ 4 w 22"/>
                  <a:gd name="T7" fmla="*/ 20 h 48"/>
                  <a:gd name="T8" fmla="*/ 4 w 22"/>
                  <a:gd name="T9" fmla="*/ 20 h 48"/>
                  <a:gd name="T10" fmla="*/ 0 w 22"/>
                  <a:gd name="T11" fmla="*/ 30 h 48"/>
                  <a:gd name="T12" fmla="*/ 0 w 22"/>
                  <a:gd name="T13" fmla="*/ 40 h 48"/>
                  <a:gd name="T14" fmla="*/ 0 w 22"/>
                  <a:gd name="T15" fmla="*/ 40 h 48"/>
                  <a:gd name="T16" fmla="*/ 0 w 22"/>
                  <a:gd name="T17" fmla="*/ 46 h 48"/>
                  <a:gd name="T18" fmla="*/ 4 w 22"/>
                  <a:gd name="T19" fmla="*/ 48 h 48"/>
                  <a:gd name="T20" fmla="*/ 4 w 22"/>
                  <a:gd name="T21" fmla="*/ 48 h 48"/>
                  <a:gd name="T22" fmla="*/ 10 w 22"/>
                  <a:gd name="T23" fmla="*/ 48 h 48"/>
                  <a:gd name="T24" fmla="*/ 10 w 22"/>
                  <a:gd name="T25" fmla="*/ 48 h 48"/>
                  <a:gd name="T26" fmla="*/ 12 w 22"/>
                  <a:gd name="T27" fmla="*/ 46 h 48"/>
                  <a:gd name="T28" fmla="*/ 14 w 22"/>
                  <a:gd name="T29" fmla="*/ 42 h 48"/>
                  <a:gd name="T30" fmla="*/ 14 w 22"/>
                  <a:gd name="T31" fmla="*/ 42 h 48"/>
                  <a:gd name="T32" fmla="*/ 18 w 22"/>
                  <a:gd name="T33" fmla="*/ 24 h 48"/>
                  <a:gd name="T34" fmla="*/ 22 w 22"/>
                  <a:gd name="T35" fmla="*/ 8 h 48"/>
                  <a:gd name="T36" fmla="*/ 22 w 22"/>
                  <a:gd name="T37" fmla="*/ 8 h 48"/>
                  <a:gd name="T38" fmla="*/ 22 w 22"/>
                  <a:gd name="T39" fmla="*/ 4 h 48"/>
                  <a:gd name="T40" fmla="*/ 20 w 22"/>
                  <a:gd name="T41" fmla="*/ 2 h 48"/>
                  <a:gd name="T42" fmla="*/ 16 w 22"/>
                  <a:gd name="T43" fmla="*/ 0 h 48"/>
                  <a:gd name="T44" fmla="*/ 12 w 22"/>
                  <a:gd name="T45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48">
                    <a:moveTo>
                      <a:pt x="12" y="4"/>
                    </a:moveTo>
                    <a:lnTo>
                      <a:pt x="12" y="4"/>
                    </a:lnTo>
                    <a:lnTo>
                      <a:pt x="8" y="1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2" y="46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24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" name="Group 2"/>
              <p:cNvGrpSpPr/>
              <p:nvPr/>
            </p:nvGrpSpPr>
            <p:grpSpPr>
              <a:xfrm>
                <a:off x="2648525" y="2589661"/>
                <a:ext cx="127663" cy="111011"/>
                <a:chOff x="2673857" y="1737245"/>
                <a:chExt cx="127663" cy="111011"/>
              </a:xfrm>
            </p:grpSpPr>
            <p:sp>
              <p:nvSpPr>
                <p:cNvPr id="118" name="Freeform 230"/>
                <p:cNvSpPr>
                  <a:spLocks/>
                </p:cNvSpPr>
                <p:nvPr/>
              </p:nvSpPr>
              <p:spPr bwMode="auto">
                <a:xfrm>
                  <a:off x="2673857" y="1737245"/>
                  <a:ext cx="127663" cy="111011"/>
                </a:xfrm>
                <a:custGeom>
                  <a:avLst/>
                  <a:gdLst>
                    <a:gd name="T0" fmla="*/ 16 w 19"/>
                    <a:gd name="T1" fmla="*/ 0 h 17"/>
                    <a:gd name="T2" fmla="*/ 0 w 19"/>
                    <a:gd name="T3" fmla="*/ 5 h 17"/>
                    <a:gd name="T4" fmla="*/ 0 w 19"/>
                    <a:gd name="T5" fmla="*/ 7 h 17"/>
                    <a:gd name="T6" fmla="*/ 10 w 19"/>
                    <a:gd name="T7" fmla="*/ 17 h 17"/>
                    <a:gd name="T8" fmla="*/ 19 w 19"/>
                    <a:gd name="T9" fmla="*/ 7 h 17"/>
                    <a:gd name="T10" fmla="*/ 16 w 1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16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13"/>
                        <a:pt x="4" y="17"/>
                        <a:pt x="10" y="17"/>
                      </a:cubicBezTo>
                      <a:cubicBezTo>
                        <a:pt x="15" y="17"/>
                        <a:pt x="19" y="13"/>
                        <a:pt x="19" y="7"/>
                      </a:cubicBezTo>
                      <a:cubicBezTo>
                        <a:pt x="19" y="4"/>
                        <a:pt x="18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9" name="Oval 231"/>
                <p:cNvSpPr>
                  <a:spLocks noChangeArrowheads="1"/>
                </p:cNvSpPr>
                <p:nvPr/>
              </p:nvSpPr>
              <p:spPr bwMode="auto">
                <a:xfrm>
                  <a:off x="2707160" y="1751120"/>
                  <a:ext cx="80483" cy="77708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0" name="Oval 232"/>
                <p:cNvSpPr>
                  <a:spLocks noChangeArrowheads="1"/>
                </p:cNvSpPr>
                <p:nvPr/>
              </p:nvSpPr>
              <p:spPr bwMode="auto">
                <a:xfrm>
                  <a:off x="2721037" y="1770547"/>
                  <a:ext cx="19428" cy="194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Group 236"/>
              <p:cNvGrpSpPr/>
              <p:nvPr/>
            </p:nvGrpSpPr>
            <p:grpSpPr>
              <a:xfrm>
                <a:off x="2865242" y="2610321"/>
                <a:ext cx="130439" cy="111011"/>
                <a:chOff x="2945834" y="1737245"/>
                <a:chExt cx="130439" cy="111011"/>
              </a:xfrm>
            </p:grpSpPr>
            <p:sp>
              <p:nvSpPr>
                <p:cNvPr id="115" name="Freeform 233"/>
                <p:cNvSpPr>
                  <a:spLocks/>
                </p:cNvSpPr>
                <p:nvPr/>
              </p:nvSpPr>
              <p:spPr bwMode="auto">
                <a:xfrm>
                  <a:off x="2945834" y="1737245"/>
                  <a:ext cx="130439" cy="111011"/>
                </a:xfrm>
                <a:custGeom>
                  <a:avLst/>
                  <a:gdLst>
                    <a:gd name="T0" fmla="*/ 4 w 20"/>
                    <a:gd name="T1" fmla="*/ 0 h 17"/>
                    <a:gd name="T2" fmla="*/ 20 w 20"/>
                    <a:gd name="T3" fmla="*/ 5 h 17"/>
                    <a:gd name="T4" fmla="*/ 20 w 20"/>
                    <a:gd name="T5" fmla="*/ 7 h 17"/>
                    <a:gd name="T6" fmla="*/ 10 w 20"/>
                    <a:gd name="T7" fmla="*/ 17 h 17"/>
                    <a:gd name="T8" fmla="*/ 0 w 20"/>
                    <a:gd name="T9" fmla="*/ 7 h 17"/>
                    <a:gd name="T10" fmla="*/ 4 w 20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7">
                      <a:moveTo>
                        <a:pt x="4" y="0"/>
                      </a:move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6"/>
                        <a:pt x="20" y="6"/>
                        <a:pt x="20" y="7"/>
                      </a:cubicBezTo>
                      <a:cubicBezTo>
                        <a:pt x="20" y="13"/>
                        <a:pt x="16" y="17"/>
                        <a:pt x="10" y="17"/>
                      </a:cubicBezTo>
                      <a:cubicBezTo>
                        <a:pt x="5" y="17"/>
                        <a:pt x="0" y="13"/>
                        <a:pt x="0" y="7"/>
                      </a:cubicBezTo>
                      <a:cubicBezTo>
                        <a:pt x="0" y="4"/>
                        <a:pt x="2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6" name="Oval 234"/>
                <p:cNvSpPr>
                  <a:spLocks noChangeArrowheads="1"/>
                </p:cNvSpPr>
                <p:nvPr/>
              </p:nvSpPr>
              <p:spPr bwMode="auto">
                <a:xfrm>
                  <a:off x="2965261" y="1751120"/>
                  <a:ext cx="77708" cy="77708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7" name="Oval 235"/>
                <p:cNvSpPr>
                  <a:spLocks noChangeArrowheads="1"/>
                </p:cNvSpPr>
                <p:nvPr/>
              </p:nvSpPr>
              <p:spPr bwMode="auto">
                <a:xfrm>
                  <a:off x="3012441" y="1770547"/>
                  <a:ext cx="19428" cy="194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4" name="Freeform 237"/>
              <p:cNvSpPr/>
              <p:nvPr/>
            </p:nvSpPr>
            <p:spPr>
              <a:xfrm rot="1142545">
                <a:off x="2504782" y="2204139"/>
                <a:ext cx="644204" cy="476502"/>
              </a:xfrm>
              <a:custGeom>
                <a:avLst/>
                <a:gdLst>
                  <a:gd name="connsiteX0" fmla="*/ 249439 w 722764"/>
                  <a:gd name="connsiteY0" fmla="*/ 0 h 562400"/>
                  <a:gd name="connsiteX1" fmla="*/ 267217 w 722764"/>
                  <a:gd name="connsiteY1" fmla="*/ 70473 h 562400"/>
                  <a:gd name="connsiteX2" fmla="*/ 497427 w 722764"/>
                  <a:gd name="connsiteY2" fmla="*/ 35702 h 562400"/>
                  <a:gd name="connsiteX3" fmla="*/ 705044 w 722764"/>
                  <a:gd name="connsiteY3" fmla="*/ 276861 h 562400"/>
                  <a:gd name="connsiteX4" fmla="*/ 722764 w 722764"/>
                  <a:gd name="connsiteY4" fmla="*/ 328201 h 562400"/>
                  <a:gd name="connsiteX5" fmla="*/ 699367 w 722764"/>
                  <a:gd name="connsiteY5" fmla="*/ 336277 h 562400"/>
                  <a:gd name="connsiteX6" fmla="*/ 681646 w 722764"/>
                  <a:gd name="connsiteY6" fmla="*/ 284937 h 562400"/>
                  <a:gd name="connsiteX7" fmla="*/ 645237 w 722764"/>
                  <a:gd name="connsiteY7" fmla="*/ 224866 h 562400"/>
                  <a:gd name="connsiteX8" fmla="*/ 640876 w 722764"/>
                  <a:gd name="connsiteY8" fmla="*/ 231814 h 562400"/>
                  <a:gd name="connsiteX9" fmla="*/ 430289 w 722764"/>
                  <a:gd name="connsiteY9" fmla="*/ 276714 h 562400"/>
                  <a:gd name="connsiteX10" fmla="*/ 268682 w 722764"/>
                  <a:gd name="connsiteY10" fmla="*/ 255182 h 562400"/>
                  <a:gd name="connsiteX11" fmla="*/ 254712 w 722764"/>
                  <a:gd name="connsiteY11" fmla="*/ 248517 h 562400"/>
                  <a:gd name="connsiteX12" fmla="*/ 242396 w 722764"/>
                  <a:gd name="connsiteY12" fmla="*/ 252321 h 562400"/>
                  <a:gd name="connsiteX13" fmla="*/ 241723 w 722764"/>
                  <a:gd name="connsiteY13" fmla="*/ 253889 h 562400"/>
                  <a:gd name="connsiteX14" fmla="*/ 167607 w 722764"/>
                  <a:gd name="connsiteY14" fmla="*/ 338711 h 562400"/>
                  <a:gd name="connsiteX15" fmla="*/ 73868 w 722764"/>
                  <a:gd name="connsiteY15" fmla="*/ 401167 h 562400"/>
                  <a:gd name="connsiteX16" fmla="*/ 44424 w 722764"/>
                  <a:gd name="connsiteY16" fmla="*/ 409476 h 562400"/>
                  <a:gd name="connsiteX17" fmla="*/ 44369 w 722764"/>
                  <a:gd name="connsiteY17" fmla="*/ 455221 h 562400"/>
                  <a:gd name="connsiteX18" fmla="*/ 49910 w 722764"/>
                  <a:gd name="connsiteY18" fmla="*/ 502984 h 562400"/>
                  <a:gd name="connsiteX19" fmla="*/ 67631 w 722764"/>
                  <a:gd name="connsiteY19" fmla="*/ 554324 h 562400"/>
                  <a:gd name="connsiteX20" fmla="*/ 44233 w 722764"/>
                  <a:gd name="connsiteY20" fmla="*/ 562400 h 562400"/>
                  <a:gd name="connsiteX21" fmla="*/ 24544 w 722764"/>
                  <a:gd name="connsiteY21" fmla="*/ 505356 h 562400"/>
                  <a:gd name="connsiteX22" fmla="*/ 82119 w 722764"/>
                  <a:gd name="connsiteY22" fmla="*/ 179048 h 562400"/>
                  <a:gd name="connsiteX23" fmla="*/ 136618 w 722764"/>
                  <a:gd name="connsiteY23" fmla="*/ 128317 h 562400"/>
                  <a:gd name="connsiteX24" fmla="*/ 249439 w 722764"/>
                  <a:gd name="connsiteY24" fmla="*/ 0 h 56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2764" h="562400">
                    <a:moveTo>
                      <a:pt x="249439" y="0"/>
                    </a:moveTo>
                    <a:cubicBezTo>
                      <a:pt x="237913" y="61435"/>
                      <a:pt x="267217" y="70473"/>
                      <a:pt x="267217" y="70473"/>
                    </a:cubicBezTo>
                    <a:cubicBezTo>
                      <a:pt x="317835" y="27465"/>
                      <a:pt x="446637" y="21313"/>
                      <a:pt x="497427" y="35702"/>
                    </a:cubicBezTo>
                    <a:cubicBezTo>
                      <a:pt x="659529" y="69129"/>
                      <a:pt x="695142" y="229206"/>
                      <a:pt x="705044" y="276861"/>
                    </a:cubicBezTo>
                    <a:cubicBezTo>
                      <a:pt x="701163" y="284585"/>
                      <a:pt x="722764" y="328201"/>
                      <a:pt x="722764" y="328201"/>
                    </a:cubicBezTo>
                    <a:cubicBezTo>
                      <a:pt x="722764" y="328201"/>
                      <a:pt x="722764" y="328201"/>
                      <a:pt x="699367" y="336277"/>
                    </a:cubicBezTo>
                    <a:cubicBezTo>
                      <a:pt x="697398" y="330572"/>
                      <a:pt x="683615" y="290641"/>
                      <a:pt x="681646" y="284937"/>
                    </a:cubicBezTo>
                    <a:lnTo>
                      <a:pt x="645237" y="224866"/>
                    </a:lnTo>
                    <a:lnTo>
                      <a:pt x="640876" y="231814"/>
                    </a:lnTo>
                    <a:cubicBezTo>
                      <a:pt x="606180" y="258200"/>
                      <a:pt x="524956" y="276714"/>
                      <a:pt x="430289" y="276714"/>
                    </a:cubicBezTo>
                    <a:cubicBezTo>
                      <a:pt x="367178" y="276714"/>
                      <a:pt x="310041" y="268486"/>
                      <a:pt x="268682" y="255182"/>
                    </a:cubicBezTo>
                    <a:lnTo>
                      <a:pt x="254712" y="248517"/>
                    </a:lnTo>
                    <a:lnTo>
                      <a:pt x="242396" y="252321"/>
                    </a:lnTo>
                    <a:lnTo>
                      <a:pt x="241723" y="253889"/>
                    </a:lnTo>
                    <a:cubicBezTo>
                      <a:pt x="226306" y="279644"/>
                      <a:pt x="200383" y="309953"/>
                      <a:pt x="167607" y="338711"/>
                    </a:cubicBezTo>
                    <a:cubicBezTo>
                      <a:pt x="134831" y="367469"/>
                      <a:pt x="101409" y="389231"/>
                      <a:pt x="73868" y="401167"/>
                    </a:cubicBezTo>
                    <a:lnTo>
                      <a:pt x="44424" y="409476"/>
                    </a:lnTo>
                    <a:lnTo>
                      <a:pt x="44369" y="455221"/>
                    </a:lnTo>
                    <a:cubicBezTo>
                      <a:pt x="45680" y="475317"/>
                      <a:pt x="47927" y="492497"/>
                      <a:pt x="49910" y="502984"/>
                    </a:cubicBezTo>
                    <a:cubicBezTo>
                      <a:pt x="51879" y="508689"/>
                      <a:pt x="67631" y="554324"/>
                      <a:pt x="67631" y="554324"/>
                    </a:cubicBezTo>
                    <a:cubicBezTo>
                      <a:pt x="67631" y="554324"/>
                      <a:pt x="67631" y="554324"/>
                      <a:pt x="44233" y="562400"/>
                    </a:cubicBezTo>
                    <a:cubicBezTo>
                      <a:pt x="42264" y="556696"/>
                      <a:pt x="26512" y="511060"/>
                      <a:pt x="24544" y="505356"/>
                    </a:cubicBezTo>
                    <a:cubicBezTo>
                      <a:pt x="-54328" y="238912"/>
                      <a:pt x="82119" y="179048"/>
                      <a:pt x="82119" y="179048"/>
                    </a:cubicBezTo>
                    <a:cubicBezTo>
                      <a:pt x="66368" y="133413"/>
                      <a:pt x="136618" y="128317"/>
                      <a:pt x="136618" y="128317"/>
                    </a:cubicBezTo>
                    <a:cubicBezTo>
                      <a:pt x="118898" y="76977"/>
                      <a:pt x="249439" y="0"/>
                      <a:pt x="24943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2" name="Group 242"/>
            <p:cNvGrpSpPr/>
            <p:nvPr/>
          </p:nvGrpSpPr>
          <p:grpSpPr>
            <a:xfrm>
              <a:off x="1773301" y="3492579"/>
              <a:ext cx="225425" cy="365125"/>
              <a:chOff x="5495865" y="3365579"/>
              <a:chExt cx="225425" cy="365125"/>
            </a:xfrm>
          </p:grpSpPr>
          <p:sp>
            <p:nvSpPr>
              <p:cNvPr id="123" name="Freeform 431"/>
              <p:cNvSpPr>
                <a:spLocks/>
              </p:cNvSpPr>
              <p:nvPr/>
            </p:nvSpPr>
            <p:spPr bwMode="auto">
              <a:xfrm>
                <a:off x="5511740" y="3441779"/>
                <a:ext cx="193675" cy="288925"/>
              </a:xfrm>
              <a:custGeom>
                <a:avLst/>
                <a:gdLst>
                  <a:gd name="T0" fmla="*/ 112 w 122"/>
                  <a:gd name="T1" fmla="*/ 182 h 182"/>
                  <a:gd name="T2" fmla="*/ 8 w 122"/>
                  <a:gd name="T3" fmla="*/ 182 h 182"/>
                  <a:gd name="T4" fmla="*/ 0 w 122"/>
                  <a:gd name="T5" fmla="*/ 0 h 182"/>
                  <a:gd name="T6" fmla="*/ 122 w 122"/>
                  <a:gd name="T7" fmla="*/ 0 h 182"/>
                  <a:gd name="T8" fmla="*/ 112 w 12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82">
                    <a:moveTo>
                      <a:pt x="112" y="182"/>
                    </a:moveTo>
                    <a:lnTo>
                      <a:pt x="8" y="182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112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432"/>
              <p:cNvSpPr>
                <a:spLocks/>
              </p:cNvSpPr>
              <p:nvPr/>
            </p:nvSpPr>
            <p:spPr bwMode="auto">
              <a:xfrm>
                <a:off x="5511740" y="3441779"/>
                <a:ext cx="193675" cy="288925"/>
              </a:xfrm>
              <a:custGeom>
                <a:avLst/>
                <a:gdLst>
                  <a:gd name="T0" fmla="*/ 112 w 122"/>
                  <a:gd name="T1" fmla="*/ 182 h 182"/>
                  <a:gd name="T2" fmla="*/ 8 w 122"/>
                  <a:gd name="T3" fmla="*/ 182 h 182"/>
                  <a:gd name="T4" fmla="*/ 0 w 122"/>
                  <a:gd name="T5" fmla="*/ 0 h 182"/>
                  <a:gd name="T6" fmla="*/ 122 w 122"/>
                  <a:gd name="T7" fmla="*/ 0 h 182"/>
                  <a:gd name="T8" fmla="*/ 112 w 12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82">
                    <a:moveTo>
                      <a:pt x="112" y="182"/>
                    </a:moveTo>
                    <a:lnTo>
                      <a:pt x="8" y="182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112" y="1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433"/>
              <p:cNvSpPr>
                <a:spLocks/>
              </p:cNvSpPr>
              <p:nvPr/>
            </p:nvSpPr>
            <p:spPr bwMode="auto">
              <a:xfrm>
                <a:off x="5495865" y="3394154"/>
                <a:ext cx="225425" cy="47625"/>
              </a:xfrm>
              <a:custGeom>
                <a:avLst/>
                <a:gdLst>
                  <a:gd name="T0" fmla="*/ 138 w 142"/>
                  <a:gd name="T1" fmla="*/ 0 h 30"/>
                  <a:gd name="T2" fmla="*/ 2 w 142"/>
                  <a:gd name="T3" fmla="*/ 0 h 30"/>
                  <a:gd name="T4" fmla="*/ 0 w 142"/>
                  <a:gd name="T5" fmla="*/ 30 h 30"/>
                  <a:gd name="T6" fmla="*/ 142 w 142"/>
                  <a:gd name="T7" fmla="*/ 30 h 30"/>
                  <a:gd name="T8" fmla="*/ 138 w 14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30">
                    <a:moveTo>
                      <a:pt x="138" y="0"/>
                    </a:moveTo>
                    <a:lnTo>
                      <a:pt x="2" y="0"/>
                    </a:lnTo>
                    <a:lnTo>
                      <a:pt x="0" y="30"/>
                    </a:lnTo>
                    <a:lnTo>
                      <a:pt x="142" y="3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D63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 434"/>
              <p:cNvSpPr>
                <a:spLocks/>
              </p:cNvSpPr>
              <p:nvPr/>
            </p:nvSpPr>
            <p:spPr bwMode="auto">
              <a:xfrm>
                <a:off x="5495865" y="3394154"/>
                <a:ext cx="225425" cy="47625"/>
              </a:xfrm>
              <a:custGeom>
                <a:avLst/>
                <a:gdLst>
                  <a:gd name="T0" fmla="*/ 138 w 142"/>
                  <a:gd name="T1" fmla="*/ 0 h 30"/>
                  <a:gd name="T2" fmla="*/ 2 w 142"/>
                  <a:gd name="T3" fmla="*/ 0 h 30"/>
                  <a:gd name="T4" fmla="*/ 0 w 142"/>
                  <a:gd name="T5" fmla="*/ 30 h 30"/>
                  <a:gd name="T6" fmla="*/ 142 w 142"/>
                  <a:gd name="T7" fmla="*/ 30 h 30"/>
                  <a:gd name="T8" fmla="*/ 138 w 14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30">
                    <a:moveTo>
                      <a:pt x="138" y="0"/>
                    </a:moveTo>
                    <a:lnTo>
                      <a:pt x="2" y="0"/>
                    </a:lnTo>
                    <a:lnTo>
                      <a:pt x="0" y="30"/>
                    </a:lnTo>
                    <a:lnTo>
                      <a:pt x="142" y="30"/>
                    </a:lnTo>
                    <a:lnTo>
                      <a:pt x="1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435"/>
              <p:cNvSpPr>
                <a:spLocks noChangeArrowheads="1"/>
              </p:cNvSpPr>
              <p:nvPr/>
            </p:nvSpPr>
            <p:spPr bwMode="auto">
              <a:xfrm>
                <a:off x="5511740" y="3365579"/>
                <a:ext cx="193675" cy="28575"/>
              </a:xfrm>
              <a:prstGeom prst="rect">
                <a:avLst/>
              </a:prstGeom>
              <a:solidFill>
                <a:srgbClr val="8D63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436"/>
              <p:cNvSpPr>
                <a:spLocks noChangeArrowheads="1"/>
              </p:cNvSpPr>
              <p:nvPr/>
            </p:nvSpPr>
            <p:spPr bwMode="auto">
              <a:xfrm>
                <a:off x="5511740" y="3365579"/>
                <a:ext cx="193675" cy="28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437"/>
              <p:cNvSpPr>
                <a:spLocks/>
              </p:cNvSpPr>
              <p:nvPr/>
            </p:nvSpPr>
            <p:spPr bwMode="auto">
              <a:xfrm>
                <a:off x="5511740" y="3527504"/>
                <a:ext cx="193675" cy="111125"/>
              </a:xfrm>
              <a:custGeom>
                <a:avLst/>
                <a:gdLst>
                  <a:gd name="T0" fmla="*/ 0 w 122"/>
                  <a:gd name="T1" fmla="*/ 0 h 70"/>
                  <a:gd name="T2" fmla="*/ 2 w 122"/>
                  <a:gd name="T3" fmla="*/ 70 h 70"/>
                  <a:gd name="T4" fmla="*/ 118 w 122"/>
                  <a:gd name="T5" fmla="*/ 70 h 70"/>
                  <a:gd name="T6" fmla="*/ 122 w 122"/>
                  <a:gd name="T7" fmla="*/ 0 h 70"/>
                  <a:gd name="T8" fmla="*/ 0 w 122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0">
                    <a:moveTo>
                      <a:pt x="0" y="0"/>
                    </a:moveTo>
                    <a:lnTo>
                      <a:pt x="2" y="70"/>
                    </a:lnTo>
                    <a:lnTo>
                      <a:pt x="118" y="70"/>
                    </a:lnTo>
                    <a:lnTo>
                      <a:pt x="1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63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438"/>
              <p:cNvSpPr>
                <a:spLocks/>
              </p:cNvSpPr>
              <p:nvPr/>
            </p:nvSpPr>
            <p:spPr bwMode="auto">
              <a:xfrm>
                <a:off x="5511740" y="3527504"/>
                <a:ext cx="193675" cy="111125"/>
              </a:xfrm>
              <a:custGeom>
                <a:avLst/>
                <a:gdLst>
                  <a:gd name="T0" fmla="*/ 0 w 122"/>
                  <a:gd name="T1" fmla="*/ 0 h 70"/>
                  <a:gd name="T2" fmla="*/ 2 w 122"/>
                  <a:gd name="T3" fmla="*/ 70 h 70"/>
                  <a:gd name="T4" fmla="*/ 118 w 122"/>
                  <a:gd name="T5" fmla="*/ 70 h 70"/>
                  <a:gd name="T6" fmla="*/ 122 w 122"/>
                  <a:gd name="T7" fmla="*/ 0 h 70"/>
                  <a:gd name="T8" fmla="*/ 0 w 122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0">
                    <a:moveTo>
                      <a:pt x="0" y="0"/>
                    </a:moveTo>
                    <a:lnTo>
                      <a:pt x="2" y="70"/>
                    </a:lnTo>
                    <a:lnTo>
                      <a:pt x="118" y="70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439"/>
              <p:cNvSpPr>
                <a:spLocks/>
              </p:cNvSpPr>
              <p:nvPr/>
            </p:nvSpPr>
            <p:spPr bwMode="auto">
              <a:xfrm>
                <a:off x="5581590" y="3562429"/>
                <a:ext cx="53975" cy="53975"/>
              </a:xfrm>
              <a:custGeom>
                <a:avLst/>
                <a:gdLst>
                  <a:gd name="T0" fmla="*/ 22 w 34"/>
                  <a:gd name="T1" fmla="*/ 16 h 34"/>
                  <a:gd name="T2" fmla="*/ 22 w 34"/>
                  <a:gd name="T3" fmla="*/ 16 h 34"/>
                  <a:gd name="T4" fmla="*/ 18 w 34"/>
                  <a:gd name="T5" fmla="*/ 10 h 34"/>
                  <a:gd name="T6" fmla="*/ 14 w 34"/>
                  <a:gd name="T7" fmla="*/ 6 h 34"/>
                  <a:gd name="T8" fmla="*/ 4 w 34"/>
                  <a:gd name="T9" fmla="*/ 0 h 34"/>
                  <a:gd name="T10" fmla="*/ 4 w 34"/>
                  <a:gd name="T11" fmla="*/ 0 h 34"/>
                  <a:gd name="T12" fmla="*/ 2 w 34"/>
                  <a:gd name="T13" fmla="*/ 0 h 34"/>
                  <a:gd name="T14" fmla="*/ 0 w 34"/>
                  <a:gd name="T15" fmla="*/ 2 h 34"/>
                  <a:gd name="T16" fmla="*/ 0 w 34"/>
                  <a:gd name="T17" fmla="*/ 2 h 34"/>
                  <a:gd name="T18" fmla="*/ 0 w 34"/>
                  <a:gd name="T19" fmla="*/ 8 h 34"/>
                  <a:gd name="T20" fmla="*/ 0 w 34"/>
                  <a:gd name="T21" fmla="*/ 14 h 34"/>
                  <a:gd name="T22" fmla="*/ 2 w 34"/>
                  <a:gd name="T23" fmla="*/ 20 h 34"/>
                  <a:gd name="T24" fmla="*/ 8 w 34"/>
                  <a:gd name="T25" fmla="*/ 26 h 34"/>
                  <a:gd name="T26" fmla="*/ 8 w 34"/>
                  <a:gd name="T27" fmla="*/ 26 h 34"/>
                  <a:gd name="T28" fmla="*/ 14 w 34"/>
                  <a:gd name="T29" fmla="*/ 32 h 34"/>
                  <a:gd name="T30" fmla="*/ 20 w 34"/>
                  <a:gd name="T31" fmla="*/ 34 h 34"/>
                  <a:gd name="T32" fmla="*/ 28 w 34"/>
                  <a:gd name="T33" fmla="*/ 34 h 34"/>
                  <a:gd name="T34" fmla="*/ 34 w 34"/>
                  <a:gd name="T35" fmla="*/ 34 h 34"/>
                  <a:gd name="T36" fmla="*/ 34 w 34"/>
                  <a:gd name="T37" fmla="*/ 32 h 34"/>
                  <a:gd name="T38" fmla="*/ 34 w 34"/>
                  <a:gd name="T39" fmla="*/ 32 h 34"/>
                  <a:gd name="T40" fmla="*/ 26 w 34"/>
                  <a:gd name="T41" fmla="*/ 24 h 34"/>
                  <a:gd name="T42" fmla="*/ 22 w 34"/>
                  <a:gd name="T4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34">
                    <a:moveTo>
                      <a:pt x="22" y="16"/>
                    </a:moveTo>
                    <a:lnTo>
                      <a:pt x="22" y="16"/>
                    </a:lnTo>
                    <a:lnTo>
                      <a:pt x="18" y="10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4" y="32"/>
                    </a:lnTo>
                    <a:lnTo>
                      <a:pt x="20" y="34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26" y="24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F5D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440"/>
              <p:cNvSpPr>
                <a:spLocks/>
              </p:cNvSpPr>
              <p:nvPr/>
            </p:nvSpPr>
            <p:spPr bwMode="auto">
              <a:xfrm>
                <a:off x="5581590" y="3562429"/>
                <a:ext cx="53975" cy="53975"/>
              </a:xfrm>
              <a:custGeom>
                <a:avLst/>
                <a:gdLst>
                  <a:gd name="T0" fmla="*/ 22 w 34"/>
                  <a:gd name="T1" fmla="*/ 16 h 34"/>
                  <a:gd name="T2" fmla="*/ 22 w 34"/>
                  <a:gd name="T3" fmla="*/ 16 h 34"/>
                  <a:gd name="T4" fmla="*/ 18 w 34"/>
                  <a:gd name="T5" fmla="*/ 10 h 34"/>
                  <a:gd name="T6" fmla="*/ 14 w 34"/>
                  <a:gd name="T7" fmla="*/ 6 h 34"/>
                  <a:gd name="T8" fmla="*/ 4 w 34"/>
                  <a:gd name="T9" fmla="*/ 0 h 34"/>
                  <a:gd name="T10" fmla="*/ 4 w 34"/>
                  <a:gd name="T11" fmla="*/ 0 h 34"/>
                  <a:gd name="T12" fmla="*/ 2 w 34"/>
                  <a:gd name="T13" fmla="*/ 0 h 34"/>
                  <a:gd name="T14" fmla="*/ 0 w 34"/>
                  <a:gd name="T15" fmla="*/ 2 h 34"/>
                  <a:gd name="T16" fmla="*/ 0 w 34"/>
                  <a:gd name="T17" fmla="*/ 2 h 34"/>
                  <a:gd name="T18" fmla="*/ 0 w 34"/>
                  <a:gd name="T19" fmla="*/ 8 h 34"/>
                  <a:gd name="T20" fmla="*/ 0 w 34"/>
                  <a:gd name="T21" fmla="*/ 14 h 34"/>
                  <a:gd name="T22" fmla="*/ 2 w 34"/>
                  <a:gd name="T23" fmla="*/ 20 h 34"/>
                  <a:gd name="T24" fmla="*/ 8 w 34"/>
                  <a:gd name="T25" fmla="*/ 26 h 34"/>
                  <a:gd name="T26" fmla="*/ 8 w 34"/>
                  <a:gd name="T27" fmla="*/ 26 h 34"/>
                  <a:gd name="T28" fmla="*/ 14 w 34"/>
                  <a:gd name="T29" fmla="*/ 32 h 34"/>
                  <a:gd name="T30" fmla="*/ 20 w 34"/>
                  <a:gd name="T31" fmla="*/ 34 h 34"/>
                  <a:gd name="T32" fmla="*/ 28 w 34"/>
                  <a:gd name="T33" fmla="*/ 34 h 34"/>
                  <a:gd name="T34" fmla="*/ 34 w 34"/>
                  <a:gd name="T35" fmla="*/ 34 h 34"/>
                  <a:gd name="T36" fmla="*/ 34 w 34"/>
                  <a:gd name="T37" fmla="*/ 32 h 34"/>
                  <a:gd name="T38" fmla="*/ 34 w 34"/>
                  <a:gd name="T39" fmla="*/ 32 h 34"/>
                  <a:gd name="T40" fmla="*/ 26 w 34"/>
                  <a:gd name="T41" fmla="*/ 24 h 34"/>
                  <a:gd name="T42" fmla="*/ 22 w 34"/>
                  <a:gd name="T4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34">
                    <a:moveTo>
                      <a:pt x="22" y="16"/>
                    </a:moveTo>
                    <a:lnTo>
                      <a:pt x="22" y="16"/>
                    </a:lnTo>
                    <a:lnTo>
                      <a:pt x="18" y="10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4" y="32"/>
                    </a:lnTo>
                    <a:lnTo>
                      <a:pt x="20" y="34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26" y="24"/>
                    </a:lnTo>
                    <a:lnTo>
                      <a:pt x="22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441"/>
              <p:cNvSpPr>
                <a:spLocks/>
              </p:cNvSpPr>
              <p:nvPr/>
            </p:nvSpPr>
            <p:spPr bwMode="auto">
              <a:xfrm>
                <a:off x="5591115" y="3552904"/>
                <a:ext cx="53975" cy="57150"/>
              </a:xfrm>
              <a:custGeom>
                <a:avLst/>
                <a:gdLst>
                  <a:gd name="T0" fmla="*/ 26 w 34"/>
                  <a:gd name="T1" fmla="*/ 8 h 36"/>
                  <a:gd name="T2" fmla="*/ 26 w 34"/>
                  <a:gd name="T3" fmla="*/ 8 h 36"/>
                  <a:gd name="T4" fmla="*/ 20 w 34"/>
                  <a:gd name="T5" fmla="*/ 4 h 36"/>
                  <a:gd name="T6" fmla="*/ 12 w 34"/>
                  <a:gd name="T7" fmla="*/ 0 h 36"/>
                  <a:gd name="T8" fmla="*/ 6 w 34"/>
                  <a:gd name="T9" fmla="*/ 0 h 36"/>
                  <a:gd name="T10" fmla="*/ 0 w 34"/>
                  <a:gd name="T11" fmla="*/ 2 h 36"/>
                  <a:gd name="T12" fmla="*/ 0 w 34"/>
                  <a:gd name="T13" fmla="*/ 2 h 36"/>
                  <a:gd name="T14" fmla="*/ 0 w 34"/>
                  <a:gd name="T15" fmla="*/ 2 h 36"/>
                  <a:gd name="T16" fmla="*/ 0 w 34"/>
                  <a:gd name="T17" fmla="*/ 4 h 36"/>
                  <a:gd name="T18" fmla="*/ 0 w 34"/>
                  <a:gd name="T19" fmla="*/ 4 h 36"/>
                  <a:gd name="T20" fmla="*/ 10 w 34"/>
                  <a:gd name="T21" fmla="*/ 10 h 36"/>
                  <a:gd name="T22" fmla="*/ 14 w 34"/>
                  <a:gd name="T23" fmla="*/ 14 h 36"/>
                  <a:gd name="T24" fmla="*/ 18 w 34"/>
                  <a:gd name="T25" fmla="*/ 20 h 36"/>
                  <a:gd name="T26" fmla="*/ 18 w 34"/>
                  <a:gd name="T27" fmla="*/ 20 h 36"/>
                  <a:gd name="T28" fmla="*/ 22 w 34"/>
                  <a:gd name="T29" fmla="*/ 28 h 36"/>
                  <a:gd name="T30" fmla="*/ 30 w 34"/>
                  <a:gd name="T31" fmla="*/ 36 h 36"/>
                  <a:gd name="T32" fmla="*/ 30 w 34"/>
                  <a:gd name="T33" fmla="*/ 36 h 36"/>
                  <a:gd name="T34" fmla="*/ 32 w 34"/>
                  <a:gd name="T35" fmla="*/ 36 h 36"/>
                  <a:gd name="T36" fmla="*/ 32 w 34"/>
                  <a:gd name="T37" fmla="*/ 36 h 36"/>
                  <a:gd name="T38" fmla="*/ 34 w 34"/>
                  <a:gd name="T39" fmla="*/ 30 h 36"/>
                  <a:gd name="T40" fmla="*/ 34 w 34"/>
                  <a:gd name="T41" fmla="*/ 22 h 36"/>
                  <a:gd name="T42" fmla="*/ 32 w 34"/>
                  <a:gd name="T43" fmla="*/ 16 h 36"/>
                  <a:gd name="T44" fmla="*/ 26 w 34"/>
                  <a:gd name="T4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6">
                    <a:moveTo>
                      <a:pt x="26" y="8"/>
                    </a:moveTo>
                    <a:lnTo>
                      <a:pt x="26" y="8"/>
                    </a:lnTo>
                    <a:lnTo>
                      <a:pt x="20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" y="10"/>
                    </a:lnTo>
                    <a:lnTo>
                      <a:pt x="14" y="14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2" y="2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0"/>
                    </a:lnTo>
                    <a:lnTo>
                      <a:pt x="34" y="22"/>
                    </a:lnTo>
                    <a:lnTo>
                      <a:pt x="32" y="16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5D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442"/>
              <p:cNvSpPr>
                <a:spLocks/>
              </p:cNvSpPr>
              <p:nvPr/>
            </p:nvSpPr>
            <p:spPr bwMode="auto">
              <a:xfrm>
                <a:off x="5591115" y="3552904"/>
                <a:ext cx="53975" cy="57150"/>
              </a:xfrm>
              <a:custGeom>
                <a:avLst/>
                <a:gdLst>
                  <a:gd name="T0" fmla="*/ 26 w 34"/>
                  <a:gd name="T1" fmla="*/ 8 h 36"/>
                  <a:gd name="T2" fmla="*/ 26 w 34"/>
                  <a:gd name="T3" fmla="*/ 8 h 36"/>
                  <a:gd name="T4" fmla="*/ 20 w 34"/>
                  <a:gd name="T5" fmla="*/ 4 h 36"/>
                  <a:gd name="T6" fmla="*/ 12 w 34"/>
                  <a:gd name="T7" fmla="*/ 0 h 36"/>
                  <a:gd name="T8" fmla="*/ 6 w 34"/>
                  <a:gd name="T9" fmla="*/ 0 h 36"/>
                  <a:gd name="T10" fmla="*/ 0 w 34"/>
                  <a:gd name="T11" fmla="*/ 2 h 36"/>
                  <a:gd name="T12" fmla="*/ 0 w 34"/>
                  <a:gd name="T13" fmla="*/ 2 h 36"/>
                  <a:gd name="T14" fmla="*/ 0 w 34"/>
                  <a:gd name="T15" fmla="*/ 2 h 36"/>
                  <a:gd name="T16" fmla="*/ 0 w 34"/>
                  <a:gd name="T17" fmla="*/ 4 h 36"/>
                  <a:gd name="T18" fmla="*/ 0 w 34"/>
                  <a:gd name="T19" fmla="*/ 4 h 36"/>
                  <a:gd name="T20" fmla="*/ 10 w 34"/>
                  <a:gd name="T21" fmla="*/ 10 h 36"/>
                  <a:gd name="T22" fmla="*/ 14 w 34"/>
                  <a:gd name="T23" fmla="*/ 14 h 36"/>
                  <a:gd name="T24" fmla="*/ 18 w 34"/>
                  <a:gd name="T25" fmla="*/ 20 h 36"/>
                  <a:gd name="T26" fmla="*/ 18 w 34"/>
                  <a:gd name="T27" fmla="*/ 20 h 36"/>
                  <a:gd name="T28" fmla="*/ 22 w 34"/>
                  <a:gd name="T29" fmla="*/ 28 h 36"/>
                  <a:gd name="T30" fmla="*/ 30 w 34"/>
                  <a:gd name="T31" fmla="*/ 36 h 36"/>
                  <a:gd name="T32" fmla="*/ 30 w 34"/>
                  <a:gd name="T33" fmla="*/ 36 h 36"/>
                  <a:gd name="T34" fmla="*/ 32 w 34"/>
                  <a:gd name="T35" fmla="*/ 36 h 36"/>
                  <a:gd name="T36" fmla="*/ 32 w 34"/>
                  <a:gd name="T37" fmla="*/ 36 h 36"/>
                  <a:gd name="T38" fmla="*/ 34 w 34"/>
                  <a:gd name="T39" fmla="*/ 30 h 36"/>
                  <a:gd name="T40" fmla="*/ 34 w 34"/>
                  <a:gd name="T41" fmla="*/ 22 h 36"/>
                  <a:gd name="T42" fmla="*/ 32 w 34"/>
                  <a:gd name="T43" fmla="*/ 16 h 36"/>
                  <a:gd name="T44" fmla="*/ 26 w 34"/>
                  <a:gd name="T4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6">
                    <a:moveTo>
                      <a:pt x="26" y="8"/>
                    </a:moveTo>
                    <a:lnTo>
                      <a:pt x="26" y="8"/>
                    </a:lnTo>
                    <a:lnTo>
                      <a:pt x="20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" y="10"/>
                    </a:lnTo>
                    <a:lnTo>
                      <a:pt x="14" y="14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2" y="2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0"/>
                    </a:lnTo>
                    <a:lnTo>
                      <a:pt x="34" y="22"/>
                    </a:lnTo>
                    <a:lnTo>
                      <a:pt x="32" y="16"/>
                    </a:lnTo>
                    <a:lnTo>
                      <a:pt x="26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443"/>
              <p:cNvSpPr>
                <a:spLocks noEditPoints="1"/>
              </p:cNvSpPr>
              <p:nvPr/>
            </p:nvSpPr>
            <p:spPr bwMode="auto">
              <a:xfrm>
                <a:off x="5648265" y="3365579"/>
                <a:ext cx="73025" cy="161925"/>
              </a:xfrm>
              <a:custGeom>
                <a:avLst/>
                <a:gdLst>
                  <a:gd name="T0" fmla="*/ 36 w 46"/>
                  <a:gd name="T1" fmla="*/ 102 h 102"/>
                  <a:gd name="T2" fmla="*/ 32 w 46"/>
                  <a:gd name="T3" fmla="*/ 102 h 102"/>
                  <a:gd name="T4" fmla="*/ 32 w 46"/>
                  <a:gd name="T5" fmla="*/ 102 h 102"/>
                  <a:gd name="T6" fmla="*/ 36 w 46"/>
                  <a:gd name="T7" fmla="*/ 102 h 102"/>
                  <a:gd name="T8" fmla="*/ 36 w 46"/>
                  <a:gd name="T9" fmla="*/ 102 h 102"/>
                  <a:gd name="T10" fmla="*/ 36 w 46"/>
                  <a:gd name="T11" fmla="*/ 0 h 102"/>
                  <a:gd name="T12" fmla="*/ 16 w 46"/>
                  <a:gd name="T13" fmla="*/ 0 h 102"/>
                  <a:gd name="T14" fmla="*/ 16 w 46"/>
                  <a:gd name="T15" fmla="*/ 0 h 102"/>
                  <a:gd name="T16" fmla="*/ 16 w 46"/>
                  <a:gd name="T17" fmla="*/ 0 h 102"/>
                  <a:gd name="T18" fmla="*/ 36 w 46"/>
                  <a:gd name="T19" fmla="*/ 0 h 102"/>
                  <a:gd name="T20" fmla="*/ 36 w 46"/>
                  <a:gd name="T21" fmla="*/ 18 h 102"/>
                  <a:gd name="T22" fmla="*/ 0 w 46"/>
                  <a:gd name="T23" fmla="*/ 18 h 102"/>
                  <a:gd name="T24" fmla="*/ 0 w 46"/>
                  <a:gd name="T25" fmla="*/ 18 h 102"/>
                  <a:gd name="T26" fmla="*/ 42 w 46"/>
                  <a:gd name="T27" fmla="*/ 18 h 102"/>
                  <a:gd name="T28" fmla="*/ 46 w 46"/>
                  <a:gd name="T29" fmla="*/ 46 h 102"/>
                  <a:gd name="T30" fmla="*/ 46 w 46"/>
                  <a:gd name="T31" fmla="*/ 46 h 102"/>
                  <a:gd name="T32" fmla="*/ 42 w 46"/>
                  <a:gd name="T33" fmla="*/ 18 h 102"/>
                  <a:gd name="T34" fmla="*/ 36 w 46"/>
                  <a:gd name="T35" fmla="*/ 18 h 102"/>
                  <a:gd name="T36" fmla="*/ 36 w 46"/>
                  <a:gd name="T3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6" h="102">
                    <a:moveTo>
                      <a:pt x="36" y="102"/>
                    </a:moveTo>
                    <a:lnTo>
                      <a:pt x="32" y="102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36" y="102"/>
                    </a:lnTo>
                    <a:close/>
                    <a:moveTo>
                      <a:pt x="3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36" y="0"/>
                    </a:lnTo>
                    <a:lnTo>
                      <a:pt x="3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2" y="18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2" y="18"/>
                    </a:lnTo>
                    <a:lnTo>
                      <a:pt x="36" y="1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4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444"/>
              <p:cNvSpPr>
                <a:spLocks noChangeArrowheads="1"/>
              </p:cNvSpPr>
              <p:nvPr/>
            </p:nvSpPr>
            <p:spPr bwMode="auto">
              <a:xfrm>
                <a:off x="5699065" y="3527504"/>
                <a:ext cx="6350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Freeform 445"/>
              <p:cNvSpPr>
                <a:spLocks/>
              </p:cNvSpPr>
              <p:nvPr/>
            </p:nvSpPr>
            <p:spPr bwMode="auto">
              <a:xfrm>
                <a:off x="5648265" y="3365579"/>
                <a:ext cx="73025" cy="73025"/>
              </a:xfrm>
              <a:custGeom>
                <a:avLst/>
                <a:gdLst>
                  <a:gd name="T0" fmla="*/ 36 w 46"/>
                  <a:gd name="T1" fmla="*/ 0 h 46"/>
                  <a:gd name="T2" fmla="*/ 16 w 46"/>
                  <a:gd name="T3" fmla="*/ 0 h 46"/>
                  <a:gd name="T4" fmla="*/ 16 w 46"/>
                  <a:gd name="T5" fmla="*/ 0 h 46"/>
                  <a:gd name="T6" fmla="*/ 16 w 46"/>
                  <a:gd name="T7" fmla="*/ 0 h 46"/>
                  <a:gd name="T8" fmla="*/ 36 w 46"/>
                  <a:gd name="T9" fmla="*/ 0 h 46"/>
                  <a:gd name="T10" fmla="*/ 36 w 46"/>
                  <a:gd name="T11" fmla="*/ 18 h 46"/>
                  <a:gd name="T12" fmla="*/ 0 w 46"/>
                  <a:gd name="T13" fmla="*/ 18 h 46"/>
                  <a:gd name="T14" fmla="*/ 0 w 46"/>
                  <a:gd name="T15" fmla="*/ 18 h 46"/>
                  <a:gd name="T16" fmla="*/ 42 w 46"/>
                  <a:gd name="T17" fmla="*/ 18 h 46"/>
                  <a:gd name="T18" fmla="*/ 46 w 46"/>
                  <a:gd name="T19" fmla="*/ 46 h 46"/>
                  <a:gd name="T20" fmla="*/ 46 w 46"/>
                  <a:gd name="T21" fmla="*/ 46 h 46"/>
                  <a:gd name="T22" fmla="*/ 42 w 46"/>
                  <a:gd name="T23" fmla="*/ 18 h 46"/>
                  <a:gd name="T24" fmla="*/ 36 w 46"/>
                  <a:gd name="T25" fmla="*/ 18 h 46"/>
                  <a:gd name="T26" fmla="*/ 36 w 46"/>
                  <a:gd name="T2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46">
                    <a:moveTo>
                      <a:pt x="3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36" y="0"/>
                    </a:lnTo>
                    <a:lnTo>
                      <a:pt x="3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2" y="18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2" y="18"/>
                    </a:lnTo>
                    <a:lnTo>
                      <a:pt x="36" y="18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Freeform 446"/>
              <p:cNvSpPr>
                <a:spLocks noEditPoints="1"/>
              </p:cNvSpPr>
              <p:nvPr/>
            </p:nvSpPr>
            <p:spPr bwMode="auto">
              <a:xfrm>
                <a:off x="5521265" y="3441779"/>
                <a:ext cx="184150" cy="288925"/>
              </a:xfrm>
              <a:custGeom>
                <a:avLst/>
                <a:gdLst>
                  <a:gd name="T0" fmla="*/ 108 w 116"/>
                  <a:gd name="T1" fmla="*/ 124 h 182"/>
                  <a:gd name="T2" fmla="*/ 36 w 116"/>
                  <a:gd name="T3" fmla="*/ 124 h 182"/>
                  <a:gd name="T4" fmla="*/ 36 w 116"/>
                  <a:gd name="T5" fmla="*/ 124 h 182"/>
                  <a:gd name="T6" fmla="*/ 20 w 116"/>
                  <a:gd name="T7" fmla="*/ 138 h 182"/>
                  <a:gd name="T8" fmla="*/ 0 w 116"/>
                  <a:gd name="T9" fmla="*/ 154 h 182"/>
                  <a:gd name="T10" fmla="*/ 2 w 116"/>
                  <a:gd name="T11" fmla="*/ 182 h 182"/>
                  <a:gd name="T12" fmla="*/ 106 w 116"/>
                  <a:gd name="T13" fmla="*/ 182 h 182"/>
                  <a:gd name="T14" fmla="*/ 108 w 116"/>
                  <a:gd name="T15" fmla="*/ 124 h 182"/>
                  <a:gd name="T16" fmla="*/ 116 w 116"/>
                  <a:gd name="T17" fmla="*/ 0 h 182"/>
                  <a:gd name="T18" fmla="*/ 92 w 116"/>
                  <a:gd name="T19" fmla="*/ 0 h 182"/>
                  <a:gd name="T20" fmla="*/ 92 w 116"/>
                  <a:gd name="T21" fmla="*/ 0 h 182"/>
                  <a:gd name="T22" fmla="*/ 88 w 116"/>
                  <a:gd name="T23" fmla="*/ 26 h 182"/>
                  <a:gd name="T24" fmla="*/ 78 w 116"/>
                  <a:gd name="T25" fmla="*/ 54 h 182"/>
                  <a:gd name="T26" fmla="*/ 62 w 116"/>
                  <a:gd name="T27" fmla="*/ 54 h 182"/>
                  <a:gd name="T28" fmla="*/ 62 w 116"/>
                  <a:gd name="T29" fmla="*/ 54 h 182"/>
                  <a:gd name="T30" fmla="*/ 62 w 116"/>
                  <a:gd name="T31" fmla="*/ 54 h 182"/>
                  <a:gd name="T32" fmla="*/ 112 w 116"/>
                  <a:gd name="T33" fmla="*/ 54 h 182"/>
                  <a:gd name="T34" fmla="*/ 112 w 116"/>
                  <a:gd name="T35" fmla="*/ 54 h 182"/>
                  <a:gd name="T36" fmla="*/ 112 w 116"/>
                  <a:gd name="T37" fmla="*/ 54 h 182"/>
                  <a:gd name="T38" fmla="*/ 116 w 116"/>
                  <a:gd name="T3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182">
                    <a:moveTo>
                      <a:pt x="108" y="124"/>
                    </a:moveTo>
                    <a:lnTo>
                      <a:pt x="36" y="124"/>
                    </a:lnTo>
                    <a:lnTo>
                      <a:pt x="36" y="124"/>
                    </a:lnTo>
                    <a:lnTo>
                      <a:pt x="20" y="138"/>
                    </a:lnTo>
                    <a:lnTo>
                      <a:pt x="0" y="154"/>
                    </a:lnTo>
                    <a:lnTo>
                      <a:pt x="2" y="182"/>
                    </a:lnTo>
                    <a:lnTo>
                      <a:pt x="106" y="182"/>
                    </a:lnTo>
                    <a:lnTo>
                      <a:pt x="108" y="124"/>
                    </a:lnTo>
                    <a:close/>
                    <a:moveTo>
                      <a:pt x="116" y="0"/>
                    </a:moveTo>
                    <a:lnTo>
                      <a:pt x="92" y="0"/>
                    </a:lnTo>
                    <a:lnTo>
                      <a:pt x="92" y="0"/>
                    </a:lnTo>
                    <a:lnTo>
                      <a:pt x="88" y="26"/>
                    </a:lnTo>
                    <a:lnTo>
                      <a:pt x="78" y="54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D5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447"/>
              <p:cNvSpPr>
                <a:spLocks/>
              </p:cNvSpPr>
              <p:nvPr/>
            </p:nvSpPr>
            <p:spPr bwMode="auto">
              <a:xfrm>
                <a:off x="5521265" y="3638629"/>
                <a:ext cx="171450" cy="92075"/>
              </a:xfrm>
              <a:custGeom>
                <a:avLst/>
                <a:gdLst>
                  <a:gd name="T0" fmla="*/ 108 w 108"/>
                  <a:gd name="T1" fmla="*/ 0 h 58"/>
                  <a:gd name="T2" fmla="*/ 36 w 108"/>
                  <a:gd name="T3" fmla="*/ 0 h 58"/>
                  <a:gd name="T4" fmla="*/ 36 w 108"/>
                  <a:gd name="T5" fmla="*/ 0 h 58"/>
                  <a:gd name="T6" fmla="*/ 20 w 108"/>
                  <a:gd name="T7" fmla="*/ 14 h 58"/>
                  <a:gd name="T8" fmla="*/ 0 w 108"/>
                  <a:gd name="T9" fmla="*/ 30 h 58"/>
                  <a:gd name="T10" fmla="*/ 2 w 108"/>
                  <a:gd name="T11" fmla="*/ 58 h 58"/>
                  <a:gd name="T12" fmla="*/ 106 w 108"/>
                  <a:gd name="T13" fmla="*/ 58 h 58"/>
                  <a:gd name="T14" fmla="*/ 108 w 108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58">
                    <a:moveTo>
                      <a:pt x="108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20" y="14"/>
                    </a:lnTo>
                    <a:lnTo>
                      <a:pt x="0" y="30"/>
                    </a:lnTo>
                    <a:lnTo>
                      <a:pt x="2" y="58"/>
                    </a:lnTo>
                    <a:lnTo>
                      <a:pt x="106" y="58"/>
                    </a:lnTo>
                    <a:lnTo>
                      <a:pt x="1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448"/>
              <p:cNvSpPr>
                <a:spLocks/>
              </p:cNvSpPr>
              <p:nvPr/>
            </p:nvSpPr>
            <p:spPr bwMode="auto">
              <a:xfrm>
                <a:off x="5619690" y="3441779"/>
                <a:ext cx="85725" cy="85725"/>
              </a:xfrm>
              <a:custGeom>
                <a:avLst/>
                <a:gdLst>
                  <a:gd name="T0" fmla="*/ 54 w 54"/>
                  <a:gd name="T1" fmla="*/ 0 h 54"/>
                  <a:gd name="T2" fmla="*/ 30 w 54"/>
                  <a:gd name="T3" fmla="*/ 0 h 54"/>
                  <a:gd name="T4" fmla="*/ 30 w 54"/>
                  <a:gd name="T5" fmla="*/ 0 h 54"/>
                  <a:gd name="T6" fmla="*/ 26 w 54"/>
                  <a:gd name="T7" fmla="*/ 26 h 54"/>
                  <a:gd name="T8" fmla="*/ 16 w 54"/>
                  <a:gd name="T9" fmla="*/ 54 h 54"/>
                  <a:gd name="T10" fmla="*/ 0 w 54"/>
                  <a:gd name="T11" fmla="*/ 54 h 54"/>
                  <a:gd name="T12" fmla="*/ 0 w 54"/>
                  <a:gd name="T13" fmla="*/ 54 h 54"/>
                  <a:gd name="T14" fmla="*/ 0 w 54"/>
                  <a:gd name="T15" fmla="*/ 54 h 54"/>
                  <a:gd name="T16" fmla="*/ 50 w 54"/>
                  <a:gd name="T17" fmla="*/ 54 h 54"/>
                  <a:gd name="T18" fmla="*/ 50 w 54"/>
                  <a:gd name="T19" fmla="*/ 54 h 54"/>
                  <a:gd name="T20" fmla="*/ 50 w 54"/>
                  <a:gd name="T21" fmla="*/ 54 h 54"/>
                  <a:gd name="T22" fmla="*/ 54 w 54"/>
                  <a:gd name="T2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54">
                    <a:moveTo>
                      <a:pt x="54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26" y="26"/>
                    </a:lnTo>
                    <a:lnTo>
                      <a:pt x="16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Freeform 449"/>
              <p:cNvSpPr>
                <a:spLocks/>
              </p:cNvSpPr>
              <p:nvPr/>
            </p:nvSpPr>
            <p:spPr bwMode="auto">
              <a:xfrm>
                <a:off x="5641915" y="3394154"/>
                <a:ext cx="79375" cy="47625"/>
              </a:xfrm>
              <a:custGeom>
                <a:avLst/>
                <a:gdLst>
                  <a:gd name="T0" fmla="*/ 46 w 50"/>
                  <a:gd name="T1" fmla="*/ 0 h 30"/>
                  <a:gd name="T2" fmla="*/ 4 w 50"/>
                  <a:gd name="T3" fmla="*/ 0 h 30"/>
                  <a:gd name="T4" fmla="*/ 4 w 50"/>
                  <a:gd name="T5" fmla="*/ 0 h 30"/>
                  <a:gd name="T6" fmla="*/ 0 w 50"/>
                  <a:gd name="T7" fmla="*/ 28 h 30"/>
                  <a:gd name="T8" fmla="*/ 16 w 50"/>
                  <a:gd name="T9" fmla="*/ 28 h 30"/>
                  <a:gd name="T10" fmla="*/ 16 w 50"/>
                  <a:gd name="T11" fmla="*/ 28 h 30"/>
                  <a:gd name="T12" fmla="*/ 16 w 50"/>
                  <a:gd name="T13" fmla="*/ 30 h 30"/>
                  <a:gd name="T14" fmla="*/ 40 w 50"/>
                  <a:gd name="T15" fmla="*/ 30 h 30"/>
                  <a:gd name="T16" fmla="*/ 40 w 50"/>
                  <a:gd name="T17" fmla="*/ 28 h 30"/>
                  <a:gd name="T18" fmla="*/ 50 w 50"/>
                  <a:gd name="T19" fmla="*/ 28 h 30"/>
                  <a:gd name="T20" fmla="*/ 46 w 5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30">
                    <a:moveTo>
                      <a:pt x="46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28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50" y="2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D5A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Freeform 450"/>
              <p:cNvSpPr>
                <a:spLocks/>
              </p:cNvSpPr>
              <p:nvPr/>
            </p:nvSpPr>
            <p:spPr bwMode="auto">
              <a:xfrm>
                <a:off x="5641915" y="3394154"/>
                <a:ext cx="79375" cy="47625"/>
              </a:xfrm>
              <a:custGeom>
                <a:avLst/>
                <a:gdLst>
                  <a:gd name="T0" fmla="*/ 46 w 50"/>
                  <a:gd name="T1" fmla="*/ 0 h 30"/>
                  <a:gd name="T2" fmla="*/ 4 w 50"/>
                  <a:gd name="T3" fmla="*/ 0 h 30"/>
                  <a:gd name="T4" fmla="*/ 4 w 50"/>
                  <a:gd name="T5" fmla="*/ 0 h 30"/>
                  <a:gd name="T6" fmla="*/ 0 w 50"/>
                  <a:gd name="T7" fmla="*/ 28 h 30"/>
                  <a:gd name="T8" fmla="*/ 16 w 50"/>
                  <a:gd name="T9" fmla="*/ 28 h 30"/>
                  <a:gd name="T10" fmla="*/ 16 w 50"/>
                  <a:gd name="T11" fmla="*/ 28 h 30"/>
                  <a:gd name="T12" fmla="*/ 16 w 50"/>
                  <a:gd name="T13" fmla="*/ 30 h 30"/>
                  <a:gd name="T14" fmla="*/ 40 w 50"/>
                  <a:gd name="T15" fmla="*/ 30 h 30"/>
                  <a:gd name="T16" fmla="*/ 40 w 50"/>
                  <a:gd name="T17" fmla="*/ 28 h 30"/>
                  <a:gd name="T18" fmla="*/ 50 w 50"/>
                  <a:gd name="T19" fmla="*/ 28 h 30"/>
                  <a:gd name="T20" fmla="*/ 46 w 5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30">
                    <a:moveTo>
                      <a:pt x="46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28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50" y="28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451"/>
              <p:cNvSpPr>
                <a:spLocks/>
              </p:cNvSpPr>
              <p:nvPr/>
            </p:nvSpPr>
            <p:spPr bwMode="auto">
              <a:xfrm>
                <a:off x="5648265" y="3365579"/>
                <a:ext cx="57150" cy="28575"/>
              </a:xfrm>
              <a:custGeom>
                <a:avLst/>
                <a:gdLst>
                  <a:gd name="T0" fmla="*/ 36 w 36"/>
                  <a:gd name="T1" fmla="*/ 0 h 18"/>
                  <a:gd name="T2" fmla="*/ 16 w 36"/>
                  <a:gd name="T3" fmla="*/ 0 h 18"/>
                  <a:gd name="T4" fmla="*/ 16 w 36"/>
                  <a:gd name="T5" fmla="*/ 0 h 18"/>
                  <a:gd name="T6" fmla="*/ 16 w 36"/>
                  <a:gd name="T7" fmla="*/ 18 h 18"/>
                  <a:gd name="T8" fmla="*/ 0 w 36"/>
                  <a:gd name="T9" fmla="*/ 18 h 18"/>
                  <a:gd name="T10" fmla="*/ 0 w 36"/>
                  <a:gd name="T11" fmla="*/ 18 h 18"/>
                  <a:gd name="T12" fmla="*/ 0 w 36"/>
                  <a:gd name="T13" fmla="*/ 18 h 18"/>
                  <a:gd name="T14" fmla="*/ 36 w 36"/>
                  <a:gd name="T15" fmla="*/ 18 h 18"/>
                  <a:gd name="T16" fmla="*/ 36 w 36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8">
                    <a:moveTo>
                      <a:pt x="3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36" y="1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7D5A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452"/>
              <p:cNvSpPr>
                <a:spLocks/>
              </p:cNvSpPr>
              <p:nvPr/>
            </p:nvSpPr>
            <p:spPr bwMode="auto">
              <a:xfrm>
                <a:off x="5648265" y="3365579"/>
                <a:ext cx="57150" cy="28575"/>
              </a:xfrm>
              <a:custGeom>
                <a:avLst/>
                <a:gdLst>
                  <a:gd name="T0" fmla="*/ 36 w 36"/>
                  <a:gd name="T1" fmla="*/ 0 h 18"/>
                  <a:gd name="T2" fmla="*/ 16 w 36"/>
                  <a:gd name="T3" fmla="*/ 0 h 18"/>
                  <a:gd name="T4" fmla="*/ 16 w 36"/>
                  <a:gd name="T5" fmla="*/ 0 h 18"/>
                  <a:gd name="T6" fmla="*/ 16 w 36"/>
                  <a:gd name="T7" fmla="*/ 18 h 18"/>
                  <a:gd name="T8" fmla="*/ 0 w 36"/>
                  <a:gd name="T9" fmla="*/ 18 h 18"/>
                  <a:gd name="T10" fmla="*/ 0 w 36"/>
                  <a:gd name="T11" fmla="*/ 18 h 18"/>
                  <a:gd name="T12" fmla="*/ 0 w 36"/>
                  <a:gd name="T13" fmla="*/ 18 h 18"/>
                  <a:gd name="T14" fmla="*/ 36 w 36"/>
                  <a:gd name="T15" fmla="*/ 18 h 18"/>
                  <a:gd name="T16" fmla="*/ 36 w 36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8">
                    <a:moveTo>
                      <a:pt x="3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36" y="18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453"/>
              <p:cNvSpPr>
                <a:spLocks/>
              </p:cNvSpPr>
              <p:nvPr/>
            </p:nvSpPr>
            <p:spPr bwMode="auto">
              <a:xfrm>
                <a:off x="5553015" y="3527504"/>
                <a:ext cx="152400" cy="111125"/>
              </a:xfrm>
              <a:custGeom>
                <a:avLst/>
                <a:gdLst>
                  <a:gd name="T0" fmla="*/ 96 w 96"/>
                  <a:gd name="T1" fmla="*/ 0 h 70"/>
                  <a:gd name="T2" fmla="*/ 92 w 96"/>
                  <a:gd name="T3" fmla="*/ 0 h 70"/>
                  <a:gd name="T4" fmla="*/ 42 w 96"/>
                  <a:gd name="T5" fmla="*/ 0 h 70"/>
                  <a:gd name="T6" fmla="*/ 42 w 96"/>
                  <a:gd name="T7" fmla="*/ 0 h 70"/>
                  <a:gd name="T8" fmla="*/ 36 w 96"/>
                  <a:gd name="T9" fmla="*/ 16 h 70"/>
                  <a:gd name="T10" fmla="*/ 36 w 96"/>
                  <a:gd name="T11" fmla="*/ 16 h 70"/>
                  <a:gd name="T12" fmla="*/ 42 w 96"/>
                  <a:gd name="T13" fmla="*/ 18 h 70"/>
                  <a:gd name="T14" fmla="*/ 50 w 96"/>
                  <a:gd name="T15" fmla="*/ 24 h 70"/>
                  <a:gd name="T16" fmla="*/ 50 w 96"/>
                  <a:gd name="T17" fmla="*/ 24 h 70"/>
                  <a:gd name="T18" fmla="*/ 56 w 96"/>
                  <a:gd name="T19" fmla="*/ 32 h 70"/>
                  <a:gd name="T20" fmla="*/ 58 w 96"/>
                  <a:gd name="T21" fmla="*/ 38 h 70"/>
                  <a:gd name="T22" fmla="*/ 58 w 96"/>
                  <a:gd name="T23" fmla="*/ 46 h 70"/>
                  <a:gd name="T24" fmla="*/ 56 w 96"/>
                  <a:gd name="T25" fmla="*/ 52 h 70"/>
                  <a:gd name="T26" fmla="*/ 54 w 96"/>
                  <a:gd name="T27" fmla="*/ 52 h 70"/>
                  <a:gd name="T28" fmla="*/ 54 w 96"/>
                  <a:gd name="T29" fmla="*/ 52 h 70"/>
                  <a:gd name="T30" fmla="*/ 54 w 96"/>
                  <a:gd name="T31" fmla="*/ 52 h 70"/>
                  <a:gd name="T32" fmla="*/ 46 w 96"/>
                  <a:gd name="T33" fmla="*/ 44 h 70"/>
                  <a:gd name="T34" fmla="*/ 42 w 96"/>
                  <a:gd name="T35" fmla="*/ 36 h 70"/>
                  <a:gd name="T36" fmla="*/ 42 w 96"/>
                  <a:gd name="T37" fmla="*/ 36 h 70"/>
                  <a:gd name="T38" fmla="*/ 38 w 96"/>
                  <a:gd name="T39" fmla="*/ 28 h 70"/>
                  <a:gd name="T40" fmla="*/ 32 w 96"/>
                  <a:gd name="T41" fmla="*/ 24 h 70"/>
                  <a:gd name="T42" fmla="*/ 32 w 96"/>
                  <a:gd name="T43" fmla="*/ 24 h 70"/>
                  <a:gd name="T44" fmla="*/ 30 w 96"/>
                  <a:gd name="T45" fmla="*/ 26 h 70"/>
                  <a:gd name="T46" fmla="*/ 30 w 96"/>
                  <a:gd name="T47" fmla="*/ 26 h 70"/>
                  <a:gd name="T48" fmla="*/ 36 w 96"/>
                  <a:gd name="T49" fmla="*/ 32 h 70"/>
                  <a:gd name="T50" fmla="*/ 40 w 96"/>
                  <a:gd name="T51" fmla="*/ 38 h 70"/>
                  <a:gd name="T52" fmla="*/ 40 w 96"/>
                  <a:gd name="T53" fmla="*/ 38 h 70"/>
                  <a:gd name="T54" fmla="*/ 44 w 96"/>
                  <a:gd name="T55" fmla="*/ 46 h 70"/>
                  <a:gd name="T56" fmla="*/ 52 w 96"/>
                  <a:gd name="T57" fmla="*/ 54 h 70"/>
                  <a:gd name="T58" fmla="*/ 52 w 96"/>
                  <a:gd name="T59" fmla="*/ 56 h 70"/>
                  <a:gd name="T60" fmla="*/ 52 w 96"/>
                  <a:gd name="T61" fmla="*/ 56 h 70"/>
                  <a:gd name="T62" fmla="*/ 46 w 96"/>
                  <a:gd name="T63" fmla="*/ 56 h 70"/>
                  <a:gd name="T64" fmla="*/ 46 w 96"/>
                  <a:gd name="T65" fmla="*/ 56 h 70"/>
                  <a:gd name="T66" fmla="*/ 36 w 96"/>
                  <a:gd name="T67" fmla="*/ 54 h 70"/>
                  <a:gd name="T68" fmla="*/ 26 w 96"/>
                  <a:gd name="T69" fmla="*/ 48 h 70"/>
                  <a:gd name="T70" fmla="*/ 26 w 96"/>
                  <a:gd name="T71" fmla="*/ 48 h 70"/>
                  <a:gd name="T72" fmla="*/ 20 w 96"/>
                  <a:gd name="T73" fmla="*/ 42 h 70"/>
                  <a:gd name="T74" fmla="*/ 20 w 96"/>
                  <a:gd name="T75" fmla="*/ 42 h 70"/>
                  <a:gd name="T76" fmla="*/ 10 w 96"/>
                  <a:gd name="T77" fmla="*/ 56 h 70"/>
                  <a:gd name="T78" fmla="*/ 0 w 96"/>
                  <a:gd name="T79" fmla="*/ 70 h 70"/>
                  <a:gd name="T80" fmla="*/ 16 w 96"/>
                  <a:gd name="T81" fmla="*/ 70 h 70"/>
                  <a:gd name="T82" fmla="*/ 16 w 96"/>
                  <a:gd name="T83" fmla="*/ 70 h 70"/>
                  <a:gd name="T84" fmla="*/ 16 w 96"/>
                  <a:gd name="T85" fmla="*/ 70 h 70"/>
                  <a:gd name="T86" fmla="*/ 88 w 96"/>
                  <a:gd name="T87" fmla="*/ 70 h 70"/>
                  <a:gd name="T88" fmla="*/ 88 w 96"/>
                  <a:gd name="T89" fmla="*/ 70 h 70"/>
                  <a:gd name="T90" fmla="*/ 92 w 96"/>
                  <a:gd name="T91" fmla="*/ 70 h 70"/>
                  <a:gd name="T92" fmla="*/ 96 w 96"/>
                  <a:gd name="T9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70">
                    <a:moveTo>
                      <a:pt x="96" y="0"/>
                    </a:moveTo>
                    <a:lnTo>
                      <a:pt x="9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42" y="18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6" y="32"/>
                    </a:lnTo>
                    <a:lnTo>
                      <a:pt x="58" y="38"/>
                    </a:lnTo>
                    <a:lnTo>
                      <a:pt x="58" y="46"/>
                    </a:lnTo>
                    <a:lnTo>
                      <a:pt x="56" y="52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46" y="44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38" y="28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6" y="32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46"/>
                    </a:lnTo>
                    <a:lnTo>
                      <a:pt x="52" y="54"/>
                    </a:lnTo>
                    <a:lnTo>
                      <a:pt x="52" y="56"/>
                    </a:lnTo>
                    <a:lnTo>
                      <a:pt x="52" y="56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36" y="54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0" y="56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6" y="70"/>
                    </a:lnTo>
                    <a:lnTo>
                      <a:pt x="16" y="70"/>
                    </a:lnTo>
                    <a:lnTo>
                      <a:pt x="88" y="70"/>
                    </a:lnTo>
                    <a:lnTo>
                      <a:pt x="88" y="70"/>
                    </a:lnTo>
                    <a:lnTo>
                      <a:pt x="92" y="7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7D5A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454"/>
              <p:cNvSpPr>
                <a:spLocks/>
              </p:cNvSpPr>
              <p:nvPr/>
            </p:nvSpPr>
            <p:spPr bwMode="auto">
              <a:xfrm>
                <a:off x="5553015" y="3527504"/>
                <a:ext cx="152400" cy="111125"/>
              </a:xfrm>
              <a:custGeom>
                <a:avLst/>
                <a:gdLst>
                  <a:gd name="T0" fmla="*/ 96 w 96"/>
                  <a:gd name="T1" fmla="*/ 0 h 70"/>
                  <a:gd name="T2" fmla="*/ 92 w 96"/>
                  <a:gd name="T3" fmla="*/ 0 h 70"/>
                  <a:gd name="T4" fmla="*/ 42 w 96"/>
                  <a:gd name="T5" fmla="*/ 0 h 70"/>
                  <a:gd name="T6" fmla="*/ 42 w 96"/>
                  <a:gd name="T7" fmla="*/ 0 h 70"/>
                  <a:gd name="T8" fmla="*/ 36 w 96"/>
                  <a:gd name="T9" fmla="*/ 16 h 70"/>
                  <a:gd name="T10" fmla="*/ 36 w 96"/>
                  <a:gd name="T11" fmla="*/ 16 h 70"/>
                  <a:gd name="T12" fmla="*/ 42 w 96"/>
                  <a:gd name="T13" fmla="*/ 18 h 70"/>
                  <a:gd name="T14" fmla="*/ 50 w 96"/>
                  <a:gd name="T15" fmla="*/ 24 h 70"/>
                  <a:gd name="T16" fmla="*/ 50 w 96"/>
                  <a:gd name="T17" fmla="*/ 24 h 70"/>
                  <a:gd name="T18" fmla="*/ 56 w 96"/>
                  <a:gd name="T19" fmla="*/ 32 h 70"/>
                  <a:gd name="T20" fmla="*/ 58 w 96"/>
                  <a:gd name="T21" fmla="*/ 38 h 70"/>
                  <a:gd name="T22" fmla="*/ 58 w 96"/>
                  <a:gd name="T23" fmla="*/ 46 h 70"/>
                  <a:gd name="T24" fmla="*/ 56 w 96"/>
                  <a:gd name="T25" fmla="*/ 52 h 70"/>
                  <a:gd name="T26" fmla="*/ 54 w 96"/>
                  <a:gd name="T27" fmla="*/ 52 h 70"/>
                  <a:gd name="T28" fmla="*/ 54 w 96"/>
                  <a:gd name="T29" fmla="*/ 52 h 70"/>
                  <a:gd name="T30" fmla="*/ 54 w 96"/>
                  <a:gd name="T31" fmla="*/ 52 h 70"/>
                  <a:gd name="T32" fmla="*/ 46 w 96"/>
                  <a:gd name="T33" fmla="*/ 44 h 70"/>
                  <a:gd name="T34" fmla="*/ 42 w 96"/>
                  <a:gd name="T35" fmla="*/ 36 h 70"/>
                  <a:gd name="T36" fmla="*/ 42 w 96"/>
                  <a:gd name="T37" fmla="*/ 36 h 70"/>
                  <a:gd name="T38" fmla="*/ 38 w 96"/>
                  <a:gd name="T39" fmla="*/ 28 h 70"/>
                  <a:gd name="T40" fmla="*/ 32 w 96"/>
                  <a:gd name="T41" fmla="*/ 24 h 70"/>
                  <a:gd name="T42" fmla="*/ 32 w 96"/>
                  <a:gd name="T43" fmla="*/ 24 h 70"/>
                  <a:gd name="T44" fmla="*/ 30 w 96"/>
                  <a:gd name="T45" fmla="*/ 26 h 70"/>
                  <a:gd name="T46" fmla="*/ 30 w 96"/>
                  <a:gd name="T47" fmla="*/ 26 h 70"/>
                  <a:gd name="T48" fmla="*/ 36 w 96"/>
                  <a:gd name="T49" fmla="*/ 32 h 70"/>
                  <a:gd name="T50" fmla="*/ 40 w 96"/>
                  <a:gd name="T51" fmla="*/ 38 h 70"/>
                  <a:gd name="T52" fmla="*/ 40 w 96"/>
                  <a:gd name="T53" fmla="*/ 38 h 70"/>
                  <a:gd name="T54" fmla="*/ 44 w 96"/>
                  <a:gd name="T55" fmla="*/ 46 h 70"/>
                  <a:gd name="T56" fmla="*/ 52 w 96"/>
                  <a:gd name="T57" fmla="*/ 54 h 70"/>
                  <a:gd name="T58" fmla="*/ 52 w 96"/>
                  <a:gd name="T59" fmla="*/ 56 h 70"/>
                  <a:gd name="T60" fmla="*/ 52 w 96"/>
                  <a:gd name="T61" fmla="*/ 56 h 70"/>
                  <a:gd name="T62" fmla="*/ 46 w 96"/>
                  <a:gd name="T63" fmla="*/ 56 h 70"/>
                  <a:gd name="T64" fmla="*/ 46 w 96"/>
                  <a:gd name="T65" fmla="*/ 56 h 70"/>
                  <a:gd name="T66" fmla="*/ 36 w 96"/>
                  <a:gd name="T67" fmla="*/ 54 h 70"/>
                  <a:gd name="T68" fmla="*/ 26 w 96"/>
                  <a:gd name="T69" fmla="*/ 48 h 70"/>
                  <a:gd name="T70" fmla="*/ 26 w 96"/>
                  <a:gd name="T71" fmla="*/ 48 h 70"/>
                  <a:gd name="T72" fmla="*/ 20 w 96"/>
                  <a:gd name="T73" fmla="*/ 42 h 70"/>
                  <a:gd name="T74" fmla="*/ 20 w 96"/>
                  <a:gd name="T75" fmla="*/ 42 h 70"/>
                  <a:gd name="T76" fmla="*/ 10 w 96"/>
                  <a:gd name="T77" fmla="*/ 56 h 70"/>
                  <a:gd name="T78" fmla="*/ 0 w 96"/>
                  <a:gd name="T79" fmla="*/ 70 h 70"/>
                  <a:gd name="T80" fmla="*/ 16 w 96"/>
                  <a:gd name="T81" fmla="*/ 70 h 70"/>
                  <a:gd name="T82" fmla="*/ 16 w 96"/>
                  <a:gd name="T83" fmla="*/ 70 h 70"/>
                  <a:gd name="T84" fmla="*/ 16 w 96"/>
                  <a:gd name="T85" fmla="*/ 70 h 70"/>
                  <a:gd name="T86" fmla="*/ 88 w 96"/>
                  <a:gd name="T87" fmla="*/ 70 h 70"/>
                  <a:gd name="T88" fmla="*/ 88 w 96"/>
                  <a:gd name="T89" fmla="*/ 70 h 70"/>
                  <a:gd name="T90" fmla="*/ 92 w 96"/>
                  <a:gd name="T91" fmla="*/ 70 h 70"/>
                  <a:gd name="T92" fmla="*/ 96 w 96"/>
                  <a:gd name="T9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70">
                    <a:moveTo>
                      <a:pt x="96" y="0"/>
                    </a:moveTo>
                    <a:lnTo>
                      <a:pt x="9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42" y="18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6" y="32"/>
                    </a:lnTo>
                    <a:lnTo>
                      <a:pt x="58" y="38"/>
                    </a:lnTo>
                    <a:lnTo>
                      <a:pt x="58" y="46"/>
                    </a:lnTo>
                    <a:lnTo>
                      <a:pt x="56" y="52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46" y="44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38" y="28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6" y="32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46"/>
                    </a:lnTo>
                    <a:lnTo>
                      <a:pt x="52" y="54"/>
                    </a:lnTo>
                    <a:lnTo>
                      <a:pt x="52" y="56"/>
                    </a:lnTo>
                    <a:lnTo>
                      <a:pt x="52" y="56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36" y="54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0" y="56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6" y="70"/>
                    </a:lnTo>
                    <a:lnTo>
                      <a:pt x="16" y="70"/>
                    </a:lnTo>
                    <a:lnTo>
                      <a:pt x="88" y="70"/>
                    </a:lnTo>
                    <a:lnTo>
                      <a:pt x="88" y="70"/>
                    </a:lnTo>
                    <a:lnTo>
                      <a:pt x="92" y="70"/>
                    </a:lnTo>
                    <a:lnTo>
                      <a:pt x="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455"/>
              <p:cNvSpPr>
                <a:spLocks/>
              </p:cNvSpPr>
              <p:nvPr/>
            </p:nvSpPr>
            <p:spPr bwMode="auto">
              <a:xfrm>
                <a:off x="5584765" y="3568779"/>
                <a:ext cx="50800" cy="47625"/>
              </a:xfrm>
              <a:custGeom>
                <a:avLst/>
                <a:gdLst>
                  <a:gd name="T0" fmla="*/ 10 w 32"/>
                  <a:gd name="T1" fmla="*/ 0 h 30"/>
                  <a:gd name="T2" fmla="*/ 10 w 32"/>
                  <a:gd name="T3" fmla="*/ 0 h 30"/>
                  <a:gd name="T4" fmla="*/ 0 w 32"/>
                  <a:gd name="T5" fmla="*/ 16 h 30"/>
                  <a:gd name="T6" fmla="*/ 0 w 32"/>
                  <a:gd name="T7" fmla="*/ 16 h 30"/>
                  <a:gd name="T8" fmla="*/ 6 w 32"/>
                  <a:gd name="T9" fmla="*/ 22 h 30"/>
                  <a:gd name="T10" fmla="*/ 6 w 32"/>
                  <a:gd name="T11" fmla="*/ 22 h 30"/>
                  <a:gd name="T12" fmla="*/ 16 w 32"/>
                  <a:gd name="T13" fmla="*/ 28 h 30"/>
                  <a:gd name="T14" fmla="*/ 26 w 32"/>
                  <a:gd name="T15" fmla="*/ 30 h 30"/>
                  <a:gd name="T16" fmla="*/ 26 w 32"/>
                  <a:gd name="T17" fmla="*/ 30 h 30"/>
                  <a:gd name="T18" fmla="*/ 32 w 32"/>
                  <a:gd name="T19" fmla="*/ 30 h 30"/>
                  <a:gd name="T20" fmla="*/ 32 w 32"/>
                  <a:gd name="T21" fmla="*/ 28 h 30"/>
                  <a:gd name="T22" fmla="*/ 32 w 32"/>
                  <a:gd name="T23" fmla="*/ 28 h 30"/>
                  <a:gd name="T24" fmla="*/ 24 w 32"/>
                  <a:gd name="T25" fmla="*/ 20 h 30"/>
                  <a:gd name="T26" fmla="*/ 20 w 32"/>
                  <a:gd name="T27" fmla="*/ 12 h 30"/>
                  <a:gd name="T28" fmla="*/ 20 w 32"/>
                  <a:gd name="T29" fmla="*/ 12 h 30"/>
                  <a:gd name="T30" fmla="*/ 16 w 32"/>
                  <a:gd name="T31" fmla="*/ 6 h 30"/>
                  <a:gd name="T32" fmla="*/ 10 w 32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0">
                    <a:moveTo>
                      <a:pt x="10" y="0"/>
                    </a:moveTo>
                    <a:lnTo>
                      <a:pt x="10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24" y="2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0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456"/>
              <p:cNvSpPr>
                <a:spLocks/>
              </p:cNvSpPr>
              <p:nvPr/>
            </p:nvSpPr>
            <p:spPr bwMode="auto">
              <a:xfrm>
                <a:off x="5584765" y="3568779"/>
                <a:ext cx="50800" cy="47625"/>
              </a:xfrm>
              <a:custGeom>
                <a:avLst/>
                <a:gdLst>
                  <a:gd name="T0" fmla="*/ 10 w 32"/>
                  <a:gd name="T1" fmla="*/ 0 h 30"/>
                  <a:gd name="T2" fmla="*/ 10 w 32"/>
                  <a:gd name="T3" fmla="*/ 0 h 30"/>
                  <a:gd name="T4" fmla="*/ 0 w 32"/>
                  <a:gd name="T5" fmla="*/ 16 h 30"/>
                  <a:gd name="T6" fmla="*/ 0 w 32"/>
                  <a:gd name="T7" fmla="*/ 16 h 30"/>
                  <a:gd name="T8" fmla="*/ 6 w 32"/>
                  <a:gd name="T9" fmla="*/ 22 h 30"/>
                  <a:gd name="T10" fmla="*/ 6 w 32"/>
                  <a:gd name="T11" fmla="*/ 22 h 30"/>
                  <a:gd name="T12" fmla="*/ 16 w 32"/>
                  <a:gd name="T13" fmla="*/ 28 h 30"/>
                  <a:gd name="T14" fmla="*/ 26 w 32"/>
                  <a:gd name="T15" fmla="*/ 30 h 30"/>
                  <a:gd name="T16" fmla="*/ 26 w 32"/>
                  <a:gd name="T17" fmla="*/ 30 h 30"/>
                  <a:gd name="T18" fmla="*/ 32 w 32"/>
                  <a:gd name="T19" fmla="*/ 30 h 30"/>
                  <a:gd name="T20" fmla="*/ 32 w 32"/>
                  <a:gd name="T21" fmla="*/ 28 h 30"/>
                  <a:gd name="T22" fmla="*/ 32 w 32"/>
                  <a:gd name="T23" fmla="*/ 28 h 30"/>
                  <a:gd name="T24" fmla="*/ 24 w 32"/>
                  <a:gd name="T25" fmla="*/ 20 h 30"/>
                  <a:gd name="T26" fmla="*/ 20 w 32"/>
                  <a:gd name="T27" fmla="*/ 12 h 30"/>
                  <a:gd name="T28" fmla="*/ 20 w 32"/>
                  <a:gd name="T29" fmla="*/ 12 h 30"/>
                  <a:gd name="T30" fmla="*/ 16 w 32"/>
                  <a:gd name="T31" fmla="*/ 6 h 30"/>
                  <a:gd name="T32" fmla="*/ 10 w 32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0">
                    <a:moveTo>
                      <a:pt x="10" y="0"/>
                    </a:moveTo>
                    <a:lnTo>
                      <a:pt x="10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24" y="2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457"/>
              <p:cNvSpPr>
                <a:spLocks/>
              </p:cNvSpPr>
              <p:nvPr/>
            </p:nvSpPr>
            <p:spPr bwMode="auto">
              <a:xfrm>
                <a:off x="5603815" y="3552904"/>
                <a:ext cx="41275" cy="57150"/>
              </a:xfrm>
              <a:custGeom>
                <a:avLst/>
                <a:gdLst>
                  <a:gd name="T0" fmla="*/ 4 w 26"/>
                  <a:gd name="T1" fmla="*/ 0 h 36"/>
                  <a:gd name="T2" fmla="*/ 4 w 26"/>
                  <a:gd name="T3" fmla="*/ 0 h 36"/>
                  <a:gd name="T4" fmla="*/ 0 w 26"/>
                  <a:gd name="T5" fmla="*/ 8 h 36"/>
                  <a:gd name="T6" fmla="*/ 0 w 26"/>
                  <a:gd name="T7" fmla="*/ 8 h 36"/>
                  <a:gd name="T8" fmla="*/ 6 w 26"/>
                  <a:gd name="T9" fmla="*/ 12 h 36"/>
                  <a:gd name="T10" fmla="*/ 10 w 26"/>
                  <a:gd name="T11" fmla="*/ 20 h 36"/>
                  <a:gd name="T12" fmla="*/ 10 w 26"/>
                  <a:gd name="T13" fmla="*/ 20 h 36"/>
                  <a:gd name="T14" fmla="*/ 14 w 26"/>
                  <a:gd name="T15" fmla="*/ 28 h 36"/>
                  <a:gd name="T16" fmla="*/ 22 w 26"/>
                  <a:gd name="T17" fmla="*/ 36 h 36"/>
                  <a:gd name="T18" fmla="*/ 22 w 26"/>
                  <a:gd name="T19" fmla="*/ 36 h 36"/>
                  <a:gd name="T20" fmla="*/ 24 w 26"/>
                  <a:gd name="T21" fmla="*/ 36 h 36"/>
                  <a:gd name="T22" fmla="*/ 24 w 26"/>
                  <a:gd name="T23" fmla="*/ 36 h 36"/>
                  <a:gd name="T24" fmla="*/ 26 w 26"/>
                  <a:gd name="T25" fmla="*/ 30 h 36"/>
                  <a:gd name="T26" fmla="*/ 26 w 26"/>
                  <a:gd name="T27" fmla="*/ 22 h 36"/>
                  <a:gd name="T28" fmla="*/ 24 w 26"/>
                  <a:gd name="T29" fmla="*/ 16 h 36"/>
                  <a:gd name="T30" fmla="*/ 18 w 26"/>
                  <a:gd name="T31" fmla="*/ 8 h 36"/>
                  <a:gd name="T32" fmla="*/ 18 w 26"/>
                  <a:gd name="T33" fmla="*/ 8 h 36"/>
                  <a:gd name="T34" fmla="*/ 10 w 26"/>
                  <a:gd name="T35" fmla="*/ 2 h 36"/>
                  <a:gd name="T36" fmla="*/ 4 w 26"/>
                  <a:gd name="T3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36">
                    <a:moveTo>
                      <a:pt x="4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0"/>
                    </a:lnTo>
                    <a:lnTo>
                      <a:pt x="26" y="22"/>
                    </a:lnTo>
                    <a:lnTo>
                      <a:pt x="24" y="1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0B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458"/>
              <p:cNvSpPr>
                <a:spLocks/>
              </p:cNvSpPr>
              <p:nvPr/>
            </p:nvSpPr>
            <p:spPr bwMode="auto">
              <a:xfrm>
                <a:off x="5603815" y="3552904"/>
                <a:ext cx="41275" cy="57150"/>
              </a:xfrm>
              <a:custGeom>
                <a:avLst/>
                <a:gdLst>
                  <a:gd name="T0" fmla="*/ 4 w 26"/>
                  <a:gd name="T1" fmla="*/ 0 h 36"/>
                  <a:gd name="T2" fmla="*/ 4 w 26"/>
                  <a:gd name="T3" fmla="*/ 0 h 36"/>
                  <a:gd name="T4" fmla="*/ 0 w 26"/>
                  <a:gd name="T5" fmla="*/ 8 h 36"/>
                  <a:gd name="T6" fmla="*/ 0 w 26"/>
                  <a:gd name="T7" fmla="*/ 8 h 36"/>
                  <a:gd name="T8" fmla="*/ 6 w 26"/>
                  <a:gd name="T9" fmla="*/ 12 h 36"/>
                  <a:gd name="T10" fmla="*/ 10 w 26"/>
                  <a:gd name="T11" fmla="*/ 20 h 36"/>
                  <a:gd name="T12" fmla="*/ 10 w 26"/>
                  <a:gd name="T13" fmla="*/ 20 h 36"/>
                  <a:gd name="T14" fmla="*/ 14 w 26"/>
                  <a:gd name="T15" fmla="*/ 28 h 36"/>
                  <a:gd name="T16" fmla="*/ 22 w 26"/>
                  <a:gd name="T17" fmla="*/ 36 h 36"/>
                  <a:gd name="T18" fmla="*/ 22 w 26"/>
                  <a:gd name="T19" fmla="*/ 36 h 36"/>
                  <a:gd name="T20" fmla="*/ 24 w 26"/>
                  <a:gd name="T21" fmla="*/ 36 h 36"/>
                  <a:gd name="T22" fmla="*/ 24 w 26"/>
                  <a:gd name="T23" fmla="*/ 36 h 36"/>
                  <a:gd name="T24" fmla="*/ 26 w 26"/>
                  <a:gd name="T25" fmla="*/ 30 h 36"/>
                  <a:gd name="T26" fmla="*/ 26 w 26"/>
                  <a:gd name="T27" fmla="*/ 22 h 36"/>
                  <a:gd name="T28" fmla="*/ 24 w 26"/>
                  <a:gd name="T29" fmla="*/ 16 h 36"/>
                  <a:gd name="T30" fmla="*/ 18 w 26"/>
                  <a:gd name="T31" fmla="*/ 8 h 36"/>
                  <a:gd name="T32" fmla="*/ 18 w 26"/>
                  <a:gd name="T33" fmla="*/ 8 h 36"/>
                  <a:gd name="T34" fmla="*/ 10 w 26"/>
                  <a:gd name="T35" fmla="*/ 2 h 36"/>
                  <a:gd name="T36" fmla="*/ 4 w 26"/>
                  <a:gd name="T3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36">
                    <a:moveTo>
                      <a:pt x="4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0"/>
                    </a:lnTo>
                    <a:lnTo>
                      <a:pt x="26" y="22"/>
                    </a:lnTo>
                    <a:lnTo>
                      <a:pt x="24" y="1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0" y="2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1" name="Group 271"/>
            <p:cNvGrpSpPr/>
            <p:nvPr/>
          </p:nvGrpSpPr>
          <p:grpSpPr>
            <a:xfrm>
              <a:off x="1652969" y="3838645"/>
              <a:ext cx="2089231" cy="2017419"/>
              <a:chOff x="3044825" y="3765550"/>
              <a:chExt cx="6988175" cy="1711325"/>
            </a:xfrm>
          </p:grpSpPr>
          <p:sp>
            <p:nvSpPr>
              <p:cNvPr id="152" name="Freeform 236"/>
              <p:cNvSpPr>
                <a:spLocks/>
              </p:cNvSpPr>
              <p:nvPr/>
            </p:nvSpPr>
            <p:spPr bwMode="auto">
              <a:xfrm>
                <a:off x="3044825" y="3765550"/>
                <a:ext cx="6988175" cy="117475"/>
              </a:xfrm>
              <a:custGeom>
                <a:avLst/>
                <a:gdLst>
                  <a:gd name="T0" fmla="*/ 4368 w 4402"/>
                  <a:gd name="T1" fmla="*/ 74 h 74"/>
                  <a:gd name="T2" fmla="*/ 32 w 4402"/>
                  <a:gd name="T3" fmla="*/ 74 h 74"/>
                  <a:gd name="T4" fmla="*/ 0 w 4402"/>
                  <a:gd name="T5" fmla="*/ 0 h 74"/>
                  <a:gd name="T6" fmla="*/ 4402 w 4402"/>
                  <a:gd name="T7" fmla="*/ 0 h 74"/>
                  <a:gd name="T8" fmla="*/ 4368 w 440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2" h="74">
                    <a:moveTo>
                      <a:pt x="4368" y="74"/>
                    </a:moveTo>
                    <a:lnTo>
                      <a:pt x="32" y="74"/>
                    </a:lnTo>
                    <a:lnTo>
                      <a:pt x="0" y="0"/>
                    </a:lnTo>
                    <a:lnTo>
                      <a:pt x="4402" y="0"/>
                    </a:lnTo>
                    <a:lnTo>
                      <a:pt x="4368" y="74"/>
                    </a:lnTo>
                    <a:close/>
                  </a:path>
                </a:pathLst>
              </a:cu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238"/>
              <p:cNvSpPr>
                <a:spLocks/>
              </p:cNvSpPr>
              <p:nvPr/>
            </p:nvSpPr>
            <p:spPr bwMode="auto">
              <a:xfrm>
                <a:off x="3044825" y="3765550"/>
                <a:ext cx="6988175" cy="44450"/>
              </a:xfrm>
              <a:custGeom>
                <a:avLst/>
                <a:gdLst>
                  <a:gd name="T0" fmla="*/ 4402 w 4402"/>
                  <a:gd name="T1" fmla="*/ 0 h 28"/>
                  <a:gd name="T2" fmla="*/ 0 w 4402"/>
                  <a:gd name="T3" fmla="*/ 0 h 28"/>
                  <a:gd name="T4" fmla="*/ 12 w 4402"/>
                  <a:gd name="T5" fmla="*/ 28 h 28"/>
                  <a:gd name="T6" fmla="*/ 4390 w 4402"/>
                  <a:gd name="T7" fmla="*/ 28 h 28"/>
                  <a:gd name="T8" fmla="*/ 4402 w 440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2" h="28">
                    <a:moveTo>
                      <a:pt x="4402" y="0"/>
                    </a:moveTo>
                    <a:lnTo>
                      <a:pt x="0" y="0"/>
                    </a:lnTo>
                    <a:lnTo>
                      <a:pt x="12" y="28"/>
                    </a:lnTo>
                    <a:lnTo>
                      <a:pt x="4390" y="28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rgbClr val="EEA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40"/>
              <p:cNvSpPr>
                <a:spLocks noChangeArrowheads="1"/>
              </p:cNvSpPr>
              <p:nvPr/>
            </p:nvSpPr>
            <p:spPr bwMode="auto">
              <a:xfrm>
                <a:off x="9277130" y="3883025"/>
                <a:ext cx="244801" cy="1593850"/>
              </a:xfrm>
              <a:prstGeom prst="rect">
                <a:avLst/>
              </a:pr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241"/>
              <p:cNvSpPr>
                <a:spLocks noChangeArrowheads="1"/>
              </p:cNvSpPr>
              <p:nvPr/>
            </p:nvSpPr>
            <p:spPr bwMode="auto">
              <a:xfrm>
                <a:off x="3533552" y="3883025"/>
                <a:ext cx="244801" cy="1593850"/>
              </a:xfrm>
              <a:prstGeom prst="rect">
                <a:avLst/>
              </a:pr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7" name="TextBox 305"/>
          <p:cNvSpPr txBox="1"/>
          <p:nvPr/>
        </p:nvSpPr>
        <p:spPr>
          <a:xfrm>
            <a:off x="4038704" y="2798839"/>
            <a:ext cx="4455886" cy="8249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PART FOUR</a:t>
            </a:r>
            <a:endParaRPr lang="id-ID" sz="4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8" name="TextBox 306"/>
          <p:cNvSpPr txBox="1"/>
          <p:nvPr/>
        </p:nvSpPr>
        <p:spPr>
          <a:xfrm>
            <a:off x="4000924" y="3927675"/>
            <a:ext cx="514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Externality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50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597751" y="2024399"/>
            <a:ext cx="3242778" cy="2378075"/>
            <a:chOff x="-4883027" y="3186358"/>
            <a:chExt cx="4767262" cy="4756150"/>
          </a:xfrm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-4089277" y="7501183"/>
              <a:ext cx="288925" cy="441325"/>
            </a:xfrm>
            <a:custGeom>
              <a:avLst/>
              <a:gdLst>
                <a:gd name="T0" fmla="*/ 44 w 182"/>
                <a:gd name="T1" fmla="*/ 0 h 278"/>
                <a:gd name="T2" fmla="*/ 44 w 182"/>
                <a:gd name="T3" fmla="*/ 0 h 278"/>
                <a:gd name="T4" fmla="*/ 34 w 182"/>
                <a:gd name="T5" fmla="*/ 42 h 278"/>
                <a:gd name="T6" fmla="*/ 24 w 182"/>
                <a:gd name="T7" fmla="*/ 84 h 278"/>
                <a:gd name="T8" fmla="*/ 14 w 182"/>
                <a:gd name="T9" fmla="*/ 134 h 278"/>
                <a:gd name="T10" fmla="*/ 6 w 182"/>
                <a:gd name="T11" fmla="*/ 184 h 278"/>
                <a:gd name="T12" fmla="*/ 0 w 182"/>
                <a:gd name="T13" fmla="*/ 228 h 278"/>
                <a:gd name="T14" fmla="*/ 0 w 182"/>
                <a:gd name="T15" fmla="*/ 246 h 278"/>
                <a:gd name="T16" fmla="*/ 2 w 182"/>
                <a:gd name="T17" fmla="*/ 262 h 278"/>
                <a:gd name="T18" fmla="*/ 4 w 182"/>
                <a:gd name="T19" fmla="*/ 272 h 278"/>
                <a:gd name="T20" fmla="*/ 6 w 182"/>
                <a:gd name="T21" fmla="*/ 276 h 278"/>
                <a:gd name="T22" fmla="*/ 10 w 182"/>
                <a:gd name="T23" fmla="*/ 278 h 278"/>
                <a:gd name="T24" fmla="*/ 10 w 182"/>
                <a:gd name="T25" fmla="*/ 278 h 278"/>
                <a:gd name="T26" fmla="*/ 14 w 182"/>
                <a:gd name="T27" fmla="*/ 278 h 278"/>
                <a:gd name="T28" fmla="*/ 18 w 182"/>
                <a:gd name="T29" fmla="*/ 278 h 278"/>
                <a:gd name="T30" fmla="*/ 26 w 182"/>
                <a:gd name="T31" fmla="*/ 272 h 278"/>
                <a:gd name="T32" fmla="*/ 38 w 182"/>
                <a:gd name="T33" fmla="*/ 260 h 278"/>
                <a:gd name="T34" fmla="*/ 50 w 182"/>
                <a:gd name="T35" fmla="*/ 244 h 278"/>
                <a:gd name="T36" fmla="*/ 78 w 182"/>
                <a:gd name="T37" fmla="*/ 202 h 278"/>
                <a:gd name="T38" fmla="*/ 108 w 182"/>
                <a:gd name="T39" fmla="*/ 154 h 278"/>
                <a:gd name="T40" fmla="*/ 136 w 182"/>
                <a:gd name="T41" fmla="*/ 106 h 278"/>
                <a:gd name="T42" fmla="*/ 160 w 182"/>
                <a:gd name="T43" fmla="*/ 62 h 278"/>
                <a:gd name="T44" fmla="*/ 182 w 182"/>
                <a:gd name="T45" fmla="*/ 20 h 278"/>
                <a:gd name="T46" fmla="*/ 44 w 182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2" h="278">
                  <a:moveTo>
                    <a:pt x="44" y="0"/>
                  </a:moveTo>
                  <a:lnTo>
                    <a:pt x="44" y="0"/>
                  </a:lnTo>
                  <a:lnTo>
                    <a:pt x="34" y="42"/>
                  </a:lnTo>
                  <a:lnTo>
                    <a:pt x="24" y="84"/>
                  </a:lnTo>
                  <a:lnTo>
                    <a:pt x="14" y="134"/>
                  </a:lnTo>
                  <a:lnTo>
                    <a:pt x="6" y="184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2" y="262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4" y="278"/>
                  </a:lnTo>
                  <a:lnTo>
                    <a:pt x="18" y="278"/>
                  </a:lnTo>
                  <a:lnTo>
                    <a:pt x="26" y="272"/>
                  </a:lnTo>
                  <a:lnTo>
                    <a:pt x="38" y="260"/>
                  </a:lnTo>
                  <a:lnTo>
                    <a:pt x="50" y="244"/>
                  </a:lnTo>
                  <a:lnTo>
                    <a:pt x="78" y="202"/>
                  </a:lnTo>
                  <a:lnTo>
                    <a:pt x="108" y="154"/>
                  </a:lnTo>
                  <a:lnTo>
                    <a:pt x="136" y="106"/>
                  </a:lnTo>
                  <a:lnTo>
                    <a:pt x="160" y="62"/>
                  </a:lnTo>
                  <a:lnTo>
                    <a:pt x="182" y="2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-4089277" y="7501183"/>
              <a:ext cx="288925" cy="441325"/>
            </a:xfrm>
            <a:custGeom>
              <a:avLst/>
              <a:gdLst>
                <a:gd name="T0" fmla="*/ 44 w 182"/>
                <a:gd name="T1" fmla="*/ 0 h 278"/>
                <a:gd name="T2" fmla="*/ 44 w 182"/>
                <a:gd name="T3" fmla="*/ 0 h 278"/>
                <a:gd name="T4" fmla="*/ 34 w 182"/>
                <a:gd name="T5" fmla="*/ 42 h 278"/>
                <a:gd name="T6" fmla="*/ 24 w 182"/>
                <a:gd name="T7" fmla="*/ 84 h 278"/>
                <a:gd name="T8" fmla="*/ 14 w 182"/>
                <a:gd name="T9" fmla="*/ 134 h 278"/>
                <a:gd name="T10" fmla="*/ 6 w 182"/>
                <a:gd name="T11" fmla="*/ 184 h 278"/>
                <a:gd name="T12" fmla="*/ 0 w 182"/>
                <a:gd name="T13" fmla="*/ 228 h 278"/>
                <a:gd name="T14" fmla="*/ 0 w 182"/>
                <a:gd name="T15" fmla="*/ 246 h 278"/>
                <a:gd name="T16" fmla="*/ 2 w 182"/>
                <a:gd name="T17" fmla="*/ 262 h 278"/>
                <a:gd name="T18" fmla="*/ 4 w 182"/>
                <a:gd name="T19" fmla="*/ 272 h 278"/>
                <a:gd name="T20" fmla="*/ 6 w 182"/>
                <a:gd name="T21" fmla="*/ 276 h 278"/>
                <a:gd name="T22" fmla="*/ 10 w 182"/>
                <a:gd name="T23" fmla="*/ 278 h 278"/>
                <a:gd name="T24" fmla="*/ 10 w 182"/>
                <a:gd name="T25" fmla="*/ 278 h 278"/>
                <a:gd name="T26" fmla="*/ 14 w 182"/>
                <a:gd name="T27" fmla="*/ 278 h 278"/>
                <a:gd name="T28" fmla="*/ 18 w 182"/>
                <a:gd name="T29" fmla="*/ 278 h 278"/>
                <a:gd name="T30" fmla="*/ 26 w 182"/>
                <a:gd name="T31" fmla="*/ 272 h 278"/>
                <a:gd name="T32" fmla="*/ 38 w 182"/>
                <a:gd name="T33" fmla="*/ 260 h 278"/>
                <a:gd name="T34" fmla="*/ 50 w 182"/>
                <a:gd name="T35" fmla="*/ 244 h 278"/>
                <a:gd name="T36" fmla="*/ 78 w 182"/>
                <a:gd name="T37" fmla="*/ 202 h 278"/>
                <a:gd name="T38" fmla="*/ 108 w 182"/>
                <a:gd name="T39" fmla="*/ 154 h 278"/>
                <a:gd name="T40" fmla="*/ 136 w 182"/>
                <a:gd name="T41" fmla="*/ 106 h 278"/>
                <a:gd name="T42" fmla="*/ 160 w 182"/>
                <a:gd name="T43" fmla="*/ 62 h 278"/>
                <a:gd name="T44" fmla="*/ 182 w 182"/>
                <a:gd name="T45" fmla="*/ 20 h 278"/>
                <a:gd name="T46" fmla="*/ 44 w 182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2" h="278">
                  <a:moveTo>
                    <a:pt x="44" y="0"/>
                  </a:moveTo>
                  <a:lnTo>
                    <a:pt x="44" y="0"/>
                  </a:lnTo>
                  <a:lnTo>
                    <a:pt x="34" y="42"/>
                  </a:lnTo>
                  <a:lnTo>
                    <a:pt x="24" y="84"/>
                  </a:lnTo>
                  <a:lnTo>
                    <a:pt x="14" y="134"/>
                  </a:lnTo>
                  <a:lnTo>
                    <a:pt x="6" y="184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2" y="262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4" y="278"/>
                  </a:lnTo>
                  <a:lnTo>
                    <a:pt x="18" y="278"/>
                  </a:lnTo>
                  <a:lnTo>
                    <a:pt x="26" y="272"/>
                  </a:lnTo>
                  <a:lnTo>
                    <a:pt x="38" y="260"/>
                  </a:lnTo>
                  <a:lnTo>
                    <a:pt x="50" y="244"/>
                  </a:lnTo>
                  <a:lnTo>
                    <a:pt x="78" y="202"/>
                  </a:lnTo>
                  <a:lnTo>
                    <a:pt x="108" y="154"/>
                  </a:lnTo>
                  <a:lnTo>
                    <a:pt x="136" y="106"/>
                  </a:lnTo>
                  <a:lnTo>
                    <a:pt x="160" y="62"/>
                  </a:lnTo>
                  <a:lnTo>
                    <a:pt x="182" y="20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-1280990" y="7501183"/>
              <a:ext cx="285750" cy="441325"/>
            </a:xfrm>
            <a:custGeom>
              <a:avLst/>
              <a:gdLst>
                <a:gd name="T0" fmla="*/ 136 w 180"/>
                <a:gd name="T1" fmla="*/ 0 h 278"/>
                <a:gd name="T2" fmla="*/ 136 w 180"/>
                <a:gd name="T3" fmla="*/ 0 h 278"/>
                <a:gd name="T4" fmla="*/ 146 w 180"/>
                <a:gd name="T5" fmla="*/ 42 h 278"/>
                <a:gd name="T6" fmla="*/ 156 w 180"/>
                <a:gd name="T7" fmla="*/ 84 h 278"/>
                <a:gd name="T8" fmla="*/ 166 w 180"/>
                <a:gd name="T9" fmla="*/ 134 h 278"/>
                <a:gd name="T10" fmla="*/ 174 w 180"/>
                <a:gd name="T11" fmla="*/ 184 h 278"/>
                <a:gd name="T12" fmla="*/ 180 w 180"/>
                <a:gd name="T13" fmla="*/ 228 h 278"/>
                <a:gd name="T14" fmla="*/ 180 w 180"/>
                <a:gd name="T15" fmla="*/ 246 h 278"/>
                <a:gd name="T16" fmla="*/ 180 w 180"/>
                <a:gd name="T17" fmla="*/ 262 h 278"/>
                <a:gd name="T18" fmla="*/ 176 w 180"/>
                <a:gd name="T19" fmla="*/ 272 h 278"/>
                <a:gd name="T20" fmla="*/ 174 w 180"/>
                <a:gd name="T21" fmla="*/ 276 h 278"/>
                <a:gd name="T22" fmla="*/ 170 w 180"/>
                <a:gd name="T23" fmla="*/ 278 h 278"/>
                <a:gd name="T24" fmla="*/ 170 w 180"/>
                <a:gd name="T25" fmla="*/ 278 h 278"/>
                <a:gd name="T26" fmla="*/ 168 w 180"/>
                <a:gd name="T27" fmla="*/ 278 h 278"/>
                <a:gd name="T28" fmla="*/ 164 w 180"/>
                <a:gd name="T29" fmla="*/ 278 h 278"/>
                <a:gd name="T30" fmla="*/ 154 w 180"/>
                <a:gd name="T31" fmla="*/ 272 h 278"/>
                <a:gd name="T32" fmla="*/ 142 w 180"/>
                <a:gd name="T33" fmla="*/ 260 h 278"/>
                <a:gd name="T34" fmla="*/ 130 w 180"/>
                <a:gd name="T35" fmla="*/ 244 h 278"/>
                <a:gd name="T36" fmla="*/ 102 w 180"/>
                <a:gd name="T37" fmla="*/ 202 h 278"/>
                <a:gd name="T38" fmla="*/ 72 w 180"/>
                <a:gd name="T39" fmla="*/ 154 h 278"/>
                <a:gd name="T40" fmla="*/ 44 w 180"/>
                <a:gd name="T41" fmla="*/ 106 h 278"/>
                <a:gd name="T42" fmla="*/ 22 w 180"/>
                <a:gd name="T43" fmla="*/ 62 h 278"/>
                <a:gd name="T44" fmla="*/ 0 w 180"/>
                <a:gd name="T45" fmla="*/ 20 h 278"/>
                <a:gd name="T46" fmla="*/ 136 w 180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278">
                  <a:moveTo>
                    <a:pt x="136" y="0"/>
                  </a:moveTo>
                  <a:lnTo>
                    <a:pt x="136" y="0"/>
                  </a:lnTo>
                  <a:lnTo>
                    <a:pt x="146" y="42"/>
                  </a:lnTo>
                  <a:lnTo>
                    <a:pt x="156" y="84"/>
                  </a:lnTo>
                  <a:lnTo>
                    <a:pt x="166" y="134"/>
                  </a:lnTo>
                  <a:lnTo>
                    <a:pt x="174" y="184"/>
                  </a:lnTo>
                  <a:lnTo>
                    <a:pt x="180" y="228"/>
                  </a:lnTo>
                  <a:lnTo>
                    <a:pt x="180" y="246"/>
                  </a:lnTo>
                  <a:lnTo>
                    <a:pt x="180" y="262"/>
                  </a:lnTo>
                  <a:lnTo>
                    <a:pt x="176" y="272"/>
                  </a:lnTo>
                  <a:lnTo>
                    <a:pt x="174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78"/>
                  </a:lnTo>
                  <a:lnTo>
                    <a:pt x="164" y="278"/>
                  </a:lnTo>
                  <a:lnTo>
                    <a:pt x="154" y="272"/>
                  </a:lnTo>
                  <a:lnTo>
                    <a:pt x="142" y="260"/>
                  </a:lnTo>
                  <a:lnTo>
                    <a:pt x="130" y="244"/>
                  </a:lnTo>
                  <a:lnTo>
                    <a:pt x="102" y="202"/>
                  </a:lnTo>
                  <a:lnTo>
                    <a:pt x="72" y="154"/>
                  </a:lnTo>
                  <a:lnTo>
                    <a:pt x="44" y="106"/>
                  </a:lnTo>
                  <a:lnTo>
                    <a:pt x="22" y="62"/>
                  </a:lnTo>
                  <a:lnTo>
                    <a:pt x="0" y="2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-1280990" y="7501183"/>
              <a:ext cx="285750" cy="441325"/>
            </a:xfrm>
            <a:custGeom>
              <a:avLst/>
              <a:gdLst>
                <a:gd name="T0" fmla="*/ 136 w 180"/>
                <a:gd name="T1" fmla="*/ 0 h 278"/>
                <a:gd name="T2" fmla="*/ 136 w 180"/>
                <a:gd name="T3" fmla="*/ 0 h 278"/>
                <a:gd name="T4" fmla="*/ 146 w 180"/>
                <a:gd name="T5" fmla="*/ 42 h 278"/>
                <a:gd name="T6" fmla="*/ 156 w 180"/>
                <a:gd name="T7" fmla="*/ 84 h 278"/>
                <a:gd name="T8" fmla="*/ 166 w 180"/>
                <a:gd name="T9" fmla="*/ 134 h 278"/>
                <a:gd name="T10" fmla="*/ 174 w 180"/>
                <a:gd name="T11" fmla="*/ 184 h 278"/>
                <a:gd name="T12" fmla="*/ 180 w 180"/>
                <a:gd name="T13" fmla="*/ 228 h 278"/>
                <a:gd name="T14" fmla="*/ 180 w 180"/>
                <a:gd name="T15" fmla="*/ 246 h 278"/>
                <a:gd name="T16" fmla="*/ 180 w 180"/>
                <a:gd name="T17" fmla="*/ 262 h 278"/>
                <a:gd name="T18" fmla="*/ 176 w 180"/>
                <a:gd name="T19" fmla="*/ 272 h 278"/>
                <a:gd name="T20" fmla="*/ 174 w 180"/>
                <a:gd name="T21" fmla="*/ 276 h 278"/>
                <a:gd name="T22" fmla="*/ 170 w 180"/>
                <a:gd name="T23" fmla="*/ 278 h 278"/>
                <a:gd name="T24" fmla="*/ 170 w 180"/>
                <a:gd name="T25" fmla="*/ 278 h 278"/>
                <a:gd name="T26" fmla="*/ 168 w 180"/>
                <a:gd name="T27" fmla="*/ 278 h 278"/>
                <a:gd name="T28" fmla="*/ 164 w 180"/>
                <a:gd name="T29" fmla="*/ 278 h 278"/>
                <a:gd name="T30" fmla="*/ 154 w 180"/>
                <a:gd name="T31" fmla="*/ 272 h 278"/>
                <a:gd name="T32" fmla="*/ 142 w 180"/>
                <a:gd name="T33" fmla="*/ 260 h 278"/>
                <a:gd name="T34" fmla="*/ 130 w 180"/>
                <a:gd name="T35" fmla="*/ 244 h 278"/>
                <a:gd name="T36" fmla="*/ 102 w 180"/>
                <a:gd name="T37" fmla="*/ 202 h 278"/>
                <a:gd name="T38" fmla="*/ 72 w 180"/>
                <a:gd name="T39" fmla="*/ 154 h 278"/>
                <a:gd name="T40" fmla="*/ 44 w 180"/>
                <a:gd name="T41" fmla="*/ 106 h 278"/>
                <a:gd name="T42" fmla="*/ 22 w 180"/>
                <a:gd name="T43" fmla="*/ 62 h 278"/>
                <a:gd name="T44" fmla="*/ 0 w 180"/>
                <a:gd name="T45" fmla="*/ 20 h 278"/>
                <a:gd name="T46" fmla="*/ 136 w 180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278">
                  <a:moveTo>
                    <a:pt x="136" y="0"/>
                  </a:moveTo>
                  <a:lnTo>
                    <a:pt x="136" y="0"/>
                  </a:lnTo>
                  <a:lnTo>
                    <a:pt x="146" y="42"/>
                  </a:lnTo>
                  <a:lnTo>
                    <a:pt x="156" y="84"/>
                  </a:lnTo>
                  <a:lnTo>
                    <a:pt x="166" y="134"/>
                  </a:lnTo>
                  <a:lnTo>
                    <a:pt x="174" y="184"/>
                  </a:lnTo>
                  <a:lnTo>
                    <a:pt x="180" y="228"/>
                  </a:lnTo>
                  <a:lnTo>
                    <a:pt x="180" y="246"/>
                  </a:lnTo>
                  <a:lnTo>
                    <a:pt x="180" y="262"/>
                  </a:lnTo>
                  <a:lnTo>
                    <a:pt x="176" y="272"/>
                  </a:lnTo>
                  <a:lnTo>
                    <a:pt x="174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78"/>
                  </a:lnTo>
                  <a:lnTo>
                    <a:pt x="164" y="278"/>
                  </a:lnTo>
                  <a:lnTo>
                    <a:pt x="154" y="272"/>
                  </a:lnTo>
                  <a:lnTo>
                    <a:pt x="142" y="260"/>
                  </a:lnTo>
                  <a:lnTo>
                    <a:pt x="130" y="244"/>
                  </a:lnTo>
                  <a:lnTo>
                    <a:pt x="102" y="202"/>
                  </a:lnTo>
                  <a:lnTo>
                    <a:pt x="72" y="154"/>
                  </a:lnTo>
                  <a:lnTo>
                    <a:pt x="44" y="106"/>
                  </a:lnTo>
                  <a:lnTo>
                    <a:pt x="22" y="62"/>
                  </a:lnTo>
                  <a:lnTo>
                    <a:pt x="0" y="20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-3098677" y="3186358"/>
              <a:ext cx="1198562" cy="1108075"/>
            </a:xfrm>
            <a:custGeom>
              <a:avLst/>
              <a:gdLst>
                <a:gd name="T0" fmla="*/ 707 w 755"/>
                <a:gd name="T1" fmla="*/ 0 h 698"/>
                <a:gd name="T2" fmla="*/ 689 w 755"/>
                <a:gd name="T3" fmla="*/ 4 h 698"/>
                <a:gd name="T4" fmla="*/ 673 w 755"/>
                <a:gd name="T5" fmla="*/ 14 h 698"/>
                <a:gd name="T6" fmla="*/ 663 w 755"/>
                <a:gd name="T7" fmla="*/ 30 h 698"/>
                <a:gd name="T8" fmla="*/ 659 w 755"/>
                <a:gd name="T9" fmla="*/ 48 h 698"/>
                <a:gd name="T10" fmla="*/ 661 w 755"/>
                <a:gd name="T11" fmla="*/ 62 h 698"/>
                <a:gd name="T12" fmla="*/ 675 w 755"/>
                <a:gd name="T13" fmla="*/ 84 h 698"/>
                <a:gd name="T14" fmla="*/ 525 w 755"/>
                <a:gd name="T15" fmla="*/ 466 h 698"/>
                <a:gd name="T16" fmla="*/ 489 w 755"/>
                <a:gd name="T17" fmla="*/ 452 h 698"/>
                <a:gd name="T18" fmla="*/ 405 w 755"/>
                <a:gd name="T19" fmla="*/ 436 h 698"/>
                <a:gd name="T20" fmla="*/ 356 w 755"/>
                <a:gd name="T21" fmla="*/ 434 h 698"/>
                <a:gd name="T22" fmla="*/ 302 w 755"/>
                <a:gd name="T23" fmla="*/ 436 h 698"/>
                <a:gd name="T24" fmla="*/ 254 w 755"/>
                <a:gd name="T25" fmla="*/ 442 h 698"/>
                <a:gd name="T26" fmla="*/ 212 w 755"/>
                <a:gd name="T27" fmla="*/ 454 h 698"/>
                <a:gd name="T28" fmla="*/ 174 w 755"/>
                <a:gd name="T29" fmla="*/ 468 h 698"/>
                <a:gd name="T30" fmla="*/ 74 w 755"/>
                <a:gd name="T31" fmla="*/ 172 h 698"/>
                <a:gd name="T32" fmla="*/ 90 w 755"/>
                <a:gd name="T33" fmla="*/ 156 h 698"/>
                <a:gd name="T34" fmla="*/ 96 w 755"/>
                <a:gd name="T35" fmla="*/ 132 h 698"/>
                <a:gd name="T36" fmla="*/ 94 w 755"/>
                <a:gd name="T37" fmla="*/ 124 h 698"/>
                <a:gd name="T38" fmla="*/ 88 w 755"/>
                <a:gd name="T39" fmla="*/ 106 h 698"/>
                <a:gd name="T40" fmla="*/ 74 w 755"/>
                <a:gd name="T41" fmla="*/ 94 h 698"/>
                <a:gd name="T42" fmla="*/ 58 w 755"/>
                <a:gd name="T43" fmla="*/ 86 h 698"/>
                <a:gd name="T44" fmla="*/ 48 w 755"/>
                <a:gd name="T45" fmla="*/ 86 h 698"/>
                <a:gd name="T46" fmla="*/ 30 w 755"/>
                <a:gd name="T47" fmla="*/ 88 h 698"/>
                <a:gd name="T48" fmla="*/ 14 w 755"/>
                <a:gd name="T49" fmla="*/ 100 h 698"/>
                <a:gd name="T50" fmla="*/ 4 w 755"/>
                <a:gd name="T51" fmla="*/ 114 h 698"/>
                <a:gd name="T52" fmla="*/ 0 w 755"/>
                <a:gd name="T53" fmla="*/ 132 h 698"/>
                <a:gd name="T54" fmla="*/ 2 w 755"/>
                <a:gd name="T55" fmla="*/ 142 h 698"/>
                <a:gd name="T56" fmla="*/ 8 w 755"/>
                <a:gd name="T57" fmla="*/ 160 h 698"/>
                <a:gd name="T58" fmla="*/ 22 w 755"/>
                <a:gd name="T59" fmla="*/ 172 h 698"/>
                <a:gd name="T60" fmla="*/ 38 w 755"/>
                <a:gd name="T61" fmla="*/ 180 h 698"/>
                <a:gd name="T62" fmla="*/ 48 w 755"/>
                <a:gd name="T63" fmla="*/ 180 h 698"/>
                <a:gd name="T64" fmla="*/ 154 w 755"/>
                <a:gd name="T65" fmla="*/ 478 h 698"/>
                <a:gd name="T66" fmla="*/ 132 w 755"/>
                <a:gd name="T67" fmla="*/ 492 h 698"/>
                <a:gd name="T68" fmla="*/ 96 w 755"/>
                <a:gd name="T69" fmla="*/ 522 h 698"/>
                <a:gd name="T70" fmla="*/ 66 w 755"/>
                <a:gd name="T71" fmla="*/ 554 h 698"/>
                <a:gd name="T72" fmla="*/ 36 w 755"/>
                <a:gd name="T73" fmla="*/ 600 h 698"/>
                <a:gd name="T74" fmla="*/ 16 w 755"/>
                <a:gd name="T75" fmla="*/ 650 h 698"/>
                <a:gd name="T76" fmla="*/ 12 w 755"/>
                <a:gd name="T77" fmla="*/ 672 h 698"/>
                <a:gd name="T78" fmla="*/ 96 w 755"/>
                <a:gd name="T79" fmla="*/ 684 h 698"/>
                <a:gd name="T80" fmla="*/ 202 w 755"/>
                <a:gd name="T81" fmla="*/ 694 h 698"/>
                <a:gd name="T82" fmla="*/ 348 w 755"/>
                <a:gd name="T83" fmla="*/ 698 h 698"/>
                <a:gd name="T84" fmla="*/ 419 w 755"/>
                <a:gd name="T85" fmla="*/ 696 h 698"/>
                <a:gd name="T86" fmla="*/ 545 w 755"/>
                <a:gd name="T87" fmla="*/ 688 h 698"/>
                <a:gd name="T88" fmla="*/ 669 w 755"/>
                <a:gd name="T89" fmla="*/ 672 h 698"/>
                <a:gd name="T90" fmla="*/ 695 w 755"/>
                <a:gd name="T91" fmla="*/ 668 h 698"/>
                <a:gd name="T92" fmla="*/ 683 w 755"/>
                <a:gd name="T93" fmla="*/ 624 h 698"/>
                <a:gd name="T94" fmla="*/ 661 w 755"/>
                <a:gd name="T95" fmla="*/ 582 h 698"/>
                <a:gd name="T96" fmla="*/ 639 w 755"/>
                <a:gd name="T97" fmla="*/ 550 h 698"/>
                <a:gd name="T98" fmla="*/ 609 w 755"/>
                <a:gd name="T99" fmla="*/ 518 h 698"/>
                <a:gd name="T100" fmla="*/ 569 w 755"/>
                <a:gd name="T101" fmla="*/ 488 h 698"/>
                <a:gd name="T102" fmla="*/ 707 w 755"/>
                <a:gd name="T103" fmla="*/ 96 h 698"/>
                <a:gd name="T104" fmla="*/ 707 w 755"/>
                <a:gd name="T105" fmla="*/ 96 h 698"/>
                <a:gd name="T106" fmla="*/ 725 w 755"/>
                <a:gd name="T107" fmla="*/ 92 h 698"/>
                <a:gd name="T108" fmla="*/ 741 w 755"/>
                <a:gd name="T109" fmla="*/ 82 h 698"/>
                <a:gd name="T110" fmla="*/ 751 w 755"/>
                <a:gd name="T111" fmla="*/ 66 h 698"/>
                <a:gd name="T112" fmla="*/ 755 w 755"/>
                <a:gd name="T113" fmla="*/ 48 h 698"/>
                <a:gd name="T114" fmla="*/ 753 w 755"/>
                <a:gd name="T115" fmla="*/ 38 h 698"/>
                <a:gd name="T116" fmla="*/ 747 w 755"/>
                <a:gd name="T117" fmla="*/ 22 h 698"/>
                <a:gd name="T118" fmla="*/ 733 w 755"/>
                <a:gd name="T119" fmla="*/ 8 h 698"/>
                <a:gd name="T120" fmla="*/ 717 w 755"/>
                <a:gd name="T121" fmla="*/ 2 h 698"/>
                <a:gd name="T122" fmla="*/ 707 w 755"/>
                <a:gd name="T1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5" h="698">
                  <a:moveTo>
                    <a:pt x="707" y="0"/>
                  </a:moveTo>
                  <a:lnTo>
                    <a:pt x="707" y="0"/>
                  </a:lnTo>
                  <a:lnTo>
                    <a:pt x="697" y="2"/>
                  </a:lnTo>
                  <a:lnTo>
                    <a:pt x="689" y="4"/>
                  </a:lnTo>
                  <a:lnTo>
                    <a:pt x="681" y="8"/>
                  </a:lnTo>
                  <a:lnTo>
                    <a:pt x="673" y="14"/>
                  </a:lnTo>
                  <a:lnTo>
                    <a:pt x="667" y="22"/>
                  </a:lnTo>
                  <a:lnTo>
                    <a:pt x="663" y="30"/>
                  </a:lnTo>
                  <a:lnTo>
                    <a:pt x="661" y="38"/>
                  </a:lnTo>
                  <a:lnTo>
                    <a:pt x="659" y="48"/>
                  </a:lnTo>
                  <a:lnTo>
                    <a:pt x="659" y="48"/>
                  </a:lnTo>
                  <a:lnTo>
                    <a:pt x="661" y="62"/>
                  </a:lnTo>
                  <a:lnTo>
                    <a:pt x="667" y="74"/>
                  </a:lnTo>
                  <a:lnTo>
                    <a:pt x="675" y="84"/>
                  </a:lnTo>
                  <a:lnTo>
                    <a:pt x="685" y="90"/>
                  </a:lnTo>
                  <a:lnTo>
                    <a:pt x="525" y="466"/>
                  </a:lnTo>
                  <a:lnTo>
                    <a:pt x="525" y="466"/>
                  </a:lnTo>
                  <a:lnTo>
                    <a:pt x="489" y="452"/>
                  </a:lnTo>
                  <a:lnTo>
                    <a:pt x="449" y="442"/>
                  </a:lnTo>
                  <a:lnTo>
                    <a:pt x="405" y="436"/>
                  </a:lnTo>
                  <a:lnTo>
                    <a:pt x="356" y="434"/>
                  </a:lnTo>
                  <a:lnTo>
                    <a:pt x="356" y="434"/>
                  </a:lnTo>
                  <a:lnTo>
                    <a:pt x="328" y="434"/>
                  </a:lnTo>
                  <a:lnTo>
                    <a:pt x="302" y="436"/>
                  </a:lnTo>
                  <a:lnTo>
                    <a:pt x="278" y="438"/>
                  </a:lnTo>
                  <a:lnTo>
                    <a:pt x="254" y="442"/>
                  </a:lnTo>
                  <a:lnTo>
                    <a:pt x="232" y="448"/>
                  </a:lnTo>
                  <a:lnTo>
                    <a:pt x="212" y="454"/>
                  </a:lnTo>
                  <a:lnTo>
                    <a:pt x="192" y="460"/>
                  </a:lnTo>
                  <a:lnTo>
                    <a:pt x="174" y="468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82" y="166"/>
                  </a:lnTo>
                  <a:lnTo>
                    <a:pt x="90" y="156"/>
                  </a:lnTo>
                  <a:lnTo>
                    <a:pt x="94" y="144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4" y="124"/>
                  </a:lnTo>
                  <a:lnTo>
                    <a:pt x="92" y="114"/>
                  </a:lnTo>
                  <a:lnTo>
                    <a:pt x="88" y="106"/>
                  </a:lnTo>
                  <a:lnTo>
                    <a:pt x="82" y="100"/>
                  </a:lnTo>
                  <a:lnTo>
                    <a:pt x="74" y="94"/>
                  </a:lnTo>
                  <a:lnTo>
                    <a:pt x="66" y="88"/>
                  </a:lnTo>
                  <a:lnTo>
                    <a:pt x="58" y="86"/>
                  </a:lnTo>
                  <a:lnTo>
                    <a:pt x="48" y="86"/>
                  </a:lnTo>
                  <a:lnTo>
                    <a:pt x="48" y="86"/>
                  </a:lnTo>
                  <a:lnTo>
                    <a:pt x="38" y="86"/>
                  </a:lnTo>
                  <a:lnTo>
                    <a:pt x="30" y="88"/>
                  </a:lnTo>
                  <a:lnTo>
                    <a:pt x="22" y="94"/>
                  </a:lnTo>
                  <a:lnTo>
                    <a:pt x="14" y="100"/>
                  </a:lnTo>
                  <a:lnTo>
                    <a:pt x="8" y="106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42"/>
                  </a:lnTo>
                  <a:lnTo>
                    <a:pt x="4" y="152"/>
                  </a:lnTo>
                  <a:lnTo>
                    <a:pt x="8" y="160"/>
                  </a:lnTo>
                  <a:lnTo>
                    <a:pt x="14" y="166"/>
                  </a:lnTo>
                  <a:lnTo>
                    <a:pt x="22" y="172"/>
                  </a:lnTo>
                  <a:lnTo>
                    <a:pt x="30" y="176"/>
                  </a:lnTo>
                  <a:lnTo>
                    <a:pt x="38" y="180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52" y="180"/>
                  </a:lnTo>
                  <a:lnTo>
                    <a:pt x="154" y="478"/>
                  </a:lnTo>
                  <a:lnTo>
                    <a:pt x="154" y="478"/>
                  </a:lnTo>
                  <a:lnTo>
                    <a:pt x="132" y="492"/>
                  </a:lnTo>
                  <a:lnTo>
                    <a:pt x="112" y="506"/>
                  </a:lnTo>
                  <a:lnTo>
                    <a:pt x="96" y="522"/>
                  </a:lnTo>
                  <a:lnTo>
                    <a:pt x="80" y="538"/>
                  </a:lnTo>
                  <a:lnTo>
                    <a:pt x="66" y="554"/>
                  </a:lnTo>
                  <a:lnTo>
                    <a:pt x="54" y="570"/>
                  </a:lnTo>
                  <a:lnTo>
                    <a:pt x="36" y="600"/>
                  </a:lnTo>
                  <a:lnTo>
                    <a:pt x="24" y="628"/>
                  </a:lnTo>
                  <a:lnTo>
                    <a:pt x="16" y="650"/>
                  </a:lnTo>
                  <a:lnTo>
                    <a:pt x="12" y="672"/>
                  </a:lnTo>
                  <a:lnTo>
                    <a:pt x="12" y="672"/>
                  </a:lnTo>
                  <a:lnTo>
                    <a:pt x="32" y="676"/>
                  </a:lnTo>
                  <a:lnTo>
                    <a:pt x="96" y="684"/>
                  </a:lnTo>
                  <a:lnTo>
                    <a:pt x="144" y="690"/>
                  </a:lnTo>
                  <a:lnTo>
                    <a:pt x="202" y="694"/>
                  </a:lnTo>
                  <a:lnTo>
                    <a:pt x="270" y="696"/>
                  </a:lnTo>
                  <a:lnTo>
                    <a:pt x="348" y="698"/>
                  </a:lnTo>
                  <a:lnTo>
                    <a:pt x="348" y="698"/>
                  </a:lnTo>
                  <a:lnTo>
                    <a:pt x="419" y="696"/>
                  </a:lnTo>
                  <a:lnTo>
                    <a:pt x="485" y="692"/>
                  </a:lnTo>
                  <a:lnTo>
                    <a:pt x="545" y="688"/>
                  </a:lnTo>
                  <a:lnTo>
                    <a:pt x="597" y="682"/>
                  </a:lnTo>
                  <a:lnTo>
                    <a:pt x="669" y="672"/>
                  </a:lnTo>
                  <a:lnTo>
                    <a:pt x="695" y="668"/>
                  </a:lnTo>
                  <a:lnTo>
                    <a:pt x="695" y="668"/>
                  </a:lnTo>
                  <a:lnTo>
                    <a:pt x="691" y="648"/>
                  </a:lnTo>
                  <a:lnTo>
                    <a:pt x="683" y="624"/>
                  </a:lnTo>
                  <a:lnTo>
                    <a:pt x="671" y="596"/>
                  </a:lnTo>
                  <a:lnTo>
                    <a:pt x="661" y="582"/>
                  </a:lnTo>
                  <a:lnTo>
                    <a:pt x="651" y="566"/>
                  </a:lnTo>
                  <a:lnTo>
                    <a:pt x="639" y="550"/>
                  </a:lnTo>
                  <a:lnTo>
                    <a:pt x="625" y="534"/>
                  </a:lnTo>
                  <a:lnTo>
                    <a:pt x="609" y="518"/>
                  </a:lnTo>
                  <a:lnTo>
                    <a:pt x="589" y="502"/>
                  </a:lnTo>
                  <a:lnTo>
                    <a:pt x="569" y="488"/>
                  </a:lnTo>
                  <a:lnTo>
                    <a:pt x="545" y="474"/>
                  </a:lnTo>
                  <a:lnTo>
                    <a:pt x="707" y="96"/>
                  </a:lnTo>
                  <a:lnTo>
                    <a:pt x="707" y="96"/>
                  </a:lnTo>
                  <a:lnTo>
                    <a:pt x="707" y="96"/>
                  </a:lnTo>
                  <a:lnTo>
                    <a:pt x="717" y="96"/>
                  </a:lnTo>
                  <a:lnTo>
                    <a:pt x="725" y="92"/>
                  </a:lnTo>
                  <a:lnTo>
                    <a:pt x="733" y="88"/>
                  </a:lnTo>
                  <a:lnTo>
                    <a:pt x="741" y="82"/>
                  </a:lnTo>
                  <a:lnTo>
                    <a:pt x="747" y="76"/>
                  </a:lnTo>
                  <a:lnTo>
                    <a:pt x="751" y="66"/>
                  </a:lnTo>
                  <a:lnTo>
                    <a:pt x="753" y="58"/>
                  </a:lnTo>
                  <a:lnTo>
                    <a:pt x="755" y="48"/>
                  </a:lnTo>
                  <a:lnTo>
                    <a:pt x="755" y="48"/>
                  </a:lnTo>
                  <a:lnTo>
                    <a:pt x="753" y="38"/>
                  </a:lnTo>
                  <a:lnTo>
                    <a:pt x="751" y="30"/>
                  </a:lnTo>
                  <a:lnTo>
                    <a:pt x="747" y="22"/>
                  </a:lnTo>
                  <a:lnTo>
                    <a:pt x="741" y="14"/>
                  </a:lnTo>
                  <a:lnTo>
                    <a:pt x="733" y="8"/>
                  </a:lnTo>
                  <a:lnTo>
                    <a:pt x="725" y="4"/>
                  </a:lnTo>
                  <a:lnTo>
                    <a:pt x="717" y="2"/>
                  </a:lnTo>
                  <a:lnTo>
                    <a:pt x="707" y="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-4883027" y="4167433"/>
              <a:ext cx="4767262" cy="3448050"/>
            </a:xfrm>
            <a:custGeom>
              <a:avLst/>
              <a:gdLst>
                <a:gd name="connsiteX0" fmla="*/ 2244724 w 4767262"/>
                <a:gd name="connsiteY0" fmla="*/ 282575 h 3448050"/>
                <a:gd name="connsiteX1" fmla="*/ 2082800 w 4767262"/>
                <a:gd name="connsiteY1" fmla="*/ 285750 h 3448050"/>
                <a:gd name="connsiteX2" fmla="*/ 1895476 w 4767262"/>
                <a:gd name="connsiteY2" fmla="*/ 295275 h 3448050"/>
                <a:gd name="connsiteX3" fmla="*/ 1692276 w 4767262"/>
                <a:gd name="connsiteY3" fmla="*/ 307975 h 3448050"/>
                <a:gd name="connsiteX4" fmla="*/ 1476376 w 4767262"/>
                <a:gd name="connsiteY4" fmla="*/ 327025 h 3448050"/>
                <a:gd name="connsiteX5" fmla="*/ 1260475 w 4767262"/>
                <a:gd name="connsiteY5" fmla="*/ 346075 h 3448050"/>
                <a:gd name="connsiteX6" fmla="*/ 1050925 w 4767262"/>
                <a:gd name="connsiteY6" fmla="*/ 371475 h 3448050"/>
                <a:gd name="connsiteX7" fmla="*/ 854075 w 4767262"/>
                <a:gd name="connsiteY7" fmla="*/ 396875 h 3448050"/>
                <a:gd name="connsiteX8" fmla="*/ 679450 w 4767262"/>
                <a:gd name="connsiteY8" fmla="*/ 428625 h 3448050"/>
                <a:gd name="connsiteX9" fmla="*/ 638175 w 4767262"/>
                <a:gd name="connsiteY9" fmla="*/ 438150 h 3448050"/>
                <a:gd name="connsiteX10" fmla="*/ 596900 w 4767262"/>
                <a:gd name="connsiteY10" fmla="*/ 447675 h 3448050"/>
                <a:gd name="connsiteX11" fmla="*/ 558800 w 4767262"/>
                <a:gd name="connsiteY11" fmla="*/ 463550 h 3448050"/>
                <a:gd name="connsiteX12" fmla="*/ 523875 w 4767262"/>
                <a:gd name="connsiteY12" fmla="*/ 479425 h 3448050"/>
                <a:gd name="connsiteX13" fmla="*/ 473075 w 4767262"/>
                <a:gd name="connsiteY13" fmla="*/ 508000 h 3448050"/>
                <a:gd name="connsiteX14" fmla="*/ 428625 w 4767262"/>
                <a:gd name="connsiteY14" fmla="*/ 539750 h 3448050"/>
                <a:gd name="connsiteX15" fmla="*/ 387350 w 4767262"/>
                <a:gd name="connsiteY15" fmla="*/ 577850 h 3448050"/>
                <a:gd name="connsiteX16" fmla="*/ 352425 w 4767262"/>
                <a:gd name="connsiteY16" fmla="*/ 622300 h 3448050"/>
                <a:gd name="connsiteX17" fmla="*/ 320675 w 4767262"/>
                <a:gd name="connsiteY17" fmla="*/ 669925 h 3448050"/>
                <a:gd name="connsiteX18" fmla="*/ 298450 w 4767262"/>
                <a:gd name="connsiteY18" fmla="*/ 720725 h 3448050"/>
                <a:gd name="connsiteX19" fmla="*/ 279400 w 4767262"/>
                <a:gd name="connsiteY19" fmla="*/ 777875 h 3448050"/>
                <a:gd name="connsiteX20" fmla="*/ 266700 w 4767262"/>
                <a:gd name="connsiteY20" fmla="*/ 838200 h 3448050"/>
                <a:gd name="connsiteX21" fmla="*/ 254000 w 4767262"/>
                <a:gd name="connsiteY21" fmla="*/ 920750 h 3448050"/>
                <a:gd name="connsiteX22" fmla="*/ 244475 w 4767262"/>
                <a:gd name="connsiteY22" fmla="*/ 1016000 h 3448050"/>
                <a:gd name="connsiteX23" fmla="*/ 231775 w 4767262"/>
                <a:gd name="connsiteY23" fmla="*/ 1181100 h 3448050"/>
                <a:gd name="connsiteX24" fmla="*/ 222250 w 4767262"/>
                <a:gd name="connsiteY24" fmla="*/ 1352550 h 3448050"/>
                <a:gd name="connsiteX25" fmla="*/ 215900 w 4767262"/>
                <a:gd name="connsiteY25" fmla="*/ 1520825 h 3448050"/>
                <a:gd name="connsiteX26" fmla="*/ 212725 w 4767262"/>
                <a:gd name="connsiteY26" fmla="*/ 1663700 h 3448050"/>
                <a:gd name="connsiteX27" fmla="*/ 212725 w 4767262"/>
                <a:gd name="connsiteY27" fmla="*/ 1714500 h 3448050"/>
                <a:gd name="connsiteX28" fmla="*/ 215900 w 4767262"/>
                <a:gd name="connsiteY28" fmla="*/ 1958975 h 3448050"/>
                <a:gd name="connsiteX29" fmla="*/ 225425 w 4767262"/>
                <a:gd name="connsiteY29" fmla="*/ 2232025 h 3448050"/>
                <a:gd name="connsiteX30" fmla="*/ 231775 w 4767262"/>
                <a:gd name="connsiteY30" fmla="*/ 2368550 h 3448050"/>
                <a:gd name="connsiteX31" fmla="*/ 241300 w 4767262"/>
                <a:gd name="connsiteY31" fmla="*/ 2498725 h 3448050"/>
                <a:gd name="connsiteX32" fmla="*/ 254000 w 4767262"/>
                <a:gd name="connsiteY32" fmla="*/ 2616200 h 3448050"/>
                <a:gd name="connsiteX33" fmla="*/ 266700 w 4767262"/>
                <a:gd name="connsiteY33" fmla="*/ 2717800 h 3448050"/>
                <a:gd name="connsiteX34" fmla="*/ 273050 w 4767262"/>
                <a:gd name="connsiteY34" fmla="*/ 2755900 h 3448050"/>
                <a:gd name="connsiteX35" fmla="*/ 282575 w 4767262"/>
                <a:gd name="connsiteY35" fmla="*/ 2794000 h 3448050"/>
                <a:gd name="connsiteX36" fmla="*/ 295275 w 4767262"/>
                <a:gd name="connsiteY36" fmla="*/ 2828925 h 3448050"/>
                <a:gd name="connsiteX37" fmla="*/ 311150 w 4767262"/>
                <a:gd name="connsiteY37" fmla="*/ 2863850 h 3448050"/>
                <a:gd name="connsiteX38" fmla="*/ 339725 w 4767262"/>
                <a:gd name="connsiteY38" fmla="*/ 2911475 h 3448050"/>
                <a:gd name="connsiteX39" fmla="*/ 371475 w 4767262"/>
                <a:gd name="connsiteY39" fmla="*/ 2955925 h 3448050"/>
                <a:gd name="connsiteX40" fmla="*/ 412750 w 4767262"/>
                <a:gd name="connsiteY40" fmla="*/ 2997200 h 3448050"/>
                <a:gd name="connsiteX41" fmla="*/ 457200 w 4767262"/>
                <a:gd name="connsiteY41" fmla="*/ 3032125 h 3448050"/>
                <a:gd name="connsiteX42" fmla="*/ 504825 w 4767262"/>
                <a:gd name="connsiteY42" fmla="*/ 3060700 h 3448050"/>
                <a:gd name="connsiteX43" fmla="*/ 561975 w 4767262"/>
                <a:gd name="connsiteY43" fmla="*/ 3086100 h 3448050"/>
                <a:gd name="connsiteX44" fmla="*/ 622300 w 4767262"/>
                <a:gd name="connsiteY44" fmla="*/ 3108325 h 3448050"/>
                <a:gd name="connsiteX45" fmla="*/ 685800 w 4767262"/>
                <a:gd name="connsiteY45" fmla="*/ 3127375 h 3448050"/>
                <a:gd name="connsiteX46" fmla="*/ 765175 w 4767262"/>
                <a:gd name="connsiteY46" fmla="*/ 3143250 h 3448050"/>
                <a:gd name="connsiteX47" fmla="*/ 850900 w 4767262"/>
                <a:gd name="connsiteY47" fmla="*/ 3155950 h 3448050"/>
                <a:gd name="connsiteX48" fmla="*/ 942975 w 4767262"/>
                <a:gd name="connsiteY48" fmla="*/ 3171825 h 3448050"/>
                <a:gd name="connsiteX49" fmla="*/ 1041400 w 4767262"/>
                <a:gd name="connsiteY49" fmla="*/ 3181350 h 3448050"/>
                <a:gd name="connsiteX50" fmla="*/ 1200150 w 4767262"/>
                <a:gd name="connsiteY50" fmla="*/ 3200400 h 3448050"/>
                <a:gd name="connsiteX51" fmla="*/ 1362076 w 4767262"/>
                <a:gd name="connsiteY51" fmla="*/ 3213100 h 3448050"/>
                <a:gd name="connsiteX52" fmla="*/ 1530350 w 4767262"/>
                <a:gd name="connsiteY52" fmla="*/ 3225800 h 3448050"/>
                <a:gd name="connsiteX53" fmla="*/ 1698624 w 4767262"/>
                <a:gd name="connsiteY53" fmla="*/ 3235325 h 3448050"/>
                <a:gd name="connsiteX54" fmla="*/ 2012950 w 4767262"/>
                <a:gd name="connsiteY54" fmla="*/ 3244850 h 3448050"/>
                <a:gd name="connsiteX55" fmla="*/ 2279650 w 4767262"/>
                <a:gd name="connsiteY55" fmla="*/ 3251200 h 3448050"/>
                <a:gd name="connsiteX56" fmla="*/ 2311400 w 4767262"/>
                <a:gd name="connsiteY56" fmla="*/ 3251200 h 3448050"/>
                <a:gd name="connsiteX57" fmla="*/ 2497136 w 4767262"/>
                <a:gd name="connsiteY57" fmla="*/ 3248025 h 3448050"/>
                <a:gd name="connsiteX58" fmla="*/ 2713036 w 4767262"/>
                <a:gd name="connsiteY58" fmla="*/ 3241675 h 3448050"/>
                <a:gd name="connsiteX59" fmla="*/ 2951162 w 4767262"/>
                <a:gd name="connsiteY59" fmla="*/ 3232150 h 3448050"/>
                <a:gd name="connsiteX60" fmla="*/ 3198812 w 4767262"/>
                <a:gd name="connsiteY60" fmla="*/ 3219450 h 3448050"/>
                <a:gd name="connsiteX61" fmla="*/ 3443288 w 4767262"/>
                <a:gd name="connsiteY61" fmla="*/ 3200400 h 3448050"/>
                <a:gd name="connsiteX62" fmla="*/ 3678236 w 4767262"/>
                <a:gd name="connsiteY62" fmla="*/ 3178175 h 3448050"/>
                <a:gd name="connsiteX63" fmla="*/ 3897312 w 4767262"/>
                <a:gd name="connsiteY63" fmla="*/ 3152775 h 3448050"/>
                <a:gd name="connsiteX64" fmla="*/ 3995736 w 4767262"/>
                <a:gd name="connsiteY64" fmla="*/ 3140075 h 3448050"/>
                <a:gd name="connsiteX65" fmla="*/ 4084636 w 4767262"/>
                <a:gd name="connsiteY65" fmla="*/ 3124200 h 3448050"/>
                <a:gd name="connsiteX66" fmla="*/ 4125912 w 4767262"/>
                <a:gd name="connsiteY66" fmla="*/ 3114675 h 3448050"/>
                <a:gd name="connsiteX67" fmla="*/ 4164012 w 4767262"/>
                <a:gd name="connsiteY67" fmla="*/ 3105150 h 3448050"/>
                <a:gd name="connsiteX68" fmla="*/ 4202112 w 4767262"/>
                <a:gd name="connsiteY68" fmla="*/ 3092450 h 3448050"/>
                <a:gd name="connsiteX69" fmla="*/ 4237036 w 4767262"/>
                <a:gd name="connsiteY69" fmla="*/ 3076575 h 3448050"/>
                <a:gd name="connsiteX70" fmla="*/ 4287836 w 4767262"/>
                <a:gd name="connsiteY70" fmla="*/ 3048000 h 3448050"/>
                <a:gd name="connsiteX71" fmla="*/ 4332288 w 4767262"/>
                <a:gd name="connsiteY71" fmla="*/ 3013075 h 3448050"/>
                <a:gd name="connsiteX72" fmla="*/ 4373562 w 4767262"/>
                <a:gd name="connsiteY72" fmla="*/ 2974975 h 3448050"/>
                <a:gd name="connsiteX73" fmla="*/ 4408488 w 4767262"/>
                <a:gd name="connsiteY73" fmla="*/ 2930525 h 3448050"/>
                <a:gd name="connsiteX74" fmla="*/ 4437062 w 4767262"/>
                <a:gd name="connsiteY74" fmla="*/ 2882900 h 3448050"/>
                <a:gd name="connsiteX75" fmla="*/ 4462462 w 4767262"/>
                <a:gd name="connsiteY75" fmla="*/ 2828925 h 3448050"/>
                <a:gd name="connsiteX76" fmla="*/ 4481512 w 4767262"/>
                <a:gd name="connsiteY76" fmla="*/ 2771775 h 3448050"/>
                <a:gd name="connsiteX77" fmla="*/ 4497388 w 4767262"/>
                <a:gd name="connsiteY77" fmla="*/ 2708275 h 3448050"/>
                <a:gd name="connsiteX78" fmla="*/ 4516436 w 4767262"/>
                <a:gd name="connsiteY78" fmla="*/ 2593975 h 3448050"/>
                <a:gd name="connsiteX79" fmla="*/ 4532312 w 4767262"/>
                <a:gd name="connsiteY79" fmla="*/ 2470150 h 3448050"/>
                <a:gd name="connsiteX80" fmla="*/ 4545012 w 4767262"/>
                <a:gd name="connsiteY80" fmla="*/ 2336800 h 3448050"/>
                <a:gd name="connsiteX81" fmla="*/ 4554536 w 4767262"/>
                <a:gd name="connsiteY81" fmla="*/ 2206625 h 3448050"/>
                <a:gd name="connsiteX82" fmla="*/ 4560888 w 4767262"/>
                <a:gd name="connsiteY82" fmla="*/ 2079625 h 3448050"/>
                <a:gd name="connsiteX83" fmla="*/ 4564062 w 4767262"/>
                <a:gd name="connsiteY83" fmla="*/ 1958975 h 3448050"/>
                <a:gd name="connsiteX84" fmla="*/ 4567236 w 4767262"/>
                <a:gd name="connsiteY84" fmla="*/ 1765300 h 3448050"/>
                <a:gd name="connsiteX85" fmla="*/ 4567236 w 4767262"/>
                <a:gd name="connsiteY85" fmla="*/ 1758950 h 3448050"/>
                <a:gd name="connsiteX86" fmla="*/ 4567236 w 4767262"/>
                <a:gd name="connsiteY86" fmla="*/ 1663700 h 3448050"/>
                <a:gd name="connsiteX87" fmla="*/ 4564062 w 4767262"/>
                <a:gd name="connsiteY87" fmla="*/ 1552575 h 3448050"/>
                <a:gd name="connsiteX88" fmla="*/ 4548188 w 4767262"/>
                <a:gd name="connsiteY88" fmla="*/ 1301750 h 3448050"/>
                <a:gd name="connsiteX89" fmla="*/ 4538662 w 4767262"/>
                <a:gd name="connsiteY89" fmla="*/ 1174750 h 3448050"/>
                <a:gd name="connsiteX90" fmla="*/ 4525962 w 4767262"/>
                <a:gd name="connsiteY90" fmla="*/ 1050925 h 3448050"/>
                <a:gd name="connsiteX91" fmla="*/ 4513262 w 4767262"/>
                <a:gd name="connsiteY91" fmla="*/ 939800 h 3448050"/>
                <a:gd name="connsiteX92" fmla="*/ 4497388 w 4767262"/>
                <a:gd name="connsiteY92" fmla="*/ 841375 h 3448050"/>
                <a:gd name="connsiteX93" fmla="*/ 4487862 w 4767262"/>
                <a:gd name="connsiteY93" fmla="*/ 800100 h 3448050"/>
                <a:gd name="connsiteX94" fmla="*/ 4478336 w 4767262"/>
                <a:gd name="connsiteY94" fmla="*/ 762000 h 3448050"/>
                <a:gd name="connsiteX95" fmla="*/ 4462462 w 4767262"/>
                <a:gd name="connsiteY95" fmla="*/ 727075 h 3448050"/>
                <a:gd name="connsiteX96" fmla="*/ 4446588 w 4767262"/>
                <a:gd name="connsiteY96" fmla="*/ 692150 h 3448050"/>
                <a:gd name="connsiteX97" fmla="*/ 4418012 w 4767262"/>
                <a:gd name="connsiteY97" fmla="*/ 641350 h 3448050"/>
                <a:gd name="connsiteX98" fmla="*/ 4386262 w 4767262"/>
                <a:gd name="connsiteY98" fmla="*/ 596900 h 3448050"/>
                <a:gd name="connsiteX99" fmla="*/ 4344988 w 4767262"/>
                <a:gd name="connsiteY99" fmla="*/ 558800 h 3448050"/>
                <a:gd name="connsiteX100" fmla="*/ 4300536 w 4767262"/>
                <a:gd name="connsiteY100" fmla="*/ 523875 h 3448050"/>
                <a:gd name="connsiteX101" fmla="*/ 4252912 w 4767262"/>
                <a:gd name="connsiteY101" fmla="*/ 492125 h 3448050"/>
                <a:gd name="connsiteX102" fmla="*/ 4198936 w 4767262"/>
                <a:gd name="connsiteY102" fmla="*/ 466725 h 3448050"/>
                <a:gd name="connsiteX103" fmla="*/ 4138612 w 4767262"/>
                <a:gd name="connsiteY103" fmla="*/ 444500 h 3448050"/>
                <a:gd name="connsiteX104" fmla="*/ 4075112 w 4767262"/>
                <a:gd name="connsiteY104" fmla="*/ 425450 h 3448050"/>
                <a:gd name="connsiteX105" fmla="*/ 3989388 w 4767262"/>
                <a:gd name="connsiteY105" fmla="*/ 409575 h 3448050"/>
                <a:gd name="connsiteX106" fmla="*/ 3894136 w 4767262"/>
                <a:gd name="connsiteY106" fmla="*/ 390525 h 3448050"/>
                <a:gd name="connsiteX107" fmla="*/ 3792536 w 4767262"/>
                <a:gd name="connsiteY107" fmla="*/ 374650 h 3448050"/>
                <a:gd name="connsiteX108" fmla="*/ 3684588 w 4767262"/>
                <a:gd name="connsiteY108" fmla="*/ 361950 h 3448050"/>
                <a:gd name="connsiteX109" fmla="*/ 3509962 w 4767262"/>
                <a:gd name="connsiteY109" fmla="*/ 342900 h 3448050"/>
                <a:gd name="connsiteX110" fmla="*/ 3328988 w 4767262"/>
                <a:gd name="connsiteY110" fmla="*/ 327025 h 3448050"/>
                <a:gd name="connsiteX111" fmla="*/ 3141662 w 4767262"/>
                <a:gd name="connsiteY111" fmla="*/ 314325 h 3448050"/>
                <a:gd name="connsiteX112" fmla="*/ 2957512 w 4767262"/>
                <a:gd name="connsiteY112" fmla="*/ 301625 h 3448050"/>
                <a:gd name="connsiteX113" fmla="*/ 2773362 w 4767262"/>
                <a:gd name="connsiteY113" fmla="*/ 295275 h 3448050"/>
                <a:gd name="connsiteX114" fmla="*/ 2601912 w 4767262"/>
                <a:gd name="connsiteY114" fmla="*/ 288925 h 3448050"/>
                <a:gd name="connsiteX115" fmla="*/ 2436812 w 4767262"/>
                <a:gd name="connsiteY115" fmla="*/ 285750 h 3448050"/>
                <a:gd name="connsiteX116" fmla="*/ 2295524 w 4767262"/>
                <a:gd name="connsiteY116" fmla="*/ 282575 h 3448050"/>
                <a:gd name="connsiteX117" fmla="*/ 2232024 w 4767262"/>
                <a:gd name="connsiteY117" fmla="*/ 0 h 3448050"/>
                <a:gd name="connsiteX118" fmla="*/ 2427288 w 4767262"/>
                <a:gd name="connsiteY118" fmla="*/ 3175 h 3448050"/>
                <a:gd name="connsiteX119" fmla="*/ 2655888 w 4767262"/>
                <a:gd name="connsiteY119" fmla="*/ 9525 h 3448050"/>
                <a:gd name="connsiteX120" fmla="*/ 2906712 w 4767262"/>
                <a:gd name="connsiteY120" fmla="*/ 19050 h 3448050"/>
                <a:gd name="connsiteX121" fmla="*/ 3170236 w 4767262"/>
                <a:gd name="connsiteY121" fmla="*/ 34925 h 3448050"/>
                <a:gd name="connsiteX122" fmla="*/ 3430588 w 4767262"/>
                <a:gd name="connsiteY122" fmla="*/ 53975 h 3448050"/>
                <a:gd name="connsiteX123" fmla="*/ 3681412 w 4767262"/>
                <a:gd name="connsiteY123" fmla="*/ 79375 h 3448050"/>
                <a:gd name="connsiteX124" fmla="*/ 3798888 w 4767262"/>
                <a:gd name="connsiteY124" fmla="*/ 95250 h 3448050"/>
                <a:gd name="connsiteX125" fmla="*/ 3910012 w 4767262"/>
                <a:gd name="connsiteY125" fmla="*/ 111125 h 3448050"/>
                <a:gd name="connsiteX126" fmla="*/ 4014788 w 4767262"/>
                <a:gd name="connsiteY126" fmla="*/ 130175 h 3448050"/>
                <a:gd name="connsiteX127" fmla="*/ 4106862 w 4767262"/>
                <a:gd name="connsiteY127" fmla="*/ 149225 h 3448050"/>
                <a:gd name="connsiteX128" fmla="*/ 4164012 w 4767262"/>
                <a:gd name="connsiteY128" fmla="*/ 165100 h 3448050"/>
                <a:gd name="connsiteX129" fmla="*/ 4217988 w 4767262"/>
                <a:gd name="connsiteY129" fmla="*/ 180975 h 3448050"/>
                <a:gd name="connsiteX130" fmla="*/ 4268788 w 4767262"/>
                <a:gd name="connsiteY130" fmla="*/ 203200 h 3448050"/>
                <a:gd name="connsiteX131" fmla="*/ 4319588 w 4767262"/>
                <a:gd name="connsiteY131" fmla="*/ 225425 h 3448050"/>
                <a:gd name="connsiteX132" fmla="*/ 4364036 w 4767262"/>
                <a:gd name="connsiteY132" fmla="*/ 250825 h 3448050"/>
                <a:gd name="connsiteX133" fmla="*/ 4408488 w 4767262"/>
                <a:gd name="connsiteY133" fmla="*/ 279400 h 3448050"/>
                <a:gd name="connsiteX134" fmla="*/ 4449762 w 4767262"/>
                <a:gd name="connsiteY134" fmla="*/ 311150 h 3448050"/>
                <a:gd name="connsiteX135" fmla="*/ 4487862 w 4767262"/>
                <a:gd name="connsiteY135" fmla="*/ 346075 h 3448050"/>
                <a:gd name="connsiteX136" fmla="*/ 4522788 w 4767262"/>
                <a:gd name="connsiteY136" fmla="*/ 384175 h 3448050"/>
                <a:gd name="connsiteX137" fmla="*/ 4554536 w 4767262"/>
                <a:gd name="connsiteY137" fmla="*/ 422275 h 3448050"/>
                <a:gd name="connsiteX138" fmla="*/ 4583112 w 4767262"/>
                <a:gd name="connsiteY138" fmla="*/ 466725 h 3448050"/>
                <a:gd name="connsiteX139" fmla="*/ 4608512 w 4767262"/>
                <a:gd name="connsiteY139" fmla="*/ 511175 h 3448050"/>
                <a:gd name="connsiteX140" fmla="*/ 4630736 w 4767262"/>
                <a:gd name="connsiteY140" fmla="*/ 558800 h 3448050"/>
                <a:gd name="connsiteX141" fmla="*/ 4649788 w 4767262"/>
                <a:gd name="connsiteY141" fmla="*/ 609600 h 3448050"/>
                <a:gd name="connsiteX142" fmla="*/ 4665662 w 4767262"/>
                <a:gd name="connsiteY142" fmla="*/ 663575 h 3448050"/>
                <a:gd name="connsiteX143" fmla="*/ 4678362 w 4767262"/>
                <a:gd name="connsiteY143" fmla="*/ 720725 h 3448050"/>
                <a:gd name="connsiteX144" fmla="*/ 4694236 w 4767262"/>
                <a:gd name="connsiteY144" fmla="*/ 822325 h 3448050"/>
                <a:gd name="connsiteX145" fmla="*/ 4710112 w 4767262"/>
                <a:gd name="connsiteY145" fmla="*/ 920750 h 3448050"/>
                <a:gd name="connsiteX146" fmla="*/ 4722812 w 4767262"/>
                <a:gd name="connsiteY146" fmla="*/ 1038225 h 3448050"/>
                <a:gd name="connsiteX147" fmla="*/ 4735512 w 4767262"/>
                <a:gd name="connsiteY147" fmla="*/ 1162050 h 3448050"/>
                <a:gd name="connsiteX148" fmla="*/ 4745036 w 4767262"/>
                <a:gd name="connsiteY148" fmla="*/ 1292225 h 3448050"/>
                <a:gd name="connsiteX149" fmla="*/ 4760912 w 4767262"/>
                <a:gd name="connsiteY149" fmla="*/ 1546225 h 3448050"/>
                <a:gd name="connsiteX150" fmla="*/ 4764088 w 4767262"/>
                <a:gd name="connsiteY150" fmla="*/ 1660525 h 3448050"/>
                <a:gd name="connsiteX151" fmla="*/ 4767262 w 4767262"/>
                <a:gd name="connsiteY151" fmla="*/ 1758950 h 3448050"/>
                <a:gd name="connsiteX152" fmla="*/ 4760912 w 4767262"/>
                <a:gd name="connsiteY152" fmla="*/ 1978025 h 3448050"/>
                <a:gd name="connsiteX153" fmla="*/ 4757736 w 4767262"/>
                <a:gd name="connsiteY153" fmla="*/ 2105025 h 3448050"/>
                <a:gd name="connsiteX154" fmla="*/ 4751388 w 4767262"/>
                <a:gd name="connsiteY154" fmla="*/ 2238375 h 3448050"/>
                <a:gd name="connsiteX155" fmla="*/ 4738688 w 4767262"/>
                <a:gd name="connsiteY155" fmla="*/ 2374900 h 3448050"/>
                <a:gd name="connsiteX156" fmla="*/ 4725988 w 4767262"/>
                <a:gd name="connsiteY156" fmla="*/ 2508250 h 3448050"/>
                <a:gd name="connsiteX157" fmla="*/ 4710112 w 4767262"/>
                <a:gd name="connsiteY157" fmla="*/ 2632075 h 3448050"/>
                <a:gd name="connsiteX158" fmla="*/ 4691062 w 4767262"/>
                <a:gd name="connsiteY158" fmla="*/ 2746375 h 3448050"/>
                <a:gd name="connsiteX159" fmla="*/ 4678362 w 4767262"/>
                <a:gd name="connsiteY159" fmla="*/ 2803525 h 3448050"/>
                <a:gd name="connsiteX160" fmla="*/ 4662488 w 4767262"/>
                <a:gd name="connsiteY160" fmla="*/ 2857500 h 3448050"/>
                <a:gd name="connsiteX161" fmla="*/ 4643436 w 4767262"/>
                <a:gd name="connsiteY161" fmla="*/ 2911475 h 3448050"/>
                <a:gd name="connsiteX162" fmla="*/ 4621212 w 4767262"/>
                <a:gd name="connsiteY162" fmla="*/ 2959100 h 3448050"/>
                <a:gd name="connsiteX163" fmla="*/ 4595812 w 4767262"/>
                <a:gd name="connsiteY163" fmla="*/ 3006725 h 3448050"/>
                <a:gd name="connsiteX164" fmla="*/ 4567236 w 4767262"/>
                <a:gd name="connsiteY164" fmla="*/ 3051175 h 3448050"/>
                <a:gd name="connsiteX165" fmla="*/ 4535488 w 4767262"/>
                <a:gd name="connsiteY165" fmla="*/ 3089275 h 3448050"/>
                <a:gd name="connsiteX166" fmla="*/ 4500562 w 4767262"/>
                <a:gd name="connsiteY166" fmla="*/ 3127375 h 3448050"/>
                <a:gd name="connsiteX167" fmla="*/ 4462462 w 4767262"/>
                <a:gd name="connsiteY167" fmla="*/ 3162300 h 3448050"/>
                <a:gd name="connsiteX168" fmla="*/ 4421188 w 4767262"/>
                <a:gd name="connsiteY168" fmla="*/ 3194050 h 3448050"/>
                <a:gd name="connsiteX169" fmla="*/ 4376736 w 4767262"/>
                <a:gd name="connsiteY169" fmla="*/ 3225800 h 3448050"/>
                <a:gd name="connsiteX170" fmla="*/ 4332288 w 4767262"/>
                <a:gd name="connsiteY170" fmla="*/ 3251200 h 3448050"/>
                <a:gd name="connsiteX171" fmla="*/ 4281488 w 4767262"/>
                <a:gd name="connsiteY171" fmla="*/ 3273425 h 3448050"/>
                <a:gd name="connsiteX172" fmla="*/ 4230688 w 4767262"/>
                <a:gd name="connsiteY172" fmla="*/ 3292475 h 3448050"/>
                <a:gd name="connsiteX173" fmla="*/ 4176712 w 4767262"/>
                <a:gd name="connsiteY173" fmla="*/ 3308350 h 3448050"/>
                <a:gd name="connsiteX174" fmla="*/ 4119562 w 4767262"/>
                <a:gd name="connsiteY174" fmla="*/ 3321050 h 3448050"/>
                <a:gd name="connsiteX175" fmla="*/ 4027488 w 4767262"/>
                <a:gd name="connsiteY175" fmla="*/ 3333750 h 3448050"/>
                <a:gd name="connsiteX176" fmla="*/ 3925888 w 4767262"/>
                <a:gd name="connsiteY176" fmla="*/ 3349625 h 3448050"/>
                <a:gd name="connsiteX177" fmla="*/ 3700462 w 4767262"/>
                <a:gd name="connsiteY177" fmla="*/ 3375025 h 3448050"/>
                <a:gd name="connsiteX178" fmla="*/ 3452812 w 4767262"/>
                <a:gd name="connsiteY178" fmla="*/ 3397250 h 3448050"/>
                <a:gd name="connsiteX179" fmla="*/ 3195636 w 4767262"/>
                <a:gd name="connsiteY179" fmla="*/ 3416300 h 3448050"/>
                <a:gd name="connsiteX180" fmla="*/ 2941636 w 4767262"/>
                <a:gd name="connsiteY180" fmla="*/ 3432175 h 3448050"/>
                <a:gd name="connsiteX181" fmla="*/ 2693988 w 4767262"/>
                <a:gd name="connsiteY181" fmla="*/ 3441700 h 3448050"/>
                <a:gd name="connsiteX182" fmla="*/ 2471736 w 4767262"/>
                <a:gd name="connsiteY182" fmla="*/ 3448050 h 3448050"/>
                <a:gd name="connsiteX183" fmla="*/ 2279650 w 4767262"/>
                <a:gd name="connsiteY183" fmla="*/ 3448050 h 3448050"/>
                <a:gd name="connsiteX184" fmla="*/ 2108200 w 4767262"/>
                <a:gd name="connsiteY184" fmla="*/ 3448050 h 3448050"/>
                <a:gd name="connsiteX185" fmla="*/ 1908176 w 4767262"/>
                <a:gd name="connsiteY185" fmla="*/ 3441700 h 3448050"/>
                <a:gd name="connsiteX186" fmla="*/ 1689100 w 4767262"/>
                <a:gd name="connsiteY186" fmla="*/ 3432175 h 3448050"/>
                <a:gd name="connsiteX187" fmla="*/ 1457324 w 4767262"/>
                <a:gd name="connsiteY187" fmla="*/ 3419475 h 3448050"/>
                <a:gd name="connsiteX188" fmla="*/ 1228725 w 4767262"/>
                <a:gd name="connsiteY188" fmla="*/ 3400425 h 3448050"/>
                <a:gd name="connsiteX189" fmla="*/ 1009650 w 4767262"/>
                <a:gd name="connsiteY189" fmla="*/ 3378200 h 3448050"/>
                <a:gd name="connsiteX190" fmla="*/ 908050 w 4767262"/>
                <a:gd name="connsiteY190" fmla="*/ 3365500 h 3448050"/>
                <a:gd name="connsiteX191" fmla="*/ 812800 w 4767262"/>
                <a:gd name="connsiteY191" fmla="*/ 3352800 h 3448050"/>
                <a:gd name="connsiteX192" fmla="*/ 723900 w 4767262"/>
                <a:gd name="connsiteY192" fmla="*/ 3336925 h 3448050"/>
                <a:gd name="connsiteX193" fmla="*/ 641350 w 4767262"/>
                <a:gd name="connsiteY193" fmla="*/ 3321050 h 3448050"/>
                <a:gd name="connsiteX194" fmla="*/ 584200 w 4767262"/>
                <a:gd name="connsiteY194" fmla="*/ 3305175 h 3448050"/>
                <a:gd name="connsiteX195" fmla="*/ 530225 w 4767262"/>
                <a:gd name="connsiteY195" fmla="*/ 3289300 h 3448050"/>
                <a:gd name="connsiteX196" fmla="*/ 479425 w 4767262"/>
                <a:gd name="connsiteY196" fmla="*/ 3267075 h 3448050"/>
                <a:gd name="connsiteX197" fmla="*/ 428625 w 4767262"/>
                <a:gd name="connsiteY197" fmla="*/ 3244850 h 3448050"/>
                <a:gd name="connsiteX198" fmla="*/ 381000 w 4767262"/>
                <a:gd name="connsiteY198" fmla="*/ 3219450 h 3448050"/>
                <a:gd name="connsiteX199" fmla="*/ 336550 w 4767262"/>
                <a:gd name="connsiteY199" fmla="*/ 3190875 h 3448050"/>
                <a:gd name="connsiteX200" fmla="*/ 295275 w 4767262"/>
                <a:gd name="connsiteY200" fmla="*/ 3159125 h 3448050"/>
                <a:gd name="connsiteX201" fmla="*/ 257175 w 4767262"/>
                <a:gd name="connsiteY201" fmla="*/ 3124200 h 3448050"/>
                <a:gd name="connsiteX202" fmla="*/ 222250 w 4767262"/>
                <a:gd name="connsiteY202" fmla="*/ 3086100 h 3448050"/>
                <a:gd name="connsiteX203" fmla="*/ 190500 w 4767262"/>
                <a:gd name="connsiteY203" fmla="*/ 3048000 h 3448050"/>
                <a:gd name="connsiteX204" fmla="*/ 161925 w 4767262"/>
                <a:gd name="connsiteY204" fmla="*/ 3003550 h 3448050"/>
                <a:gd name="connsiteX205" fmla="*/ 136525 w 4767262"/>
                <a:gd name="connsiteY205" fmla="*/ 2959100 h 3448050"/>
                <a:gd name="connsiteX206" fmla="*/ 114300 w 4767262"/>
                <a:gd name="connsiteY206" fmla="*/ 2911475 h 3448050"/>
                <a:gd name="connsiteX207" fmla="*/ 95250 w 4767262"/>
                <a:gd name="connsiteY207" fmla="*/ 2857500 h 3448050"/>
                <a:gd name="connsiteX208" fmla="*/ 79375 w 4767262"/>
                <a:gd name="connsiteY208" fmla="*/ 2803525 h 3448050"/>
                <a:gd name="connsiteX209" fmla="*/ 69850 w 4767262"/>
                <a:gd name="connsiteY209" fmla="*/ 2746375 h 3448050"/>
                <a:gd name="connsiteX210" fmla="*/ 63500 w 4767262"/>
                <a:gd name="connsiteY210" fmla="*/ 2698750 h 3448050"/>
                <a:gd name="connsiteX211" fmla="*/ 57150 w 4767262"/>
                <a:gd name="connsiteY211" fmla="*/ 2663825 h 3448050"/>
                <a:gd name="connsiteX212" fmla="*/ 41275 w 4767262"/>
                <a:gd name="connsiteY212" fmla="*/ 2549525 h 3448050"/>
                <a:gd name="connsiteX213" fmla="*/ 31750 w 4767262"/>
                <a:gd name="connsiteY213" fmla="*/ 2416175 h 3448050"/>
                <a:gd name="connsiteX214" fmla="*/ 22225 w 4767262"/>
                <a:gd name="connsiteY214" fmla="*/ 2270125 h 3448050"/>
                <a:gd name="connsiteX215" fmla="*/ 12700 w 4767262"/>
                <a:gd name="connsiteY215" fmla="*/ 2120900 h 3448050"/>
                <a:gd name="connsiteX216" fmla="*/ 3175 w 4767262"/>
                <a:gd name="connsiteY216" fmla="*/ 1822450 h 3448050"/>
                <a:gd name="connsiteX217" fmla="*/ 0 w 4767262"/>
                <a:gd name="connsiteY217" fmla="*/ 1577975 h 3448050"/>
                <a:gd name="connsiteX218" fmla="*/ 6350 w 4767262"/>
                <a:gd name="connsiteY218" fmla="*/ 1384300 h 3448050"/>
                <a:gd name="connsiteX219" fmla="*/ 15875 w 4767262"/>
                <a:gd name="connsiteY219" fmla="*/ 1146175 h 3448050"/>
                <a:gd name="connsiteX220" fmla="*/ 25400 w 4767262"/>
                <a:gd name="connsiteY220" fmla="*/ 1028700 h 3448050"/>
                <a:gd name="connsiteX221" fmla="*/ 34925 w 4767262"/>
                <a:gd name="connsiteY221" fmla="*/ 914400 h 3448050"/>
                <a:gd name="connsiteX222" fmla="*/ 44450 w 4767262"/>
                <a:gd name="connsiteY222" fmla="*/ 809625 h 3448050"/>
                <a:gd name="connsiteX223" fmla="*/ 57150 w 4767262"/>
                <a:gd name="connsiteY223" fmla="*/ 720725 h 3448050"/>
                <a:gd name="connsiteX224" fmla="*/ 69850 w 4767262"/>
                <a:gd name="connsiteY224" fmla="*/ 663575 h 3448050"/>
                <a:gd name="connsiteX225" fmla="*/ 82550 w 4767262"/>
                <a:gd name="connsiteY225" fmla="*/ 609600 h 3448050"/>
                <a:gd name="connsiteX226" fmla="*/ 101600 w 4767262"/>
                <a:gd name="connsiteY226" fmla="*/ 558800 h 3448050"/>
                <a:gd name="connsiteX227" fmla="*/ 123825 w 4767262"/>
                <a:gd name="connsiteY227" fmla="*/ 508000 h 3448050"/>
                <a:gd name="connsiteX228" fmla="*/ 149225 w 4767262"/>
                <a:gd name="connsiteY228" fmla="*/ 463550 h 3448050"/>
                <a:gd name="connsiteX229" fmla="*/ 177800 w 4767262"/>
                <a:gd name="connsiteY229" fmla="*/ 419100 h 3448050"/>
                <a:gd name="connsiteX230" fmla="*/ 209550 w 4767262"/>
                <a:gd name="connsiteY230" fmla="*/ 377825 h 3448050"/>
                <a:gd name="connsiteX231" fmla="*/ 247650 w 4767262"/>
                <a:gd name="connsiteY231" fmla="*/ 339725 h 3448050"/>
                <a:gd name="connsiteX232" fmla="*/ 285750 w 4767262"/>
                <a:gd name="connsiteY232" fmla="*/ 304800 h 3448050"/>
                <a:gd name="connsiteX233" fmla="*/ 323850 w 4767262"/>
                <a:gd name="connsiteY233" fmla="*/ 273050 h 3448050"/>
                <a:gd name="connsiteX234" fmla="*/ 368300 w 4767262"/>
                <a:gd name="connsiteY234" fmla="*/ 244475 h 3448050"/>
                <a:gd name="connsiteX235" fmla="*/ 415925 w 4767262"/>
                <a:gd name="connsiteY235" fmla="*/ 219075 h 3448050"/>
                <a:gd name="connsiteX236" fmla="*/ 466725 w 4767262"/>
                <a:gd name="connsiteY236" fmla="*/ 196850 h 3448050"/>
                <a:gd name="connsiteX237" fmla="*/ 517525 w 4767262"/>
                <a:gd name="connsiteY237" fmla="*/ 177800 h 3448050"/>
                <a:gd name="connsiteX238" fmla="*/ 571500 w 4767262"/>
                <a:gd name="connsiteY238" fmla="*/ 161925 h 3448050"/>
                <a:gd name="connsiteX239" fmla="*/ 628650 w 4767262"/>
                <a:gd name="connsiteY239" fmla="*/ 149225 h 3448050"/>
                <a:gd name="connsiteX240" fmla="*/ 809625 w 4767262"/>
                <a:gd name="connsiteY240" fmla="*/ 117475 h 3448050"/>
                <a:gd name="connsiteX241" fmla="*/ 1009650 w 4767262"/>
                <a:gd name="connsiteY241" fmla="*/ 92075 h 3448050"/>
                <a:gd name="connsiteX242" fmla="*/ 1225550 w 4767262"/>
                <a:gd name="connsiteY242" fmla="*/ 66675 h 3448050"/>
                <a:gd name="connsiteX243" fmla="*/ 1447800 w 4767262"/>
                <a:gd name="connsiteY243" fmla="*/ 44450 h 3448050"/>
                <a:gd name="connsiteX244" fmla="*/ 1663700 w 4767262"/>
                <a:gd name="connsiteY244" fmla="*/ 28575 h 3448050"/>
                <a:gd name="connsiteX245" fmla="*/ 1873250 w 4767262"/>
                <a:gd name="connsiteY245" fmla="*/ 12700 h 3448050"/>
                <a:gd name="connsiteX246" fmla="*/ 2063750 w 4767262"/>
                <a:gd name="connsiteY246" fmla="*/ 6350 h 344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4767262" h="3448050">
                  <a:moveTo>
                    <a:pt x="2244724" y="282575"/>
                  </a:moveTo>
                  <a:lnTo>
                    <a:pt x="2082800" y="285750"/>
                  </a:lnTo>
                  <a:lnTo>
                    <a:pt x="1895476" y="295275"/>
                  </a:lnTo>
                  <a:lnTo>
                    <a:pt x="1692276" y="307975"/>
                  </a:lnTo>
                  <a:lnTo>
                    <a:pt x="1476376" y="327025"/>
                  </a:lnTo>
                  <a:lnTo>
                    <a:pt x="1260475" y="346075"/>
                  </a:lnTo>
                  <a:lnTo>
                    <a:pt x="1050925" y="371475"/>
                  </a:lnTo>
                  <a:lnTo>
                    <a:pt x="854075" y="396875"/>
                  </a:lnTo>
                  <a:lnTo>
                    <a:pt x="679450" y="428625"/>
                  </a:lnTo>
                  <a:lnTo>
                    <a:pt x="638175" y="438150"/>
                  </a:lnTo>
                  <a:lnTo>
                    <a:pt x="596900" y="447675"/>
                  </a:lnTo>
                  <a:lnTo>
                    <a:pt x="558800" y="463550"/>
                  </a:lnTo>
                  <a:lnTo>
                    <a:pt x="523875" y="479425"/>
                  </a:lnTo>
                  <a:lnTo>
                    <a:pt x="473075" y="508000"/>
                  </a:lnTo>
                  <a:lnTo>
                    <a:pt x="428625" y="539750"/>
                  </a:lnTo>
                  <a:lnTo>
                    <a:pt x="387350" y="577850"/>
                  </a:lnTo>
                  <a:lnTo>
                    <a:pt x="352425" y="622300"/>
                  </a:lnTo>
                  <a:lnTo>
                    <a:pt x="320675" y="669925"/>
                  </a:lnTo>
                  <a:lnTo>
                    <a:pt x="298450" y="720725"/>
                  </a:lnTo>
                  <a:lnTo>
                    <a:pt x="279400" y="777875"/>
                  </a:lnTo>
                  <a:lnTo>
                    <a:pt x="266700" y="838200"/>
                  </a:lnTo>
                  <a:lnTo>
                    <a:pt x="254000" y="920750"/>
                  </a:lnTo>
                  <a:lnTo>
                    <a:pt x="244475" y="1016000"/>
                  </a:lnTo>
                  <a:lnTo>
                    <a:pt x="231775" y="1181100"/>
                  </a:lnTo>
                  <a:lnTo>
                    <a:pt x="222250" y="1352550"/>
                  </a:lnTo>
                  <a:lnTo>
                    <a:pt x="215900" y="1520825"/>
                  </a:lnTo>
                  <a:lnTo>
                    <a:pt x="212725" y="1663700"/>
                  </a:lnTo>
                  <a:lnTo>
                    <a:pt x="212725" y="1714500"/>
                  </a:lnTo>
                  <a:lnTo>
                    <a:pt x="215900" y="1958975"/>
                  </a:lnTo>
                  <a:lnTo>
                    <a:pt x="225425" y="2232025"/>
                  </a:lnTo>
                  <a:lnTo>
                    <a:pt x="231775" y="2368550"/>
                  </a:lnTo>
                  <a:lnTo>
                    <a:pt x="241300" y="2498725"/>
                  </a:lnTo>
                  <a:lnTo>
                    <a:pt x="254000" y="2616200"/>
                  </a:lnTo>
                  <a:lnTo>
                    <a:pt x="266700" y="2717800"/>
                  </a:lnTo>
                  <a:lnTo>
                    <a:pt x="273050" y="2755900"/>
                  </a:lnTo>
                  <a:lnTo>
                    <a:pt x="282575" y="2794000"/>
                  </a:lnTo>
                  <a:lnTo>
                    <a:pt x="295275" y="2828925"/>
                  </a:lnTo>
                  <a:lnTo>
                    <a:pt x="311150" y="2863850"/>
                  </a:lnTo>
                  <a:lnTo>
                    <a:pt x="339725" y="2911475"/>
                  </a:lnTo>
                  <a:lnTo>
                    <a:pt x="371475" y="2955925"/>
                  </a:lnTo>
                  <a:lnTo>
                    <a:pt x="412750" y="2997200"/>
                  </a:lnTo>
                  <a:lnTo>
                    <a:pt x="457200" y="3032125"/>
                  </a:lnTo>
                  <a:lnTo>
                    <a:pt x="504825" y="3060700"/>
                  </a:lnTo>
                  <a:lnTo>
                    <a:pt x="561975" y="3086100"/>
                  </a:lnTo>
                  <a:lnTo>
                    <a:pt x="622300" y="3108325"/>
                  </a:lnTo>
                  <a:lnTo>
                    <a:pt x="685800" y="3127375"/>
                  </a:lnTo>
                  <a:lnTo>
                    <a:pt x="765175" y="3143250"/>
                  </a:lnTo>
                  <a:lnTo>
                    <a:pt x="850900" y="3155950"/>
                  </a:lnTo>
                  <a:lnTo>
                    <a:pt x="942975" y="3171825"/>
                  </a:lnTo>
                  <a:lnTo>
                    <a:pt x="1041400" y="3181350"/>
                  </a:lnTo>
                  <a:lnTo>
                    <a:pt x="1200150" y="3200400"/>
                  </a:lnTo>
                  <a:lnTo>
                    <a:pt x="1362076" y="3213100"/>
                  </a:lnTo>
                  <a:lnTo>
                    <a:pt x="1530350" y="3225800"/>
                  </a:lnTo>
                  <a:lnTo>
                    <a:pt x="1698624" y="3235325"/>
                  </a:lnTo>
                  <a:lnTo>
                    <a:pt x="2012950" y="3244850"/>
                  </a:lnTo>
                  <a:lnTo>
                    <a:pt x="2279650" y="3251200"/>
                  </a:lnTo>
                  <a:lnTo>
                    <a:pt x="2311400" y="3251200"/>
                  </a:lnTo>
                  <a:lnTo>
                    <a:pt x="2497136" y="3248025"/>
                  </a:lnTo>
                  <a:lnTo>
                    <a:pt x="2713036" y="3241675"/>
                  </a:lnTo>
                  <a:lnTo>
                    <a:pt x="2951162" y="3232150"/>
                  </a:lnTo>
                  <a:lnTo>
                    <a:pt x="3198812" y="3219450"/>
                  </a:lnTo>
                  <a:lnTo>
                    <a:pt x="3443288" y="3200400"/>
                  </a:lnTo>
                  <a:lnTo>
                    <a:pt x="3678236" y="3178175"/>
                  </a:lnTo>
                  <a:lnTo>
                    <a:pt x="3897312" y="3152775"/>
                  </a:lnTo>
                  <a:lnTo>
                    <a:pt x="3995736" y="3140075"/>
                  </a:lnTo>
                  <a:lnTo>
                    <a:pt x="4084636" y="3124200"/>
                  </a:lnTo>
                  <a:lnTo>
                    <a:pt x="4125912" y="3114675"/>
                  </a:lnTo>
                  <a:lnTo>
                    <a:pt x="4164012" y="3105150"/>
                  </a:lnTo>
                  <a:lnTo>
                    <a:pt x="4202112" y="3092450"/>
                  </a:lnTo>
                  <a:lnTo>
                    <a:pt x="4237036" y="3076575"/>
                  </a:lnTo>
                  <a:lnTo>
                    <a:pt x="4287836" y="3048000"/>
                  </a:lnTo>
                  <a:lnTo>
                    <a:pt x="4332288" y="3013075"/>
                  </a:lnTo>
                  <a:lnTo>
                    <a:pt x="4373562" y="2974975"/>
                  </a:lnTo>
                  <a:lnTo>
                    <a:pt x="4408488" y="2930525"/>
                  </a:lnTo>
                  <a:lnTo>
                    <a:pt x="4437062" y="2882900"/>
                  </a:lnTo>
                  <a:lnTo>
                    <a:pt x="4462462" y="2828925"/>
                  </a:lnTo>
                  <a:lnTo>
                    <a:pt x="4481512" y="2771775"/>
                  </a:lnTo>
                  <a:lnTo>
                    <a:pt x="4497388" y="2708275"/>
                  </a:lnTo>
                  <a:lnTo>
                    <a:pt x="4516436" y="2593975"/>
                  </a:lnTo>
                  <a:lnTo>
                    <a:pt x="4532312" y="2470150"/>
                  </a:lnTo>
                  <a:lnTo>
                    <a:pt x="4545012" y="2336800"/>
                  </a:lnTo>
                  <a:lnTo>
                    <a:pt x="4554536" y="2206625"/>
                  </a:lnTo>
                  <a:lnTo>
                    <a:pt x="4560888" y="2079625"/>
                  </a:lnTo>
                  <a:lnTo>
                    <a:pt x="4564062" y="1958975"/>
                  </a:lnTo>
                  <a:lnTo>
                    <a:pt x="4567236" y="1765300"/>
                  </a:lnTo>
                  <a:lnTo>
                    <a:pt x="4567236" y="1758950"/>
                  </a:lnTo>
                  <a:lnTo>
                    <a:pt x="4567236" y="1663700"/>
                  </a:lnTo>
                  <a:lnTo>
                    <a:pt x="4564062" y="1552575"/>
                  </a:lnTo>
                  <a:lnTo>
                    <a:pt x="4548188" y="1301750"/>
                  </a:lnTo>
                  <a:lnTo>
                    <a:pt x="4538662" y="1174750"/>
                  </a:lnTo>
                  <a:lnTo>
                    <a:pt x="4525962" y="1050925"/>
                  </a:lnTo>
                  <a:lnTo>
                    <a:pt x="4513262" y="939800"/>
                  </a:lnTo>
                  <a:lnTo>
                    <a:pt x="4497388" y="841375"/>
                  </a:lnTo>
                  <a:lnTo>
                    <a:pt x="4487862" y="800100"/>
                  </a:lnTo>
                  <a:lnTo>
                    <a:pt x="4478336" y="762000"/>
                  </a:lnTo>
                  <a:lnTo>
                    <a:pt x="4462462" y="727075"/>
                  </a:lnTo>
                  <a:lnTo>
                    <a:pt x="4446588" y="692150"/>
                  </a:lnTo>
                  <a:lnTo>
                    <a:pt x="4418012" y="641350"/>
                  </a:lnTo>
                  <a:lnTo>
                    <a:pt x="4386262" y="596900"/>
                  </a:lnTo>
                  <a:lnTo>
                    <a:pt x="4344988" y="558800"/>
                  </a:lnTo>
                  <a:lnTo>
                    <a:pt x="4300536" y="523875"/>
                  </a:lnTo>
                  <a:lnTo>
                    <a:pt x="4252912" y="492125"/>
                  </a:lnTo>
                  <a:lnTo>
                    <a:pt x="4198936" y="466725"/>
                  </a:lnTo>
                  <a:lnTo>
                    <a:pt x="4138612" y="444500"/>
                  </a:lnTo>
                  <a:lnTo>
                    <a:pt x="4075112" y="425450"/>
                  </a:lnTo>
                  <a:lnTo>
                    <a:pt x="3989388" y="409575"/>
                  </a:lnTo>
                  <a:lnTo>
                    <a:pt x="3894136" y="390525"/>
                  </a:lnTo>
                  <a:lnTo>
                    <a:pt x="3792536" y="374650"/>
                  </a:lnTo>
                  <a:lnTo>
                    <a:pt x="3684588" y="361950"/>
                  </a:lnTo>
                  <a:lnTo>
                    <a:pt x="3509962" y="342900"/>
                  </a:lnTo>
                  <a:lnTo>
                    <a:pt x="3328988" y="327025"/>
                  </a:lnTo>
                  <a:lnTo>
                    <a:pt x="3141662" y="314325"/>
                  </a:lnTo>
                  <a:lnTo>
                    <a:pt x="2957512" y="301625"/>
                  </a:lnTo>
                  <a:lnTo>
                    <a:pt x="2773362" y="295275"/>
                  </a:lnTo>
                  <a:lnTo>
                    <a:pt x="2601912" y="288925"/>
                  </a:lnTo>
                  <a:lnTo>
                    <a:pt x="2436812" y="285750"/>
                  </a:lnTo>
                  <a:lnTo>
                    <a:pt x="2295524" y="282575"/>
                  </a:lnTo>
                  <a:close/>
                  <a:moveTo>
                    <a:pt x="2232024" y="0"/>
                  </a:moveTo>
                  <a:lnTo>
                    <a:pt x="2427288" y="3175"/>
                  </a:lnTo>
                  <a:lnTo>
                    <a:pt x="2655888" y="9525"/>
                  </a:lnTo>
                  <a:lnTo>
                    <a:pt x="2906712" y="19050"/>
                  </a:lnTo>
                  <a:lnTo>
                    <a:pt x="3170236" y="34925"/>
                  </a:lnTo>
                  <a:lnTo>
                    <a:pt x="3430588" y="53975"/>
                  </a:lnTo>
                  <a:lnTo>
                    <a:pt x="3681412" y="79375"/>
                  </a:lnTo>
                  <a:lnTo>
                    <a:pt x="3798888" y="95250"/>
                  </a:lnTo>
                  <a:lnTo>
                    <a:pt x="3910012" y="111125"/>
                  </a:lnTo>
                  <a:lnTo>
                    <a:pt x="4014788" y="130175"/>
                  </a:lnTo>
                  <a:lnTo>
                    <a:pt x="4106862" y="149225"/>
                  </a:lnTo>
                  <a:lnTo>
                    <a:pt x="4164012" y="165100"/>
                  </a:lnTo>
                  <a:lnTo>
                    <a:pt x="4217988" y="180975"/>
                  </a:lnTo>
                  <a:lnTo>
                    <a:pt x="4268788" y="203200"/>
                  </a:lnTo>
                  <a:lnTo>
                    <a:pt x="4319588" y="225425"/>
                  </a:lnTo>
                  <a:lnTo>
                    <a:pt x="4364036" y="250825"/>
                  </a:lnTo>
                  <a:lnTo>
                    <a:pt x="4408488" y="279400"/>
                  </a:lnTo>
                  <a:lnTo>
                    <a:pt x="4449762" y="311150"/>
                  </a:lnTo>
                  <a:lnTo>
                    <a:pt x="4487862" y="346075"/>
                  </a:lnTo>
                  <a:lnTo>
                    <a:pt x="4522788" y="384175"/>
                  </a:lnTo>
                  <a:lnTo>
                    <a:pt x="4554536" y="422275"/>
                  </a:lnTo>
                  <a:lnTo>
                    <a:pt x="4583112" y="466725"/>
                  </a:lnTo>
                  <a:lnTo>
                    <a:pt x="4608512" y="511175"/>
                  </a:lnTo>
                  <a:lnTo>
                    <a:pt x="4630736" y="558800"/>
                  </a:lnTo>
                  <a:lnTo>
                    <a:pt x="4649788" y="609600"/>
                  </a:lnTo>
                  <a:lnTo>
                    <a:pt x="4665662" y="663575"/>
                  </a:lnTo>
                  <a:lnTo>
                    <a:pt x="4678362" y="720725"/>
                  </a:lnTo>
                  <a:lnTo>
                    <a:pt x="4694236" y="822325"/>
                  </a:lnTo>
                  <a:lnTo>
                    <a:pt x="4710112" y="920750"/>
                  </a:lnTo>
                  <a:lnTo>
                    <a:pt x="4722812" y="1038225"/>
                  </a:lnTo>
                  <a:lnTo>
                    <a:pt x="4735512" y="1162050"/>
                  </a:lnTo>
                  <a:lnTo>
                    <a:pt x="4745036" y="1292225"/>
                  </a:lnTo>
                  <a:lnTo>
                    <a:pt x="4760912" y="1546225"/>
                  </a:lnTo>
                  <a:lnTo>
                    <a:pt x="4764088" y="1660525"/>
                  </a:lnTo>
                  <a:lnTo>
                    <a:pt x="4767262" y="1758950"/>
                  </a:lnTo>
                  <a:lnTo>
                    <a:pt x="4760912" y="1978025"/>
                  </a:lnTo>
                  <a:lnTo>
                    <a:pt x="4757736" y="2105025"/>
                  </a:lnTo>
                  <a:lnTo>
                    <a:pt x="4751388" y="2238375"/>
                  </a:lnTo>
                  <a:lnTo>
                    <a:pt x="4738688" y="2374900"/>
                  </a:lnTo>
                  <a:lnTo>
                    <a:pt x="4725988" y="2508250"/>
                  </a:lnTo>
                  <a:lnTo>
                    <a:pt x="4710112" y="2632075"/>
                  </a:lnTo>
                  <a:lnTo>
                    <a:pt x="4691062" y="2746375"/>
                  </a:lnTo>
                  <a:lnTo>
                    <a:pt x="4678362" y="2803525"/>
                  </a:lnTo>
                  <a:lnTo>
                    <a:pt x="4662488" y="2857500"/>
                  </a:lnTo>
                  <a:lnTo>
                    <a:pt x="4643436" y="2911475"/>
                  </a:lnTo>
                  <a:lnTo>
                    <a:pt x="4621212" y="2959100"/>
                  </a:lnTo>
                  <a:lnTo>
                    <a:pt x="4595812" y="3006725"/>
                  </a:lnTo>
                  <a:lnTo>
                    <a:pt x="4567236" y="3051175"/>
                  </a:lnTo>
                  <a:lnTo>
                    <a:pt x="4535488" y="3089275"/>
                  </a:lnTo>
                  <a:lnTo>
                    <a:pt x="4500562" y="3127375"/>
                  </a:lnTo>
                  <a:lnTo>
                    <a:pt x="4462462" y="3162300"/>
                  </a:lnTo>
                  <a:lnTo>
                    <a:pt x="4421188" y="3194050"/>
                  </a:lnTo>
                  <a:lnTo>
                    <a:pt x="4376736" y="3225800"/>
                  </a:lnTo>
                  <a:lnTo>
                    <a:pt x="4332288" y="3251200"/>
                  </a:lnTo>
                  <a:lnTo>
                    <a:pt x="4281488" y="3273425"/>
                  </a:lnTo>
                  <a:lnTo>
                    <a:pt x="4230688" y="3292475"/>
                  </a:lnTo>
                  <a:lnTo>
                    <a:pt x="4176712" y="3308350"/>
                  </a:lnTo>
                  <a:lnTo>
                    <a:pt x="4119562" y="3321050"/>
                  </a:lnTo>
                  <a:lnTo>
                    <a:pt x="4027488" y="3333750"/>
                  </a:lnTo>
                  <a:lnTo>
                    <a:pt x="3925888" y="3349625"/>
                  </a:lnTo>
                  <a:lnTo>
                    <a:pt x="3700462" y="3375025"/>
                  </a:lnTo>
                  <a:lnTo>
                    <a:pt x="3452812" y="3397250"/>
                  </a:lnTo>
                  <a:lnTo>
                    <a:pt x="3195636" y="3416300"/>
                  </a:lnTo>
                  <a:lnTo>
                    <a:pt x="2941636" y="3432175"/>
                  </a:lnTo>
                  <a:lnTo>
                    <a:pt x="2693988" y="3441700"/>
                  </a:lnTo>
                  <a:lnTo>
                    <a:pt x="2471736" y="3448050"/>
                  </a:lnTo>
                  <a:lnTo>
                    <a:pt x="2279650" y="3448050"/>
                  </a:lnTo>
                  <a:lnTo>
                    <a:pt x="2108200" y="3448050"/>
                  </a:lnTo>
                  <a:lnTo>
                    <a:pt x="1908176" y="3441700"/>
                  </a:lnTo>
                  <a:lnTo>
                    <a:pt x="1689100" y="3432175"/>
                  </a:lnTo>
                  <a:lnTo>
                    <a:pt x="1457324" y="3419475"/>
                  </a:lnTo>
                  <a:lnTo>
                    <a:pt x="1228725" y="3400425"/>
                  </a:lnTo>
                  <a:lnTo>
                    <a:pt x="1009650" y="3378200"/>
                  </a:lnTo>
                  <a:lnTo>
                    <a:pt x="908050" y="3365500"/>
                  </a:lnTo>
                  <a:lnTo>
                    <a:pt x="812800" y="3352800"/>
                  </a:lnTo>
                  <a:lnTo>
                    <a:pt x="723900" y="3336925"/>
                  </a:lnTo>
                  <a:lnTo>
                    <a:pt x="641350" y="3321050"/>
                  </a:lnTo>
                  <a:lnTo>
                    <a:pt x="584200" y="3305175"/>
                  </a:lnTo>
                  <a:lnTo>
                    <a:pt x="530225" y="3289300"/>
                  </a:lnTo>
                  <a:lnTo>
                    <a:pt x="479425" y="3267075"/>
                  </a:lnTo>
                  <a:lnTo>
                    <a:pt x="428625" y="3244850"/>
                  </a:lnTo>
                  <a:lnTo>
                    <a:pt x="381000" y="3219450"/>
                  </a:lnTo>
                  <a:lnTo>
                    <a:pt x="336550" y="3190875"/>
                  </a:lnTo>
                  <a:lnTo>
                    <a:pt x="295275" y="3159125"/>
                  </a:lnTo>
                  <a:lnTo>
                    <a:pt x="257175" y="3124200"/>
                  </a:lnTo>
                  <a:lnTo>
                    <a:pt x="222250" y="3086100"/>
                  </a:lnTo>
                  <a:lnTo>
                    <a:pt x="190500" y="3048000"/>
                  </a:lnTo>
                  <a:lnTo>
                    <a:pt x="161925" y="3003550"/>
                  </a:lnTo>
                  <a:lnTo>
                    <a:pt x="136525" y="2959100"/>
                  </a:lnTo>
                  <a:lnTo>
                    <a:pt x="114300" y="2911475"/>
                  </a:lnTo>
                  <a:lnTo>
                    <a:pt x="95250" y="2857500"/>
                  </a:lnTo>
                  <a:lnTo>
                    <a:pt x="79375" y="2803525"/>
                  </a:lnTo>
                  <a:lnTo>
                    <a:pt x="69850" y="2746375"/>
                  </a:lnTo>
                  <a:lnTo>
                    <a:pt x="63500" y="2698750"/>
                  </a:lnTo>
                  <a:lnTo>
                    <a:pt x="57150" y="2663825"/>
                  </a:lnTo>
                  <a:lnTo>
                    <a:pt x="41275" y="2549525"/>
                  </a:lnTo>
                  <a:lnTo>
                    <a:pt x="31750" y="2416175"/>
                  </a:lnTo>
                  <a:lnTo>
                    <a:pt x="22225" y="2270125"/>
                  </a:lnTo>
                  <a:lnTo>
                    <a:pt x="12700" y="2120900"/>
                  </a:lnTo>
                  <a:lnTo>
                    <a:pt x="3175" y="1822450"/>
                  </a:lnTo>
                  <a:lnTo>
                    <a:pt x="0" y="1577975"/>
                  </a:lnTo>
                  <a:lnTo>
                    <a:pt x="6350" y="1384300"/>
                  </a:lnTo>
                  <a:lnTo>
                    <a:pt x="15875" y="1146175"/>
                  </a:lnTo>
                  <a:lnTo>
                    <a:pt x="25400" y="1028700"/>
                  </a:lnTo>
                  <a:lnTo>
                    <a:pt x="34925" y="914400"/>
                  </a:lnTo>
                  <a:lnTo>
                    <a:pt x="44450" y="809625"/>
                  </a:lnTo>
                  <a:lnTo>
                    <a:pt x="57150" y="720725"/>
                  </a:lnTo>
                  <a:lnTo>
                    <a:pt x="69850" y="663575"/>
                  </a:lnTo>
                  <a:lnTo>
                    <a:pt x="82550" y="609600"/>
                  </a:lnTo>
                  <a:lnTo>
                    <a:pt x="101600" y="558800"/>
                  </a:lnTo>
                  <a:lnTo>
                    <a:pt x="123825" y="508000"/>
                  </a:lnTo>
                  <a:lnTo>
                    <a:pt x="149225" y="463550"/>
                  </a:lnTo>
                  <a:lnTo>
                    <a:pt x="177800" y="419100"/>
                  </a:lnTo>
                  <a:lnTo>
                    <a:pt x="209550" y="377825"/>
                  </a:lnTo>
                  <a:lnTo>
                    <a:pt x="247650" y="339725"/>
                  </a:lnTo>
                  <a:lnTo>
                    <a:pt x="285750" y="304800"/>
                  </a:lnTo>
                  <a:lnTo>
                    <a:pt x="323850" y="273050"/>
                  </a:lnTo>
                  <a:lnTo>
                    <a:pt x="368300" y="244475"/>
                  </a:lnTo>
                  <a:lnTo>
                    <a:pt x="415925" y="219075"/>
                  </a:lnTo>
                  <a:lnTo>
                    <a:pt x="466725" y="196850"/>
                  </a:lnTo>
                  <a:lnTo>
                    <a:pt x="517525" y="177800"/>
                  </a:lnTo>
                  <a:lnTo>
                    <a:pt x="571500" y="161925"/>
                  </a:lnTo>
                  <a:lnTo>
                    <a:pt x="628650" y="149225"/>
                  </a:lnTo>
                  <a:lnTo>
                    <a:pt x="809625" y="117475"/>
                  </a:lnTo>
                  <a:lnTo>
                    <a:pt x="1009650" y="92075"/>
                  </a:lnTo>
                  <a:lnTo>
                    <a:pt x="1225550" y="66675"/>
                  </a:lnTo>
                  <a:lnTo>
                    <a:pt x="1447800" y="44450"/>
                  </a:lnTo>
                  <a:lnTo>
                    <a:pt x="1663700" y="28575"/>
                  </a:lnTo>
                  <a:lnTo>
                    <a:pt x="1873250" y="12700"/>
                  </a:lnTo>
                  <a:lnTo>
                    <a:pt x="2063750" y="635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Externality</a:t>
            </a:r>
            <a:r>
              <a:rPr lang="id-ID" dirty="0"/>
              <a:t> </a:t>
            </a:r>
          </a:p>
        </p:txBody>
      </p:sp>
      <p:sp>
        <p:nvSpPr>
          <p:cNvPr id="78" name="Subtitle 7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id-ID" dirty="0"/>
              <a:t>.</a:t>
            </a:r>
          </a:p>
        </p:txBody>
      </p:sp>
      <p:cxnSp>
        <p:nvCxnSpPr>
          <p:cNvPr id="3136" name="Elbow Connector 3135"/>
          <p:cNvCxnSpPr/>
          <p:nvPr/>
        </p:nvCxnSpPr>
        <p:spPr>
          <a:xfrm rot="10800000" flipV="1">
            <a:off x="1527809" y="3508305"/>
            <a:ext cx="811949" cy="767300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311" y="3814732"/>
            <a:ext cx="1239281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id-ID" sz="2700" b="1" dirty="0">
                <a:solidFill>
                  <a:schemeClr val="accent1"/>
                </a:solidFill>
                <a:latin typeface="Arial" panose="020B0604020202020204" pitchFamily="34" charset="0"/>
              </a:rPr>
              <a:t>85 % </a:t>
            </a:r>
          </a:p>
          <a:p>
            <a:pPr algn="r">
              <a:spcAft>
                <a:spcPts val="300"/>
              </a:spcAft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85%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population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in Taiwan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is non-smoker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20817127">
            <a:off x="2632023" y="3086189"/>
            <a:ext cx="29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id-ID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on-smoker</a:t>
            </a:r>
            <a:endParaRPr lang="id-ID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356509" y="4133902"/>
            <a:ext cx="347663" cy="523875"/>
            <a:chOff x="4459759" y="10188797"/>
            <a:chExt cx="695325" cy="1047750"/>
          </a:xfrm>
        </p:grpSpPr>
        <p:sp>
          <p:nvSpPr>
            <p:cNvPr id="126" name="Freeform 131"/>
            <p:cNvSpPr>
              <a:spLocks/>
            </p:cNvSpPr>
            <p:nvPr/>
          </p:nvSpPr>
          <p:spPr bwMode="auto">
            <a:xfrm>
              <a:off x="4459759" y="10188797"/>
              <a:ext cx="695325" cy="923925"/>
            </a:xfrm>
            <a:custGeom>
              <a:avLst/>
              <a:gdLst>
                <a:gd name="T0" fmla="*/ 220 w 438"/>
                <a:gd name="T1" fmla="*/ 0 h 582"/>
                <a:gd name="T2" fmla="*/ 220 w 438"/>
                <a:gd name="T3" fmla="*/ 0 h 582"/>
                <a:gd name="T4" fmla="*/ 198 w 438"/>
                <a:gd name="T5" fmla="*/ 2 h 582"/>
                <a:gd name="T6" fmla="*/ 176 w 438"/>
                <a:gd name="T7" fmla="*/ 4 h 582"/>
                <a:gd name="T8" fmla="*/ 154 w 438"/>
                <a:gd name="T9" fmla="*/ 10 h 582"/>
                <a:gd name="T10" fmla="*/ 134 w 438"/>
                <a:gd name="T11" fmla="*/ 18 h 582"/>
                <a:gd name="T12" fmla="*/ 116 w 438"/>
                <a:gd name="T13" fmla="*/ 26 h 582"/>
                <a:gd name="T14" fmla="*/ 98 w 438"/>
                <a:gd name="T15" fmla="*/ 38 h 582"/>
                <a:gd name="T16" fmla="*/ 80 w 438"/>
                <a:gd name="T17" fmla="*/ 50 h 582"/>
                <a:gd name="T18" fmla="*/ 64 w 438"/>
                <a:gd name="T19" fmla="*/ 64 h 582"/>
                <a:gd name="T20" fmla="*/ 50 w 438"/>
                <a:gd name="T21" fmla="*/ 80 h 582"/>
                <a:gd name="T22" fmla="*/ 38 w 438"/>
                <a:gd name="T23" fmla="*/ 96 h 582"/>
                <a:gd name="T24" fmla="*/ 28 w 438"/>
                <a:gd name="T25" fmla="*/ 114 h 582"/>
                <a:gd name="T26" fmla="*/ 18 w 438"/>
                <a:gd name="T27" fmla="*/ 134 h 582"/>
                <a:gd name="T28" fmla="*/ 10 w 438"/>
                <a:gd name="T29" fmla="*/ 154 h 582"/>
                <a:gd name="T30" fmla="*/ 6 w 438"/>
                <a:gd name="T31" fmla="*/ 174 h 582"/>
                <a:gd name="T32" fmla="*/ 2 w 438"/>
                <a:gd name="T33" fmla="*/ 196 h 582"/>
                <a:gd name="T34" fmla="*/ 0 w 438"/>
                <a:gd name="T35" fmla="*/ 218 h 582"/>
                <a:gd name="T36" fmla="*/ 0 w 438"/>
                <a:gd name="T37" fmla="*/ 218 h 582"/>
                <a:gd name="T38" fmla="*/ 2 w 438"/>
                <a:gd name="T39" fmla="*/ 236 h 582"/>
                <a:gd name="T40" fmla="*/ 4 w 438"/>
                <a:gd name="T41" fmla="*/ 252 h 582"/>
                <a:gd name="T42" fmla="*/ 10 w 438"/>
                <a:gd name="T43" fmla="*/ 268 h 582"/>
                <a:gd name="T44" fmla="*/ 16 w 438"/>
                <a:gd name="T45" fmla="*/ 286 h 582"/>
                <a:gd name="T46" fmla="*/ 32 w 438"/>
                <a:gd name="T47" fmla="*/ 320 h 582"/>
                <a:gd name="T48" fmla="*/ 52 w 438"/>
                <a:gd name="T49" fmla="*/ 356 h 582"/>
                <a:gd name="T50" fmla="*/ 92 w 438"/>
                <a:gd name="T51" fmla="*/ 422 h 582"/>
                <a:gd name="T52" fmla="*/ 108 w 438"/>
                <a:gd name="T53" fmla="*/ 454 h 582"/>
                <a:gd name="T54" fmla="*/ 114 w 438"/>
                <a:gd name="T55" fmla="*/ 468 h 582"/>
                <a:gd name="T56" fmla="*/ 120 w 438"/>
                <a:gd name="T57" fmla="*/ 482 h 582"/>
                <a:gd name="T58" fmla="*/ 120 w 438"/>
                <a:gd name="T59" fmla="*/ 582 h 582"/>
                <a:gd name="T60" fmla="*/ 320 w 438"/>
                <a:gd name="T61" fmla="*/ 582 h 582"/>
                <a:gd name="T62" fmla="*/ 320 w 438"/>
                <a:gd name="T63" fmla="*/ 482 h 582"/>
                <a:gd name="T64" fmla="*/ 320 w 438"/>
                <a:gd name="T65" fmla="*/ 482 h 582"/>
                <a:gd name="T66" fmla="*/ 324 w 438"/>
                <a:gd name="T67" fmla="*/ 468 h 582"/>
                <a:gd name="T68" fmla="*/ 328 w 438"/>
                <a:gd name="T69" fmla="*/ 454 h 582"/>
                <a:gd name="T70" fmla="*/ 344 w 438"/>
                <a:gd name="T71" fmla="*/ 424 h 582"/>
                <a:gd name="T72" fmla="*/ 362 w 438"/>
                <a:gd name="T73" fmla="*/ 392 h 582"/>
                <a:gd name="T74" fmla="*/ 384 w 438"/>
                <a:gd name="T75" fmla="*/ 356 h 582"/>
                <a:gd name="T76" fmla="*/ 404 w 438"/>
                <a:gd name="T77" fmla="*/ 322 h 582"/>
                <a:gd name="T78" fmla="*/ 422 w 438"/>
                <a:gd name="T79" fmla="*/ 286 h 582"/>
                <a:gd name="T80" fmla="*/ 428 w 438"/>
                <a:gd name="T81" fmla="*/ 268 h 582"/>
                <a:gd name="T82" fmla="*/ 434 w 438"/>
                <a:gd name="T83" fmla="*/ 252 h 582"/>
                <a:gd name="T84" fmla="*/ 438 w 438"/>
                <a:gd name="T85" fmla="*/ 236 h 582"/>
                <a:gd name="T86" fmla="*/ 438 w 438"/>
                <a:gd name="T87" fmla="*/ 218 h 582"/>
                <a:gd name="T88" fmla="*/ 438 w 438"/>
                <a:gd name="T89" fmla="*/ 218 h 582"/>
                <a:gd name="T90" fmla="*/ 438 w 438"/>
                <a:gd name="T91" fmla="*/ 196 h 582"/>
                <a:gd name="T92" fmla="*/ 434 w 438"/>
                <a:gd name="T93" fmla="*/ 174 h 582"/>
                <a:gd name="T94" fmla="*/ 428 w 438"/>
                <a:gd name="T95" fmla="*/ 154 h 582"/>
                <a:gd name="T96" fmla="*/ 422 w 438"/>
                <a:gd name="T97" fmla="*/ 134 h 582"/>
                <a:gd name="T98" fmla="*/ 412 w 438"/>
                <a:gd name="T99" fmla="*/ 114 h 582"/>
                <a:gd name="T100" fmla="*/ 402 w 438"/>
                <a:gd name="T101" fmla="*/ 96 h 582"/>
                <a:gd name="T102" fmla="*/ 388 w 438"/>
                <a:gd name="T103" fmla="*/ 80 h 582"/>
                <a:gd name="T104" fmla="*/ 374 w 438"/>
                <a:gd name="T105" fmla="*/ 64 h 582"/>
                <a:gd name="T106" fmla="*/ 358 w 438"/>
                <a:gd name="T107" fmla="*/ 50 h 582"/>
                <a:gd name="T108" fmla="*/ 342 w 438"/>
                <a:gd name="T109" fmla="*/ 38 h 582"/>
                <a:gd name="T110" fmla="*/ 324 w 438"/>
                <a:gd name="T111" fmla="*/ 26 h 582"/>
                <a:gd name="T112" fmla="*/ 304 w 438"/>
                <a:gd name="T113" fmla="*/ 18 h 582"/>
                <a:gd name="T114" fmla="*/ 284 w 438"/>
                <a:gd name="T115" fmla="*/ 10 h 582"/>
                <a:gd name="T116" fmla="*/ 264 w 438"/>
                <a:gd name="T117" fmla="*/ 4 h 582"/>
                <a:gd name="T118" fmla="*/ 242 w 438"/>
                <a:gd name="T119" fmla="*/ 2 h 582"/>
                <a:gd name="T120" fmla="*/ 220 w 438"/>
                <a:gd name="T121" fmla="*/ 0 h 582"/>
                <a:gd name="T122" fmla="*/ 220 w 438"/>
                <a:gd name="T12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8" h="582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6" y="26"/>
                  </a:lnTo>
                  <a:lnTo>
                    <a:pt x="98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36"/>
                  </a:lnTo>
                  <a:lnTo>
                    <a:pt x="4" y="252"/>
                  </a:lnTo>
                  <a:lnTo>
                    <a:pt x="10" y="268"/>
                  </a:lnTo>
                  <a:lnTo>
                    <a:pt x="16" y="286"/>
                  </a:lnTo>
                  <a:lnTo>
                    <a:pt x="32" y="320"/>
                  </a:lnTo>
                  <a:lnTo>
                    <a:pt x="52" y="356"/>
                  </a:lnTo>
                  <a:lnTo>
                    <a:pt x="92" y="422"/>
                  </a:lnTo>
                  <a:lnTo>
                    <a:pt x="108" y="454"/>
                  </a:lnTo>
                  <a:lnTo>
                    <a:pt x="114" y="468"/>
                  </a:lnTo>
                  <a:lnTo>
                    <a:pt x="120" y="482"/>
                  </a:lnTo>
                  <a:lnTo>
                    <a:pt x="120" y="582"/>
                  </a:lnTo>
                  <a:lnTo>
                    <a:pt x="320" y="582"/>
                  </a:lnTo>
                  <a:lnTo>
                    <a:pt x="320" y="482"/>
                  </a:lnTo>
                  <a:lnTo>
                    <a:pt x="320" y="482"/>
                  </a:lnTo>
                  <a:lnTo>
                    <a:pt x="324" y="468"/>
                  </a:lnTo>
                  <a:lnTo>
                    <a:pt x="328" y="454"/>
                  </a:lnTo>
                  <a:lnTo>
                    <a:pt x="344" y="424"/>
                  </a:lnTo>
                  <a:lnTo>
                    <a:pt x="362" y="392"/>
                  </a:lnTo>
                  <a:lnTo>
                    <a:pt x="384" y="356"/>
                  </a:lnTo>
                  <a:lnTo>
                    <a:pt x="404" y="322"/>
                  </a:lnTo>
                  <a:lnTo>
                    <a:pt x="422" y="286"/>
                  </a:lnTo>
                  <a:lnTo>
                    <a:pt x="428" y="268"/>
                  </a:lnTo>
                  <a:lnTo>
                    <a:pt x="434" y="252"/>
                  </a:lnTo>
                  <a:lnTo>
                    <a:pt x="438" y="236"/>
                  </a:lnTo>
                  <a:lnTo>
                    <a:pt x="438" y="218"/>
                  </a:lnTo>
                  <a:lnTo>
                    <a:pt x="438" y="218"/>
                  </a:lnTo>
                  <a:lnTo>
                    <a:pt x="438" y="196"/>
                  </a:lnTo>
                  <a:lnTo>
                    <a:pt x="434" y="174"/>
                  </a:lnTo>
                  <a:lnTo>
                    <a:pt x="428" y="154"/>
                  </a:lnTo>
                  <a:lnTo>
                    <a:pt x="422" y="134"/>
                  </a:lnTo>
                  <a:lnTo>
                    <a:pt x="412" y="114"/>
                  </a:lnTo>
                  <a:lnTo>
                    <a:pt x="402" y="96"/>
                  </a:lnTo>
                  <a:lnTo>
                    <a:pt x="388" y="80"/>
                  </a:lnTo>
                  <a:lnTo>
                    <a:pt x="374" y="64"/>
                  </a:lnTo>
                  <a:lnTo>
                    <a:pt x="358" y="50"/>
                  </a:lnTo>
                  <a:lnTo>
                    <a:pt x="342" y="38"/>
                  </a:lnTo>
                  <a:lnTo>
                    <a:pt x="324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4" y="4"/>
                  </a:lnTo>
                  <a:lnTo>
                    <a:pt x="242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7" name="Freeform 132"/>
            <p:cNvSpPr>
              <a:spLocks/>
            </p:cNvSpPr>
            <p:nvPr/>
          </p:nvSpPr>
          <p:spPr bwMode="auto">
            <a:xfrm>
              <a:off x="4643909" y="10512647"/>
              <a:ext cx="314325" cy="488950"/>
            </a:xfrm>
            <a:custGeom>
              <a:avLst/>
              <a:gdLst>
                <a:gd name="T0" fmla="*/ 198 w 198"/>
                <a:gd name="T1" fmla="*/ 4 h 308"/>
                <a:gd name="T2" fmla="*/ 198 w 198"/>
                <a:gd name="T3" fmla="*/ 2 h 308"/>
                <a:gd name="T4" fmla="*/ 196 w 198"/>
                <a:gd name="T5" fmla="*/ 0 h 308"/>
                <a:gd name="T6" fmla="*/ 188 w 198"/>
                <a:gd name="T7" fmla="*/ 4 h 308"/>
                <a:gd name="T8" fmla="*/ 182 w 198"/>
                <a:gd name="T9" fmla="*/ 10 h 308"/>
                <a:gd name="T10" fmla="*/ 170 w 198"/>
                <a:gd name="T11" fmla="*/ 24 h 308"/>
                <a:gd name="T12" fmla="*/ 162 w 198"/>
                <a:gd name="T13" fmla="*/ 14 h 308"/>
                <a:gd name="T14" fmla="*/ 156 w 198"/>
                <a:gd name="T15" fmla="*/ 10 h 308"/>
                <a:gd name="T16" fmla="*/ 148 w 198"/>
                <a:gd name="T17" fmla="*/ 4 h 308"/>
                <a:gd name="T18" fmla="*/ 146 w 198"/>
                <a:gd name="T19" fmla="*/ 4 h 308"/>
                <a:gd name="T20" fmla="*/ 138 w 198"/>
                <a:gd name="T21" fmla="*/ 12 h 308"/>
                <a:gd name="T22" fmla="*/ 132 w 198"/>
                <a:gd name="T23" fmla="*/ 20 h 308"/>
                <a:gd name="T24" fmla="*/ 122 w 198"/>
                <a:gd name="T25" fmla="*/ 12 h 308"/>
                <a:gd name="T26" fmla="*/ 116 w 198"/>
                <a:gd name="T27" fmla="*/ 6 h 308"/>
                <a:gd name="T28" fmla="*/ 108 w 198"/>
                <a:gd name="T29" fmla="*/ 2 h 308"/>
                <a:gd name="T30" fmla="*/ 106 w 198"/>
                <a:gd name="T31" fmla="*/ 2 h 308"/>
                <a:gd name="T32" fmla="*/ 94 w 198"/>
                <a:gd name="T33" fmla="*/ 10 h 308"/>
                <a:gd name="T34" fmla="*/ 90 w 198"/>
                <a:gd name="T35" fmla="*/ 14 h 308"/>
                <a:gd name="T36" fmla="*/ 84 w 198"/>
                <a:gd name="T37" fmla="*/ 20 h 308"/>
                <a:gd name="T38" fmla="*/ 76 w 198"/>
                <a:gd name="T39" fmla="*/ 12 h 308"/>
                <a:gd name="T40" fmla="*/ 70 w 198"/>
                <a:gd name="T41" fmla="*/ 8 h 308"/>
                <a:gd name="T42" fmla="*/ 60 w 198"/>
                <a:gd name="T43" fmla="*/ 4 h 308"/>
                <a:gd name="T44" fmla="*/ 60 w 198"/>
                <a:gd name="T45" fmla="*/ 4 h 308"/>
                <a:gd name="T46" fmla="*/ 52 w 198"/>
                <a:gd name="T47" fmla="*/ 6 h 308"/>
                <a:gd name="T48" fmla="*/ 46 w 198"/>
                <a:gd name="T49" fmla="*/ 10 h 308"/>
                <a:gd name="T50" fmla="*/ 32 w 198"/>
                <a:gd name="T51" fmla="*/ 20 h 308"/>
                <a:gd name="T52" fmla="*/ 20 w 198"/>
                <a:gd name="T53" fmla="*/ 10 h 308"/>
                <a:gd name="T54" fmla="*/ 8 w 198"/>
                <a:gd name="T55" fmla="*/ 4 h 308"/>
                <a:gd name="T56" fmla="*/ 60 w 198"/>
                <a:gd name="T57" fmla="*/ 308 h 308"/>
                <a:gd name="T58" fmla="*/ 8 w 198"/>
                <a:gd name="T59" fmla="*/ 10 h 308"/>
                <a:gd name="T60" fmla="*/ 20 w 198"/>
                <a:gd name="T61" fmla="*/ 18 h 308"/>
                <a:gd name="T62" fmla="*/ 30 w 198"/>
                <a:gd name="T63" fmla="*/ 24 h 308"/>
                <a:gd name="T64" fmla="*/ 34 w 198"/>
                <a:gd name="T65" fmla="*/ 26 h 308"/>
                <a:gd name="T66" fmla="*/ 42 w 198"/>
                <a:gd name="T67" fmla="*/ 22 h 308"/>
                <a:gd name="T68" fmla="*/ 50 w 198"/>
                <a:gd name="T69" fmla="*/ 16 h 308"/>
                <a:gd name="T70" fmla="*/ 60 w 198"/>
                <a:gd name="T71" fmla="*/ 6 h 308"/>
                <a:gd name="T72" fmla="*/ 66 w 198"/>
                <a:gd name="T73" fmla="*/ 12 h 308"/>
                <a:gd name="T74" fmla="*/ 70 w 198"/>
                <a:gd name="T75" fmla="*/ 18 h 308"/>
                <a:gd name="T76" fmla="*/ 84 w 198"/>
                <a:gd name="T77" fmla="*/ 26 h 308"/>
                <a:gd name="T78" fmla="*/ 84 w 198"/>
                <a:gd name="T79" fmla="*/ 26 h 308"/>
                <a:gd name="T80" fmla="*/ 90 w 198"/>
                <a:gd name="T81" fmla="*/ 24 h 308"/>
                <a:gd name="T82" fmla="*/ 96 w 198"/>
                <a:gd name="T83" fmla="*/ 18 h 308"/>
                <a:gd name="T84" fmla="*/ 108 w 198"/>
                <a:gd name="T85" fmla="*/ 6 h 308"/>
                <a:gd name="T86" fmla="*/ 118 w 198"/>
                <a:gd name="T87" fmla="*/ 16 h 308"/>
                <a:gd name="T88" fmla="*/ 124 w 198"/>
                <a:gd name="T89" fmla="*/ 22 h 308"/>
                <a:gd name="T90" fmla="*/ 132 w 198"/>
                <a:gd name="T91" fmla="*/ 26 h 308"/>
                <a:gd name="T92" fmla="*/ 134 w 198"/>
                <a:gd name="T93" fmla="*/ 24 h 308"/>
                <a:gd name="T94" fmla="*/ 142 w 198"/>
                <a:gd name="T95" fmla="*/ 16 h 308"/>
                <a:gd name="T96" fmla="*/ 146 w 198"/>
                <a:gd name="T97" fmla="*/ 8 h 308"/>
                <a:gd name="T98" fmla="*/ 156 w 198"/>
                <a:gd name="T99" fmla="*/ 18 h 308"/>
                <a:gd name="T100" fmla="*/ 162 w 198"/>
                <a:gd name="T101" fmla="*/ 24 h 308"/>
                <a:gd name="T102" fmla="*/ 170 w 198"/>
                <a:gd name="T103" fmla="*/ 28 h 308"/>
                <a:gd name="T104" fmla="*/ 172 w 198"/>
                <a:gd name="T105" fmla="*/ 28 h 308"/>
                <a:gd name="T106" fmla="*/ 188 w 198"/>
                <a:gd name="T107" fmla="*/ 16 h 308"/>
                <a:gd name="T108" fmla="*/ 190 w 198"/>
                <a:gd name="T109" fmla="*/ 14 h 308"/>
                <a:gd name="T110" fmla="*/ 138 w 198"/>
                <a:gd name="T111" fmla="*/ 308 h 308"/>
                <a:gd name="T112" fmla="*/ 198 w 198"/>
                <a:gd name="T113" fmla="*/ 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" h="308">
                  <a:moveTo>
                    <a:pt x="198" y="4"/>
                  </a:moveTo>
                  <a:lnTo>
                    <a:pt x="198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2" y="2"/>
                  </a:lnTo>
                  <a:lnTo>
                    <a:pt x="188" y="4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66" y="18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6" y="10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6" y="4"/>
                  </a:lnTo>
                  <a:lnTo>
                    <a:pt x="146" y="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16" y="6"/>
                  </a:lnTo>
                  <a:lnTo>
                    <a:pt x="110" y="2"/>
                  </a:lnTo>
                  <a:lnTo>
                    <a:pt x="108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0" y="4"/>
                  </a:lnTo>
                  <a:lnTo>
                    <a:pt x="94" y="10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0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2" y="6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8" y="1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20" y="10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60" y="308"/>
                  </a:lnTo>
                  <a:lnTo>
                    <a:pt x="68" y="30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0" y="1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42" y="22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6" y="12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6" y="22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8" y="26"/>
                  </a:lnTo>
                  <a:lnTo>
                    <a:pt x="90" y="24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24" y="22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32" y="24"/>
                  </a:lnTo>
                  <a:lnTo>
                    <a:pt x="134" y="24"/>
                  </a:lnTo>
                  <a:lnTo>
                    <a:pt x="134" y="24"/>
                  </a:lnTo>
                  <a:lnTo>
                    <a:pt x="142" y="16"/>
                  </a:lnTo>
                  <a:lnTo>
                    <a:pt x="142" y="16"/>
                  </a:lnTo>
                  <a:lnTo>
                    <a:pt x="146" y="8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62" y="24"/>
                  </a:lnTo>
                  <a:lnTo>
                    <a:pt x="166" y="26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72" y="28"/>
                  </a:lnTo>
                  <a:lnTo>
                    <a:pt x="172" y="28"/>
                  </a:lnTo>
                  <a:lnTo>
                    <a:pt x="188" y="16"/>
                  </a:lnTo>
                  <a:lnTo>
                    <a:pt x="188" y="16"/>
                  </a:lnTo>
                  <a:lnTo>
                    <a:pt x="190" y="14"/>
                  </a:lnTo>
                  <a:lnTo>
                    <a:pt x="130" y="306"/>
                  </a:lnTo>
                  <a:lnTo>
                    <a:pt x="138" y="308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F5F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8" name="Freeform 133"/>
            <p:cNvSpPr>
              <a:spLocks/>
            </p:cNvSpPr>
            <p:nvPr/>
          </p:nvSpPr>
          <p:spPr bwMode="auto">
            <a:xfrm>
              <a:off x="4713759" y="11192097"/>
              <a:ext cx="180975" cy="44450"/>
            </a:xfrm>
            <a:custGeom>
              <a:avLst/>
              <a:gdLst>
                <a:gd name="T0" fmla="*/ 114 w 114"/>
                <a:gd name="T1" fmla="*/ 14 h 28"/>
                <a:gd name="T2" fmla="*/ 114 w 114"/>
                <a:gd name="T3" fmla="*/ 14 h 28"/>
                <a:gd name="T4" fmla="*/ 112 w 114"/>
                <a:gd name="T5" fmla="*/ 16 h 28"/>
                <a:gd name="T6" fmla="*/ 108 w 114"/>
                <a:gd name="T7" fmla="*/ 20 h 28"/>
                <a:gd name="T8" fmla="*/ 96 w 114"/>
                <a:gd name="T9" fmla="*/ 24 h 28"/>
                <a:gd name="T10" fmla="*/ 78 w 114"/>
                <a:gd name="T11" fmla="*/ 26 h 28"/>
                <a:gd name="T12" fmla="*/ 56 w 114"/>
                <a:gd name="T13" fmla="*/ 28 h 28"/>
                <a:gd name="T14" fmla="*/ 56 w 114"/>
                <a:gd name="T15" fmla="*/ 28 h 28"/>
                <a:gd name="T16" fmla="*/ 34 w 114"/>
                <a:gd name="T17" fmla="*/ 26 h 28"/>
                <a:gd name="T18" fmla="*/ 16 w 114"/>
                <a:gd name="T19" fmla="*/ 24 h 28"/>
                <a:gd name="T20" fmla="*/ 4 w 114"/>
                <a:gd name="T21" fmla="*/ 20 h 28"/>
                <a:gd name="T22" fmla="*/ 2 w 114"/>
                <a:gd name="T23" fmla="*/ 16 h 28"/>
                <a:gd name="T24" fmla="*/ 0 w 114"/>
                <a:gd name="T25" fmla="*/ 14 h 28"/>
                <a:gd name="T26" fmla="*/ 0 w 114"/>
                <a:gd name="T27" fmla="*/ 14 h 28"/>
                <a:gd name="T28" fmla="*/ 2 w 114"/>
                <a:gd name="T29" fmla="*/ 12 h 28"/>
                <a:gd name="T30" fmla="*/ 4 w 114"/>
                <a:gd name="T31" fmla="*/ 8 h 28"/>
                <a:gd name="T32" fmla="*/ 16 w 114"/>
                <a:gd name="T33" fmla="*/ 4 h 28"/>
                <a:gd name="T34" fmla="*/ 34 w 114"/>
                <a:gd name="T35" fmla="*/ 2 h 28"/>
                <a:gd name="T36" fmla="*/ 56 w 114"/>
                <a:gd name="T37" fmla="*/ 0 h 28"/>
                <a:gd name="T38" fmla="*/ 56 w 114"/>
                <a:gd name="T39" fmla="*/ 0 h 28"/>
                <a:gd name="T40" fmla="*/ 78 w 114"/>
                <a:gd name="T41" fmla="*/ 2 h 28"/>
                <a:gd name="T42" fmla="*/ 96 w 114"/>
                <a:gd name="T43" fmla="*/ 4 h 28"/>
                <a:gd name="T44" fmla="*/ 108 w 114"/>
                <a:gd name="T45" fmla="*/ 8 h 28"/>
                <a:gd name="T46" fmla="*/ 112 w 114"/>
                <a:gd name="T47" fmla="*/ 12 h 28"/>
                <a:gd name="T48" fmla="*/ 114 w 114"/>
                <a:gd name="T49" fmla="*/ 14 h 28"/>
                <a:gd name="T50" fmla="*/ 114 w 114"/>
                <a:gd name="T5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8">
                  <a:moveTo>
                    <a:pt x="114" y="14"/>
                  </a:moveTo>
                  <a:lnTo>
                    <a:pt x="114" y="14"/>
                  </a:lnTo>
                  <a:lnTo>
                    <a:pt x="112" y="16"/>
                  </a:lnTo>
                  <a:lnTo>
                    <a:pt x="108" y="20"/>
                  </a:lnTo>
                  <a:lnTo>
                    <a:pt x="96" y="24"/>
                  </a:lnTo>
                  <a:lnTo>
                    <a:pt x="78" y="26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34" y="26"/>
                  </a:lnTo>
                  <a:lnTo>
                    <a:pt x="16" y="24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6" y="4"/>
                  </a:lnTo>
                  <a:lnTo>
                    <a:pt x="3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78" y="2"/>
                  </a:lnTo>
                  <a:lnTo>
                    <a:pt x="96" y="4"/>
                  </a:lnTo>
                  <a:lnTo>
                    <a:pt x="108" y="8"/>
                  </a:lnTo>
                  <a:lnTo>
                    <a:pt x="112" y="12"/>
                  </a:lnTo>
                  <a:lnTo>
                    <a:pt x="114" y="14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5F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9" name="Freeform 134"/>
            <p:cNvSpPr>
              <a:spLocks/>
            </p:cNvSpPr>
            <p:nvPr/>
          </p:nvSpPr>
          <p:spPr bwMode="auto">
            <a:xfrm>
              <a:off x="4634384" y="11001597"/>
              <a:ext cx="349250" cy="219075"/>
            </a:xfrm>
            <a:custGeom>
              <a:avLst/>
              <a:gdLst>
                <a:gd name="T0" fmla="*/ 180 w 220"/>
                <a:gd name="T1" fmla="*/ 0 h 138"/>
                <a:gd name="T2" fmla="*/ 38 w 220"/>
                <a:gd name="T3" fmla="*/ 0 h 138"/>
                <a:gd name="T4" fmla="*/ 38 w 220"/>
                <a:gd name="T5" fmla="*/ 0 h 138"/>
                <a:gd name="T6" fmla="*/ 30 w 220"/>
                <a:gd name="T7" fmla="*/ 2 h 138"/>
                <a:gd name="T8" fmla="*/ 24 w 220"/>
                <a:gd name="T9" fmla="*/ 2 h 138"/>
                <a:gd name="T10" fmla="*/ 16 w 220"/>
                <a:gd name="T11" fmla="*/ 6 h 138"/>
                <a:gd name="T12" fmla="*/ 10 w 220"/>
                <a:gd name="T13" fmla="*/ 10 h 138"/>
                <a:gd name="T14" fmla="*/ 6 w 220"/>
                <a:gd name="T15" fmla="*/ 14 h 138"/>
                <a:gd name="T16" fmla="*/ 2 w 220"/>
                <a:gd name="T17" fmla="*/ 20 h 138"/>
                <a:gd name="T18" fmla="*/ 0 w 220"/>
                <a:gd name="T19" fmla="*/ 26 h 138"/>
                <a:gd name="T20" fmla="*/ 0 w 220"/>
                <a:gd name="T21" fmla="*/ 32 h 138"/>
                <a:gd name="T22" fmla="*/ 0 w 220"/>
                <a:gd name="T23" fmla="*/ 82 h 138"/>
                <a:gd name="T24" fmla="*/ 0 w 220"/>
                <a:gd name="T25" fmla="*/ 82 h 138"/>
                <a:gd name="T26" fmla="*/ 2 w 220"/>
                <a:gd name="T27" fmla="*/ 96 h 138"/>
                <a:gd name="T28" fmla="*/ 8 w 220"/>
                <a:gd name="T29" fmla="*/ 112 h 138"/>
                <a:gd name="T30" fmla="*/ 18 w 220"/>
                <a:gd name="T31" fmla="*/ 128 h 138"/>
                <a:gd name="T32" fmla="*/ 24 w 220"/>
                <a:gd name="T33" fmla="*/ 134 h 138"/>
                <a:gd name="T34" fmla="*/ 30 w 220"/>
                <a:gd name="T35" fmla="*/ 138 h 138"/>
                <a:gd name="T36" fmla="*/ 186 w 220"/>
                <a:gd name="T37" fmla="*/ 138 h 138"/>
                <a:gd name="T38" fmla="*/ 186 w 220"/>
                <a:gd name="T39" fmla="*/ 138 h 138"/>
                <a:gd name="T40" fmla="*/ 194 w 220"/>
                <a:gd name="T41" fmla="*/ 134 h 138"/>
                <a:gd name="T42" fmla="*/ 200 w 220"/>
                <a:gd name="T43" fmla="*/ 128 h 138"/>
                <a:gd name="T44" fmla="*/ 210 w 220"/>
                <a:gd name="T45" fmla="*/ 112 h 138"/>
                <a:gd name="T46" fmla="*/ 218 w 220"/>
                <a:gd name="T47" fmla="*/ 96 h 138"/>
                <a:gd name="T48" fmla="*/ 220 w 220"/>
                <a:gd name="T49" fmla="*/ 82 h 138"/>
                <a:gd name="T50" fmla="*/ 220 w 220"/>
                <a:gd name="T51" fmla="*/ 32 h 138"/>
                <a:gd name="T52" fmla="*/ 220 w 220"/>
                <a:gd name="T53" fmla="*/ 32 h 138"/>
                <a:gd name="T54" fmla="*/ 220 w 220"/>
                <a:gd name="T55" fmla="*/ 26 h 138"/>
                <a:gd name="T56" fmla="*/ 218 w 220"/>
                <a:gd name="T57" fmla="*/ 20 h 138"/>
                <a:gd name="T58" fmla="*/ 214 w 220"/>
                <a:gd name="T59" fmla="*/ 14 h 138"/>
                <a:gd name="T60" fmla="*/ 208 w 220"/>
                <a:gd name="T61" fmla="*/ 10 h 138"/>
                <a:gd name="T62" fmla="*/ 202 w 220"/>
                <a:gd name="T63" fmla="*/ 6 h 138"/>
                <a:gd name="T64" fmla="*/ 196 w 220"/>
                <a:gd name="T65" fmla="*/ 2 h 138"/>
                <a:gd name="T66" fmla="*/ 188 w 220"/>
                <a:gd name="T67" fmla="*/ 2 h 138"/>
                <a:gd name="T68" fmla="*/ 180 w 220"/>
                <a:gd name="T69" fmla="*/ 0 h 138"/>
                <a:gd name="T70" fmla="*/ 180 w 220"/>
                <a:gd name="T7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" h="138">
                  <a:moveTo>
                    <a:pt x="180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96"/>
                  </a:lnTo>
                  <a:lnTo>
                    <a:pt x="8" y="112"/>
                  </a:lnTo>
                  <a:lnTo>
                    <a:pt x="18" y="128"/>
                  </a:lnTo>
                  <a:lnTo>
                    <a:pt x="24" y="134"/>
                  </a:lnTo>
                  <a:lnTo>
                    <a:pt x="30" y="138"/>
                  </a:lnTo>
                  <a:lnTo>
                    <a:pt x="186" y="138"/>
                  </a:lnTo>
                  <a:lnTo>
                    <a:pt x="186" y="138"/>
                  </a:lnTo>
                  <a:lnTo>
                    <a:pt x="194" y="134"/>
                  </a:lnTo>
                  <a:lnTo>
                    <a:pt x="200" y="128"/>
                  </a:lnTo>
                  <a:lnTo>
                    <a:pt x="210" y="112"/>
                  </a:lnTo>
                  <a:lnTo>
                    <a:pt x="218" y="96"/>
                  </a:lnTo>
                  <a:lnTo>
                    <a:pt x="220" y="82"/>
                  </a:lnTo>
                  <a:lnTo>
                    <a:pt x="220" y="32"/>
                  </a:lnTo>
                  <a:lnTo>
                    <a:pt x="220" y="32"/>
                  </a:lnTo>
                  <a:lnTo>
                    <a:pt x="220" y="26"/>
                  </a:lnTo>
                  <a:lnTo>
                    <a:pt x="218" y="20"/>
                  </a:lnTo>
                  <a:lnTo>
                    <a:pt x="214" y="14"/>
                  </a:lnTo>
                  <a:lnTo>
                    <a:pt x="208" y="10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88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35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0" name="Freeform 135"/>
            <p:cNvSpPr>
              <a:spLocks/>
            </p:cNvSpPr>
            <p:nvPr/>
          </p:nvSpPr>
          <p:spPr bwMode="auto">
            <a:xfrm>
              <a:off x="4628034" y="10988897"/>
              <a:ext cx="361950" cy="82550"/>
            </a:xfrm>
            <a:custGeom>
              <a:avLst/>
              <a:gdLst>
                <a:gd name="T0" fmla="*/ 218 w 228"/>
                <a:gd name="T1" fmla="*/ 52 h 52"/>
                <a:gd name="T2" fmla="*/ 8 w 228"/>
                <a:gd name="T3" fmla="*/ 52 h 52"/>
                <a:gd name="T4" fmla="*/ 8 w 228"/>
                <a:gd name="T5" fmla="*/ 52 h 52"/>
                <a:gd name="T6" fmla="*/ 6 w 228"/>
                <a:gd name="T7" fmla="*/ 52 h 52"/>
                <a:gd name="T8" fmla="*/ 2 w 228"/>
                <a:gd name="T9" fmla="*/ 50 h 52"/>
                <a:gd name="T10" fmla="*/ 0 w 228"/>
                <a:gd name="T11" fmla="*/ 48 h 52"/>
                <a:gd name="T12" fmla="*/ 0 w 228"/>
                <a:gd name="T13" fmla="*/ 44 h 52"/>
                <a:gd name="T14" fmla="*/ 0 w 228"/>
                <a:gd name="T15" fmla="*/ 10 h 52"/>
                <a:gd name="T16" fmla="*/ 0 w 228"/>
                <a:gd name="T17" fmla="*/ 10 h 52"/>
                <a:gd name="T18" fmla="*/ 0 w 228"/>
                <a:gd name="T19" fmla="*/ 6 h 52"/>
                <a:gd name="T20" fmla="*/ 2 w 228"/>
                <a:gd name="T21" fmla="*/ 4 h 52"/>
                <a:gd name="T22" fmla="*/ 6 w 228"/>
                <a:gd name="T23" fmla="*/ 2 h 52"/>
                <a:gd name="T24" fmla="*/ 8 w 228"/>
                <a:gd name="T25" fmla="*/ 0 h 52"/>
                <a:gd name="T26" fmla="*/ 218 w 228"/>
                <a:gd name="T27" fmla="*/ 0 h 52"/>
                <a:gd name="T28" fmla="*/ 218 w 228"/>
                <a:gd name="T29" fmla="*/ 0 h 52"/>
                <a:gd name="T30" fmla="*/ 222 w 228"/>
                <a:gd name="T31" fmla="*/ 2 h 52"/>
                <a:gd name="T32" fmla="*/ 226 w 228"/>
                <a:gd name="T33" fmla="*/ 4 h 52"/>
                <a:gd name="T34" fmla="*/ 228 w 228"/>
                <a:gd name="T35" fmla="*/ 6 h 52"/>
                <a:gd name="T36" fmla="*/ 228 w 228"/>
                <a:gd name="T37" fmla="*/ 10 h 52"/>
                <a:gd name="T38" fmla="*/ 228 w 228"/>
                <a:gd name="T39" fmla="*/ 44 h 52"/>
                <a:gd name="T40" fmla="*/ 228 w 228"/>
                <a:gd name="T41" fmla="*/ 44 h 52"/>
                <a:gd name="T42" fmla="*/ 228 w 228"/>
                <a:gd name="T43" fmla="*/ 48 h 52"/>
                <a:gd name="T44" fmla="*/ 226 w 228"/>
                <a:gd name="T45" fmla="*/ 50 h 52"/>
                <a:gd name="T46" fmla="*/ 222 w 228"/>
                <a:gd name="T47" fmla="*/ 52 h 52"/>
                <a:gd name="T48" fmla="*/ 218 w 228"/>
                <a:gd name="T49" fmla="*/ 52 h 52"/>
                <a:gd name="T50" fmla="*/ 218 w 228"/>
                <a:gd name="T5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52">
                  <a:moveTo>
                    <a:pt x="218" y="52"/>
                  </a:moveTo>
                  <a:lnTo>
                    <a:pt x="8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2" y="2"/>
                  </a:lnTo>
                  <a:lnTo>
                    <a:pt x="226" y="4"/>
                  </a:lnTo>
                  <a:lnTo>
                    <a:pt x="228" y="6"/>
                  </a:lnTo>
                  <a:lnTo>
                    <a:pt x="228" y="10"/>
                  </a:lnTo>
                  <a:lnTo>
                    <a:pt x="228" y="44"/>
                  </a:lnTo>
                  <a:lnTo>
                    <a:pt x="228" y="44"/>
                  </a:lnTo>
                  <a:lnTo>
                    <a:pt x="228" y="48"/>
                  </a:lnTo>
                  <a:lnTo>
                    <a:pt x="226" y="50"/>
                  </a:lnTo>
                  <a:lnTo>
                    <a:pt x="222" y="52"/>
                  </a:lnTo>
                  <a:lnTo>
                    <a:pt x="218" y="52"/>
                  </a:lnTo>
                  <a:lnTo>
                    <a:pt x="218" y="52"/>
                  </a:lnTo>
                  <a:close/>
                </a:path>
              </a:pathLst>
            </a:custGeom>
            <a:solidFill>
              <a:srgbClr val="F5F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299187" y="1887901"/>
            <a:ext cx="422978" cy="422978"/>
            <a:chOff x="-1512416" y="10347547"/>
            <a:chExt cx="635000" cy="635000"/>
          </a:xfrm>
        </p:grpSpPr>
        <p:sp>
          <p:nvSpPr>
            <p:cNvPr id="132" name="Freeform 147"/>
            <p:cNvSpPr>
              <a:spLocks/>
            </p:cNvSpPr>
            <p:nvPr/>
          </p:nvSpPr>
          <p:spPr bwMode="auto">
            <a:xfrm>
              <a:off x="-1512416" y="10347547"/>
              <a:ext cx="635000" cy="635000"/>
            </a:xfrm>
            <a:custGeom>
              <a:avLst/>
              <a:gdLst>
                <a:gd name="T0" fmla="*/ 400 w 400"/>
                <a:gd name="T1" fmla="*/ 200 h 400"/>
                <a:gd name="T2" fmla="*/ 396 w 400"/>
                <a:gd name="T3" fmla="*/ 240 h 400"/>
                <a:gd name="T4" fmla="*/ 384 w 400"/>
                <a:gd name="T5" fmla="*/ 278 h 400"/>
                <a:gd name="T6" fmla="*/ 366 w 400"/>
                <a:gd name="T7" fmla="*/ 312 h 400"/>
                <a:gd name="T8" fmla="*/ 340 w 400"/>
                <a:gd name="T9" fmla="*/ 342 h 400"/>
                <a:gd name="T10" fmla="*/ 312 w 400"/>
                <a:gd name="T11" fmla="*/ 366 h 400"/>
                <a:gd name="T12" fmla="*/ 278 w 400"/>
                <a:gd name="T13" fmla="*/ 384 h 400"/>
                <a:gd name="T14" fmla="*/ 240 w 400"/>
                <a:gd name="T15" fmla="*/ 396 h 400"/>
                <a:gd name="T16" fmla="*/ 200 w 400"/>
                <a:gd name="T17" fmla="*/ 400 h 400"/>
                <a:gd name="T18" fmla="*/ 178 w 400"/>
                <a:gd name="T19" fmla="*/ 400 h 400"/>
                <a:gd name="T20" fmla="*/ 140 w 400"/>
                <a:gd name="T21" fmla="*/ 392 h 400"/>
                <a:gd name="T22" fmla="*/ 104 w 400"/>
                <a:gd name="T23" fmla="*/ 376 h 400"/>
                <a:gd name="T24" fmla="*/ 72 w 400"/>
                <a:gd name="T25" fmla="*/ 354 h 400"/>
                <a:gd name="T26" fmla="*/ 44 w 400"/>
                <a:gd name="T27" fmla="*/ 328 h 400"/>
                <a:gd name="T28" fmla="*/ 24 w 400"/>
                <a:gd name="T29" fmla="*/ 296 h 400"/>
                <a:gd name="T30" fmla="*/ 8 w 400"/>
                <a:gd name="T31" fmla="*/ 260 h 400"/>
                <a:gd name="T32" fmla="*/ 0 w 400"/>
                <a:gd name="T33" fmla="*/ 222 h 400"/>
                <a:gd name="T34" fmla="*/ 0 w 400"/>
                <a:gd name="T35" fmla="*/ 200 h 400"/>
                <a:gd name="T36" fmla="*/ 4 w 400"/>
                <a:gd name="T37" fmla="*/ 160 h 400"/>
                <a:gd name="T38" fmla="*/ 16 w 400"/>
                <a:gd name="T39" fmla="*/ 122 h 400"/>
                <a:gd name="T40" fmla="*/ 34 w 400"/>
                <a:gd name="T41" fmla="*/ 88 h 400"/>
                <a:gd name="T42" fmla="*/ 58 w 400"/>
                <a:gd name="T43" fmla="*/ 60 h 400"/>
                <a:gd name="T44" fmla="*/ 88 w 400"/>
                <a:gd name="T45" fmla="*/ 34 h 400"/>
                <a:gd name="T46" fmla="*/ 122 w 400"/>
                <a:gd name="T47" fmla="*/ 16 h 400"/>
                <a:gd name="T48" fmla="*/ 158 w 400"/>
                <a:gd name="T49" fmla="*/ 4 h 400"/>
                <a:gd name="T50" fmla="*/ 200 w 400"/>
                <a:gd name="T51" fmla="*/ 0 h 400"/>
                <a:gd name="T52" fmla="*/ 220 w 400"/>
                <a:gd name="T53" fmla="*/ 2 h 400"/>
                <a:gd name="T54" fmla="*/ 258 w 400"/>
                <a:gd name="T55" fmla="*/ 10 h 400"/>
                <a:gd name="T56" fmla="*/ 294 w 400"/>
                <a:gd name="T57" fmla="*/ 24 h 400"/>
                <a:gd name="T58" fmla="*/ 326 w 400"/>
                <a:gd name="T59" fmla="*/ 46 h 400"/>
                <a:gd name="T60" fmla="*/ 354 w 400"/>
                <a:gd name="T61" fmla="*/ 74 h 400"/>
                <a:gd name="T62" fmla="*/ 376 w 400"/>
                <a:gd name="T63" fmla="*/ 106 h 400"/>
                <a:gd name="T64" fmla="*/ 390 w 400"/>
                <a:gd name="T65" fmla="*/ 142 h 400"/>
                <a:gd name="T66" fmla="*/ 398 w 400"/>
                <a:gd name="T67" fmla="*/ 180 h 400"/>
                <a:gd name="T68" fmla="*/ 400 w 400"/>
                <a:gd name="T69" fmla="*/ 2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400">
                  <a:moveTo>
                    <a:pt x="400" y="200"/>
                  </a:moveTo>
                  <a:lnTo>
                    <a:pt x="400" y="200"/>
                  </a:lnTo>
                  <a:lnTo>
                    <a:pt x="398" y="222"/>
                  </a:lnTo>
                  <a:lnTo>
                    <a:pt x="396" y="240"/>
                  </a:lnTo>
                  <a:lnTo>
                    <a:pt x="390" y="260"/>
                  </a:lnTo>
                  <a:lnTo>
                    <a:pt x="384" y="278"/>
                  </a:lnTo>
                  <a:lnTo>
                    <a:pt x="376" y="296"/>
                  </a:lnTo>
                  <a:lnTo>
                    <a:pt x="366" y="312"/>
                  </a:lnTo>
                  <a:lnTo>
                    <a:pt x="354" y="328"/>
                  </a:lnTo>
                  <a:lnTo>
                    <a:pt x="340" y="342"/>
                  </a:lnTo>
                  <a:lnTo>
                    <a:pt x="326" y="354"/>
                  </a:lnTo>
                  <a:lnTo>
                    <a:pt x="312" y="366"/>
                  </a:lnTo>
                  <a:lnTo>
                    <a:pt x="294" y="376"/>
                  </a:lnTo>
                  <a:lnTo>
                    <a:pt x="278" y="384"/>
                  </a:lnTo>
                  <a:lnTo>
                    <a:pt x="258" y="392"/>
                  </a:lnTo>
                  <a:lnTo>
                    <a:pt x="240" y="396"/>
                  </a:lnTo>
                  <a:lnTo>
                    <a:pt x="220" y="400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178" y="400"/>
                  </a:lnTo>
                  <a:lnTo>
                    <a:pt x="158" y="396"/>
                  </a:lnTo>
                  <a:lnTo>
                    <a:pt x="140" y="392"/>
                  </a:lnTo>
                  <a:lnTo>
                    <a:pt x="122" y="384"/>
                  </a:lnTo>
                  <a:lnTo>
                    <a:pt x="104" y="376"/>
                  </a:lnTo>
                  <a:lnTo>
                    <a:pt x="88" y="366"/>
                  </a:lnTo>
                  <a:lnTo>
                    <a:pt x="72" y="354"/>
                  </a:lnTo>
                  <a:lnTo>
                    <a:pt x="58" y="342"/>
                  </a:lnTo>
                  <a:lnTo>
                    <a:pt x="44" y="328"/>
                  </a:lnTo>
                  <a:lnTo>
                    <a:pt x="34" y="312"/>
                  </a:lnTo>
                  <a:lnTo>
                    <a:pt x="24" y="296"/>
                  </a:lnTo>
                  <a:lnTo>
                    <a:pt x="16" y="278"/>
                  </a:lnTo>
                  <a:lnTo>
                    <a:pt x="8" y="260"/>
                  </a:lnTo>
                  <a:lnTo>
                    <a:pt x="4" y="240"/>
                  </a:lnTo>
                  <a:lnTo>
                    <a:pt x="0" y="222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180"/>
                  </a:lnTo>
                  <a:lnTo>
                    <a:pt x="4" y="160"/>
                  </a:lnTo>
                  <a:lnTo>
                    <a:pt x="8" y="142"/>
                  </a:lnTo>
                  <a:lnTo>
                    <a:pt x="16" y="122"/>
                  </a:lnTo>
                  <a:lnTo>
                    <a:pt x="24" y="106"/>
                  </a:lnTo>
                  <a:lnTo>
                    <a:pt x="34" y="88"/>
                  </a:lnTo>
                  <a:lnTo>
                    <a:pt x="44" y="74"/>
                  </a:lnTo>
                  <a:lnTo>
                    <a:pt x="58" y="60"/>
                  </a:lnTo>
                  <a:lnTo>
                    <a:pt x="72" y="46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10"/>
                  </a:lnTo>
                  <a:lnTo>
                    <a:pt x="158" y="4"/>
                  </a:lnTo>
                  <a:lnTo>
                    <a:pt x="178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58" y="10"/>
                  </a:lnTo>
                  <a:lnTo>
                    <a:pt x="278" y="16"/>
                  </a:lnTo>
                  <a:lnTo>
                    <a:pt x="294" y="24"/>
                  </a:lnTo>
                  <a:lnTo>
                    <a:pt x="312" y="34"/>
                  </a:lnTo>
                  <a:lnTo>
                    <a:pt x="326" y="46"/>
                  </a:lnTo>
                  <a:lnTo>
                    <a:pt x="340" y="60"/>
                  </a:lnTo>
                  <a:lnTo>
                    <a:pt x="354" y="74"/>
                  </a:lnTo>
                  <a:lnTo>
                    <a:pt x="366" y="88"/>
                  </a:lnTo>
                  <a:lnTo>
                    <a:pt x="376" y="106"/>
                  </a:lnTo>
                  <a:lnTo>
                    <a:pt x="384" y="122"/>
                  </a:lnTo>
                  <a:lnTo>
                    <a:pt x="390" y="142"/>
                  </a:lnTo>
                  <a:lnTo>
                    <a:pt x="396" y="160"/>
                  </a:lnTo>
                  <a:lnTo>
                    <a:pt x="398" y="180"/>
                  </a:lnTo>
                  <a:lnTo>
                    <a:pt x="400" y="200"/>
                  </a:lnTo>
                  <a:lnTo>
                    <a:pt x="400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3" name="Freeform 148"/>
            <p:cNvSpPr>
              <a:spLocks/>
            </p:cNvSpPr>
            <p:nvPr/>
          </p:nvSpPr>
          <p:spPr bwMode="auto">
            <a:xfrm>
              <a:off x="-1315566" y="10465022"/>
              <a:ext cx="304800" cy="403225"/>
            </a:xfrm>
            <a:custGeom>
              <a:avLst/>
              <a:gdLst>
                <a:gd name="T0" fmla="*/ 0 w 192"/>
                <a:gd name="T1" fmla="*/ 0 h 254"/>
                <a:gd name="T2" fmla="*/ 0 w 192"/>
                <a:gd name="T3" fmla="*/ 254 h 254"/>
                <a:gd name="T4" fmla="*/ 192 w 192"/>
                <a:gd name="T5" fmla="*/ 126 h 254"/>
                <a:gd name="T6" fmla="*/ 0 w 192"/>
                <a:gd name="T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54">
                  <a:moveTo>
                    <a:pt x="0" y="0"/>
                  </a:moveTo>
                  <a:lnTo>
                    <a:pt x="0" y="254"/>
                  </a:lnTo>
                  <a:lnTo>
                    <a:pt x="192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006671" y="1857637"/>
            <a:ext cx="194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W</a:t>
            </a:r>
            <a:r>
              <a:rPr lang="id-ID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ho </a:t>
            </a:r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hates</a:t>
            </a:r>
            <a:r>
              <a:rPr lang="id-ID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the</a:t>
            </a:r>
            <a:r>
              <a:rPr lang="id-ID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smell</a:t>
            </a:r>
            <a:endParaRPr lang="id-ID" sz="1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06668" y="2086973"/>
            <a:ext cx="194246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Geplis dipsam volorib vendian debist lignist quantium temab ium exper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81728" y="2973356"/>
            <a:ext cx="226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Secondhand</a:t>
            </a:r>
            <a:r>
              <a:rPr lang="id-ID" sz="14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id-ID" sz="1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smoke</a:t>
            </a:r>
            <a:endParaRPr lang="id-ID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81725" y="3202692"/>
            <a:ext cx="19424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003455" y="4094697"/>
            <a:ext cx="194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health effects</a:t>
            </a:r>
            <a:endParaRPr lang="id-ID" sz="1400" b="1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20364095">
            <a:off x="5541903" y="2023112"/>
            <a:ext cx="465352" cy="754105"/>
            <a:chOff x="3011123" y="3032060"/>
            <a:chExt cx="882650" cy="1430338"/>
          </a:xfrm>
        </p:grpSpPr>
        <p:sp>
          <p:nvSpPr>
            <p:cNvPr id="146" name="Freeform 90"/>
            <p:cNvSpPr>
              <a:spLocks/>
            </p:cNvSpPr>
            <p:nvPr/>
          </p:nvSpPr>
          <p:spPr bwMode="auto">
            <a:xfrm>
              <a:off x="3011123" y="3355910"/>
              <a:ext cx="436563" cy="1008063"/>
            </a:xfrm>
            <a:custGeom>
              <a:avLst/>
              <a:gdLst>
                <a:gd name="T0" fmla="*/ 0 w 116"/>
                <a:gd name="T1" fmla="*/ 0 h 268"/>
                <a:gd name="T2" fmla="*/ 12 w 116"/>
                <a:gd name="T3" fmla="*/ 6 h 268"/>
                <a:gd name="T4" fmla="*/ 18 w 116"/>
                <a:gd name="T5" fmla="*/ 9 h 268"/>
                <a:gd name="T6" fmla="*/ 26 w 116"/>
                <a:gd name="T7" fmla="*/ 13 h 268"/>
                <a:gd name="T8" fmla="*/ 34 w 116"/>
                <a:gd name="T9" fmla="*/ 18 h 268"/>
                <a:gd name="T10" fmla="*/ 43 w 116"/>
                <a:gd name="T11" fmla="*/ 24 h 268"/>
                <a:gd name="T12" fmla="*/ 52 w 116"/>
                <a:gd name="T13" fmla="*/ 32 h 268"/>
                <a:gd name="T14" fmla="*/ 61 w 116"/>
                <a:gd name="T15" fmla="*/ 40 h 268"/>
                <a:gd name="T16" fmla="*/ 66 w 116"/>
                <a:gd name="T17" fmla="*/ 45 h 268"/>
                <a:gd name="T18" fmla="*/ 70 w 116"/>
                <a:gd name="T19" fmla="*/ 50 h 268"/>
                <a:gd name="T20" fmla="*/ 79 w 116"/>
                <a:gd name="T21" fmla="*/ 61 h 268"/>
                <a:gd name="T22" fmla="*/ 94 w 116"/>
                <a:gd name="T23" fmla="*/ 86 h 268"/>
                <a:gd name="T24" fmla="*/ 106 w 116"/>
                <a:gd name="T25" fmla="*/ 113 h 268"/>
                <a:gd name="T26" fmla="*/ 113 w 116"/>
                <a:gd name="T27" fmla="*/ 143 h 268"/>
                <a:gd name="T28" fmla="*/ 115 w 116"/>
                <a:gd name="T29" fmla="*/ 157 h 268"/>
                <a:gd name="T30" fmla="*/ 116 w 116"/>
                <a:gd name="T31" fmla="*/ 172 h 268"/>
                <a:gd name="T32" fmla="*/ 116 w 116"/>
                <a:gd name="T33" fmla="*/ 186 h 268"/>
                <a:gd name="T34" fmla="*/ 115 w 116"/>
                <a:gd name="T35" fmla="*/ 192 h 268"/>
                <a:gd name="T36" fmla="*/ 114 w 116"/>
                <a:gd name="T37" fmla="*/ 199 h 268"/>
                <a:gd name="T38" fmla="*/ 113 w 116"/>
                <a:gd name="T39" fmla="*/ 211 h 268"/>
                <a:gd name="T40" fmla="*/ 110 w 116"/>
                <a:gd name="T41" fmla="*/ 223 h 268"/>
                <a:gd name="T42" fmla="*/ 107 w 116"/>
                <a:gd name="T43" fmla="*/ 233 h 268"/>
                <a:gd name="T44" fmla="*/ 103 w 116"/>
                <a:gd name="T45" fmla="*/ 242 h 268"/>
                <a:gd name="T46" fmla="*/ 100 w 116"/>
                <a:gd name="T47" fmla="*/ 250 h 268"/>
                <a:gd name="T48" fmla="*/ 97 w 116"/>
                <a:gd name="T49" fmla="*/ 256 h 268"/>
                <a:gd name="T50" fmla="*/ 90 w 116"/>
                <a:gd name="T51" fmla="*/ 268 h 268"/>
                <a:gd name="T52" fmla="*/ 94 w 116"/>
                <a:gd name="T53" fmla="*/ 255 h 268"/>
                <a:gd name="T54" fmla="*/ 97 w 116"/>
                <a:gd name="T55" fmla="*/ 248 h 268"/>
                <a:gd name="T56" fmla="*/ 99 w 116"/>
                <a:gd name="T57" fmla="*/ 240 h 268"/>
                <a:gd name="T58" fmla="*/ 101 w 116"/>
                <a:gd name="T59" fmla="*/ 231 h 268"/>
                <a:gd name="T60" fmla="*/ 103 w 116"/>
                <a:gd name="T61" fmla="*/ 221 h 268"/>
                <a:gd name="T62" fmla="*/ 104 w 116"/>
                <a:gd name="T63" fmla="*/ 210 h 268"/>
                <a:gd name="T64" fmla="*/ 105 w 116"/>
                <a:gd name="T65" fmla="*/ 198 h 268"/>
                <a:gd name="T66" fmla="*/ 106 w 116"/>
                <a:gd name="T67" fmla="*/ 192 h 268"/>
                <a:gd name="T68" fmla="*/ 105 w 116"/>
                <a:gd name="T69" fmla="*/ 185 h 268"/>
                <a:gd name="T70" fmla="*/ 105 w 116"/>
                <a:gd name="T71" fmla="*/ 172 h 268"/>
                <a:gd name="T72" fmla="*/ 102 w 116"/>
                <a:gd name="T73" fmla="*/ 145 h 268"/>
                <a:gd name="T74" fmla="*/ 94 w 116"/>
                <a:gd name="T75" fmla="*/ 117 h 268"/>
                <a:gd name="T76" fmla="*/ 83 w 116"/>
                <a:gd name="T77" fmla="*/ 91 h 268"/>
                <a:gd name="T78" fmla="*/ 70 w 116"/>
                <a:gd name="T79" fmla="*/ 67 h 268"/>
                <a:gd name="T80" fmla="*/ 62 w 116"/>
                <a:gd name="T81" fmla="*/ 56 h 268"/>
                <a:gd name="T82" fmla="*/ 58 w 116"/>
                <a:gd name="T83" fmla="*/ 51 h 268"/>
                <a:gd name="T84" fmla="*/ 54 w 116"/>
                <a:gd name="T85" fmla="*/ 47 h 268"/>
                <a:gd name="T86" fmla="*/ 46 w 116"/>
                <a:gd name="T87" fmla="*/ 38 h 268"/>
                <a:gd name="T88" fmla="*/ 38 w 116"/>
                <a:gd name="T89" fmla="*/ 30 h 268"/>
                <a:gd name="T90" fmla="*/ 30 w 116"/>
                <a:gd name="T91" fmla="*/ 23 h 268"/>
                <a:gd name="T92" fmla="*/ 23 w 116"/>
                <a:gd name="T93" fmla="*/ 17 h 268"/>
                <a:gd name="T94" fmla="*/ 17 w 116"/>
                <a:gd name="T95" fmla="*/ 12 h 268"/>
                <a:gd name="T96" fmla="*/ 11 w 116"/>
                <a:gd name="T97" fmla="*/ 8 h 268"/>
                <a:gd name="T98" fmla="*/ 0 w 116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" h="268">
                  <a:moveTo>
                    <a:pt x="0" y="0"/>
                  </a:moveTo>
                  <a:cubicBezTo>
                    <a:pt x="0" y="0"/>
                    <a:pt x="4" y="2"/>
                    <a:pt x="12" y="6"/>
                  </a:cubicBezTo>
                  <a:cubicBezTo>
                    <a:pt x="14" y="6"/>
                    <a:pt x="16" y="7"/>
                    <a:pt x="18" y="9"/>
                  </a:cubicBezTo>
                  <a:cubicBezTo>
                    <a:pt x="21" y="10"/>
                    <a:pt x="23" y="11"/>
                    <a:pt x="26" y="13"/>
                  </a:cubicBezTo>
                  <a:cubicBezTo>
                    <a:pt x="28" y="14"/>
                    <a:pt x="31" y="16"/>
                    <a:pt x="34" y="18"/>
                  </a:cubicBezTo>
                  <a:cubicBezTo>
                    <a:pt x="37" y="20"/>
                    <a:pt x="40" y="22"/>
                    <a:pt x="43" y="24"/>
                  </a:cubicBezTo>
                  <a:cubicBezTo>
                    <a:pt x="46" y="27"/>
                    <a:pt x="49" y="29"/>
                    <a:pt x="52" y="32"/>
                  </a:cubicBezTo>
                  <a:cubicBezTo>
                    <a:pt x="55" y="34"/>
                    <a:pt x="58" y="37"/>
                    <a:pt x="61" y="40"/>
                  </a:cubicBezTo>
                  <a:cubicBezTo>
                    <a:pt x="62" y="42"/>
                    <a:pt x="64" y="43"/>
                    <a:pt x="66" y="45"/>
                  </a:cubicBezTo>
                  <a:cubicBezTo>
                    <a:pt x="67" y="47"/>
                    <a:pt x="69" y="48"/>
                    <a:pt x="70" y="50"/>
                  </a:cubicBezTo>
                  <a:cubicBezTo>
                    <a:pt x="73" y="54"/>
                    <a:pt x="76" y="57"/>
                    <a:pt x="79" y="61"/>
                  </a:cubicBezTo>
                  <a:cubicBezTo>
                    <a:pt x="84" y="69"/>
                    <a:pt x="90" y="77"/>
                    <a:pt x="94" y="86"/>
                  </a:cubicBezTo>
                  <a:cubicBezTo>
                    <a:pt x="99" y="94"/>
                    <a:pt x="102" y="104"/>
                    <a:pt x="106" y="113"/>
                  </a:cubicBezTo>
                  <a:cubicBezTo>
                    <a:pt x="109" y="123"/>
                    <a:pt x="112" y="133"/>
                    <a:pt x="113" y="143"/>
                  </a:cubicBezTo>
                  <a:cubicBezTo>
                    <a:pt x="114" y="147"/>
                    <a:pt x="115" y="152"/>
                    <a:pt x="115" y="157"/>
                  </a:cubicBezTo>
                  <a:cubicBezTo>
                    <a:pt x="116" y="162"/>
                    <a:pt x="116" y="167"/>
                    <a:pt x="116" y="172"/>
                  </a:cubicBezTo>
                  <a:cubicBezTo>
                    <a:pt x="116" y="176"/>
                    <a:pt x="116" y="181"/>
                    <a:pt x="116" y="186"/>
                  </a:cubicBezTo>
                  <a:cubicBezTo>
                    <a:pt x="116" y="188"/>
                    <a:pt x="116" y="190"/>
                    <a:pt x="115" y="192"/>
                  </a:cubicBezTo>
                  <a:cubicBezTo>
                    <a:pt x="115" y="194"/>
                    <a:pt x="115" y="197"/>
                    <a:pt x="114" y="199"/>
                  </a:cubicBezTo>
                  <a:cubicBezTo>
                    <a:pt x="114" y="203"/>
                    <a:pt x="113" y="207"/>
                    <a:pt x="113" y="211"/>
                  </a:cubicBezTo>
                  <a:cubicBezTo>
                    <a:pt x="111" y="215"/>
                    <a:pt x="110" y="219"/>
                    <a:pt x="110" y="223"/>
                  </a:cubicBezTo>
                  <a:cubicBezTo>
                    <a:pt x="108" y="226"/>
                    <a:pt x="108" y="230"/>
                    <a:pt x="107" y="233"/>
                  </a:cubicBezTo>
                  <a:cubicBezTo>
                    <a:pt x="105" y="236"/>
                    <a:pt x="104" y="239"/>
                    <a:pt x="103" y="242"/>
                  </a:cubicBezTo>
                  <a:cubicBezTo>
                    <a:pt x="102" y="245"/>
                    <a:pt x="101" y="247"/>
                    <a:pt x="100" y="250"/>
                  </a:cubicBezTo>
                  <a:cubicBezTo>
                    <a:pt x="99" y="252"/>
                    <a:pt x="98" y="254"/>
                    <a:pt x="97" y="256"/>
                  </a:cubicBezTo>
                  <a:cubicBezTo>
                    <a:pt x="92" y="264"/>
                    <a:pt x="90" y="268"/>
                    <a:pt x="90" y="268"/>
                  </a:cubicBezTo>
                  <a:cubicBezTo>
                    <a:pt x="90" y="268"/>
                    <a:pt x="92" y="263"/>
                    <a:pt x="94" y="255"/>
                  </a:cubicBezTo>
                  <a:cubicBezTo>
                    <a:pt x="95" y="253"/>
                    <a:pt x="96" y="251"/>
                    <a:pt x="97" y="248"/>
                  </a:cubicBezTo>
                  <a:cubicBezTo>
                    <a:pt x="97" y="246"/>
                    <a:pt x="98" y="243"/>
                    <a:pt x="99" y="240"/>
                  </a:cubicBezTo>
                  <a:cubicBezTo>
                    <a:pt x="99" y="238"/>
                    <a:pt x="100" y="234"/>
                    <a:pt x="101" y="231"/>
                  </a:cubicBezTo>
                  <a:cubicBezTo>
                    <a:pt x="102" y="228"/>
                    <a:pt x="102" y="225"/>
                    <a:pt x="103" y="221"/>
                  </a:cubicBezTo>
                  <a:cubicBezTo>
                    <a:pt x="103" y="217"/>
                    <a:pt x="104" y="214"/>
                    <a:pt x="104" y="210"/>
                  </a:cubicBezTo>
                  <a:cubicBezTo>
                    <a:pt x="105" y="206"/>
                    <a:pt x="105" y="202"/>
                    <a:pt x="105" y="198"/>
                  </a:cubicBezTo>
                  <a:cubicBezTo>
                    <a:pt x="105" y="196"/>
                    <a:pt x="105" y="194"/>
                    <a:pt x="106" y="192"/>
                  </a:cubicBezTo>
                  <a:cubicBezTo>
                    <a:pt x="106" y="190"/>
                    <a:pt x="106" y="187"/>
                    <a:pt x="105" y="185"/>
                  </a:cubicBezTo>
                  <a:cubicBezTo>
                    <a:pt x="105" y="181"/>
                    <a:pt x="105" y="176"/>
                    <a:pt x="105" y="172"/>
                  </a:cubicBezTo>
                  <a:cubicBezTo>
                    <a:pt x="104" y="163"/>
                    <a:pt x="104" y="154"/>
                    <a:pt x="102" y="145"/>
                  </a:cubicBezTo>
                  <a:cubicBezTo>
                    <a:pt x="100" y="135"/>
                    <a:pt x="97" y="126"/>
                    <a:pt x="94" y="117"/>
                  </a:cubicBezTo>
                  <a:cubicBezTo>
                    <a:pt x="91" y="108"/>
                    <a:pt x="88" y="99"/>
                    <a:pt x="83" y="91"/>
                  </a:cubicBezTo>
                  <a:cubicBezTo>
                    <a:pt x="80" y="83"/>
                    <a:pt x="74" y="75"/>
                    <a:pt x="70" y="67"/>
                  </a:cubicBezTo>
                  <a:cubicBezTo>
                    <a:pt x="67" y="64"/>
                    <a:pt x="65" y="60"/>
                    <a:pt x="62" y="56"/>
                  </a:cubicBezTo>
                  <a:cubicBezTo>
                    <a:pt x="61" y="55"/>
                    <a:pt x="60" y="53"/>
                    <a:pt x="58" y="51"/>
                  </a:cubicBezTo>
                  <a:cubicBezTo>
                    <a:pt x="57" y="50"/>
                    <a:pt x="56" y="48"/>
                    <a:pt x="54" y="47"/>
                  </a:cubicBezTo>
                  <a:cubicBezTo>
                    <a:pt x="51" y="44"/>
                    <a:pt x="49" y="41"/>
                    <a:pt x="46" y="38"/>
                  </a:cubicBezTo>
                  <a:cubicBezTo>
                    <a:pt x="43" y="35"/>
                    <a:pt x="41" y="32"/>
                    <a:pt x="38" y="30"/>
                  </a:cubicBezTo>
                  <a:cubicBezTo>
                    <a:pt x="35" y="27"/>
                    <a:pt x="33" y="25"/>
                    <a:pt x="30" y="23"/>
                  </a:cubicBezTo>
                  <a:cubicBezTo>
                    <a:pt x="28" y="21"/>
                    <a:pt x="25" y="19"/>
                    <a:pt x="23" y="17"/>
                  </a:cubicBezTo>
                  <a:cubicBezTo>
                    <a:pt x="21" y="15"/>
                    <a:pt x="19" y="13"/>
                    <a:pt x="17" y="12"/>
                  </a:cubicBezTo>
                  <a:cubicBezTo>
                    <a:pt x="15" y="10"/>
                    <a:pt x="13" y="9"/>
                    <a:pt x="11" y="8"/>
                  </a:cubicBezTo>
                  <a:cubicBezTo>
                    <a:pt x="4" y="3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147" name="Freeform 91"/>
            <p:cNvSpPr>
              <a:spLocks/>
            </p:cNvSpPr>
            <p:nvPr/>
          </p:nvSpPr>
          <p:spPr bwMode="auto">
            <a:xfrm>
              <a:off x="3274648" y="3032060"/>
              <a:ext cx="619125" cy="1430338"/>
            </a:xfrm>
            <a:custGeom>
              <a:avLst/>
              <a:gdLst>
                <a:gd name="T0" fmla="*/ 0 w 165"/>
                <a:gd name="T1" fmla="*/ 0 h 380"/>
                <a:gd name="T2" fmla="*/ 5 w 165"/>
                <a:gd name="T3" fmla="*/ 2 h 380"/>
                <a:gd name="T4" fmla="*/ 18 w 165"/>
                <a:gd name="T5" fmla="*/ 7 h 380"/>
                <a:gd name="T6" fmla="*/ 27 w 165"/>
                <a:gd name="T7" fmla="*/ 12 h 380"/>
                <a:gd name="T8" fmla="*/ 37 w 165"/>
                <a:gd name="T9" fmla="*/ 18 h 380"/>
                <a:gd name="T10" fmla="*/ 49 w 165"/>
                <a:gd name="T11" fmla="*/ 25 h 380"/>
                <a:gd name="T12" fmla="*/ 61 w 165"/>
                <a:gd name="T13" fmla="*/ 34 h 380"/>
                <a:gd name="T14" fmla="*/ 74 w 165"/>
                <a:gd name="T15" fmla="*/ 45 h 380"/>
                <a:gd name="T16" fmla="*/ 87 w 165"/>
                <a:gd name="T17" fmla="*/ 57 h 380"/>
                <a:gd name="T18" fmla="*/ 112 w 165"/>
                <a:gd name="T19" fmla="*/ 86 h 380"/>
                <a:gd name="T20" fmla="*/ 134 w 165"/>
                <a:gd name="T21" fmla="*/ 121 h 380"/>
                <a:gd name="T22" fmla="*/ 151 w 165"/>
                <a:gd name="T23" fmla="*/ 161 h 380"/>
                <a:gd name="T24" fmla="*/ 162 w 165"/>
                <a:gd name="T25" fmla="*/ 202 h 380"/>
                <a:gd name="T26" fmla="*/ 165 w 165"/>
                <a:gd name="T27" fmla="*/ 243 h 380"/>
                <a:gd name="T28" fmla="*/ 163 w 165"/>
                <a:gd name="T29" fmla="*/ 282 h 380"/>
                <a:gd name="T30" fmla="*/ 160 w 165"/>
                <a:gd name="T31" fmla="*/ 299 h 380"/>
                <a:gd name="T32" fmla="*/ 156 w 165"/>
                <a:gd name="T33" fmla="*/ 316 h 380"/>
                <a:gd name="T34" fmla="*/ 152 w 165"/>
                <a:gd name="T35" fmla="*/ 330 h 380"/>
                <a:gd name="T36" fmla="*/ 147 w 165"/>
                <a:gd name="T37" fmla="*/ 343 h 380"/>
                <a:gd name="T38" fmla="*/ 142 w 165"/>
                <a:gd name="T39" fmla="*/ 354 h 380"/>
                <a:gd name="T40" fmla="*/ 138 w 165"/>
                <a:gd name="T41" fmla="*/ 363 h 380"/>
                <a:gd name="T42" fmla="*/ 131 w 165"/>
                <a:gd name="T43" fmla="*/ 376 h 380"/>
                <a:gd name="T44" fmla="*/ 128 w 165"/>
                <a:gd name="T45" fmla="*/ 380 h 380"/>
                <a:gd name="T46" fmla="*/ 130 w 165"/>
                <a:gd name="T47" fmla="*/ 375 h 380"/>
                <a:gd name="T48" fmla="*/ 134 w 165"/>
                <a:gd name="T49" fmla="*/ 362 h 380"/>
                <a:gd name="T50" fmla="*/ 138 w 165"/>
                <a:gd name="T51" fmla="*/ 352 h 380"/>
                <a:gd name="T52" fmla="*/ 141 w 165"/>
                <a:gd name="T53" fmla="*/ 341 h 380"/>
                <a:gd name="T54" fmla="*/ 146 w 165"/>
                <a:gd name="T55" fmla="*/ 313 h 380"/>
                <a:gd name="T56" fmla="*/ 149 w 165"/>
                <a:gd name="T57" fmla="*/ 298 h 380"/>
                <a:gd name="T58" fmla="*/ 150 w 165"/>
                <a:gd name="T59" fmla="*/ 281 h 380"/>
                <a:gd name="T60" fmla="*/ 150 w 165"/>
                <a:gd name="T61" fmla="*/ 272 h 380"/>
                <a:gd name="T62" fmla="*/ 150 w 165"/>
                <a:gd name="T63" fmla="*/ 263 h 380"/>
                <a:gd name="T64" fmla="*/ 150 w 165"/>
                <a:gd name="T65" fmla="*/ 244 h 380"/>
                <a:gd name="T66" fmla="*/ 145 w 165"/>
                <a:gd name="T67" fmla="*/ 205 h 380"/>
                <a:gd name="T68" fmla="*/ 135 w 165"/>
                <a:gd name="T69" fmla="*/ 166 h 380"/>
                <a:gd name="T70" fmla="*/ 119 w 165"/>
                <a:gd name="T71" fmla="*/ 129 h 380"/>
                <a:gd name="T72" fmla="*/ 100 w 165"/>
                <a:gd name="T73" fmla="*/ 95 h 380"/>
                <a:gd name="T74" fmla="*/ 78 w 165"/>
                <a:gd name="T75" fmla="*/ 66 h 380"/>
                <a:gd name="T76" fmla="*/ 66 w 165"/>
                <a:gd name="T77" fmla="*/ 53 h 380"/>
                <a:gd name="T78" fmla="*/ 55 w 165"/>
                <a:gd name="T79" fmla="*/ 42 h 380"/>
                <a:gd name="T80" fmla="*/ 34 w 165"/>
                <a:gd name="T81" fmla="*/ 23 h 380"/>
                <a:gd name="T82" fmla="*/ 24 w 165"/>
                <a:gd name="T83" fmla="*/ 16 h 380"/>
                <a:gd name="T84" fmla="*/ 16 w 165"/>
                <a:gd name="T85" fmla="*/ 10 h 380"/>
                <a:gd name="T86" fmla="*/ 4 w 165"/>
                <a:gd name="T87" fmla="*/ 3 h 380"/>
                <a:gd name="T88" fmla="*/ 0 w 165"/>
                <a:gd name="T8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380">
                  <a:moveTo>
                    <a:pt x="0" y="0"/>
                  </a:moveTo>
                  <a:cubicBezTo>
                    <a:pt x="0" y="0"/>
                    <a:pt x="2" y="0"/>
                    <a:pt x="5" y="2"/>
                  </a:cubicBezTo>
                  <a:cubicBezTo>
                    <a:pt x="8" y="3"/>
                    <a:pt x="12" y="5"/>
                    <a:pt x="18" y="7"/>
                  </a:cubicBezTo>
                  <a:cubicBezTo>
                    <a:pt x="20" y="9"/>
                    <a:pt x="24" y="10"/>
                    <a:pt x="27" y="12"/>
                  </a:cubicBezTo>
                  <a:cubicBezTo>
                    <a:pt x="30" y="14"/>
                    <a:pt x="34" y="16"/>
                    <a:pt x="37" y="18"/>
                  </a:cubicBezTo>
                  <a:cubicBezTo>
                    <a:pt x="41" y="20"/>
                    <a:pt x="45" y="23"/>
                    <a:pt x="49" y="25"/>
                  </a:cubicBezTo>
                  <a:cubicBezTo>
                    <a:pt x="53" y="28"/>
                    <a:pt x="57" y="31"/>
                    <a:pt x="61" y="34"/>
                  </a:cubicBezTo>
                  <a:cubicBezTo>
                    <a:pt x="66" y="37"/>
                    <a:pt x="70" y="41"/>
                    <a:pt x="74" y="45"/>
                  </a:cubicBezTo>
                  <a:cubicBezTo>
                    <a:pt x="78" y="49"/>
                    <a:pt x="83" y="52"/>
                    <a:pt x="87" y="57"/>
                  </a:cubicBezTo>
                  <a:cubicBezTo>
                    <a:pt x="96" y="66"/>
                    <a:pt x="104" y="75"/>
                    <a:pt x="112" y="86"/>
                  </a:cubicBezTo>
                  <a:cubicBezTo>
                    <a:pt x="120" y="97"/>
                    <a:pt x="128" y="109"/>
                    <a:pt x="134" y="121"/>
                  </a:cubicBezTo>
                  <a:cubicBezTo>
                    <a:pt x="141" y="134"/>
                    <a:pt x="146" y="147"/>
                    <a:pt x="151" y="161"/>
                  </a:cubicBezTo>
                  <a:cubicBezTo>
                    <a:pt x="156" y="174"/>
                    <a:pt x="159" y="188"/>
                    <a:pt x="162" y="202"/>
                  </a:cubicBezTo>
                  <a:cubicBezTo>
                    <a:pt x="164" y="216"/>
                    <a:pt x="165" y="230"/>
                    <a:pt x="165" y="243"/>
                  </a:cubicBezTo>
                  <a:cubicBezTo>
                    <a:pt x="165" y="257"/>
                    <a:pt x="165" y="270"/>
                    <a:pt x="163" y="282"/>
                  </a:cubicBezTo>
                  <a:cubicBezTo>
                    <a:pt x="162" y="288"/>
                    <a:pt x="161" y="294"/>
                    <a:pt x="160" y="299"/>
                  </a:cubicBezTo>
                  <a:cubicBezTo>
                    <a:pt x="159" y="305"/>
                    <a:pt x="158" y="310"/>
                    <a:pt x="156" y="316"/>
                  </a:cubicBezTo>
                  <a:cubicBezTo>
                    <a:pt x="155" y="321"/>
                    <a:pt x="153" y="326"/>
                    <a:pt x="152" y="330"/>
                  </a:cubicBezTo>
                  <a:cubicBezTo>
                    <a:pt x="150" y="335"/>
                    <a:pt x="149" y="339"/>
                    <a:pt x="147" y="343"/>
                  </a:cubicBezTo>
                  <a:cubicBezTo>
                    <a:pt x="145" y="347"/>
                    <a:pt x="144" y="351"/>
                    <a:pt x="142" y="354"/>
                  </a:cubicBezTo>
                  <a:cubicBezTo>
                    <a:pt x="141" y="357"/>
                    <a:pt x="139" y="360"/>
                    <a:pt x="138" y="363"/>
                  </a:cubicBezTo>
                  <a:cubicBezTo>
                    <a:pt x="135" y="369"/>
                    <a:pt x="132" y="373"/>
                    <a:pt x="131" y="376"/>
                  </a:cubicBezTo>
                  <a:cubicBezTo>
                    <a:pt x="129" y="378"/>
                    <a:pt x="128" y="380"/>
                    <a:pt x="128" y="380"/>
                  </a:cubicBezTo>
                  <a:cubicBezTo>
                    <a:pt x="128" y="380"/>
                    <a:pt x="129" y="378"/>
                    <a:pt x="130" y="375"/>
                  </a:cubicBezTo>
                  <a:cubicBezTo>
                    <a:pt x="131" y="372"/>
                    <a:pt x="133" y="368"/>
                    <a:pt x="134" y="362"/>
                  </a:cubicBezTo>
                  <a:cubicBezTo>
                    <a:pt x="135" y="359"/>
                    <a:pt x="136" y="356"/>
                    <a:pt x="138" y="352"/>
                  </a:cubicBezTo>
                  <a:cubicBezTo>
                    <a:pt x="138" y="349"/>
                    <a:pt x="139" y="345"/>
                    <a:pt x="141" y="341"/>
                  </a:cubicBezTo>
                  <a:cubicBezTo>
                    <a:pt x="143" y="333"/>
                    <a:pt x="145" y="323"/>
                    <a:pt x="146" y="313"/>
                  </a:cubicBezTo>
                  <a:cubicBezTo>
                    <a:pt x="147" y="308"/>
                    <a:pt x="148" y="303"/>
                    <a:pt x="149" y="298"/>
                  </a:cubicBezTo>
                  <a:cubicBezTo>
                    <a:pt x="149" y="292"/>
                    <a:pt x="150" y="286"/>
                    <a:pt x="150" y="281"/>
                  </a:cubicBezTo>
                  <a:cubicBezTo>
                    <a:pt x="150" y="278"/>
                    <a:pt x="150" y="275"/>
                    <a:pt x="150" y="272"/>
                  </a:cubicBezTo>
                  <a:cubicBezTo>
                    <a:pt x="150" y="269"/>
                    <a:pt x="150" y="266"/>
                    <a:pt x="150" y="263"/>
                  </a:cubicBezTo>
                  <a:cubicBezTo>
                    <a:pt x="150" y="256"/>
                    <a:pt x="150" y="250"/>
                    <a:pt x="150" y="244"/>
                  </a:cubicBezTo>
                  <a:cubicBezTo>
                    <a:pt x="149" y="231"/>
                    <a:pt x="147" y="218"/>
                    <a:pt x="145" y="205"/>
                  </a:cubicBezTo>
                  <a:cubicBezTo>
                    <a:pt x="142" y="192"/>
                    <a:pt x="139" y="179"/>
                    <a:pt x="135" y="166"/>
                  </a:cubicBezTo>
                  <a:cubicBezTo>
                    <a:pt x="130" y="153"/>
                    <a:pt x="125" y="141"/>
                    <a:pt x="119" y="129"/>
                  </a:cubicBezTo>
                  <a:cubicBezTo>
                    <a:pt x="113" y="117"/>
                    <a:pt x="107" y="106"/>
                    <a:pt x="100" y="95"/>
                  </a:cubicBezTo>
                  <a:cubicBezTo>
                    <a:pt x="92" y="85"/>
                    <a:pt x="85" y="75"/>
                    <a:pt x="78" y="66"/>
                  </a:cubicBezTo>
                  <a:cubicBezTo>
                    <a:pt x="74" y="61"/>
                    <a:pt x="70" y="57"/>
                    <a:pt x="66" y="53"/>
                  </a:cubicBezTo>
                  <a:cubicBezTo>
                    <a:pt x="62" y="49"/>
                    <a:pt x="59" y="45"/>
                    <a:pt x="55" y="42"/>
                  </a:cubicBezTo>
                  <a:cubicBezTo>
                    <a:pt x="47" y="35"/>
                    <a:pt x="40" y="29"/>
                    <a:pt x="34" y="23"/>
                  </a:cubicBezTo>
                  <a:cubicBezTo>
                    <a:pt x="30" y="21"/>
                    <a:pt x="27" y="18"/>
                    <a:pt x="24" y="16"/>
                  </a:cubicBezTo>
                  <a:cubicBezTo>
                    <a:pt x="21" y="14"/>
                    <a:pt x="18" y="12"/>
                    <a:pt x="16" y="10"/>
                  </a:cubicBezTo>
                  <a:cubicBezTo>
                    <a:pt x="11" y="7"/>
                    <a:pt x="7" y="4"/>
                    <a:pt x="4" y="3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148" name="Freeform 92"/>
            <p:cNvSpPr>
              <a:spLocks/>
            </p:cNvSpPr>
            <p:nvPr/>
          </p:nvSpPr>
          <p:spPr bwMode="auto">
            <a:xfrm>
              <a:off x="3131773" y="3186048"/>
              <a:ext cx="536575" cy="1241425"/>
            </a:xfrm>
            <a:custGeom>
              <a:avLst/>
              <a:gdLst>
                <a:gd name="T0" fmla="*/ 0 w 143"/>
                <a:gd name="T1" fmla="*/ 0 h 330"/>
                <a:gd name="T2" fmla="*/ 4 w 143"/>
                <a:gd name="T3" fmla="*/ 1 h 330"/>
                <a:gd name="T4" fmla="*/ 15 w 143"/>
                <a:gd name="T5" fmla="*/ 6 h 330"/>
                <a:gd name="T6" fmla="*/ 23 w 143"/>
                <a:gd name="T7" fmla="*/ 10 h 330"/>
                <a:gd name="T8" fmla="*/ 32 w 143"/>
                <a:gd name="T9" fmla="*/ 15 h 330"/>
                <a:gd name="T10" fmla="*/ 53 w 143"/>
                <a:gd name="T11" fmla="*/ 30 h 330"/>
                <a:gd name="T12" fmla="*/ 64 w 143"/>
                <a:gd name="T13" fmla="*/ 39 h 330"/>
                <a:gd name="T14" fmla="*/ 75 w 143"/>
                <a:gd name="T15" fmla="*/ 49 h 330"/>
                <a:gd name="T16" fmla="*/ 97 w 143"/>
                <a:gd name="T17" fmla="*/ 75 h 330"/>
                <a:gd name="T18" fmla="*/ 116 w 143"/>
                <a:gd name="T19" fmla="*/ 105 h 330"/>
                <a:gd name="T20" fmla="*/ 131 w 143"/>
                <a:gd name="T21" fmla="*/ 139 h 330"/>
                <a:gd name="T22" fmla="*/ 140 w 143"/>
                <a:gd name="T23" fmla="*/ 175 h 330"/>
                <a:gd name="T24" fmla="*/ 143 w 143"/>
                <a:gd name="T25" fmla="*/ 211 h 330"/>
                <a:gd name="T26" fmla="*/ 141 w 143"/>
                <a:gd name="T27" fmla="*/ 244 h 330"/>
                <a:gd name="T28" fmla="*/ 139 w 143"/>
                <a:gd name="T29" fmla="*/ 260 h 330"/>
                <a:gd name="T30" fmla="*/ 135 w 143"/>
                <a:gd name="T31" fmla="*/ 274 h 330"/>
                <a:gd name="T32" fmla="*/ 127 w 143"/>
                <a:gd name="T33" fmla="*/ 297 h 330"/>
                <a:gd name="T34" fmla="*/ 123 w 143"/>
                <a:gd name="T35" fmla="*/ 307 h 330"/>
                <a:gd name="T36" fmla="*/ 119 w 143"/>
                <a:gd name="T37" fmla="*/ 315 h 330"/>
                <a:gd name="T38" fmla="*/ 113 w 143"/>
                <a:gd name="T39" fmla="*/ 326 h 330"/>
                <a:gd name="T40" fmla="*/ 111 w 143"/>
                <a:gd name="T41" fmla="*/ 330 h 330"/>
                <a:gd name="T42" fmla="*/ 112 w 143"/>
                <a:gd name="T43" fmla="*/ 325 h 330"/>
                <a:gd name="T44" fmla="*/ 116 w 143"/>
                <a:gd name="T45" fmla="*/ 314 h 330"/>
                <a:gd name="T46" fmla="*/ 119 w 143"/>
                <a:gd name="T47" fmla="*/ 306 h 330"/>
                <a:gd name="T48" fmla="*/ 122 w 143"/>
                <a:gd name="T49" fmla="*/ 296 h 330"/>
                <a:gd name="T50" fmla="*/ 127 w 143"/>
                <a:gd name="T51" fmla="*/ 272 h 330"/>
                <a:gd name="T52" fmla="*/ 129 w 143"/>
                <a:gd name="T53" fmla="*/ 258 h 330"/>
                <a:gd name="T54" fmla="*/ 130 w 143"/>
                <a:gd name="T55" fmla="*/ 243 h 330"/>
                <a:gd name="T56" fmla="*/ 130 w 143"/>
                <a:gd name="T57" fmla="*/ 211 h 330"/>
                <a:gd name="T58" fmla="*/ 125 w 143"/>
                <a:gd name="T59" fmla="*/ 178 h 330"/>
                <a:gd name="T60" fmla="*/ 116 w 143"/>
                <a:gd name="T61" fmla="*/ 144 h 330"/>
                <a:gd name="T62" fmla="*/ 103 w 143"/>
                <a:gd name="T63" fmla="*/ 112 h 330"/>
                <a:gd name="T64" fmla="*/ 86 w 143"/>
                <a:gd name="T65" fmla="*/ 82 h 330"/>
                <a:gd name="T66" fmla="*/ 67 w 143"/>
                <a:gd name="T67" fmla="*/ 57 h 330"/>
                <a:gd name="T68" fmla="*/ 57 w 143"/>
                <a:gd name="T69" fmla="*/ 46 h 330"/>
                <a:gd name="T70" fmla="*/ 47 w 143"/>
                <a:gd name="T71" fmla="*/ 36 h 330"/>
                <a:gd name="T72" fmla="*/ 29 w 143"/>
                <a:gd name="T73" fmla="*/ 20 h 330"/>
                <a:gd name="T74" fmla="*/ 21 w 143"/>
                <a:gd name="T75" fmla="*/ 14 h 330"/>
                <a:gd name="T76" fmla="*/ 14 w 143"/>
                <a:gd name="T77" fmla="*/ 9 h 330"/>
                <a:gd name="T78" fmla="*/ 3 w 143"/>
                <a:gd name="T79" fmla="*/ 2 h 330"/>
                <a:gd name="T80" fmla="*/ 0 w 143"/>
                <a:gd name="T8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330">
                  <a:moveTo>
                    <a:pt x="0" y="0"/>
                  </a:moveTo>
                  <a:cubicBezTo>
                    <a:pt x="0" y="0"/>
                    <a:pt x="1" y="0"/>
                    <a:pt x="4" y="1"/>
                  </a:cubicBezTo>
                  <a:cubicBezTo>
                    <a:pt x="6" y="3"/>
                    <a:pt x="10" y="4"/>
                    <a:pt x="15" y="6"/>
                  </a:cubicBezTo>
                  <a:cubicBezTo>
                    <a:pt x="17" y="8"/>
                    <a:pt x="20" y="9"/>
                    <a:pt x="23" y="10"/>
                  </a:cubicBezTo>
                  <a:cubicBezTo>
                    <a:pt x="26" y="12"/>
                    <a:pt x="29" y="14"/>
                    <a:pt x="32" y="15"/>
                  </a:cubicBezTo>
                  <a:cubicBezTo>
                    <a:pt x="38" y="19"/>
                    <a:pt x="46" y="24"/>
                    <a:pt x="53" y="30"/>
                  </a:cubicBezTo>
                  <a:cubicBezTo>
                    <a:pt x="57" y="32"/>
                    <a:pt x="60" y="36"/>
                    <a:pt x="64" y="39"/>
                  </a:cubicBezTo>
                  <a:cubicBezTo>
                    <a:pt x="68" y="42"/>
                    <a:pt x="72" y="45"/>
                    <a:pt x="75" y="49"/>
                  </a:cubicBezTo>
                  <a:cubicBezTo>
                    <a:pt x="83" y="57"/>
                    <a:pt x="90" y="65"/>
                    <a:pt x="97" y="75"/>
                  </a:cubicBezTo>
                  <a:cubicBezTo>
                    <a:pt x="104" y="84"/>
                    <a:pt x="111" y="94"/>
                    <a:pt x="116" y="105"/>
                  </a:cubicBezTo>
                  <a:cubicBezTo>
                    <a:pt x="122" y="116"/>
                    <a:pt x="127" y="127"/>
                    <a:pt x="131" y="139"/>
                  </a:cubicBezTo>
                  <a:cubicBezTo>
                    <a:pt x="135" y="151"/>
                    <a:pt x="138" y="163"/>
                    <a:pt x="140" y="175"/>
                  </a:cubicBezTo>
                  <a:cubicBezTo>
                    <a:pt x="142" y="187"/>
                    <a:pt x="143" y="199"/>
                    <a:pt x="143" y="211"/>
                  </a:cubicBezTo>
                  <a:cubicBezTo>
                    <a:pt x="143" y="223"/>
                    <a:pt x="143" y="234"/>
                    <a:pt x="141" y="244"/>
                  </a:cubicBezTo>
                  <a:cubicBezTo>
                    <a:pt x="141" y="250"/>
                    <a:pt x="139" y="255"/>
                    <a:pt x="139" y="260"/>
                  </a:cubicBezTo>
                  <a:cubicBezTo>
                    <a:pt x="137" y="264"/>
                    <a:pt x="136" y="269"/>
                    <a:pt x="135" y="274"/>
                  </a:cubicBezTo>
                  <a:cubicBezTo>
                    <a:pt x="133" y="283"/>
                    <a:pt x="130" y="291"/>
                    <a:pt x="127" y="297"/>
                  </a:cubicBezTo>
                  <a:cubicBezTo>
                    <a:pt x="126" y="301"/>
                    <a:pt x="124" y="304"/>
                    <a:pt x="123" y="307"/>
                  </a:cubicBezTo>
                  <a:cubicBezTo>
                    <a:pt x="122" y="310"/>
                    <a:pt x="120" y="313"/>
                    <a:pt x="119" y="315"/>
                  </a:cubicBezTo>
                  <a:cubicBezTo>
                    <a:pt x="117" y="320"/>
                    <a:pt x="115" y="323"/>
                    <a:pt x="113" y="326"/>
                  </a:cubicBezTo>
                  <a:cubicBezTo>
                    <a:pt x="112" y="328"/>
                    <a:pt x="111" y="330"/>
                    <a:pt x="111" y="330"/>
                  </a:cubicBezTo>
                  <a:cubicBezTo>
                    <a:pt x="111" y="330"/>
                    <a:pt x="111" y="328"/>
                    <a:pt x="112" y="325"/>
                  </a:cubicBezTo>
                  <a:cubicBezTo>
                    <a:pt x="113" y="323"/>
                    <a:pt x="115" y="319"/>
                    <a:pt x="116" y="314"/>
                  </a:cubicBezTo>
                  <a:cubicBezTo>
                    <a:pt x="117" y="311"/>
                    <a:pt x="118" y="309"/>
                    <a:pt x="119" y="306"/>
                  </a:cubicBezTo>
                  <a:cubicBezTo>
                    <a:pt x="120" y="302"/>
                    <a:pt x="121" y="299"/>
                    <a:pt x="122" y="296"/>
                  </a:cubicBezTo>
                  <a:cubicBezTo>
                    <a:pt x="123" y="289"/>
                    <a:pt x="125" y="281"/>
                    <a:pt x="127" y="272"/>
                  </a:cubicBezTo>
                  <a:cubicBezTo>
                    <a:pt x="127" y="267"/>
                    <a:pt x="128" y="263"/>
                    <a:pt x="129" y="258"/>
                  </a:cubicBezTo>
                  <a:cubicBezTo>
                    <a:pt x="129" y="253"/>
                    <a:pt x="130" y="248"/>
                    <a:pt x="130" y="243"/>
                  </a:cubicBezTo>
                  <a:cubicBezTo>
                    <a:pt x="130" y="233"/>
                    <a:pt x="130" y="222"/>
                    <a:pt x="130" y="211"/>
                  </a:cubicBezTo>
                  <a:cubicBezTo>
                    <a:pt x="129" y="200"/>
                    <a:pt x="127" y="189"/>
                    <a:pt x="125" y="178"/>
                  </a:cubicBezTo>
                  <a:cubicBezTo>
                    <a:pt x="123" y="167"/>
                    <a:pt x="120" y="155"/>
                    <a:pt x="116" y="144"/>
                  </a:cubicBezTo>
                  <a:cubicBezTo>
                    <a:pt x="113" y="133"/>
                    <a:pt x="108" y="122"/>
                    <a:pt x="103" y="112"/>
                  </a:cubicBezTo>
                  <a:cubicBezTo>
                    <a:pt x="98" y="101"/>
                    <a:pt x="92" y="92"/>
                    <a:pt x="86" y="82"/>
                  </a:cubicBezTo>
                  <a:cubicBezTo>
                    <a:pt x="80" y="73"/>
                    <a:pt x="74" y="65"/>
                    <a:pt x="67" y="57"/>
                  </a:cubicBezTo>
                  <a:cubicBezTo>
                    <a:pt x="64" y="53"/>
                    <a:pt x="60" y="50"/>
                    <a:pt x="57" y="46"/>
                  </a:cubicBezTo>
                  <a:cubicBezTo>
                    <a:pt x="54" y="43"/>
                    <a:pt x="50" y="39"/>
                    <a:pt x="47" y="36"/>
                  </a:cubicBezTo>
                  <a:cubicBezTo>
                    <a:pt x="41" y="30"/>
                    <a:pt x="34" y="25"/>
                    <a:pt x="29" y="20"/>
                  </a:cubicBezTo>
                  <a:cubicBezTo>
                    <a:pt x="26" y="18"/>
                    <a:pt x="23" y="16"/>
                    <a:pt x="21" y="14"/>
                  </a:cubicBezTo>
                  <a:cubicBezTo>
                    <a:pt x="18" y="12"/>
                    <a:pt x="16" y="11"/>
                    <a:pt x="14" y="9"/>
                  </a:cubicBezTo>
                  <a:cubicBezTo>
                    <a:pt x="9" y="6"/>
                    <a:pt x="6" y="4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42" y="2796302"/>
            <a:ext cx="806464" cy="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3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build="p"/>
      <p:bldP spid="108" grpId="0"/>
      <p:bldP spid="109" grpId="0"/>
      <p:bldP spid="134" grpId="0"/>
      <p:bldP spid="135" grpId="0"/>
      <p:bldP spid="136" grpId="0"/>
      <p:bldP spid="137" grpId="0"/>
      <p:bldP spid="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Negative externality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02424"/>
            <a:ext cx="4665785" cy="4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05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1"/>
            <a:ext cx="9144000" cy="612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749" y="2288900"/>
            <a:ext cx="7265580" cy="2610846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THANKS FOR WHATCHING</a:t>
            </a:r>
            <a:endParaRPr lang="id-ID" sz="8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-429259" y="1876426"/>
            <a:ext cx="3908492" cy="4252912"/>
            <a:chOff x="-7750175" y="2408238"/>
            <a:chExt cx="8178800" cy="88995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-5067300" y="7413626"/>
              <a:ext cx="2463800" cy="41910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-4978400" y="7477126"/>
              <a:ext cx="23749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-5321300" y="783272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-52578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-30607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-339407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-505142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-4505325" y="855027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-44418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-22447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-4019550" y="8623301"/>
              <a:ext cx="16764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4235450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-4505325" y="10145713"/>
              <a:ext cx="3171825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-4422775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-15938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-3879850" y="10218738"/>
              <a:ext cx="21558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-41592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-5724525" y="10564813"/>
              <a:ext cx="4000500" cy="419100"/>
            </a:xfrm>
            <a:prstGeom prst="rect">
              <a:avLst/>
            </a:pr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-5641975" y="10637838"/>
              <a:ext cx="1492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-4933950" y="10637838"/>
              <a:ext cx="303847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-6505575" y="10974388"/>
              <a:ext cx="5172075" cy="333375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-64008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-62134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-60261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-58420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56546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-54673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-5673725" y="8969376"/>
              <a:ext cx="2463800" cy="287338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-5610225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-5175250" y="9020176"/>
              <a:ext cx="1876425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-5403850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-5108575" y="9866313"/>
              <a:ext cx="2463800" cy="28575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-5045075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-4610100" y="9917113"/>
              <a:ext cx="1876425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-4838700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-4737100" y="8255001"/>
              <a:ext cx="2295525" cy="295275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-4737100" y="8299451"/>
              <a:ext cx="2295525" cy="206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-4505325" y="9256713"/>
              <a:ext cx="2463800" cy="609600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-4051300" y="93519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-4051300" y="95932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-2419350" y="4497388"/>
              <a:ext cx="390525" cy="528638"/>
            </a:xfrm>
            <a:custGeom>
              <a:avLst/>
              <a:gdLst>
                <a:gd name="T0" fmla="*/ 244 w 246"/>
                <a:gd name="T1" fmla="*/ 48 h 333"/>
                <a:gd name="T2" fmla="*/ 244 w 246"/>
                <a:gd name="T3" fmla="*/ 48 h 333"/>
                <a:gd name="T4" fmla="*/ 242 w 246"/>
                <a:gd name="T5" fmla="*/ 38 h 333"/>
                <a:gd name="T6" fmla="*/ 238 w 246"/>
                <a:gd name="T7" fmla="*/ 30 h 333"/>
                <a:gd name="T8" fmla="*/ 232 w 246"/>
                <a:gd name="T9" fmla="*/ 24 h 333"/>
                <a:gd name="T10" fmla="*/ 226 w 246"/>
                <a:gd name="T11" fmla="*/ 18 h 333"/>
                <a:gd name="T12" fmla="*/ 218 w 246"/>
                <a:gd name="T13" fmla="*/ 12 h 333"/>
                <a:gd name="T14" fmla="*/ 210 w 246"/>
                <a:gd name="T15" fmla="*/ 8 h 333"/>
                <a:gd name="T16" fmla="*/ 190 w 246"/>
                <a:gd name="T17" fmla="*/ 2 h 333"/>
                <a:gd name="T18" fmla="*/ 170 w 246"/>
                <a:gd name="T19" fmla="*/ 0 h 333"/>
                <a:gd name="T20" fmla="*/ 150 w 246"/>
                <a:gd name="T21" fmla="*/ 0 h 333"/>
                <a:gd name="T22" fmla="*/ 132 w 246"/>
                <a:gd name="T23" fmla="*/ 4 h 333"/>
                <a:gd name="T24" fmla="*/ 120 w 246"/>
                <a:gd name="T25" fmla="*/ 8 h 333"/>
                <a:gd name="T26" fmla="*/ 120 w 246"/>
                <a:gd name="T27" fmla="*/ 8 h 333"/>
                <a:gd name="T28" fmla="*/ 110 w 246"/>
                <a:gd name="T29" fmla="*/ 16 h 333"/>
                <a:gd name="T30" fmla="*/ 98 w 246"/>
                <a:gd name="T31" fmla="*/ 26 h 333"/>
                <a:gd name="T32" fmla="*/ 72 w 246"/>
                <a:gd name="T33" fmla="*/ 54 h 333"/>
                <a:gd name="T34" fmla="*/ 48 w 246"/>
                <a:gd name="T35" fmla="*/ 89 h 333"/>
                <a:gd name="T36" fmla="*/ 38 w 246"/>
                <a:gd name="T37" fmla="*/ 107 h 333"/>
                <a:gd name="T38" fmla="*/ 30 w 246"/>
                <a:gd name="T39" fmla="*/ 125 h 333"/>
                <a:gd name="T40" fmla="*/ 30 w 246"/>
                <a:gd name="T41" fmla="*/ 125 h 333"/>
                <a:gd name="T42" fmla="*/ 26 w 246"/>
                <a:gd name="T43" fmla="*/ 139 h 333"/>
                <a:gd name="T44" fmla="*/ 24 w 246"/>
                <a:gd name="T45" fmla="*/ 157 h 333"/>
                <a:gd name="T46" fmla="*/ 20 w 246"/>
                <a:gd name="T47" fmla="*/ 213 h 333"/>
                <a:gd name="T48" fmla="*/ 0 w 246"/>
                <a:gd name="T49" fmla="*/ 269 h 333"/>
                <a:gd name="T50" fmla="*/ 98 w 246"/>
                <a:gd name="T51" fmla="*/ 333 h 333"/>
                <a:gd name="T52" fmla="*/ 134 w 246"/>
                <a:gd name="T53" fmla="*/ 267 h 333"/>
                <a:gd name="T54" fmla="*/ 134 w 246"/>
                <a:gd name="T55" fmla="*/ 267 h 333"/>
                <a:gd name="T56" fmla="*/ 150 w 246"/>
                <a:gd name="T57" fmla="*/ 251 h 333"/>
                <a:gd name="T58" fmla="*/ 168 w 246"/>
                <a:gd name="T59" fmla="*/ 227 h 333"/>
                <a:gd name="T60" fmla="*/ 188 w 246"/>
                <a:gd name="T61" fmla="*/ 199 h 333"/>
                <a:gd name="T62" fmla="*/ 208 w 246"/>
                <a:gd name="T63" fmla="*/ 169 h 333"/>
                <a:gd name="T64" fmla="*/ 224 w 246"/>
                <a:gd name="T65" fmla="*/ 137 h 333"/>
                <a:gd name="T66" fmla="*/ 236 w 246"/>
                <a:gd name="T67" fmla="*/ 105 h 333"/>
                <a:gd name="T68" fmla="*/ 240 w 246"/>
                <a:gd name="T69" fmla="*/ 91 h 333"/>
                <a:gd name="T70" fmla="*/ 244 w 246"/>
                <a:gd name="T71" fmla="*/ 74 h 333"/>
                <a:gd name="T72" fmla="*/ 246 w 246"/>
                <a:gd name="T73" fmla="*/ 60 h 333"/>
                <a:gd name="T74" fmla="*/ 244 w 246"/>
                <a:gd name="T75" fmla="*/ 48 h 333"/>
                <a:gd name="T76" fmla="*/ 244 w 246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6" h="333">
                  <a:moveTo>
                    <a:pt x="244" y="48"/>
                  </a:moveTo>
                  <a:lnTo>
                    <a:pt x="244" y="48"/>
                  </a:lnTo>
                  <a:lnTo>
                    <a:pt x="242" y="38"/>
                  </a:lnTo>
                  <a:lnTo>
                    <a:pt x="238" y="30"/>
                  </a:lnTo>
                  <a:lnTo>
                    <a:pt x="232" y="24"/>
                  </a:lnTo>
                  <a:lnTo>
                    <a:pt x="226" y="18"/>
                  </a:lnTo>
                  <a:lnTo>
                    <a:pt x="218" y="12"/>
                  </a:lnTo>
                  <a:lnTo>
                    <a:pt x="210" y="8"/>
                  </a:lnTo>
                  <a:lnTo>
                    <a:pt x="190" y="2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32" y="4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10" y="16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8" y="89"/>
                  </a:lnTo>
                  <a:lnTo>
                    <a:pt x="38" y="107"/>
                  </a:lnTo>
                  <a:lnTo>
                    <a:pt x="30" y="125"/>
                  </a:lnTo>
                  <a:lnTo>
                    <a:pt x="30" y="125"/>
                  </a:lnTo>
                  <a:lnTo>
                    <a:pt x="26" y="139"/>
                  </a:lnTo>
                  <a:lnTo>
                    <a:pt x="24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8" y="333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50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8" y="169"/>
                  </a:lnTo>
                  <a:lnTo>
                    <a:pt x="224" y="137"/>
                  </a:lnTo>
                  <a:lnTo>
                    <a:pt x="236" y="105"/>
                  </a:lnTo>
                  <a:lnTo>
                    <a:pt x="240" y="91"/>
                  </a:lnTo>
                  <a:lnTo>
                    <a:pt x="244" y="74"/>
                  </a:lnTo>
                  <a:lnTo>
                    <a:pt x="246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-3209925" y="4914901"/>
              <a:ext cx="984250" cy="1174750"/>
            </a:xfrm>
            <a:custGeom>
              <a:avLst/>
              <a:gdLst>
                <a:gd name="T0" fmla="*/ 620 w 620"/>
                <a:gd name="T1" fmla="*/ 42 h 740"/>
                <a:gd name="T2" fmla="*/ 620 w 620"/>
                <a:gd name="T3" fmla="*/ 42 h 740"/>
                <a:gd name="T4" fmla="*/ 610 w 620"/>
                <a:gd name="T5" fmla="*/ 68 h 740"/>
                <a:gd name="T6" fmla="*/ 582 w 620"/>
                <a:gd name="T7" fmla="*/ 136 h 740"/>
                <a:gd name="T8" fmla="*/ 560 w 620"/>
                <a:gd name="T9" fmla="*/ 184 h 740"/>
                <a:gd name="T10" fmla="*/ 532 w 620"/>
                <a:gd name="T11" fmla="*/ 236 h 740"/>
                <a:gd name="T12" fmla="*/ 502 w 620"/>
                <a:gd name="T13" fmla="*/ 292 h 740"/>
                <a:gd name="T14" fmla="*/ 466 w 620"/>
                <a:gd name="T15" fmla="*/ 352 h 740"/>
                <a:gd name="T16" fmla="*/ 424 w 620"/>
                <a:gd name="T17" fmla="*/ 414 h 740"/>
                <a:gd name="T18" fmla="*/ 380 w 620"/>
                <a:gd name="T19" fmla="*/ 474 h 740"/>
                <a:gd name="T20" fmla="*/ 356 w 620"/>
                <a:gd name="T21" fmla="*/ 504 h 740"/>
                <a:gd name="T22" fmla="*/ 330 w 620"/>
                <a:gd name="T23" fmla="*/ 532 h 740"/>
                <a:gd name="T24" fmla="*/ 304 w 620"/>
                <a:gd name="T25" fmla="*/ 560 h 740"/>
                <a:gd name="T26" fmla="*/ 276 w 620"/>
                <a:gd name="T27" fmla="*/ 588 h 740"/>
                <a:gd name="T28" fmla="*/ 246 w 620"/>
                <a:gd name="T29" fmla="*/ 612 h 740"/>
                <a:gd name="T30" fmla="*/ 216 w 620"/>
                <a:gd name="T31" fmla="*/ 638 h 740"/>
                <a:gd name="T32" fmla="*/ 186 w 620"/>
                <a:gd name="T33" fmla="*/ 660 h 740"/>
                <a:gd name="T34" fmla="*/ 154 w 620"/>
                <a:gd name="T35" fmla="*/ 680 h 740"/>
                <a:gd name="T36" fmla="*/ 120 w 620"/>
                <a:gd name="T37" fmla="*/ 700 h 740"/>
                <a:gd name="T38" fmla="*/ 86 w 620"/>
                <a:gd name="T39" fmla="*/ 716 h 740"/>
                <a:gd name="T40" fmla="*/ 50 w 620"/>
                <a:gd name="T41" fmla="*/ 730 h 740"/>
                <a:gd name="T42" fmla="*/ 14 w 620"/>
                <a:gd name="T43" fmla="*/ 740 h 740"/>
                <a:gd name="T44" fmla="*/ 14 w 620"/>
                <a:gd name="T45" fmla="*/ 740 h 740"/>
                <a:gd name="T46" fmla="*/ 0 w 620"/>
                <a:gd name="T47" fmla="*/ 448 h 740"/>
                <a:gd name="T48" fmla="*/ 0 w 620"/>
                <a:gd name="T49" fmla="*/ 448 h 740"/>
                <a:gd name="T50" fmla="*/ 16 w 620"/>
                <a:gd name="T51" fmla="*/ 454 h 740"/>
                <a:gd name="T52" fmla="*/ 36 w 620"/>
                <a:gd name="T53" fmla="*/ 460 h 740"/>
                <a:gd name="T54" fmla="*/ 62 w 620"/>
                <a:gd name="T55" fmla="*/ 462 h 740"/>
                <a:gd name="T56" fmla="*/ 76 w 620"/>
                <a:gd name="T57" fmla="*/ 464 h 740"/>
                <a:gd name="T58" fmla="*/ 90 w 620"/>
                <a:gd name="T59" fmla="*/ 462 h 740"/>
                <a:gd name="T60" fmla="*/ 106 w 620"/>
                <a:gd name="T61" fmla="*/ 460 h 740"/>
                <a:gd name="T62" fmla="*/ 122 w 620"/>
                <a:gd name="T63" fmla="*/ 456 h 740"/>
                <a:gd name="T64" fmla="*/ 140 w 620"/>
                <a:gd name="T65" fmla="*/ 452 h 740"/>
                <a:gd name="T66" fmla="*/ 158 w 620"/>
                <a:gd name="T67" fmla="*/ 444 h 740"/>
                <a:gd name="T68" fmla="*/ 176 w 620"/>
                <a:gd name="T69" fmla="*/ 434 h 740"/>
                <a:gd name="T70" fmla="*/ 194 w 620"/>
                <a:gd name="T71" fmla="*/ 422 h 740"/>
                <a:gd name="T72" fmla="*/ 214 w 620"/>
                <a:gd name="T73" fmla="*/ 408 h 740"/>
                <a:gd name="T74" fmla="*/ 232 w 620"/>
                <a:gd name="T75" fmla="*/ 390 h 740"/>
                <a:gd name="T76" fmla="*/ 232 w 620"/>
                <a:gd name="T77" fmla="*/ 390 h 740"/>
                <a:gd name="T78" fmla="*/ 258 w 620"/>
                <a:gd name="T79" fmla="*/ 366 h 740"/>
                <a:gd name="T80" fmla="*/ 282 w 620"/>
                <a:gd name="T81" fmla="*/ 338 h 740"/>
                <a:gd name="T82" fmla="*/ 306 w 620"/>
                <a:gd name="T83" fmla="*/ 308 h 740"/>
                <a:gd name="T84" fmla="*/ 330 w 620"/>
                <a:gd name="T85" fmla="*/ 276 h 740"/>
                <a:gd name="T86" fmla="*/ 374 w 620"/>
                <a:gd name="T87" fmla="*/ 212 h 740"/>
                <a:gd name="T88" fmla="*/ 412 w 620"/>
                <a:gd name="T89" fmla="*/ 148 h 740"/>
                <a:gd name="T90" fmla="*/ 446 w 620"/>
                <a:gd name="T91" fmla="*/ 90 h 740"/>
                <a:gd name="T92" fmla="*/ 470 w 620"/>
                <a:gd name="T93" fmla="*/ 42 h 740"/>
                <a:gd name="T94" fmla="*/ 492 w 620"/>
                <a:gd name="T95" fmla="*/ 0 h 740"/>
                <a:gd name="T96" fmla="*/ 492 w 620"/>
                <a:gd name="T97" fmla="*/ 0 h 740"/>
                <a:gd name="T98" fmla="*/ 536 w 620"/>
                <a:gd name="T99" fmla="*/ 18 h 740"/>
                <a:gd name="T100" fmla="*/ 578 w 620"/>
                <a:gd name="T101" fmla="*/ 32 h 740"/>
                <a:gd name="T102" fmla="*/ 600 w 620"/>
                <a:gd name="T103" fmla="*/ 38 h 740"/>
                <a:gd name="T104" fmla="*/ 620 w 620"/>
                <a:gd name="T105" fmla="*/ 42 h 740"/>
                <a:gd name="T106" fmla="*/ 620 w 620"/>
                <a:gd name="T107" fmla="*/ 42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0" h="740">
                  <a:moveTo>
                    <a:pt x="620" y="42"/>
                  </a:moveTo>
                  <a:lnTo>
                    <a:pt x="620" y="42"/>
                  </a:lnTo>
                  <a:lnTo>
                    <a:pt x="610" y="68"/>
                  </a:lnTo>
                  <a:lnTo>
                    <a:pt x="582" y="136"/>
                  </a:lnTo>
                  <a:lnTo>
                    <a:pt x="560" y="184"/>
                  </a:lnTo>
                  <a:lnTo>
                    <a:pt x="532" y="236"/>
                  </a:lnTo>
                  <a:lnTo>
                    <a:pt x="502" y="292"/>
                  </a:lnTo>
                  <a:lnTo>
                    <a:pt x="466" y="352"/>
                  </a:lnTo>
                  <a:lnTo>
                    <a:pt x="424" y="414"/>
                  </a:lnTo>
                  <a:lnTo>
                    <a:pt x="380" y="474"/>
                  </a:lnTo>
                  <a:lnTo>
                    <a:pt x="356" y="504"/>
                  </a:lnTo>
                  <a:lnTo>
                    <a:pt x="330" y="532"/>
                  </a:lnTo>
                  <a:lnTo>
                    <a:pt x="304" y="560"/>
                  </a:lnTo>
                  <a:lnTo>
                    <a:pt x="276" y="588"/>
                  </a:lnTo>
                  <a:lnTo>
                    <a:pt x="246" y="612"/>
                  </a:lnTo>
                  <a:lnTo>
                    <a:pt x="216" y="638"/>
                  </a:lnTo>
                  <a:lnTo>
                    <a:pt x="186" y="660"/>
                  </a:lnTo>
                  <a:lnTo>
                    <a:pt x="154" y="680"/>
                  </a:lnTo>
                  <a:lnTo>
                    <a:pt x="120" y="700"/>
                  </a:lnTo>
                  <a:lnTo>
                    <a:pt x="86" y="716"/>
                  </a:lnTo>
                  <a:lnTo>
                    <a:pt x="50" y="730"/>
                  </a:lnTo>
                  <a:lnTo>
                    <a:pt x="14" y="740"/>
                  </a:lnTo>
                  <a:lnTo>
                    <a:pt x="14" y="740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16" y="454"/>
                  </a:lnTo>
                  <a:lnTo>
                    <a:pt x="36" y="460"/>
                  </a:lnTo>
                  <a:lnTo>
                    <a:pt x="62" y="462"/>
                  </a:lnTo>
                  <a:lnTo>
                    <a:pt x="76" y="464"/>
                  </a:lnTo>
                  <a:lnTo>
                    <a:pt x="90" y="462"/>
                  </a:lnTo>
                  <a:lnTo>
                    <a:pt x="106" y="460"/>
                  </a:lnTo>
                  <a:lnTo>
                    <a:pt x="122" y="456"/>
                  </a:lnTo>
                  <a:lnTo>
                    <a:pt x="140" y="452"/>
                  </a:lnTo>
                  <a:lnTo>
                    <a:pt x="158" y="444"/>
                  </a:lnTo>
                  <a:lnTo>
                    <a:pt x="176" y="434"/>
                  </a:lnTo>
                  <a:lnTo>
                    <a:pt x="194" y="422"/>
                  </a:lnTo>
                  <a:lnTo>
                    <a:pt x="214" y="408"/>
                  </a:lnTo>
                  <a:lnTo>
                    <a:pt x="232" y="390"/>
                  </a:lnTo>
                  <a:lnTo>
                    <a:pt x="232" y="390"/>
                  </a:lnTo>
                  <a:lnTo>
                    <a:pt x="258" y="366"/>
                  </a:lnTo>
                  <a:lnTo>
                    <a:pt x="282" y="338"/>
                  </a:lnTo>
                  <a:lnTo>
                    <a:pt x="306" y="308"/>
                  </a:lnTo>
                  <a:lnTo>
                    <a:pt x="330" y="276"/>
                  </a:lnTo>
                  <a:lnTo>
                    <a:pt x="374" y="212"/>
                  </a:lnTo>
                  <a:lnTo>
                    <a:pt x="412" y="148"/>
                  </a:lnTo>
                  <a:lnTo>
                    <a:pt x="446" y="90"/>
                  </a:lnTo>
                  <a:lnTo>
                    <a:pt x="470" y="42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536" y="18"/>
                  </a:lnTo>
                  <a:lnTo>
                    <a:pt x="578" y="32"/>
                  </a:lnTo>
                  <a:lnTo>
                    <a:pt x="600" y="38"/>
                  </a:lnTo>
                  <a:lnTo>
                    <a:pt x="620" y="42"/>
                  </a:lnTo>
                  <a:lnTo>
                    <a:pt x="620" y="4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-3527425" y="4367213"/>
              <a:ext cx="2206625" cy="423863"/>
            </a:xfrm>
            <a:custGeom>
              <a:avLst/>
              <a:gdLst>
                <a:gd name="T0" fmla="*/ 12 w 1390"/>
                <a:gd name="T1" fmla="*/ 189 h 267"/>
                <a:gd name="T2" fmla="*/ 1390 w 1390"/>
                <a:gd name="T3" fmla="*/ 267 h 267"/>
                <a:gd name="T4" fmla="*/ 1372 w 1390"/>
                <a:gd name="T5" fmla="*/ 0 h 267"/>
                <a:gd name="T6" fmla="*/ 0 w 1390"/>
                <a:gd name="T7" fmla="*/ 102 h 267"/>
                <a:gd name="T8" fmla="*/ 12 w 1390"/>
                <a:gd name="T9" fmla="*/ 18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0" h="267">
                  <a:moveTo>
                    <a:pt x="12" y="189"/>
                  </a:moveTo>
                  <a:lnTo>
                    <a:pt x="1390" y="267"/>
                  </a:lnTo>
                  <a:lnTo>
                    <a:pt x="1372" y="0"/>
                  </a:lnTo>
                  <a:lnTo>
                    <a:pt x="0" y="102"/>
                  </a:lnTo>
                  <a:lnTo>
                    <a:pt x="12" y="189"/>
                  </a:lnTo>
                  <a:close/>
                </a:path>
              </a:pathLst>
            </a:custGeom>
            <a:solidFill>
              <a:srgbClr val="8A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-1768475" y="4348163"/>
              <a:ext cx="200025" cy="481013"/>
            </a:xfrm>
            <a:custGeom>
              <a:avLst/>
              <a:gdLst>
                <a:gd name="T0" fmla="*/ 126 w 126"/>
                <a:gd name="T1" fmla="*/ 146 h 303"/>
                <a:gd name="T2" fmla="*/ 126 w 126"/>
                <a:gd name="T3" fmla="*/ 146 h 303"/>
                <a:gd name="T4" fmla="*/ 126 w 126"/>
                <a:gd name="T5" fmla="*/ 178 h 303"/>
                <a:gd name="T6" fmla="*/ 124 w 126"/>
                <a:gd name="T7" fmla="*/ 207 h 303"/>
                <a:gd name="T8" fmla="*/ 120 w 126"/>
                <a:gd name="T9" fmla="*/ 233 h 303"/>
                <a:gd name="T10" fmla="*/ 114 w 126"/>
                <a:gd name="T11" fmla="*/ 255 h 303"/>
                <a:gd name="T12" fmla="*/ 104 w 126"/>
                <a:gd name="T13" fmla="*/ 275 h 303"/>
                <a:gd name="T14" fmla="*/ 94 w 126"/>
                <a:gd name="T15" fmla="*/ 289 h 303"/>
                <a:gd name="T16" fmla="*/ 90 w 126"/>
                <a:gd name="T17" fmla="*/ 295 h 303"/>
                <a:gd name="T18" fmla="*/ 84 w 126"/>
                <a:gd name="T19" fmla="*/ 299 h 303"/>
                <a:gd name="T20" fmla="*/ 78 w 126"/>
                <a:gd name="T21" fmla="*/ 301 h 303"/>
                <a:gd name="T22" fmla="*/ 72 w 126"/>
                <a:gd name="T23" fmla="*/ 303 h 303"/>
                <a:gd name="T24" fmla="*/ 72 w 126"/>
                <a:gd name="T25" fmla="*/ 303 h 303"/>
                <a:gd name="T26" fmla="*/ 64 w 126"/>
                <a:gd name="T27" fmla="*/ 301 h 303"/>
                <a:gd name="T28" fmla="*/ 58 w 126"/>
                <a:gd name="T29" fmla="*/ 299 h 303"/>
                <a:gd name="T30" fmla="*/ 52 w 126"/>
                <a:gd name="T31" fmla="*/ 297 h 303"/>
                <a:gd name="T32" fmla="*/ 46 w 126"/>
                <a:gd name="T33" fmla="*/ 291 h 303"/>
                <a:gd name="T34" fmla="*/ 34 w 126"/>
                <a:gd name="T35" fmla="*/ 279 h 303"/>
                <a:gd name="T36" fmla="*/ 24 w 126"/>
                <a:gd name="T37" fmla="*/ 261 h 303"/>
                <a:gd name="T38" fmla="*/ 16 w 126"/>
                <a:gd name="T39" fmla="*/ 239 h 303"/>
                <a:gd name="T40" fmla="*/ 8 w 126"/>
                <a:gd name="T41" fmla="*/ 213 h 303"/>
                <a:gd name="T42" fmla="*/ 2 w 126"/>
                <a:gd name="T43" fmla="*/ 185 h 303"/>
                <a:gd name="T44" fmla="*/ 0 w 126"/>
                <a:gd name="T45" fmla="*/ 154 h 303"/>
                <a:gd name="T46" fmla="*/ 0 w 126"/>
                <a:gd name="T47" fmla="*/ 154 h 303"/>
                <a:gd name="T48" fmla="*/ 0 w 126"/>
                <a:gd name="T49" fmla="*/ 124 h 303"/>
                <a:gd name="T50" fmla="*/ 2 w 126"/>
                <a:gd name="T51" fmla="*/ 94 h 303"/>
                <a:gd name="T52" fmla="*/ 6 w 126"/>
                <a:gd name="T53" fmla="*/ 68 h 303"/>
                <a:gd name="T54" fmla="*/ 12 w 126"/>
                <a:gd name="T55" fmla="*/ 46 h 303"/>
                <a:gd name="T56" fmla="*/ 22 w 126"/>
                <a:gd name="T57" fmla="*/ 26 h 303"/>
                <a:gd name="T58" fmla="*/ 32 w 126"/>
                <a:gd name="T59" fmla="*/ 12 h 303"/>
                <a:gd name="T60" fmla="*/ 36 w 126"/>
                <a:gd name="T61" fmla="*/ 8 h 303"/>
                <a:gd name="T62" fmla="*/ 42 w 126"/>
                <a:gd name="T63" fmla="*/ 4 h 303"/>
                <a:gd name="T64" fmla="*/ 48 w 126"/>
                <a:gd name="T65" fmla="*/ 0 h 303"/>
                <a:gd name="T66" fmla="*/ 56 w 126"/>
                <a:gd name="T67" fmla="*/ 0 h 303"/>
                <a:gd name="T68" fmla="*/ 56 w 126"/>
                <a:gd name="T69" fmla="*/ 0 h 303"/>
                <a:gd name="T70" fmla="*/ 62 w 126"/>
                <a:gd name="T71" fmla="*/ 0 h 303"/>
                <a:gd name="T72" fmla="*/ 68 w 126"/>
                <a:gd name="T73" fmla="*/ 2 h 303"/>
                <a:gd name="T74" fmla="*/ 74 w 126"/>
                <a:gd name="T75" fmla="*/ 6 h 303"/>
                <a:gd name="T76" fmla="*/ 80 w 126"/>
                <a:gd name="T77" fmla="*/ 10 h 303"/>
                <a:gd name="T78" fmla="*/ 92 w 126"/>
                <a:gd name="T79" fmla="*/ 24 h 303"/>
                <a:gd name="T80" fmla="*/ 102 w 126"/>
                <a:gd name="T81" fmla="*/ 42 h 303"/>
                <a:gd name="T82" fmla="*/ 110 w 126"/>
                <a:gd name="T83" fmla="*/ 64 h 303"/>
                <a:gd name="T84" fmla="*/ 118 w 126"/>
                <a:gd name="T85" fmla="*/ 88 h 303"/>
                <a:gd name="T86" fmla="*/ 124 w 126"/>
                <a:gd name="T87" fmla="*/ 116 h 303"/>
                <a:gd name="T88" fmla="*/ 126 w 126"/>
                <a:gd name="T89" fmla="*/ 146 h 303"/>
                <a:gd name="T90" fmla="*/ 126 w 126"/>
                <a:gd name="T91" fmla="*/ 14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303">
                  <a:moveTo>
                    <a:pt x="126" y="146"/>
                  </a:moveTo>
                  <a:lnTo>
                    <a:pt x="126" y="146"/>
                  </a:lnTo>
                  <a:lnTo>
                    <a:pt x="126" y="178"/>
                  </a:lnTo>
                  <a:lnTo>
                    <a:pt x="124" y="207"/>
                  </a:lnTo>
                  <a:lnTo>
                    <a:pt x="120" y="233"/>
                  </a:lnTo>
                  <a:lnTo>
                    <a:pt x="114" y="255"/>
                  </a:lnTo>
                  <a:lnTo>
                    <a:pt x="104" y="275"/>
                  </a:lnTo>
                  <a:lnTo>
                    <a:pt x="94" y="289"/>
                  </a:lnTo>
                  <a:lnTo>
                    <a:pt x="90" y="295"/>
                  </a:lnTo>
                  <a:lnTo>
                    <a:pt x="84" y="299"/>
                  </a:lnTo>
                  <a:lnTo>
                    <a:pt x="78" y="301"/>
                  </a:lnTo>
                  <a:lnTo>
                    <a:pt x="72" y="303"/>
                  </a:lnTo>
                  <a:lnTo>
                    <a:pt x="72" y="303"/>
                  </a:lnTo>
                  <a:lnTo>
                    <a:pt x="64" y="301"/>
                  </a:lnTo>
                  <a:lnTo>
                    <a:pt x="58" y="299"/>
                  </a:lnTo>
                  <a:lnTo>
                    <a:pt x="52" y="297"/>
                  </a:lnTo>
                  <a:lnTo>
                    <a:pt x="46" y="291"/>
                  </a:lnTo>
                  <a:lnTo>
                    <a:pt x="34" y="279"/>
                  </a:lnTo>
                  <a:lnTo>
                    <a:pt x="24" y="261"/>
                  </a:lnTo>
                  <a:lnTo>
                    <a:pt x="16" y="239"/>
                  </a:lnTo>
                  <a:lnTo>
                    <a:pt x="8" y="213"/>
                  </a:lnTo>
                  <a:lnTo>
                    <a:pt x="2" y="18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6" y="68"/>
                  </a:lnTo>
                  <a:lnTo>
                    <a:pt x="12" y="46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42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8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92" y="24"/>
                  </a:lnTo>
                  <a:lnTo>
                    <a:pt x="102" y="42"/>
                  </a:lnTo>
                  <a:lnTo>
                    <a:pt x="110" y="64"/>
                  </a:lnTo>
                  <a:lnTo>
                    <a:pt x="118" y="88"/>
                  </a:lnTo>
                  <a:lnTo>
                    <a:pt x="124" y="116"/>
                  </a:lnTo>
                  <a:lnTo>
                    <a:pt x="126" y="146"/>
                  </a:lnTo>
                  <a:lnTo>
                    <a:pt x="126" y="14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-1679575" y="4322763"/>
              <a:ext cx="342900" cy="528638"/>
            </a:xfrm>
            <a:custGeom>
              <a:avLst/>
              <a:gdLst>
                <a:gd name="T0" fmla="*/ 0 w 216"/>
                <a:gd name="T1" fmla="*/ 16 h 333"/>
                <a:gd name="T2" fmla="*/ 198 w 216"/>
                <a:gd name="T3" fmla="*/ 0 h 333"/>
                <a:gd name="T4" fmla="*/ 216 w 216"/>
                <a:gd name="T5" fmla="*/ 333 h 333"/>
                <a:gd name="T6" fmla="*/ 8 w 216"/>
                <a:gd name="T7" fmla="*/ 317 h 333"/>
                <a:gd name="T8" fmla="*/ 0 w 216"/>
                <a:gd name="T9" fmla="*/ 1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333">
                  <a:moveTo>
                    <a:pt x="0" y="16"/>
                  </a:moveTo>
                  <a:lnTo>
                    <a:pt x="198" y="0"/>
                  </a:lnTo>
                  <a:lnTo>
                    <a:pt x="216" y="333"/>
                  </a:lnTo>
                  <a:lnTo>
                    <a:pt x="8" y="31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-1460500" y="4322763"/>
              <a:ext cx="219075" cy="528638"/>
            </a:xfrm>
            <a:custGeom>
              <a:avLst/>
              <a:gdLst>
                <a:gd name="T0" fmla="*/ 138 w 138"/>
                <a:gd name="T1" fmla="*/ 162 h 333"/>
                <a:gd name="T2" fmla="*/ 138 w 138"/>
                <a:gd name="T3" fmla="*/ 162 h 333"/>
                <a:gd name="T4" fmla="*/ 138 w 138"/>
                <a:gd name="T5" fmla="*/ 197 h 333"/>
                <a:gd name="T6" fmla="*/ 136 w 138"/>
                <a:gd name="T7" fmla="*/ 229 h 333"/>
                <a:gd name="T8" fmla="*/ 132 w 138"/>
                <a:gd name="T9" fmla="*/ 257 h 333"/>
                <a:gd name="T10" fmla="*/ 124 w 138"/>
                <a:gd name="T11" fmla="*/ 283 h 333"/>
                <a:gd name="T12" fmla="*/ 116 w 138"/>
                <a:gd name="T13" fmla="*/ 303 h 333"/>
                <a:gd name="T14" fmla="*/ 104 w 138"/>
                <a:gd name="T15" fmla="*/ 319 h 333"/>
                <a:gd name="T16" fmla="*/ 98 w 138"/>
                <a:gd name="T17" fmla="*/ 325 h 333"/>
                <a:gd name="T18" fmla="*/ 92 w 138"/>
                <a:gd name="T19" fmla="*/ 329 h 333"/>
                <a:gd name="T20" fmla="*/ 84 w 138"/>
                <a:gd name="T21" fmla="*/ 333 h 333"/>
                <a:gd name="T22" fmla="*/ 78 w 138"/>
                <a:gd name="T23" fmla="*/ 333 h 333"/>
                <a:gd name="T24" fmla="*/ 78 w 138"/>
                <a:gd name="T25" fmla="*/ 333 h 333"/>
                <a:gd name="T26" fmla="*/ 70 w 138"/>
                <a:gd name="T27" fmla="*/ 333 h 333"/>
                <a:gd name="T28" fmla="*/ 64 w 138"/>
                <a:gd name="T29" fmla="*/ 331 h 333"/>
                <a:gd name="T30" fmla="*/ 56 w 138"/>
                <a:gd name="T31" fmla="*/ 327 h 333"/>
                <a:gd name="T32" fmla="*/ 50 w 138"/>
                <a:gd name="T33" fmla="*/ 323 h 333"/>
                <a:gd name="T34" fmla="*/ 38 w 138"/>
                <a:gd name="T35" fmla="*/ 307 h 333"/>
                <a:gd name="T36" fmla="*/ 26 w 138"/>
                <a:gd name="T37" fmla="*/ 287 h 333"/>
                <a:gd name="T38" fmla="*/ 16 w 138"/>
                <a:gd name="T39" fmla="*/ 263 h 333"/>
                <a:gd name="T40" fmla="*/ 8 w 138"/>
                <a:gd name="T41" fmla="*/ 235 h 333"/>
                <a:gd name="T42" fmla="*/ 2 w 138"/>
                <a:gd name="T43" fmla="*/ 205 h 333"/>
                <a:gd name="T44" fmla="*/ 0 w 138"/>
                <a:gd name="T45" fmla="*/ 170 h 333"/>
                <a:gd name="T46" fmla="*/ 0 w 138"/>
                <a:gd name="T47" fmla="*/ 170 h 333"/>
                <a:gd name="T48" fmla="*/ 0 w 138"/>
                <a:gd name="T49" fmla="*/ 136 h 333"/>
                <a:gd name="T50" fmla="*/ 2 w 138"/>
                <a:gd name="T51" fmla="*/ 104 h 333"/>
                <a:gd name="T52" fmla="*/ 6 w 138"/>
                <a:gd name="T53" fmla="*/ 76 h 333"/>
                <a:gd name="T54" fmla="*/ 14 w 138"/>
                <a:gd name="T55" fmla="*/ 52 h 333"/>
                <a:gd name="T56" fmla="*/ 22 w 138"/>
                <a:gd name="T57" fmla="*/ 30 h 333"/>
                <a:gd name="T58" fmla="*/ 34 w 138"/>
                <a:gd name="T59" fmla="*/ 14 h 333"/>
                <a:gd name="T60" fmla="*/ 40 w 138"/>
                <a:gd name="T61" fmla="*/ 8 h 333"/>
                <a:gd name="T62" fmla="*/ 46 w 138"/>
                <a:gd name="T63" fmla="*/ 4 h 333"/>
                <a:gd name="T64" fmla="*/ 52 w 138"/>
                <a:gd name="T65" fmla="*/ 2 h 333"/>
                <a:gd name="T66" fmla="*/ 60 w 138"/>
                <a:gd name="T67" fmla="*/ 0 h 333"/>
                <a:gd name="T68" fmla="*/ 60 w 138"/>
                <a:gd name="T69" fmla="*/ 0 h 333"/>
                <a:gd name="T70" fmla="*/ 68 w 138"/>
                <a:gd name="T71" fmla="*/ 0 h 333"/>
                <a:gd name="T72" fmla="*/ 74 w 138"/>
                <a:gd name="T73" fmla="*/ 2 h 333"/>
                <a:gd name="T74" fmla="*/ 82 w 138"/>
                <a:gd name="T75" fmla="*/ 6 h 333"/>
                <a:gd name="T76" fmla="*/ 88 w 138"/>
                <a:gd name="T77" fmla="*/ 12 h 333"/>
                <a:gd name="T78" fmla="*/ 100 w 138"/>
                <a:gd name="T79" fmla="*/ 26 h 333"/>
                <a:gd name="T80" fmla="*/ 112 w 138"/>
                <a:gd name="T81" fmla="*/ 46 h 333"/>
                <a:gd name="T82" fmla="*/ 122 w 138"/>
                <a:gd name="T83" fmla="*/ 70 h 333"/>
                <a:gd name="T84" fmla="*/ 130 w 138"/>
                <a:gd name="T85" fmla="*/ 98 h 333"/>
                <a:gd name="T86" fmla="*/ 136 w 138"/>
                <a:gd name="T87" fmla="*/ 130 h 333"/>
                <a:gd name="T88" fmla="*/ 138 w 138"/>
                <a:gd name="T89" fmla="*/ 162 h 333"/>
                <a:gd name="T90" fmla="*/ 138 w 138"/>
                <a:gd name="T91" fmla="*/ 16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333">
                  <a:moveTo>
                    <a:pt x="138" y="162"/>
                  </a:moveTo>
                  <a:lnTo>
                    <a:pt x="138" y="162"/>
                  </a:lnTo>
                  <a:lnTo>
                    <a:pt x="138" y="197"/>
                  </a:lnTo>
                  <a:lnTo>
                    <a:pt x="136" y="229"/>
                  </a:lnTo>
                  <a:lnTo>
                    <a:pt x="132" y="257"/>
                  </a:lnTo>
                  <a:lnTo>
                    <a:pt x="124" y="283"/>
                  </a:lnTo>
                  <a:lnTo>
                    <a:pt x="116" y="303"/>
                  </a:lnTo>
                  <a:lnTo>
                    <a:pt x="104" y="319"/>
                  </a:lnTo>
                  <a:lnTo>
                    <a:pt x="98" y="325"/>
                  </a:lnTo>
                  <a:lnTo>
                    <a:pt x="92" y="329"/>
                  </a:lnTo>
                  <a:lnTo>
                    <a:pt x="84" y="333"/>
                  </a:lnTo>
                  <a:lnTo>
                    <a:pt x="78" y="333"/>
                  </a:lnTo>
                  <a:lnTo>
                    <a:pt x="78" y="333"/>
                  </a:lnTo>
                  <a:lnTo>
                    <a:pt x="70" y="333"/>
                  </a:lnTo>
                  <a:lnTo>
                    <a:pt x="64" y="331"/>
                  </a:lnTo>
                  <a:lnTo>
                    <a:pt x="56" y="327"/>
                  </a:lnTo>
                  <a:lnTo>
                    <a:pt x="50" y="323"/>
                  </a:lnTo>
                  <a:lnTo>
                    <a:pt x="38" y="307"/>
                  </a:lnTo>
                  <a:lnTo>
                    <a:pt x="26" y="287"/>
                  </a:lnTo>
                  <a:lnTo>
                    <a:pt x="16" y="263"/>
                  </a:lnTo>
                  <a:lnTo>
                    <a:pt x="8" y="235"/>
                  </a:lnTo>
                  <a:lnTo>
                    <a:pt x="2" y="205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2"/>
                  </a:lnTo>
                  <a:lnTo>
                    <a:pt x="22" y="30"/>
                  </a:lnTo>
                  <a:lnTo>
                    <a:pt x="34" y="14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100" y="26"/>
                  </a:lnTo>
                  <a:lnTo>
                    <a:pt x="112" y="46"/>
                  </a:lnTo>
                  <a:lnTo>
                    <a:pt x="122" y="70"/>
                  </a:lnTo>
                  <a:lnTo>
                    <a:pt x="130" y="98"/>
                  </a:lnTo>
                  <a:lnTo>
                    <a:pt x="136" y="130"/>
                  </a:lnTo>
                  <a:lnTo>
                    <a:pt x="138" y="162"/>
                  </a:lnTo>
                  <a:lnTo>
                    <a:pt x="138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-2692400" y="7950201"/>
              <a:ext cx="434975" cy="381000"/>
            </a:xfrm>
            <a:custGeom>
              <a:avLst/>
              <a:gdLst>
                <a:gd name="T0" fmla="*/ 100 w 274"/>
                <a:gd name="T1" fmla="*/ 24 h 240"/>
                <a:gd name="T2" fmla="*/ 100 w 274"/>
                <a:gd name="T3" fmla="*/ 24 h 240"/>
                <a:gd name="T4" fmla="*/ 98 w 274"/>
                <a:gd name="T5" fmla="*/ 26 h 240"/>
                <a:gd name="T6" fmla="*/ 94 w 274"/>
                <a:gd name="T7" fmla="*/ 28 h 240"/>
                <a:gd name="T8" fmla="*/ 92 w 274"/>
                <a:gd name="T9" fmla="*/ 34 h 240"/>
                <a:gd name="T10" fmla="*/ 94 w 274"/>
                <a:gd name="T11" fmla="*/ 46 h 240"/>
                <a:gd name="T12" fmla="*/ 94 w 274"/>
                <a:gd name="T13" fmla="*/ 46 h 240"/>
                <a:gd name="T14" fmla="*/ 116 w 274"/>
                <a:gd name="T15" fmla="*/ 54 h 240"/>
                <a:gd name="T16" fmla="*/ 136 w 274"/>
                <a:gd name="T17" fmla="*/ 62 h 240"/>
                <a:gd name="T18" fmla="*/ 158 w 274"/>
                <a:gd name="T19" fmla="*/ 74 h 240"/>
                <a:gd name="T20" fmla="*/ 180 w 274"/>
                <a:gd name="T21" fmla="*/ 88 h 240"/>
                <a:gd name="T22" fmla="*/ 180 w 274"/>
                <a:gd name="T23" fmla="*/ 88 h 240"/>
                <a:gd name="T24" fmla="*/ 206 w 274"/>
                <a:gd name="T25" fmla="*/ 106 h 240"/>
                <a:gd name="T26" fmla="*/ 226 w 274"/>
                <a:gd name="T27" fmla="*/ 124 h 240"/>
                <a:gd name="T28" fmla="*/ 244 w 274"/>
                <a:gd name="T29" fmla="*/ 144 h 240"/>
                <a:gd name="T30" fmla="*/ 258 w 274"/>
                <a:gd name="T31" fmla="*/ 164 h 240"/>
                <a:gd name="T32" fmla="*/ 268 w 274"/>
                <a:gd name="T33" fmla="*/ 182 h 240"/>
                <a:gd name="T34" fmla="*/ 272 w 274"/>
                <a:gd name="T35" fmla="*/ 198 h 240"/>
                <a:gd name="T36" fmla="*/ 274 w 274"/>
                <a:gd name="T37" fmla="*/ 206 h 240"/>
                <a:gd name="T38" fmla="*/ 274 w 274"/>
                <a:gd name="T39" fmla="*/ 214 h 240"/>
                <a:gd name="T40" fmla="*/ 272 w 274"/>
                <a:gd name="T41" fmla="*/ 220 h 240"/>
                <a:gd name="T42" fmla="*/ 268 w 274"/>
                <a:gd name="T43" fmla="*/ 226 h 240"/>
                <a:gd name="T44" fmla="*/ 268 w 274"/>
                <a:gd name="T45" fmla="*/ 226 h 240"/>
                <a:gd name="T46" fmla="*/ 264 w 274"/>
                <a:gd name="T47" fmla="*/ 230 h 240"/>
                <a:gd name="T48" fmla="*/ 258 w 274"/>
                <a:gd name="T49" fmla="*/ 234 h 240"/>
                <a:gd name="T50" fmla="*/ 252 w 274"/>
                <a:gd name="T51" fmla="*/ 238 h 240"/>
                <a:gd name="T52" fmla="*/ 244 w 274"/>
                <a:gd name="T53" fmla="*/ 240 h 240"/>
                <a:gd name="T54" fmla="*/ 228 w 274"/>
                <a:gd name="T55" fmla="*/ 240 h 240"/>
                <a:gd name="T56" fmla="*/ 206 w 274"/>
                <a:gd name="T57" fmla="*/ 238 h 240"/>
                <a:gd name="T58" fmla="*/ 184 w 274"/>
                <a:gd name="T59" fmla="*/ 232 h 240"/>
                <a:gd name="T60" fmla="*/ 160 w 274"/>
                <a:gd name="T61" fmla="*/ 222 h 240"/>
                <a:gd name="T62" fmla="*/ 134 w 274"/>
                <a:gd name="T63" fmla="*/ 210 h 240"/>
                <a:gd name="T64" fmla="*/ 108 w 274"/>
                <a:gd name="T65" fmla="*/ 194 h 240"/>
                <a:gd name="T66" fmla="*/ 108 w 274"/>
                <a:gd name="T67" fmla="*/ 194 h 240"/>
                <a:gd name="T68" fmla="*/ 82 w 274"/>
                <a:gd name="T69" fmla="*/ 174 h 240"/>
                <a:gd name="T70" fmla="*/ 58 w 274"/>
                <a:gd name="T71" fmla="*/ 152 h 240"/>
                <a:gd name="T72" fmla="*/ 44 w 274"/>
                <a:gd name="T73" fmla="*/ 164 h 240"/>
                <a:gd name="T74" fmla="*/ 0 w 274"/>
                <a:gd name="T75" fmla="*/ 134 h 240"/>
                <a:gd name="T76" fmla="*/ 0 w 274"/>
                <a:gd name="T77" fmla="*/ 134 h 240"/>
                <a:gd name="T78" fmla="*/ 0 w 274"/>
                <a:gd name="T79" fmla="*/ 114 h 240"/>
                <a:gd name="T80" fmla="*/ 4 w 274"/>
                <a:gd name="T81" fmla="*/ 72 h 240"/>
                <a:gd name="T82" fmla="*/ 8 w 274"/>
                <a:gd name="T83" fmla="*/ 48 h 240"/>
                <a:gd name="T84" fmla="*/ 12 w 274"/>
                <a:gd name="T85" fmla="*/ 26 h 240"/>
                <a:gd name="T86" fmla="*/ 18 w 274"/>
                <a:gd name="T87" fmla="*/ 10 h 240"/>
                <a:gd name="T88" fmla="*/ 22 w 274"/>
                <a:gd name="T89" fmla="*/ 4 h 240"/>
                <a:gd name="T90" fmla="*/ 28 w 274"/>
                <a:gd name="T91" fmla="*/ 0 h 240"/>
                <a:gd name="T92" fmla="*/ 100 w 274"/>
                <a:gd name="T93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4" h="240">
                  <a:moveTo>
                    <a:pt x="100" y="24"/>
                  </a:moveTo>
                  <a:lnTo>
                    <a:pt x="100" y="24"/>
                  </a:lnTo>
                  <a:lnTo>
                    <a:pt x="98" y="26"/>
                  </a:lnTo>
                  <a:lnTo>
                    <a:pt x="94" y="28"/>
                  </a:lnTo>
                  <a:lnTo>
                    <a:pt x="92" y="3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116" y="54"/>
                  </a:lnTo>
                  <a:lnTo>
                    <a:pt x="136" y="62"/>
                  </a:lnTo>
                  <a:lnTo>
                    <a:pt x="158" y="74"/>
                  </a:lnTo>
                  <a:lnTo>
                    <a:pt x="180" y="88"/>
                  </a:lnTo>
                  <a:lnTo>
                    <a:pt x="180" y="88"/>
                  </a:lnTo>
                  <a:lnTo>
                    <a:pt x="206" y="106"/>
                  </a:lnTo>
                  <a:lnTo>
                    <a:pt x="226" y="124"/>
                  </a:lnTo>
                  <a:lnTo>
                    <a:pt x="244" y="144"/>
                  </a:lnTo>
                  <a:lnTo>
                    <a:pt x="258" y="164"/>
                  </a:lnTo>
                  <a:lnTo>
                    <a:pt x="268" y="182"/>
                  </a:lnTo>
                  <a:lnTo>
                    <a:pt x="272" y="198"/>
                  </a:lnTo>
                  <a:lnTo>
                    <a:pt x="274" y="206"/>
                  </a:lnTo>
                  <a:lnTo>
                    <a:pt x="274" y="214"/>
                  </a:lnTo>
                  <a:lnTo>
                    <a:pt x="272" y="220"/>
                  </a:lnTo>
                  <a:lnTo>
                    <a:pt x="268" y="226"/>
                  </a:lnTo>
                  <a:lnTo>
                    <a:pt x="268" y="226"/>
                  </a:lnTo>
                  <a:lnTo>
                    <a:pt x="264" y="230"/>
                  </a:lnTo>
                  <a:lnTo>
                    <a:pt x="258" y="234"/>
                  </a:lnTo>
                  <a:lnTo>
                    <a:pt x="252" y="238"/>
                  </a:lnTo>
                  <a:lnTo>
                    <a:pt x="244" y="240"/>
                  </a:lnTo>
                  <a:lnTo>
                    <a:pt x="228" y="240"/>
                  </a:lnTo>
                  <a:lnTo>
                    <a:pt x="206" y="238"/>
                  </a:lnTo>
                  <a:lnTo>
                    <a:pt x="184" y="232"/>
                  </a:lnTo>
                  <a:lnTo>
                    <a:pt x="160" y="222"/>
                  </a:lnTo>
                  <a:lnTo>
                    <a:pt x="134" y="21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82" y="174"/>
                  </a:lnTo>
                  <a:lnTo>
                    <a:pt x="58" y="152"/>
                  </a:lnTo>
                  <a:lnTo>
                    <a:pt x="44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4" y="72"/>
                  </a:lnTo>
                  <a:lnTo>
                    <a:pt x="8" y="48"/>
                  </a:lnTo>
                  <a:lnTo>
                    <a:pt x="12" y="26"/>
                  </a:lnTo>
                  <a:lnTo>
                    <a:pt x="18" y="10"/>
                  </a:lnTo>
                  <a:lnTo>
                    <a:pt x="22" y="4"/>
                  </a:lnTo>
                  <a:lnTo>
                    <a:pt x="28" y="0"/>
                  </a:lnTo>
                  <a:lnTo>
                    <a:pt x="100" y="2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-3216275" y="8093076"/>
              <a:ext cx="425450" cy="400050"/>
            </a:xfrm>
            <a:custGeom>
              <a:avLst/>
              <a:gdLst>
                <a:gd name="T0" fmla="*/ 106 w 268"/>
                <a:gd name="T1" fmla="*/ 30 h 252"/>
                <a:gd name="T2" fmla="*/ 106 w 268"/>
                <a:gd name="T3" fmla="*/ 30 h 252"/>
                <a:gd name="T4" fmla="*/ 104 w 268"/>
                <a:gd name="T5" fmla="*/ 30 h 252"/>
                <a:gd name="T6" fmla="*/ 102 w 268"/>
                <a:gd name="T7" fmla="*/ 32 h 252"/>
                <a:gd name="T8" fmla="*/ 98 w 268"/>
                <a:gd name="T9" fmla="*/ 38 h 252"/>
                <a:gd name="T10" fmla="*/ 100 w 268"/>
                <a:gd name="T11" fmla="*/ 50 h 252"/>
                <a:gd name="T12" fmla="*/ 100 w 268"/>
                <a:gd name="T13" fmla="*/ 50 h 252"/>
                <a:gd name="T14" fmla="*/ 120 w 268"/>
                <a:gd name="T15" fmla="*/ 58 h 252"/>
                <a:gd name="T16" fmla="*/ 140 w 268"/>
                <a:gd name="T17" fmla="*/ 70 h 252"/>
                <a:gd name="T18" fmla="*/ 162 w 268"/>
                <a:gd name="T19" fmla="*/ 82 h 252"/>
                <a:gd name="T20" fmla="*/ 184 w 268"/>
                <a:gd name="T21" fmla="*/ 98 h 252"/>
                <a:gd name="T22" fmla="*/ 184 w 268"/>
                <a:gd name="T23" fmla="*/ 98 h 252"/>
                <a:gd name="T24" fmla="*/ 206 w 268"/>
                <a:gd name="T25" fmla="*/ 116 h 252"/>
                <a:gd name="T26" fmla="*/ 226 w 268"/>
                <a:gd name="T27" fmla="*/ 138 h 252"/>
                <a:gd name="T28" fmla="*/ 244 w 268"/>
                <a:gd name="T29" fmla="*/ 158 h 252"/>
                <a:gd name="T30" fmla="*/ 256 w 268"/>
                <a:gd name="T31" fmla="*/ 178 h 252"/>
                <a:gd name="T32" fmla="*/ 264 w 268"/>
                <a:gd name="T33" fmla="*/ 196 h 252"/>
                <a:gd name="T34" fmla="*/ 268 w 268"/>
                <a:gd name="T35" fmla="*/ 214 h 252"/>
                <a:gd name="T36" fmla="*/ 268 w 268"/>
                <a:gd name="T37" fmla="*/ 222 h 252"/>
                <a:gd name="T38" fmla="*/ 268 w 268"/>
                <a:gd name="T39" fmla="*/ 228 h 252"/>
                <a:gd name="T40" fmla="*/ 266 w 268"/>
                <a:gd name="T41" fmla="*/ 234 h 252"/>
                <a:gd name="T42" fmla="*/ 262 w 268"/>
                <a:gd name="T43" fmla="*/ 240 h 252"/>
                <a:gd name="T44" fmla="*/ 262 w 268"/>
                <a:gd name="T45" fmla="*/ 240 h 252"/>
                <a:gd name="T46" fmla="*/ 258 w 268"/>
                <a:gd name="T47" fmla="*/ 246 h 252"/>
                <a:gd name="T48" fmla="*/ 252 w 268"/>
                <a:gd name="T49" fmla="*/ 248 h 252"/>
                <a:gd name="T50" fmla="*/ 246 w 268"/>
                <a:gd name="T51" fmla="*/ 252 h 252"/>
                <a:gd name="T52" fmla="*/ 238 w 268"/>
                <a:gd name="T53" fmla="*/ 252 h 252"/>
                <a:gd name="T54" fmla="*/ 220 w 268"/>
                <a:gd name="T55" fmla="*/ 252 h 252"/>
                <a:gd name="T56" fmla="*/ 200 w 268"/>
                <a:gd name="T57" fmla="*/ 250 h 252"/>
                <a:gd name="T58" fmla="*/ 178 w 268"/>
                <a:gd name="T59" fmla="*/ 242 h 252"/>
                <a:gd name="T60" fmla="*/ 154 w 268"/>
                <a:gd name="T61" fmla="*/ 230 h 252"/>
                <a:gd name="T62" fmla="*/ 130 w 268"/>
                <a:gd name="T63" fmla="*/ 216 h 252"/>
                <a:gd name="T64" fmla="*/ 104 w 268"/>
                <a:gd name="T65" fmla="*/ 200 h 252"/>
                <a:gd name="T66" fmla="*/ 104 w 268"/>
                <a:gd name="T67" fmla="*/ 200 h 252"/>
                <a:gd name="T68" fmla="*/ 78 w 268"/>
                <a:gd name="T69" fmla="*/ 178 h 252"/>
                <a:gd name="T70" fmla="*/ 58 w 268"/>
                <a:gd name="T71" fmla="*/ 154 h 252"/>
                <a:gd name="T72" fmla="*/ 42 w 268"/>
                <a:gd name="T73" fmla="*/ 164 h 252"/>
                <a:gd name="T74" fmla="*/ 0 w 268"/>
                <a:gd name="T75" fmla="*/ 132 h 252"/>
                <a:gd name="T76" fmla="*/ 0 w 268"/>
                <a:gd name="T77" fmla="*/ 132 h 252"/>
                <a:gd name="T78" fmla="*/ 2 w 268"/>
                <a:gd name="T79" fmla="*/ 114 h 252"/>
                <a:gd name="T80" fmla="*/ 8 w 268"/>
                <a:gd name="T81" fmla="*/ 70 h 252"/>
                <a:gd name="T82" fmla="*/ 12 w 268"/>
                <a:gd name="T83" fmla="*/ 48 h 252"/>
                <a:gd name="T84" fmla="*/ 18 w 268"/>
                <a:gd name="T85" fmla="*/ 26 h 252"/>
                <a:gd name="T86" fmla="*/ 26 w 268"/>
                <a:gd name="T87" fmla="*/ 8 h 252"/>
                <a:gd name="T88" fmla="*/ 30 w 268"/>
                <a:gd name="T89" fmla="*/ 4 h 252"/>
                <a:gd name="T90" fmla="*/ 36 w 268"/>
                <a:gd name="T91" fmla="*/ 0 h 252"/>
                <a:gd name="T92" fmla="*/ 106 w 268"/>
                <a:gd name="T93" fmla="*/ 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252">
                  <a:moveTo>
                    <a:pt x="106" y="30"/>
                  </a:moveTo>
                  <a:lnTo>
                    <a:pt x="106" y="30"/>
                  </a:lnTo>
                  <a:lnTo>
                    <a:pt x="104" y="30"/>
                  </a:lnTo>
                  <a:lnTo>
                    <a:pt x="102" y="32"/>
                  </a:lnTo>
                  <a:lnTo>
                    <a:pt x="98" y="38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20" y="58"/>
                  </a:lnTo>
                  <a:lnTo>
                    <a:pt x="140" y="70"/>
                  </a:lnTo>
                  <a:lnTo>
                    <a:pt x="162" y="8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206" y="116"/>
                  </a:lnTo>
                  <a:lnTo>
                    <a:pt x="226" y="138"/>
                  </a:lnTo>
                  <a:lnTo>
                    <a:pt x="244" y="158"/>
                  </a:lnTo>
                  <a:lnTo>
                    <a:pt x="256" y="178"/>
                  </a:lnTo>
                  <a:lnTo>
                    <a:pt x="264" y="196"/>
                  </a:lnTo>
                  <a:lnTo>
                    <a:pt x="268" y="214"/>
                  </a:lnTo>
                  <a:lnTo>
                    <a:pt x="268" y="222"/>
                  </a:lnTo>
                  <a:lnTo>
                    <a:pt x="268" y="228"/>
                  </a:lnTo>
                  <a:lnTo>
                    <a:pt x="266" y="234"/>
                  </a:lnTo>
                  <a:lnTo>
                    <a:pt x="262" y="240"/>
                  </a:lnTo>
                  <a:lnTo>
                    <a:pt x="262" y="240"/>
                  </a:lnTo>
                  <a:lnTo>
                    <a:pt x="258" y="246"/>
                  </a:lnTo>
                  <a:lnTo>
                    <a:pt x="252" y="248"/>
                  </a:lnTo>
                  <a:lnTo>
                    <a:pt x="246" y="252"/>
                  </a:lnTo>
                  <a:lnTo>
                    <a:pt x="238" y="252"/>
                  </a:lnTo>
                  <a:lnTo>
                    <a:pt x="220" y="252"/>
                  </a:lnTo>
                  <a:lnTo>
                    <a:pt x="200" y="250"/>
                  </a:lnTo>
                  <a:lnTo>
                    <a:pt x="178" y="242"/>
                  </a:lnTo>
                  <a:lnTo>
                    <a:pt x="154" y="230"/>
                  </a:lnTo>
                  <a:lnTo>
                    <a:pt x="130" y="21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78" y="178"/>
                  </a:lnTo>
                  <a:lnTo>
                    <a:pt x="58" y="154"/>
                  </a:lnTo>
                  <a:lnTo>
                    <a:pt x="42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14"/>
                  </a:lnTo>
                  <a:lnTo>
                    <a:pt x="8" y="70"/>
                  </a:lnTo>
                  <a:lnTo>
                    <a:pt x="12" y="48"/>
                  </a:lnTo>
                  <a:lnTo>
                    <a:pt x="18" y="26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-4286250" y="7019926"/>
              <a:ext cx="1438275" cy="1181100"/>
            </a:xfrm>
            <a:custGeom>
              <a:avLst/>
              <a:gdLst>
                <a:gd name="T0" fmla="*/ 906 w 906"/>
                <a:gd name="T1" fmla="*/ 164 h 744"/>
                <a:gd name="T2" fmla="*/ 906 w 906"/>
                <a:gd name="T3" fmla="*/ 164 h 744"/>
                <a:gd name="T4" fmla="*/ 904 w 906"/>
                <a:gd name="T5" fmla="*/ 190 h 744"/>
                <a:gd name="T6" fmla="*/ 900 w 906"/>
                <a:gd name="T7" fmla="*/ 222 h 744"/>
                <a:gd name="T8" fmla="*/ 888 w 906"/>
                <a:gd name="T9" fmla="*/ 294 h 744"/>
                <a:gd name="T10" fmla="*/ 872 w 906"/>
                <a:gd name="T11" fmla="*/ 376 h 744"/>
                <a:gd name="T12" fmla="*/ 854 w 906"/>
                <a:gd name="T13" fmla="*/ 460 h 744"/>
                <a:gd name="T14" fmla="*/ 818 w 906"/>
                <a:gd name="T15" fmla="*/ 614 h 744"/>
                <a:gd name="T16" fmla="*/ 794 w 906"/>
                <a:gd name="T17" fmla="*/ 712 h 744"/>
                <a:gd name="T18" fmla="*/ 794 w 906"/>
                <a:gd name="T19" fmla="*/ 712 h 744"/>
                <a:gd name="T20" fmla="*/ 790 w 906"/>
                <a:gd name="T21" fmla="*/ 726 h 744"/>
                <a:gd name="T22" fmla="*/ 660 w 906"/>
                <a:gd name="T23" fmla="*/ 744 h 744"/>
                <a:gd name="T24" fmla="*/ 706 w 906"/>
                <a:gd name="T25" fmla="*/ 244 h 744"/>
                <a:gd name="T26" fmla="*/ 706 w 906"/>
                <a:gd name="T27" fmla="*/ 244 h 744"/>
                <a:gd name="T28" fmla="*/ 650 w 906"/>
                <a:gd name="T29" fmla="*/ 248 h 744"/>
                <a:gd name="T30" fmla="*/ 510 w 906"/>
                <a:gd name="T31" fmla="*/ 252 h 744"/>
                <a:gd name="T32" fmla="*/ 426 w 906"/>
                <a:gd name="T33" fmla="*/ 254 h 744"/>
                <a:gd name="T34" fmla="*/ 340 w 906"/>
                <a:gd name="T35" fmla="*/ 252 h 744"/>
                <a:gd name="T36" fmla="*/ 258 w 906"/>
                <a:gd name="T37" fmla="*/ 250 h 744"/>
                <a:gd name="T38" fmla="*/ 186 w 906"/>
                <a:gd name="T39" fmla="*/ 244 h 744"/>
                <a:gd name="T40" fmla="*/ 186 w 906"/>
                <a:gd name="T41" fmla="*/ 244 h 744"/>
                <a:gd name="T42" fmla="*/ 156 w 906"/>
                <a:gd name="T43" fmla="*/ 238 h 744"/>
                <a:gd name="T44" fmla="*/ 128 w 906"/>
                <a:gd name="T45" fmla="*/ 230 h 744"/>
                <a:gd name="T46" fmla="*/ 104 w 906"/>
                <a:gd name="T47" fmla="*/ 218 h 744"/>
                <a:gd name="T48" fmla="*/ 84 w 906"/>
                <a:gd name="T49" fmla="*/ 202 h 744"/>
                <a:gd name="T50" fmla="*/ 66 w 906"/>
                <a:gd name="T51" fmla="*/ 186 h 744"/>
                <a:gd name="T52" fmla="*/ 52 w 906"/>
                <a:gd name="T53" fmla="*/ 168 h 744"/>
                <a:gd name="T54" fmla="*/ 38 w 906"/>
                <a:gd name="T55" fmla="*/ 150 h 744"/>
                <a:gd name="T56" fmla="*/ 28 w 906"/>
                <a:gd name="T57" fmla="*/ 130 h 744"/>
                <a:gd name="T58" fmla="*/ 20 w 906"/>
                <a:gd name="T59" fmla="*/ 112 h 744"/>
                <a:gd name="T60" fmla="*/ 12 w 906"/>
                <a:gd name="T61" fmla="*/ 94 h 744"/>
                <a:gd name="T62" fmla="*/ 4 w 906"/>
                <a:gd name="T63" fmla="*/ 62 h 744"/>
                <a:gd name="T64" fmla="*/ 0 w 906"/>
                <a:gd name="T65" fmla="*/ 40 h 744"/>
                <a:gd name="T66" fmla="*/ 0 w 906"/>
                <a:gd name="T67" fmla="*/ 30 h 744"/>
                <a:gd name="T68" fmla="*/ 68 w 906"/>
                <a:gd name="T69" fmla="*/ 48 h 744"/>
                <a:gd name="T70" fmla="*/ 440 w 906"/>
                <a:gd name="T71" fmla="*/ 0 h 744"/>
                <a:gd name="T72" fmla="*/ 440 w 906"/>
                <a:gd name="T73" fmla="*/ 0 h 744"/>
                <a:gd name="T74" fmla="*/ 472 w 906"/>
                <a:gd name="T75" fmla="*/ 2 h 744"/>
                <a:gd name="T76" fmla="*/ 524 w 906"/>
                <a:gd name="T77" fmla="*/ 6 h 744"/>
                <a:gd name="T78" fmla="*/ 590 w 906"/>
                <a:gd name="T79" fmla="*/ 12 h 744"/>
                <a:gd name="T80" fmla="*/ 662 w 906"/>
                <a:gd name="T81" fmla="*/ 22 h 744"/>
                <a:gd name="T82" fmla="*/ 700 w 906"/>
                <a:gd name="T83" fmla="*/ 30 h 744"/>
                <a:gd name="T84" fmla="*/ 736 w 906"/>
                <a:gd name="T85" fmla="*/ 38 h 744"/>
                <a:gd name="T86" fmla="*/ 772 w 906"/>
                <a:gd name="T87" fmla="*/ 48 h 744"/>
                <a:gd name="T88" fmla="*/ 804 w 906"/>
                <a:gd name="T89" fmla="*/ 58 h 744"/>
                <a:gd name="T90" fmla="*/ 836 w 906"/>
                <a:gd name="T91" fmla="*/ 70 h 744"/>
                <a:gd name="T92" fmla="*/ 862 w 906"/>
                <a:gd name="T93" fmla="*/ 84 h 744"/>
                <a:gd name="T94" fmla="*/ 884 w 906"/>
                <a:gd name="T95" fmla="*/ 100 h 744"/>
                <a:gd name="T96" fmla="*/ 892 w 906"/>
                <a:gd name="T97" fmla="*/ 108 h 744"/>
                <a:gd name="T98" fmla="*/ 900 w 906"/>
                <a:gd name="T99" fmla="*/ 116 h 744"/>
                <a:gd name="T100" fmla="*/ 900 w 906"/>
                <a:gd name="T101" fmla="*/ 116 h 744"/>
                <a:gd name="T102" fmla="*/ 904 w 906"/>
                <a:gd name="T103" fmla="*/ 122 h 744"/>
                <a:gd name="T104" fmla="*/ 906 w 906"/>
                <a:gd name="T105" fmla="*/ 134 h 744"/>
                <a:gd name="T106" fmla="*/ 906 w 906"/>
                <a:gd name="T107" fmla="*/ 164 h 744"/>
                <a:gd name="T108" fmla="*/ 906 w 906"/>
                <a:gd name="T109" fmla="*/ 16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6" h="744">
                  <a:moveTo>
                    <a:pt x="906" y="164"/>
                  </a:moveTo>
                  <a:lnTo>
                    <a:pt x="906" y="164"/>
                  </a:lnTo>
                  <a:lnTo>
                    <a:pt x="904" y="190"/>
                  </a:lnTo>
                  <a:lnTo>
                    <a:pt x="900" y="222"/>
                  </a:lnTo>
                  <a:lnTo>
                    <a:pt x="888" y="294"/>
                  </a:lnTo>
                  <a:lnTo>
                    <a:pt x="872" y="376"/>
                  </a:lnTo>
                  <a:lnTo>
                    <a:pt x="854" y="460"/>
                  </a:lnTo>
                  <a:lnTo>
                    <a:pt x="818" y="614"/>
                  </a:lnTo>
                  <a:lnTo>
                    <a:pt x="794" y="712"/>
                  </a:lnTo>
                  <a:lnTo>
                    <a:pt x="794" y="712"/>
                  </a:lnTo>
                  <a:lnTo>
                    <a:pt x="790" y="726"/>
                  </a:lnTo>
                  <a:lnTo>
                    <a:pt x="660" y="744"/>
                  </a:lnTo>
                  <a:lnTo>
                    <a:pt x="706" y="244"/>
                  </a:lnTo>
                  <a:lnTo>
                    <a:pt x="706" y="244"/>
                  </a:lnTo>
                  <a:lnTo>
                    <a:pt x="650" y="248"/>
                  </a:lnTo>
                  <a:lnTo>
                    <a:pt x="510" y="252"/>
                  </a:lnTo>
                  <a:lnTo>
                    <a:pt x="426" y="254"/>
                  </a:lnTo>
                  <a:lnTo>
                    <a:pt x="340" y="252"/>
                  </a:lnTo>
                  <a:lnTo>
                    <a:pt x="258" y="250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56" y="238"/>
                  </a:lnTo>
                  <a:lnTo>
                    <a:pt x="128" y="230"/>
                  </a:lnTo>
                  <a:lnTo>
                    <a:pt x="104" y="218"/>
                  </a:lnTo>
                  <a:lnTo>
                    <a:pt x="84" y="202"/>
                  </a:lnTo>
                  <a:lnTo>
                    <a:pt x="66" y="186"/>
                  </a:lnTo>
                  <a:lnTo>
                    <a:pt x="52" y="168"/>
                  </a:lnTo>
                  <a:lnTo>
                    <a:pt x="38" y="150"/>
                  </a:lnTo>
                  <a:lnTo>
                    <a:pt x="28" y="130"/>
                  </a:lnTo>
                  <a:lnTo>
                    <a:pt x="20" y="112"/>
                  </a:lnTo>
                  <a:lnTo>
                    <a:pt x="12" y="94"/>
                  </a:lnTo>
                  <a:lnTo>
                    <a:pt x="4" y="62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68" y="48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72" y="2"/>
                  </a:lnTo>
                  <a:lnTo>
                    <a:pt x="524" y="6"/>
                  </a:lnTo>
                  <a:lnTo>
                    <a:pt x="590" y="12"/>
                  </a:lnTo>
                  <a:lnTo>
                    <a:pt x="662" y="22"/>
                  </a:lnTo>
                  <a:lnTo>
                    <a:pt x="700" y="30"/>
                  </a:lnTo>
                  <a:lnTo>
                    <a:pt x="736" y="38"/>
                  </a:lnTo>
                  <a:lnTo>
                    <a:pt x="772" y="48"/>
                  </a:lnTo>
                  <a:lnTo>
                    <a:pt x="804" y="58"/>
                  </a:lnTo>
                  <a:lnTo>
                    <a:pt x="836" y="70"/>
                  </a:lnTo>
                  <a:lnTo>
                    <a:pt x="862" y="84"/>
                  </a:lnTo>
                  <a:lnTo>
                    <a:pt x="884" y="100"/>
                  </a:lnTo>
                  <a:lnTo>
                    <a:pt x="892" y="108"/>
                  </a:lnTo>
                  <a:lnTo>
                    <a:pt x="900" y="116"/>
                  </a:lnTo>
                  <a:lnTo>
                    <a:pt x="900" y="116"/>
                  </a:lnTo>
                  <a:lnTo>
                    <a:pt x="904" y="122"/>
                  </a:lnTo>
                  <a:lnTo>
                    <a:pt x="906" y="134"/>
                  </a:lnTo>
                  <a:lnTo>
                    <a:pt x="906" y="164"/>
                  </a:lnTo>
                  <a:lnTo>
                    <a:pt x="906" y="164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-3692525" y="6902451"/>
              <a:ext cx="1381125" cy="1158875"/>
            </a:xfrm>
            <a:custGeom>
              <a:avLst/>
              <a:gdLst>
                <a:gd name="T0" fmla="*/ 868 w 870"/>
                <a:gd name="T1" fmla="*/ 102 h 730"/>
                <a:gd name="T2" fmla="*/ 868 w 870"/>
                <a:gd name="T3" fmla="*/ 102 h 730"/>
                <a:gd name="T4" fmla="*/ 864 w 870"/>
                <a:gd name="T5" fmla="*/ 94 h 730"/>
                <a:gd name="T6" fmla="*/ 856 w 870"/>
                <a:gd name="T7" fmla="*/ 86 h 730"/>
                <a:gd name="T8" fmla="*/ 846 w 870"/>
                <a:gd name="T9" fmla="*/ 78 h 730"/>
                <a:gd name="T10" fmla="*/ 834 w 870"/>
                <a:gd name="T11" fmla="*/ 70 h 730"/>
                <a:gd name="T12" fmla="*/ 806 w 870"/>
                <a:gd name="T13" fmla="*/ 56 h 730"/>
                <a:gd name="T14" fmla="*/ 772 w 870"/>
                <a:gd name="T15" fmla="*/ 44 h 730"/>
                <a:gd name="T16" fmla="*/ 732 w 870"/>
                <a:gd name="T17" fmla="*/ 34 h 730"/>
                <a:gd name="T18" fmla="*/ 686 w 870"/>
                <a:gd name="T19" fmla="*/ 24 h 730"/>
                <a:gd name="T20" fmla="*/ 638 w 870"/>
                <a:gd name="T21" fmla="*/ 16 h 730"/>
                <a:gd name="T22" fmla="*/ 588 w 870"/>
                <a:gd name="T23" fmla="*/ 10 h 730"/>
                <a:gd name="T24" fmla="*/ 538 w 870"/>
                <a:gd name="T25" fmla="*/ 6 h 730"/>
                <a:gd name="T26" fmla="*/ 486 w 870"/>
                <a:gd name="T27" fmla="*/ 2 h 730"/>
                <a:gd name="T28" fmla="*/ 436 w 870"/>
                <a:gd name="T29" fmla="*/ 0 h 730"/>
                <a:gd name="T30" fmla="*/ 388 w 870"/>
                <a:gd name="T31" fmla="*/ 0 h 730"/>
                <a:gd name="T32" fmla="*/ 342 w 870"/>
                <a:gd name="T33" fmla="*/ 0 h 730"/>
                <a:gd name="T34" fmla="*/ 300 w 870"/>
                <a:gd name="T35" fmla="*/ 2 h 730"/>
                <a:gd name="T36" fmla="*/ 264 w 870"/>
                <a:gd name="T37" fmla="*/ 6 h 730"/>
                <a:gd name="T38" fmla="*/ 232 w 870"/>
                <a:gd name="T39" fmla="*/ 12 h 730"/>
                <a:gd name="T40" fmla="*/ 0 w 870"/>
                <a:gd name="T41" fmla="*/ 38 h 730"/>
                <a:gd name="T42" fmla="*/ 0 w 870"/>
                <a:gd name="T43" fmla="*/ 38 h 730"/>
                <a:gd name="T44" fmla="*/ 4 w 870"/>
                <a:gd name="T45" fmla="*/ 46 h 730"/>
                <a:gd name="T46" fmla="*/ 12 w 870"/>
                <a:gd name="T47" fmla="*/ 66 h 730"/>
                <a:gd name="T48" fmla="*/ 30 w 870"/>
                <a:gd name="T49" fmla="*/ 94 h 730"/>
                <a:gd name="T50" fmla="*/ 42 w 870"/>
                <a:gd name="T51" fmla="*/ 110 h 730"/>
                <a:gd name="T52" fmla="*/ 54 w 870"/>
                <a:gd name="T53" fmla="*/ 128 h 730"/>
                <a:gd name="T54" fmla="*/ 70 w 870"/>
                <a:gd name="T55" fmla="*/ 144 h 730"/>
                <a:gd name="T56" fmla="*/ 88 w 870"/>
                <a:gd name="T57" fmla="*/ 162 h 730"/>
                <a:gd name="T58" fmla="*/ 106 w 870"/>
                <a:gd name="T59" fmla="*/ 178 h 730"/>
                <a:gd name="T60" fmla="*/ 128 w 870"/>
                <a:gd name="T61" fmla="*/ 192 h 730"/>
                <a:gd name="T62" fmla="*/ 152 w 870"/>
                <a:gd name="T63" fmla="*/ 206 h 730"/>
                <a:gd name="T64" fmla="*/ 178 w 870"/>
                <a:gd name="T65" fmla="*/ 216 h 730"/>
                <a:gd name="T66" fmla="*/ 208 w 870"/>
                <a:gd name="T67" fmla="*/ 226 h 730"/>
                <a:gd name="T68" fmla="*/ 238 w 870"/>
                <a:gd name="T69" fmla="*/ 230 h 730"/>
                <a:gd name="T70" fmla="*/ 238 w 870"/>
                <a:gd name="T71" fmla="*/ 230 h 730"/>
                <a:gd name="T72" fmla="*/ 306 w 870"/>
                <a:gd name="T73" fmla="*/ 236 h 730"/>
                <a:gd name="T74" fmla="*/ 380 w 870"/>
                <a:gd name="T75" fmla="*/ 240 h 730"/>
                <a:gd name="T76" fmla="*/ 452 w 870"/>
                <a:gd name="T77" fmla="*/ 240 h 730"/>
                <a:gd name="T78" fmla="*/ 522 w 870"/>
                <a:gd name="T79" fmla="*/ 238 h 730"/>
                <a:gd name="T80" fmla="*/ 632 w 870"/>
                <a:gd name="T81" fmla="*/ 234 h 730"/>
                <a:gd name="T82" fmla="*/ 676 w 870"/>
                <a:gd name="T83" fmla="*/ 230 h 730"/>
                <a:gd name="T84" fmla="*/ 630 w 870"/>
                <a:gd name="T85" fmla="*/ 730 h 730"/>
                <a:gd name="T86" fmla="*/ 758 w 870"/>
                <a:gd name="T87" fmla="*/ 712 h 730"/>
                <a:gd name="T88" fmla="*/ 758 w 870"/>
                <a:gd name="T89" fmla="*/ 712 h 730"/>
                <a:gd name="T90" fmla="*/ 778 w 870"/>
                <a:gd name="T91" fmla="*/ 622 h 730"/>
                <a:gd name="T92" fmla="*/ 820 w 870"/>
                <a:gd name="T93" fmla="*/ 420 h 730"/>
                <a:gd name="T94" fmla="*/ 840 w 870"/>
                <a:gd name="T95" fmla="*/ 310 h 730"/>
                <a:gd name="T96" fmla="*/ 858 w 870"/>
                <a:gd name="T97" fmla="*/ 212 h 730"/>
                <a:gd name="T98" fmla="*/ 868 w 870"/>
                <a:gd name="T99" fmla="*/ 138 h 730"/>
                <a:gd name="T100" fmla="*/ 870 w 870"/>
                <a:gd name="T101" fmla="*/ 114 h 730"/>
                <a:gd name="T102" fmla="*/ 868 w 870"/>
                <a:gd name="T103" fmla="*/ 102 h 730"/>
                <a:gd name="T104" fmla="*/ 868 w 870"/>
                <a:gd name="T105" fmla="*/ 10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0" h="730">
                  <a:moveTo>
                    <a:pt x="868" y="102"/>
                  </a:moveTo>
                  <a:lnTo>
                    <a:pt x="868" y="102"/>
                  </a:lnTo>
                  <a:lnTo>
                    <a:pt x="864" y="94"/>
                  </a:lnTo>
                  <a:lnTo>
                    <a:pt x="856" y="86"/>
                  </a:lnTo>
                  <a:lnTo>
                    <a:pt x="846" y="78"/>
                  </a:lnTo>
                  <a:lnTo>
                    <a:pt x="834" y="70"/>
                  </a:lnTo>
                  <a:lnTo>
                    <a:pt x="806" y="56"/>
                  </a:lnTo>
                  <a:lnTo>
                    <a:pt x="772" y="44"/>
                  </a:lnTo>
                  <a:lnTo>
                    <a:pt x="732" y="34"/>
                  </a:lnTo>
                  <a:lnTo>
                    <a:pt x="686" y="24"/>
                  </a:lnTo>
                  <a:lnTo>
                    <a:pt x="638" y="16"/>
                  </a:lnTo>
                  <a:lnTo>
                    <a:pt x="588" y="10"/>
                  </a:lnTo>
                  <a:lnTo>
                    <a:pt x="538" y="6"/>
                  </a:lnTo>
                  <a:lnTo>
                    <a:pt x="486" y="2"/>
                  </a:lnTo>
                  <a:lnTo>
                    <a:pt x="436" y="0"/>
                  </a:lnTo>
                  <a:lnTo>
                    <a:pt x="388" y="0"/>
                  </a:lnTo>
                  <a:lnTo>
                    <a:pt x="342" y="0"/>
                  </a:lnTo>
                  <a:lnTo>
                    <a:pt x="300" y="2"/>
                  </a:lnTo>
                  <a:lnTo>
                    <a:pt x="264" y="6"/>
                  </a:lnTo>
                  <a:lnTo>
                    <a:pt x="232" y="1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12" y="66"/>
                  </a:lnTo>
                  <a:lnTo>
                    <a:pt x="30" y="94"/>
                  </a:lnTo>
                  <a:lnTo>
                    <a:pt x="42" y="110"/>
                  </a:lnTo>
                  <a:lnTo>
                    <a:pt x="54" y="128"/>
                  </a:lnTo>
                  <a:lnTo>
                    <a:pt x="70" y="144"/>
                  </a:lnTo>
                  <a:lnTo>
                    <a:pt x="88" y="162"/>
                  </a:lnTo>
                  <a:lnTo>
                    <a:pt x="106" y="178"/>
                  </a:lnTo>
                  <a:lnTo>
                    <a:pt x="128" y="192"/>
                  </a:lnTo>
                  <a:lnTo>
                    <a:pt x="152" y="206"/>
                  </a:lnTo>
                  <a:lnTo>
                    <a:pt x="178" y="216"/>
                  </a:lnTo>
                  <a:lnTo>
                    <a:pt x="208" y="226"/>
                  </a:lnTo>
                  <a:lnTo>
                    <a:pt x="238" y="230"/>
                  </a:lnTo>
                  <a:lnTo>
                    <a:pt x="238" y="230"/>
                  </a:lnTo>
                  <a:lnTo>
                    <a:pt x="306" y="236"/>
                  </a:lnTo>
                  <a:lnTo>
                    <a:pt x="380" y="240"/>
                  </a:lnTo>
                  <a:lnTo>
                    <a:pt x="452" y="240"/>
                  </a:lnTo>
                  <a:lnTo>
                    <a:pt x="522" y="238"/>
                  </a:lnTo>
                  <a:lnTo>
                    <a:pt x="632" y="234"/>
                  </a:lnTo>
                  <a:lnTo>
                    <a:pt x="676" y="230"/>
                  </a:lnTo>
                  <a:lnTo>
                    <a:pt x="630" y="730"/>
                  </a:lnTo>
                  <a:lnTo>
                    <a:pt x="758" y="712"/>
                  </a:lnTo>
                  <a:lnTo>
                    <a:pt x="758" y="712"/>
                  </a:lnTo>
                  <a:lnTo>
                    <a:pt x="778" y="622"/>
                  </a:lnTo>
                  <a:lnTo>
                    <a:pt x="820" y="420"/>
                  </a:lnTo>
                  <a:lnTo>
                    <a:pt x="840" y="310"/>
                  </a:lnTo>
                  <a:lnTo>
                    <a:pt x="858" y="212"/>
                  </a:lnTo>
                  <a:lnTo>
                    <a:pt x="868" y="138"/>
                  </a:lnTo>
                  <a:lnTo>
                    <a:pt x="870" y="114"/>
                  </a:lnTo>
                  <a:lnTo>
                    <a:pt x="868" y="102"/>
                  </a:lnTo>
                  <a:lnTo>
                    <a:pt x="868" y="102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-3587750" y="6991351"/>
              <a:ext cx="758825" cy="288925"/>
            </a:xfrm>
            <a:custGeom>
              <a:avLst/>
              <a:gdLst>
                <a:gd name="T0" fmla="*/ 466 w 478"/>
                <a:gd name="T1" fmla="*/ 182 h 182"/>
                <a:gd name="T2" fmla="*/ 466 w 478"/>
                <a:gd name="T3" fmla="*/ 182 h 182"/>
                <a:gd name="T4" fmla="*/ 466 w 478"/>
                <a:gd name="T5" fmla="*/ 152 h 182"/>
                <a:gd name="T6" fmla="*/ 464 w 478"/>
                <a:gd name="T7" fmla="*/ 140 h 182"/>
                <a:gd name="T8" fmla="*/ 460 w 478"/>
                <a:gd name="T9" fmla="*/ 134 h 182"/>
                <a:gd name="T10" fmla="*/ 460 w 478"/>
                <a:gd name="T11" fmla="*/ 134 h 182"/>
                <a:gd name="T12" fmla="*/ 452 w 478"/>
                <a:gd name="T13" fmla="*/ 126 h 182"/>
                <a:gd name="T14" fmla="*/ 444 w 478"/>
                <a:gd name="T15" fmla="*/ 118 h 182"/>
                <a:gd name="T16" fmla="*/ 422 w 478"/>
                <a:gd name="T17" fmla="*/ 102 h 182"/>
                <a:gd name="T18" fmla="*/ 396 w 478"/>
                <a:gd name="T19" fmla="*/ 88 h 182"/>
                <a:gd name="T20" fmla="*/ 364 w 478"/>
                <a:gd name="T21" fmla="*/ 76 h 182"/>
                <a:gd name="T22" fmla="*/ 332 w 478"/>
                <a:gd name="T23" fmla="*/ 66 h 182"/>
                <a:gd name="T24" fmla="*/ 296 w 478"/>
                <a:gd name="T25" fmla="*/ 56 h 182"/>
                <a:gd name="T26" fmla="*/ 260 w 478"/>
                <a:gd name="T27" fmla="*/ 48 h 182"/>
                <a:gd name="T28" fmla="*/ 222 w 478"/>
                <a:gd name="T29" fmla="*/ 40 h 182"/>
                <a:gd name="T30" fmla="*/ 150 w 478"/>
                <a:gd name="T31" fmla="*/ 30 h 182"/>
                <a:gd name="T32" fmla="*/ 84 w 478"/>
                <a:gd name="T33" fmla="*/ 24 h 182"/>
                <a:gd name="T34" fmla="*/ 32 w 478"/>
                <a:gd name="T35" fmla="*/ 20 h 182"/>
                <a:gd name="T36" fmla="*/ 0 w 478"/>
                <a:gd name="T37" fmla="*/ 18 h 182"/>
                <a:gd name="T38" fmla="*/ 30 w 478"/>
                <a:gd name="T39" fmla="*/ 0 h 182"/>
                <a:gd name="T40" fmla="*/ 30 w 478"/>
                <a:gd name="T41" fmla="*/ 0 h 182"/>
                <a:gd name="T42" fmla="*/ 62 w 478"/>
                <a:gd name="T43" fmla="*/ 2 h 182"/>
                <a:gd name="T44" fmla="*/ 112 w 478"/>
                <a:gd name="T45" fmla="*/ 4 h 182"/>
                <a:gd name="T46" fmla="*/ 174 w 478"/>
                <a:gd name="T47" fmla="*/ 10 h 182"/>
                <a:gd name="T48" fmla="*/ 244 w 478"/>
                <a:gd name="T49" fmla="*/ 20 h 182"/>
                <a:gd name="T50" fmla="*/ 278 w 478"/>
                <a:gd name="T51" fmla="*/ 26 h 182"/>
                <a:gd name="T52" fmla="*/ 312 w 478"/>
                <a:gd name="T53" fmla="*/ 34 h 182"/>
                <a:gd name="T54" fmla="*/ 346 w 478"/>
                <a:gd name="T55" fmla="*/ 44 h 182"/>
                <a:gd name="T56" fmla="*/ 376 w 478"/>
                <a:gd name="T57" fmla="*/ 54 h 182"/>
                <a:gd name="T58" fmla="*/ 406 w 478"/>
                <a:gd name="T59" fmla="*/ 66 h 182"/>
                <a:gd name="T60" fmla="*/ 430 w 478"/>
                <a:gd name="T61" fmla="*/ 80 h 182"/>
                <a:gd name="T62" fmla="*/ 450 w 478"/>
                <a:gd name="T63" fmla="*/ 96 h 182"/>
                <a:gd name="T64" fmla="*/ 458 w 478"/>
                <a:gd name="T65" fmla="*/ 104 h 182"/>
                <a:gd name="T66" fmla="*/ 466 w 478"/>
                <a:gd name="T67" fmla="*/ 112 h 182"/>
                <a:gd name="T68" fmla="*/ 466 w 478"/>
                <a:gd name="T69" fmla="*/ 112 h 182"/>
                <a:gd name="T70" fmla="*/ 472 w 478"/>
                <a:gd name="T71" fmla="*/ 124 h 182"/>
                <a:gd name="T72" fmla="*/ 476 w 478"/>
                <a:gd name="T73" fmla="*/ 134 h 182"/>
                <a:gd name="T74" fmla="*/ 478 w 478"/>
                <a:gd name="T75" fmla="*/ 144 h 182"/>
                <a:gd name="T76" fmla="*/ 478 w 478"/>
                <a:gd name="T77" fmla="*/ 154 h 182"/>
                <a:gd name="T78" fmla="*/ 478 w 478"/>
                <a:gd name="T79" fmla="*/ 162 h 182"/>
                <a:gd name="T80" fmla="*/ 474 w 478"/>
                <a:gd name="T81" fmla="*/ 170 h 182"/>
                <a:gd name="T82" fmla="*/ 470 w 478"/>
                <a:gd name="T83" fmla="*/ 176 h 182"/>
                <a:gd name="T84" fmla="*/ 466 w 478"/>
                <a:gd name="T85" fmla="*/ 182 h 182"/>
                <a:gd name="T86" fmla="*/ 466 w 478"/>
                <a:gd name="T8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182">
                  <a:moveTo>
                    <a:pt x="466" y="182"/>
                  </a:moveTo>
                  <a:lnTo>
                    <a:pt x="466" y="182"/>
                  </a:lnTo>
                  <a:lnTo>
                    <a:pt x="466" y="152"/>
                  </a:lnTo>
                  <a:lnTo>
                    <a:pt x="464" y="140"/>
                  </a:lnTo>
                  <a:lnTo>
                    <a:pt x="460" y="134"/>
                  </a:lnTo>
                  <a:lnTo>
                    <a:pt x="460" y="134"/>
                  </a:lnTo>
                  <a:lnTo>
                    <a:pt x="452" y="126"/>
                  </a:lnTo>
                  <a:lnTo>
                    <a:pt x="444" y="118"/>
                  </a:lnTo>
                  <a:lnTo>
                    <a:pt x="422" y="102"/>
                  </a:lnTo>
                  <a:lnTo>
                    <a:pt x="396" y="88"/>
                  </a:lnTo>
                  <a:lnTo>
                    <a:pt x="364" y="76"/>
                  </a:lnTo>
                  <a:lnTo>
                    <a:pt x="332" y="66"/>
                  </a:lnTo>
                  <a:lnTo>
                    <a:pt x="296" y="56"/>
                  </a:lnTo>
                  <a:lnTo>
                    <a:pt x="260" y="48"/>
                  </a:lnTo>
                  <a:lnTo>
                    <a:pt x="222" y="40"/>
                  </a:lnTo>
                  <a:lnTo>
                    <a:pt x="150" y="30"/>
                  </a:lnTo>
                  <a:lnTo>
                    <a:pt x="84" y="24"/>
                  </a:lnTo>
                  <a:lnTo>
                    <a:pt x="32" y="20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62" y="2"/>
                  </a:lnTo>
                  <a:lnTo>
                    <a:pt x="112" y="4"/>
                  </a:lnTo>
                  <a:lnTo>
                    <a:pt x="174" y="10"/>
                  </a:lnTo>
                  <a:lnTo>
                    <a:pt x="244" y="20"/>
                  </a:lnTo>
                  <a:lnTo>
                    <a:pt x="278" y="26"/>
                  </a:lnTo>
                  <a:lnTo>
                    <a:pt x="312" y="34"/>
                  </a:lnTo>
                  <a:lnTo>
                    <a:pt x="346" y="44"/>
                  </a:lnTo>
                  <a:lnTo>
                    <a:pt x="376" y="54"/>
                  </a:lnTo>
                  <a:lnTo>
                    <a:pt x="406" y="66"/>
                  </a:lnTo>
                  <a:lnTo>
                    <a:pt x="430" y="80"/>
                  </a:lnTo>
                  <a:lnTo>
                    <a:pt x="450" y="96"/>
                  </a:lnTo>
                  <a:lnTo>
                    <a:pt x="458" y="104"/>
                  </a:lnTo>
                  <a:lnTo>
                    <a:pt x="466" y="112"/>
                  </a:lnTo>
                  <a:lnTo>
                    <a:pt x="466" y="112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8" y="144"/>
                  </a:lnTo>
                  <a:lnTo>
                    <a:pt x="478" y="154"/>
                  </a:lnTo>
                  <a:lnTo>
                    <a:pt x="478" y="162"/>
                  </a:lnTo>
                  <a:lnTo>
                    <a:pt x="474" y="170"/>
                  </a:lnTo>
                  <a:lnTo>
                    <a:pt x="470" y="176"/>
                  </a:lnTo>
                  <a:lnTo>
                    <a:pt x="466" y="182"/>
                  </a:lnTo>
                  <a:lnTo>
                    <a:pt x="466" y="182"/>
                  </a:lnTo>
                  <a:close/>
                </a:path>
              </a:pathLst>
            </a:custGeom>
            <a:solidFill>
              <a:srgbClr val="223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-4451350" y="5429251"/>
              <a:ext cx="1333500" cy="1822450"/>
            </a:xfrm>
            <a:custGeom>
              <a:avLst/>
              <a:gdLst>
                <a:gd name="T0" fmla="*/ 136 w 840"/>
                <a:gd name="T1" fmla="*/ 1148 h 1148"/>
                <a:gd name="T2" fmla="*/ 118 w 840"/>
                <a:gd name="T3" fmla="*/ 1126 h 1148"/>
                <a:gd name="T4" fmla="*/ 80 w 840"/>
                <a:gd name="T5" fmla="*/ 1060 h 1148"/>
                <a:gd name="T6" fmla="*/ 58 w 840"/>
                <a:gd name="T7" fmla="*/ 1006 h 1148"/>
                <a:gd name="T8" fmla="*/ 38 w 840"/>
                <a:gd name="T9" fmla="*/ 940 h 1148"/>
                <a:gd name="T10" fmla="*/ 18 w 840"/>
                <a:gd name="T11" fmla="*/ 860 h 1148"/>
                <a:gd name="T12" fmla="*/ 6 w 840"/>
                <a:gd name="T13" fmla="*/ 764 h 1148"/>
                <a:gd name="T14" fmla="*/ 2 w 840"/>
                <a:gd name="T15" fmla="*/ 704 h 1148"/>
                <a:gd name="T16" fmla="*/ 0 w 840"/>
                <a:gd name="T17" fmla="*/ 588 h 1148"/>
                <a:gd name="T18" fmla="*/ 8 w 840"/>
                <a:gd name="T19" fmla="*/ 476 h 1148"/>
                <a:gd name="T20" fmla="*/ 22 w 840"/>
                <a:gd name="T21" fmla="*/ 368 h 1148"/>
                <a:gd name="T22" fmla="*/ 40 w 840"/>
                <a:gd name="T23" fmla="*/ 268 h 1148"/>
                <a:gd name="T24" fmla="*/ 72 w 840"/>
                <a:gd name="T25" fmla="*/ 136 h 1148"/>
                <a:gd name="T26" fmla="*/ 116 w 840"/>
                <a:gd name="T27" fmla="*/ 0 h 1148"/>
                <a:gd name="T28" fmla="*/ 116 w 840"/>
                <a:gd name="T29" fmla="*/ 0 h 1148"/>
                <a:gd name="T30" fmla="*/ 116 w 840"/>
                <a:gd name="T31" fmla="*/ 0 h 1148"/>
                <a:gd name="T32" fmla="*/ 132 w 840"/>
                <a:gd name="T33" fmla="*/ 14 h 1148"/>
                <a:gd name="T34" fmla="*/ 220 w 840"/>
                <a:gd name="T35" fmla="*/ 52 h 1148"/>
                <a:gd name="T36" fmla="*/ 348 w 840"/>
                <a:gd name="T37" fmla="*/ 102 h 1148"/>
                <a:gd name="T38" fmla="*/ 422 w 840"/>
                <a:gd name="T39" fmla="*/ 122 h 1148"/>
                <a:gd name="T40" fmla="*/ 498 w 840"/>
                <a:gd name="T41" fmla="*/ 136 h 1148"/>
                <a:gd name="T42" fmla="*/ 574 w 840"/>
                <a:gd name="T43" fmla="*/ 138 h 1148"/>
                <a:gd name="T44" fmla="*/ 646 w 840"/>
                <a:gd name="T45" fmla="*/ 126 h 1148"/>
                <a:gd name="T46" fmla="*/ 646 w 840"/>
                <a:gd name="T47" fmla="*/ 126 h 1148"/>
                <a:gd name="T48" fmla="*/ 658 w 840"/>
                <a:gd name="T49" fmla="*/ 122 h 1148"/>
                <a:gd name="T50" fmla="*/ 708 w 840"/>
                <a:gd name="T51" fmla="*/ 112 h 1148"/>
                <a:gd name="T52" fmla="*/ 780 w 840"/>
                <a:gd name="T53" fmla="*/ 90 h 1148"/>
                <a:gd name="T54" fmla="*/ 782 w 840"/>
                <a:gd name="T55" fmla="*/ 124 h 1148"/>
                <a:gd name="T56" fmla="*/ 796 w 840"/>
                <a:gd name="T57" fmla="*/ 416 h 1148"/>
                <a:gd name="T58" fmla="*/ 798 w 840"/>
                <a:gd name="T59" fmla="*/ 466 h 1148"/>
                <a:gd name="T60" fmla="*/ 800 w 840"/>
                <a:gd name="T61" fmla="*/ 600 h 1148"/>
                <a:gd name="T62" fmla="*/ 806 w 840"/>
                <a:gd name="T63" fmla="*/ 746 h 1148"/>
                <a:gd name="T64" fmla="*/ 818 w 840"/>
                <a:gd name="T65" fmla="*/ 842 h 1148"/>
                <a:gd name="T66" fmla="*/ 830 w 840"/>
                <a:gd name="T67" fmla="*/ 890 h 1148"/>
                <a:gd name="T68" fmla="*/ 838 w 840"/>
                <a:gd name="T69" fmla="*/ 908 h 1148"/>
                <a:gd name="T70" fmla="*/ 836 w 840"/>
                <a:gd name="T71" fmla="*/ 920 h 1148"/>
                <a:gd name="T72" fmla="*/ 818 w 840"/>
                <a:gd name="T73" fmla="*/ 934 h 1148"/>
                <a:gd name="T74" fmla="*/ 744 w 840"/>
                <a:gd name="T75" fmla="*/ 970 h 1148"/>
                <a:gd name="T76" fmla="*/ 632 w 840"/>
                <a:gd name="T77" fmla="*/ 1008 h 1148"/>
                <a:gd name="T78" fmla="*/ 366 w 840"/>
                <a:gd name="T79" fmla="*/ 1088 h 1148"/>
                <a:gd name="T80" fmla="*/ 136 w 840"/>
                <a:gd name="T81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0" h="1148">
                  <a:moveTo>
                    <a:pt x="136" y="1148"/>
                  </a:moveTo>
                  <a:lnTo>
                    <a:pt x="136" y="1148"/>
                  </a:lnTo>
                  <a:lnTo>
                    <a:pt x="130" y="1142"/>
                  </a:lnTo>
                  <a:lnTo>
                    <a:pt x="118" y="1126"/>
                  </a:lnTo>
                  <a:lnTo>
                    <a:pt x="102" y="1100"/>
                  </a:lnTo>
                  <a:lnTo>
                    <a:pt x="80" y="1060"/>
                  </a:lnTo>
                  <a:lnTo>
                    <a:pt x="70" y="1034"/>
                  </a:lnTo>
                  <a:lnTo>
                    <a:pt x="58" y="1006"/>
                  </a:lnTo>
                  <a:lnTo>
                    <a:pt x="48" y="976"/>
                  </a:lnTo>
                  <a:lnTo>
                    <a:pt x="38" y="940"/>
                  </a:lnTo>
                  <a:lnTo>
                    <a:pt x="28" y="902"/>
                  </a:lnTo>
                  <a:lnTo>
                    <a:pt x="18" y="860"/>
                  </a:lnTo>
                  <a:lnTo>
                    <a:pt x="12" y="814"/>
                  </a:lnTo>
                  <a:lnTo>
                    <a:pt x="6" y="764"/>
                  </a:lnTo>
                  <a:lnTo>
                    <a:pt x="6" y="764"/>
                  </a:lnTo>
                  <a:lnTo>
                    <a:pt x="2" y="704"/>
                  </a:lnTo>
                  <a:lnTo>
                    <a:pt x="0" y="646"/>
                  </a:lnTo>
                  <a:lnTo>
                    <a:pt x="0" y="588"/>
                  </a:lnTo>
                  <a:lnTo>
                    <a:pt x="2" y="530"/>
                  </a:lnTo>
                  <a:lnTo>
                    <a:pt x="8" y="476"/>
                  </a:lnTo>
                  <a:lnTo>
                    <a:pt x="14" y="420"/>
                  </a:lnTo>
                  <a:lnTo>
                    <a:pt x="22" y="368"/>
                  </a:lnTo>
                  <a:lnTo>
                    <a:pt x="30" y="316"/>
                  </a:lnTo>
                  <a:lnTo>
                    <a:pt x="40" y="268"/>
                  </a:lnTo>
                  <a:lnTo>
                    <a:pt x="50" y="222"/>
                  </a:lnTo>
                  <a:lnTo>
                    <a:pt x="72" y="136"/>
                  </a:lnTo>
                  <a:lnTo>
                    <a:pt x="96" y="6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4" y="8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220" y="52"/>
                  </a:lnTo>
                  <a:lnTo>
                    <a:pt x="280" y="78"/>
                  </a:lnTo>
                  <a:lnTo>
                    <a:pt x="348" y="102"/>
                  </a:lnTo>
                  <a:lnTo>
                    <a:pt x="386" y="114"/>
                  </a:lnTo>
                  <a:lnTo>
                    <a:pt x="422" y="122"/>
                  </a:lnTo>
                  <a:lnTo>
                    <a:pt x="460" y="130"/>
                  </a:lnTo>
                  <a:lnTo>
                    <a:pt x="498" y="136"/>
                  </a:lnTo>
                  <a:lnTo>
                    <a:pt x="536" y="138"/>
                  </a:lnTo>
                  <a:lnTo>
                    <a:pt x="574" y="138"/>
                  </a:lnTo>
                  <a:lnTo>
                    <a:pt x="610" y="134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58" y="122"/>
                  </a:lnTo>
                  <a:lnTo>
                    <a:pt x="658" y="122"/>
                  </a:lnTo>
                  <a:lnTo>
                    <a:pt x="708" y="112"/>
                  </a:lnTo>
                  <a:lnTo>
                    <a:pt x="746" y="102"/>
                  </a:lnTo>
                  <a:lnTo>
                    <a:pt x="780" y="90"/>
                  </a:lnTo>
                  <a:lnTo>
                    <a:pt x="780" y="90"/>
                  </a:lnTo>
                  <a:lnTo>
                    <a:pt x="782" y="124"/>
                  </a:lnTo>
                  <a:lnTo>
                    <a:pt x="782" y="124"/>
                  </a:lnTo>
                  <a:lnTo>
                    <a:pt x="796" y="416"/>
                  </a:lnTo>
                  <a:lnTo>
                    <a:pt x="796" y="416"/>
                  </a:lnTo>
                  <a:lnTo>
                    <a:pt x="798" y="466"/>
                  </a:lnTo>
                  <a:lnTo>
                    <a:pt x="798" y="530"/>
                  </a:lnTo>
                  <a:lnTo>
                    <a:pt x="800" y="600"/>
                  </a:lnTo>
                  <a:lnTo>
                    <a:pt x="802" y="674"/>
                  </a:lnTo>
                  <a:lnTo>
                    <a:pt x="806" y="746"/>
                  </a:lnTo>
                  <a:lnTo>
                    <a:pt x="812" y="812"/>
                  </a:lnTo>
                  <a:lnTo>
                    <a:pt x="818" y="842"/>
                  </a:lnTo>
                  <a:lnTo>
                    <a:pt x="824" y="868"/>
                  </a:lnTo>
                  <a:lnTo>
                    <a:pt x="830" y="890"/>
                  </a:lnTo>
                  <a:lnTo>
                    <a:pt x="838" y="908"/>
                  </a:lnTo>
                  <a:lnTo>
                    <a:pt x="838" y="908"/>
                  </a:lnTo>
                  <a:lnTo>
                    <a:pt x="840" y="914"/>
                  </a:lnTo>
                  <a:lnTo>
                    <a:pt x="836" y="920"/>
                  </a:lnTo>
                  <a:lnTo>
                    <a:pt x="830" y="926"/>
                  </a:lnTo>
                  <a:lnTo>
                    <a:pt x="818" y="934"/>
                  </a:lnTo>
                  <a:lnTo>
                    <a:pt x="786" y="950"/>
                  </a:lnTo>
                  <a:lnTo>
                    <a:pt x="744" y="970"/>
                  </a:lnTo>
                  <a:lnTo>
                    <a:pt x="690" y="988"/>
                  </a:lnTo>
                  <a:lnTo>
                    <a:pt x="632" y="1008"/>
                  </a:lnTo>
                  <a:lnTo>
                    <a:pt x="500" y="1050"/>
                  </a:lnTo>
                  <a:lnTo>
                    <a:pt x="366" y="1088"/>
                  </a:lnTo>
                  <a:lnTo>
                    <a:pt x="250" y="1118"/>
                  </a:lnTo>
                  <a:lnTo>
                    <a:pt x="136" y="1148"/>
                  </a:lnTo>
                  <a:lnTo>
                    <a:pt x="136" y="1148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-3746500" y="5718176"/>
              <a:ext cx="508000" cy="593725"/>
            </a:xfrm>
            <a:custGeom>
              <a:avLst/>
              <a:gdLst>
                <a:gd name="T0" fmla="*/ 320 w 320"/>
                <a:gd name="T1" fmla="*/ 0 h 374"/>
                <a:gd name="T2" fmla="*/ 248 w 320"/>
                <a:gd name="T3" fmla="*/ 272 h 374"/>
                <a:gd name="T4" fmla="*/ 220 w 320"/>
                <a:gd name="T5" fmla="*/ 374 h 374"/>
                <a:gd name="T6" fmla="*/ 158 w 320"/>
                <a:gd name="T7" fmla="*/ 276 h 374"/>
                <a:gd name="T8" fmla="*/ 0 w 320"/>
                <a:gd name="T9" fmla="*/ 24 h 374"/>
                <a:gd name="T10" fmla="*/ 320 w 320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74">
                  <a:moveTo>
                    <a:pt x="320" y="0"/>
                  </a:moveTo>
                  <a:lnTo>
                    <a:pt x="248" y="272"/>
                  </a:lnTo>
                  <a:lnTo>
                    <a:pt x="220" y="374"/>
                  </a:lnTo>
                  <a:lnTo>
                    <a:pt x="158" y="276"/>
                  </a:lnTo>
                  <a:lnTo>
                    <a:pt x="0" y="2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-3559175" y="5651501"/>
              <a:ext cx="222250" cy="660400"/>
            </a:xfrm>
            <a:custGeom>
              <a:avLst/>
              <a:gdLst>
                <a:gd name="T0" fmla="*/ 90 w 140"/>
                <a:gd name="T1" fmla="*/ 146 h 416"/>
                <a:gd name="T2" fmla="*/ 130 w 140"/>
                <a:gd name="T3" fmla="*/ 314 h 416"/>
                <a:gd name="T4" fmla="*/ 102 w 140"/>
                <a:gd name="T5" fmla="*/ 416 h 416"/>
                <a:gd name="T6" fmla="*/ 40 w 140"/>
                <a:gd name="T7" fmla="*/ 318 h 416"/>
                <a:gd name="T8" fmla="*/ 64 w 140"/>
                <a:gd name="T9" fmla="*/ 146 h 416"/>
                <a:gd name="T10" fmla="*/ 64 w 140"/>
                <a:gd name="T11" fmla="*/ 146 h 416"/>
                <a:gd name="T12" fmla="*/ 48 w 140"/>
                <a:gd name="T13" fmla="*/ 132 h 416"/>
                <a:gd name="T14" fmla="*/ 30 w 140"/>
                <a:gd name="T15" fmla="*/ 112 h 416"/>
                <a:gd name="T16" fmla="*/ 0 w 140"/>
                <a:gd name="T17" fmla="*/ 78 h 416"/>
                <a:gd name="T18" fmla="*/ 0 w 140"/>
                <a:gd name="T19" fmla="*/ 78 h 416"/>
                <a:gd name="T20" fmla="*/ 24 w 140"/>
                <a:gd name="T21" fmla="*/ 52 h 416"/>
                <a:gd name="T22" fmla="*/ 24 w 140"/>
                <a:gd name="T23" fmla="*/ 52 h 416"/>
                <a:gd name="T24" fmla="*/ 60 w 140"/>
                <a:gd name="T25" fmla="*/ 16 h 416"/>
                <a:gd name="T26" fmla="*/ 80 w 140"/>
                <a:gd name="T27" fmla="*/ 0 h 416"/>
                <a:gd name="T28" fmla="*/ 80 w 140"/>
                <a:gd name="T29" fmla="*/ 0 h 416"/>
                <a:gd name="T30" fmla="*/ 140 w 140"/>
                <a:gd name="T31" fmla="*/ 74 h 416"/>
                <a:gd name="T32" fmla="*/ 140 w 140"/>
                <a:gd name="T33" fmla="*/ 74 h 416"/>
                <a:gd name="T34" fmla="*/ 116 w 140"/>
                <a:gd name="T35" fmla="*/ 114 h 416"/>
                <a:gd name="T36" fmla="*/ 102 w 140"/>
                <a:gd name="T37" fmla="*/ 132 h 416"/>
                <a:gd name="T38" fmla="*/ 90 w 140"/>
                <a:gd name="T39" fmla="*/ 146 h 416"/>
                <a:gd name="T40" fmla="*/ 90 w 140"/>
                <a:gd name="T41" fmla="*/ 14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416">
                  <a:moveTo>
                    <a:pt x="90" y="146"/>
                  </a:moveTo>
                  <a:lnTo>
                    <a:pt x="130" y="314"/>
                  </a:lnTo>
                  <a:lnTo>
                    <a:pt x="102" y="416"/>
                  </a:lnTo>
                  <a:lnTo>
                    <a:pt x="40" y="318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48" y="132"/>
                  </a:lnTo>
                  <a:lnTo>
                    <a:pt x="30" y="11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60" y="16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16" y="114"/>
                  </a:lnTo>
                  <a:lnTo>
                    <a:pt x="102" y="132"/>
                  </a:lnTo>
                  <a:lnTo>
                    <a:pt x="90" y="146"/>
                  </a:lnTo>
                  <a:lnTo>
                    <a:pt x="90" y="146"/>
                  </a:lnTo>
                  <a:close/>
                </a:path>
              </a:pathLst>
            </a:cu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-4327525" y="5429251"/>
              <a:ext cx="904875" cy="409575"/>
            </a:xfrm>
            <a:custGeom>
              <a:avLst/>
              <a:gdLst>
                <a:gd name="T0" fmla="*/ 570 w 570"/>
                <a:gd name="T1" fmla="*/ 128 h 258"/>
                <a:gd name="T2" fmla="*/ 570 w 570"/>
                <a:gd name="T3" fmla="*/ 128 h 258"/>
                <a:gd name="T4" fmla="*/ 556 w 570"/>
                <a:gd name="T5" fmla="*/ 150 h 258"/>
                <a:gd name="T6" fmla="*/ 530 w 570"/>
                <a:gd name="T7" fmla="*/ 192 h 258"/>
                <a:gd name="T8" fmla="*/ 530 w 570"/>
                <a:gd name="T9" fmla="*/ 192 h 258"/>
                <a:gd name="T10" fmla="*/ 514 w 570"/>
                <a:gd name="T11" fmla="*/ 224 h 258"/>
                <a:gd name="T12" fmla="*/ 514 w 570"/>
                <a:gd name="T13" fmla="*/ 224 h 258"/>
                <a:gd name="T14" fmla="*/ 494 w 570"/>
                <a:gd name="T15" fmla="*/ 256 h 258"/>
                <a:gd name="T16" fmla="*/ 494 w 570"/>
                <a:gd name="T17" fmla="*/ 256 h 258"/>
                <a:gd name="T18" fmla="*/ 476 w 570"/>
                <a:gd name="T19" fmla="*/ 258 h 258"/>
                <a:gd name="T20" fmla="*/ 448 w 570"/>
                <a:gd name="T21" fmla="*/ 254 h 258"/>
                <a:gd name="T22" fmla="*/ 418 w 570"/>
                <a:gd name="T23" fmla="*/ 248 h 258"/>
                <a:gd name="T24" fmla="*/ 382 w 570"/>
                <a:gd name="T25" fmla="*/ 240 h 258"/>
                <a:gd name="T26" fmla="*/ 302 w 570"/>
                <a:gd name="T27" fmla="*/ 216 h 258"/>
                <a:gd name="T28" fmla="*/ 216 w 570"/>
                <a:gd name="T29" fmla="*/ 186 h 258"/>
                <a:gd name="T30" fmla="*/ 136 w 570"/>
                <a:gd name="T31" fmla="*/ 154 h 258"/>
                <a:gd name="T32" fmla="*/ 68 w 570"/>
                <a:gd name="T33" fmla="*/ 126 h 258"/>
                <a:gd name="T34" fmla="*/ 20 w 570"/>
                <a:gd name="T35" fmla="*/ 102 h 258"/>
                <a:gd name="T36" fmla="*/ 6 w 570"/>
                <a:gd name="T37" fmla="*/ 94 h 258"/>
                <a:gd name="T38" fmla="*/ 0 w 570"/>
                <a:gd name="T39" fmla="*/ 90 h 258"/>
                <a:gd name="T40" fmla="*/ 0 w 570"/>
                <a:gd name="T41" fmla="*/ 90 h 258"/>
                <a:gd name="T42" fmla="*/ 0 w 570"/>
                <a:gd name="T43" fmla="*/ 80 h 258"/>
                <a:gd name="T44" fmla="*/ 4 w 570"/>
                <a:gd name="T45" fmla="*/ 66 h 258"/>
                <a:gd name="T46" fmla="*/ 10 w 570"/>
                <a:gd name="T47" fmla="*/ 52 h 258"/>
                <a:gd name="T48" fmla="*/ 18 w 570"/>
                <a:gd name="T49" fmla="*/ 38 h 258"/>
                <a:gd name="T50" fmla="*/ 32 w 570"/>
                <a:gd name="T51" fmla="*/ 12 h 258"/>
                <a:gd name="T52" fmla="*/ 38 w 570"/>
                <a:gd name="T53" fmla="*/ 0 h 258"/>
                <a:gd name="T54" fmla="*/ 38 w 570"/>
                <a:gd name="T55" fmla="*/ 0 h 258"/>
                <a:gd name="T56" fmla="*/ 38 w 570"/>
                <a:gd name="T57" fmla="*/ 0 h 258"/>
                <a:gd name="T58" fmla="*/ 46 w 570"/>
                <a:gd name="T59" fmla="*/ 8 h 258"/>
                <a:gd name="T60" fmla="*/ 54 w 570"/>
                <a:gd name="T61" fmla="*/ 14 h 258"/>
                <a:gd name="T62" fmla="*/ 54 w 570"/>
                <a:gd name="T63" fmla="*/ 14 h 258"/>
                <a:gd name="T64" fmla="*/ 142 w 570"/>
                <a:gd name="T65" fmla="*/ 52 h 258"/>
                <a:gd name="T66" fmla="*/ 202 w 570"/>
                <a:gd name="T67" fmla="*/ 78 h 258"/>
                <a:gd name="T68" fmla="*/ 270 w 570"/>
                <a:gd name="T69" fmla="*/ 102 h 258"/>
                <a:gd name="T70" fmla="*/ 308 w 570"/>
                <a:gd name="T71" fmla="*/ 114 h 258"/>
                <a:gd name="T72" fmla="*/ 344 w 570"/>
                <a:gd name="T73" fmla="*/ 122 h 258"/>
                <a:gd name="T74" fmla="*/ 382 w 570"/>
                <a:gd name="T75" fmla="*/ 130 h 258"/>
                <a:gd name="T76" fmla="*/ 420 w 570"/>
                <a:gd name="T77" fmla="*/ 136 h 258"/>
                <a:gd name="T78" fmla="*/ 458 w 570"/>
                <a:gd name="T79" fmla="*/ 138 h 258"/>
                <a:gd name="T80" fmla="*/ 496 w 570"/>
                <a:gd name="T81" fmla="*/ 138 h 258"/>
                <a:gd name="T82" fmla="*/ 532 w 570"/>
                <a:gd name="T83" fmla="*/ 134 h 258"/>
                <a:gd name="T84" fmla="*/ 568 w 570"/>
                <a:gd name="T85" fmla="*/ 126 h 258"/>
                <a:gd name="T86" fmla="*/ 568 w 570"/>
                <a:gd name="T87" fmla="*/ 126 h 258"/>
                <a:gd name="T88" fmla="*/ 568 w 570"/>
                <a:gd name="T89" fmla="*/ 126 h 258"/>
                <a:gd name="T90" fmla="*/ 568 w 570"/>
                <a:gd name="T91" fmla="*/ 126 h 258"/>
                <a:gd name="T92" fmla="*/ 568 w 570"/>
                <a:gd name="T93" fmla="*/ 126 h 258"/>
                <a:gd name="T94" fmla="*/ 568 w 570"/>
                <a:gd name="T95" fmla="*/ 126 h 258"/>
                <a:gd name="T96" fmla="*/ 570 w 570"/>
                <a:gd name="T97" fmla="*/ 128 h 258"/>
                <a:gd name="T98" fmla="*/ 570 w 570"/>
                <a:gd name="T99" fmla="*/ 1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0" h="258">
                  <a:moveTo>
                    <a:pt x="570" y="128"/>
                  </a:moveTo>
                  <a:lnTo>
                    <a:pt x="570" y="128"/>
                  </a:lnTo>
                  <a:lnTo>
                    <a:pt x="556" y="150"/>
                  </a:lnTo>
                  <a:lnTo>
                    <a:pt x="530" y="192"/>
                  </a:lnTo>
                  <a:lnTo>
                    <a:pt x="530" y="192"/>
                  </a:lnTo>
                  <a:lnTo>
                    <a:pt x="514" y="224"/>
                  </a:lnTo>
                  <a:lnTo>
                    <a:pt x="514" y="224"/>
                  </a:lnTo>
                  <a:lnTo>
                    <a:pt x="494" y="256"/>
                  </a:lnTo>
                  <a:lnTo>
                    <a:pt x="494" y="256"/>
                  </a:lnTo>
                  <a:lnTo>
                    <a:pt x="476" y="258"/>
                  </a:lnTo>
                  <a:lnTo>
                    <a:pt x="448" y="254"/>
                  </a:lnTo>
                  <a:lnTo>
                    <a:pt x="418" y="248"/>
                  </a:lnTo>
                  <a:lnTo>
                    <a:pt x="382" y="240"/>
                  </a:lnTo>
                  <a:lnTo>
                    <a:pt x="302" y="216"/>
                  </a:lnTo>
                  <a:lnTo>
                    <a:pt x="216" y="186"/>
                  </a:lnTo>
                  <a:lnTo>
                    <a:pt x="136" y="154"/>
                  </a:lnTo>
                  <a:lnTo>
                    <a:pt x="68" y="126"/>
                  </a:lnTo>
                  <a:lnTo>
                    <a:pt x="20" y="102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4" y="66"/>
                  </a:lnTo>
                  <a:lnTo>
                    <a:pt x="10" y="52"/>
                  </a:lnTo>
                  <a:lnTo>
                    <a:pt x="18" y="38"/>
                  </a:lnTo>
                  <a:lnTo>
                    <a:pt x="32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142" y="52"/>
                  </a:lnTo>
                  <a:lnTo>
                    <a:pt x="202" y="78"/>
                  </a:lnTo>
                  <a:lnTo>
                    <a:pt x="270" y="102"/>
                  </a:lnTo>
                  <a:lnTo>
                    <a:pt x="308" y="114"/>
                  </a:lnTo>
                  <a:lnTo>
                    <a:pt x="344" y="122"/>
                  </a:lnTo>
                  <a:lnTo>
                    <a:pt x="382" y="130"/>
                  </a:lnTo>
                  <a:lnTo>
                    <a:pt x="420" y="136"/>
                  </a:lnTo>
                  <a:lnTo>
                    <a:pt x="458" y="138"/>
                  </a:lnTo>
                  <a:lnTo>
                    <a:pt x="496" y="138"/>
                  </a:lnTo>
                  <a:lnTo>
                    <a:pt x="532" y="134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70" y="128"/>
                  </a:lnTo>
                  <a:lnTo>
                    <a:pt x="570" y="128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-3435350" y="5572126"/>
              <a:ext cx="225425" cy="231775"/>
            </a:xfrm>
            <a:custGeom>
              <a:avLst/>
              <a:gdLst>
                <a:gd name="T0" fmla="*/ 142 w 142"/>
                <a:gd name="T1" fmla="*/ 0 h 146"/>
                <a:gd name="T2" fmla="*/ 142 w 142"/>
                <a:gd name="T3" fmla="*/ 18 h 146"/>
                <a:gd name="T4" fmla="*/ 142 w 142"/>
                <a:gd name="T5" fmla="*/ 18 h 146"/>
                <a:gd name="T6" fmla="*/ 138 w 142"/>
                <a:gd name="T7" fmla="*/ 44 h 146"/>
                <a:gd name="T8" fmla="*/ 134 w 142"/>
                <a:gd name="T9" fmla="*/ 62 h 146"/>
                <a:gd name="T10" fmla="*/ 128 w 142"/>
                <a:gd name="T11" fmla="*/ 82 h 146"/>
                <a:gd name="T12" fmla="*/ 120 w 142"/>
                <a:gd name="T13" fmla="*/ 102 h 146"/>
                <a:gd name="T14" fmla="*/ 110 w 142"/>
                <a:gd name="T15" fmla="*/ 122 h 146"/>
                <a:gd name="T16" fmla="*/ 102 w 142"/>
                <a:gd name="T17" fmla="*/ 130 h 146"/>
                <a:gd name="T18" fmla="*/ 96 w 142"/>
                <a:gd name="T19" fmla="*/ 136 h 146"/>
                <a:gd name="T20" fmla="*/ 88 w 142"/>
                <a:gd name="T21" fmla="*/ 142 h 146"/>
                <a:gd name="T22" fmla="*/ 80 w 142"/>
                <a:gd name="T23" fmla="*/ 146 h 146"/>
                <a:gd name="T24" fmla="*/ 80 w 142"/>
                <a:gd name="T25" fmla="*/ 146 h 146"/>
                <a:gd name="T26" fmla="*/ 62 w 142"/>
                <a:gd name="T27" fmla="*/ 124 h 146"/>
                <a:gd name="T28" fmla="*/ 62 w 142"/>
                <a:gd name="T29" fmla="*/ 124 h 146"/>
                <a:gd name="T30" fmla="*/ 2 w 142"/>
                <a:gd name="T31" fmla="*/ 50 h 146"/>
                <a:gd name="T32" fmla="*/ 2 w 142"/>
                <a:gd name="T33" fmla="*/ 50 h 146"/>
                <a:gd name="T34" fmla="*/ 2 w 142"/>
                <a:gd name="T35" fmla="*/ 48 h 146"/>
                <a:gd name="T36" fmla="*/ 2 w 142"/>
                <a:gd name="T37" fmla="*/ 48 h 146"/>
                <a:gd name="T38" fmla="*/ 0 w 142"/>
                <a:gd name="T39" fmla="*/ 48 h 146"/>
                <a:gd name="T40" fmla="*/ 0 w 142"/>
                <a:gd name="T41" fmla="*/ 48 h 146"/>
                <a:gd name="T42" fmla="*/ 0 w 142"/>
                <a:gd name="T43" fmla="*/ 48 h 146"/>
                <a:gd name="T44" fmla="*/ 0 w 142"/>
                <a:gd name="T45" fmla="*/ 48 h 146"/>
                <a:gd name="T46" fmla="*/ 0 w 142"/>
                <a:gd name="T47" fmla="*/ 48 h 146"/>
                <a:gd name="T48" fmla="*/ 0 w 142"/>
                <a:gd name="T49" fmla="*/ 48 h 146"/>
                <a:gd name="T50" fmla="*/ 0 w 142"/>
                <a:gd name="T51" fmla="*/ 46 h 146"/>
                <a:gd name="T52" fmla="*/ 0 w 142"/>
                <a:gd name="T53" fmla="*/ 46 h 146"/>
                <a:gd name="T54" fmla="*/ 18 w 142"/>
                <a:gd name="T55" fmla="*/ 46 h 146"/>
                <a:gd name="T56" fmla="*/ 36 w 142"/>
                <a:gd name="T57" fmla="*/ 44 h 146"/>
                <a:gd name="T58" fmla="*/ 54 w 142"/>
                <a:gd name="T59" fmla="*/ 40 h 146"/>
                <a:gd name="T60" fmla="*/ 72 w 142"/>
                <a:gd name="T61" fmla="*/ 34 h 146"/>
                <a:gd name="T62" fmla="*/ 88 w 142"/>
                <a:gd name="T63" fmla="*/ 28 h 146"/>
                <a:gd name="T64" fmla="*/ 106 w 142"/>
                <a:gd name="T65" fmla="*/ 20 h 146"/>
                <a:gd name="T66" fmla="*/ 124 w 142"/>
                <a:gd name="T67" fmla="*/ 10 h 146"/>
                <a:gd name="T68" fmla="*/ 140 w 142"/>
                <a:gd name="T69" fmla="*/ 0 h 146"/>
                <a:gd name="T70" fmla="*/ 140 w 142"/>
                <a:gd name="T71" fmla="*/ 0 h 146"/>
                <a:gd name="T72" fmla="*/ 142 w 142"/>
                <a:gd name="T73" fmla="*/ 0 h 146"/>
                <a:gd name="T74" fmla="*/ 142 w 142"/>
                <a:gd name="T7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6">
                  <a:moveTo>
                    <a:pt x="142" y="0"/>
                  </a:moveTo>
                  <a:lnTo>
                    <a:pt x="142" y="18"/>
                  </a:lnTo>
                  <a:lnTo>
                    <a:pt x="142" y="18"/>
                  </a:lnTo>
                  <a:lnTo>
                    <a:pt x="138" y="44"/>
                  </a:lnTo>
                  <a:lnTo>
                    <a:pt x="134" y="62"/>
                  </a:lnTo>
                  <a:lnTo>
                    <a:pt x="128" y="82"/>
                  </a:lnTo>
                  <a:lnTo>
                    <a:pt x="120" y="102"/>
                  </a:lnTo>
                  <a:lnTo>
                    <a:pt x="110" y="122"/>
                  </a:lnTo>
                  <a:lnTo>
                    <a:pt x="102" y="130"/>
                  </a:lnTo>
                  <a:lnTo>
                    <a:pt x="96" y="136"/>
                  </a:lnTo>
                  <a:lnTo>
                    <a:pt x="88" y="14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36" y="44"/>
                  </a:lnTo>
                  <a:lnTo>
                    <a:pt x="54" y="40"/>
                  </a:lnTo>
                  <a:lnTo>
                    <a:pt x="72" y="34"/>
                  </a:lnTo>
                  <a:lnTo>
                    <a:pt x="88" y="28"/>
                  </a:lnTo>
                  <a:lnTo>
                    <a:pt x="106" y="20"/>
                  </a:lnTo>
                  <a:lnTo>
                    <a:pt x="12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-4391025" y="3944938"/>
              <a:ext cx="1225550" cy="1703388"/>
            </a:xfrm>
            <a:custGeom>
              <a:avLst/>
              <a:gdLst>
                <a:gd name="T0" fmla="*/ 664 w 772"/>
                <a:gd name="T1" fmla="*/ 719 h 1073"/>
                <a:gd name="T2" fmla="*/ 702 w 772"/>
                <a:gd name="T3" fmla="*/ 779 h 1073"/>
                <a:gd name="T4" fmla="*/ 728 w 772"/>
                <a:gd name="T5" fmla="*/ 829 h 1073"/>
                <a:gd name="T6" fmla="*/ 744 w 772"/>
                <a:gd name="T7" fmla="*/ 869 h 1073"/>
                <a:gd name="T8" fmla="*/ 752 w 772"/>
                <a:gd name="T9" fmla="*/ 903 h 1073"/>
                <a:gd name="T10" fmla="*/ 752 w 772"/>
                <a:gd name="T11" fmla="*/ 929 h 1073"/>
                <a:gd name="T12" fmla="*/ 748 w 772"/>
                <a:gd name="T13" fmla="*/ 951 h 1073"/>
                <a:gd name="T14" fmla="*/ 732 w 772"/>
                <a:gd name="T15" fmla="*/ 979 h 1073"/>
                <a:gd name="T16" fmla="*/ 732 w 772"/>
                <a:gd name="T17" fmla="*/ 979 h 1073"/>
                <a:gd name="T18" fmla="*/ 720 w 772"/>
                <a:gd name="T19" fmla="*/ 993 h 1073"/>
                <a:gd name="T20" fmla="*/ 694 w 772"/>
                <a:gd name="T21" fmla="*/ 1017 h 1073"/>
                <a:gd name="T22" fmla="*/ 650 w 772"/>
                <a:gd name="T23" fmla="*/ 1045 h 1073"/>
                <a:gd name="T24" fmla="*/ 620 w 772"/>
                <a:gd name="T25" fmla="*/ 1057 h 1073"/>
                <a:gd name="T26" fmla="*/ 608 w 772"/>
                <a:gd name="T27" fmla="*/ 1061 h 1073"/>
                <a:gd name="T28" fmla="*/ 608 w 772"/>
                <a:gd name="T29" fmla="*/ 1061 h 1073"/>
                <a:gd name="T30" fmla="*/ 536 w 772"/>
                <a:gd name="T31" fmla="*/ 1073 h 1073"/>
                <a:gd name="T32" fmla="*/ 460 w 772"/>
                <a:gd name="T33" fmla="*/ 1071 h 1073"/>
                <a:gd name="T34" fmla="*/ 384 w 772"/>
                <a:gd name="T35" fmla="*/ 1057 h 1073"/>
                <a:gd name="T36" fmla="*/ 310 w 772"/>
                <a:gd name="T37" fmla="*/ 1037 h 1073"/>
                <a:gd name="T38" fmla="*/ 182 w 772"/>
                <a:gd name="T39" fmla="*/ 987 h 1073"/>
                <a:gd name="T40" fmla="*/ 94 w 772"/>
                <a:gd name="T41" fmla="*/ 949 h 1073"/>
                <a:gd name="T42" fmla="*/ 78 w 772"/>
                <a:gd name="T43" fmla="*/ 935 h 1073"/>
                <a:gd name="T44" fmla="*/ 78 w 772"/>
                <a:gd name="T45" fmla="*/ 935 h 1073"/>
                <a:gd name="T46" fmla="*/ 78 w 772"/>
                <a:gd name="T47" fmla="*/ 935 h 1073"/>
                <a:gd name="T48" fmla="*/ 64 w 772"/>
                <a:gd name="T49" fmla="*/ 905 h 1073"/>
                <a:gd name="T50" fmla="*/ 52 w 772"/>
                <a:gd name="T51" fmla="*/ 863 h 1073"/>
                <a:gd name="T52" fmla="*/ 32 w 772"/>
                <a:gd name="T53" fmla="*/ 747 h 1073"/>
                <a:gd name="T54" fmla="*/ 18 w 772"/>
                <a:gd name="T55" fmla="*/ 607 h 1073"/>
                <a:gd name="T56" fmla="*/ 8 w 772"/>
                <a:gd name="T57" fmla="*/ 453 h 1073"/>
                <a:gd name="T58" fmla="*/ 0 w 772"/>
                <a:gd name="T59" fmla="*/ 180 h 1073"/>
                <a:gd name="T60" fmla="*/ 0 w 772"/>
                <a:gd name="T61" fmla="*/ 62 h 1073"/>
                <a:gd name="T62" fmla="*/ 6 w 772"/>
                <a:gd name="T63" fmla="*/ 46 h 1073"/>
                <a:gd name="T64" fmla="*/ 20 w 772"/>
                <a:gd name="T65" fmla="*/ 34 h 1073"/>
                <a:gd name="T66" fmla="*/ 68 w 772"/>
                <a:gd name="T67" fmla="*/ 16 h 1073"/>
                <a:gd name="T68" fmla="*/ 136 w 772"/>
                <a:gd name="T69" fmla="*/ 6 h 1073"/>
                <a:gd name="T70" fmla="*/ 214 w 772"/>
                <a:gd name="T71" fmla="*/ 0 h 1073"/>
                <a:gd name="T72" fmla="*/ 370 w 772"/>
                <a:gd name="T73" fmla="*/ 4 h 1073"/>
                <a:gd name="T74" fmla="*/ 452 w 772"/>
                <a:gd name="T75" fmla="*/ 14 h 1073"/>
                <a:gd name="T76" fmla="*/ 466 w 772"/>
                <a:gd name="T77" fmla="*/ 18 h 1073"/>
                <a:gd name="T78" fmla="*/ 486 w 772"/>
                <a:gd name="T79" fmla="*/ 32 h 1073"/>
                <a:gd name="T80" fmla="*/ 502 w 772"/>
                <a:gd name="T81" fmla="*/ 62 h 1073"/>
                <a:gd name="T82" fmla="*/ 514 w 772"/>
                <a:gd name="T83" fmla="*/ 100 h 1073"/>
                <a:gd name="T84" fmla="*/ 548 w 772"/>
                <a:gd name="T85" fmla="*/ 240 h 1073"/>
                <a:gd name="T86" fmla="*/ 568 w 772"/>
                <a:gd name="T87" fmla="*/ 300 h 1073"/>
                <a:gd name="T88" fmla="*/ 576 w 772"/>
                <a:gd name="T89" fmla="*/ 316 h 1073"/>
                <a:gd name="T90" fmla="*/ 594 w 772"/>
                <a:gd name="T91" fmla="*/ 344 h 1073"/>
                <a:gd name="T92" fmla="*/ 650 w 772"/>
                <a:gd name="T93" fmla="*/ 394 h 1073"/>
                <a:gd name="T94" fmla="*/ 708 w 772"/>
                <a:gd name="T95" fmla="*/ 447 h 1073"/>
                <a:gd name="T96" fmla="*/ 736 w 772"/>
                <a:gd name="T97" fmla="*/ 473 h 1073"/>
                <a:gd name="T98" fmla="*/ 756 w 772"/>
                <a:gd name="T99" fmla="*/ 503 h 1073"/>
                <a:gd name="T100" fmla="*/ 770 w 772"/>
                <a:gd name="T101" fmla="*/ 537 h 1073"/>
                <a:gd name="T102" fmla="*/ 772 w 772"/>
                <a:gd name="T103" fmla="*/ 555 h 1073"/>
                <a:gd name="T104" fmla="*/ 770 w 772"/>
                <a:gd name="T105" fmla="*/ 589 h 1073"/>
                <a:gd name="T106" fmla="*/ 756 w 772"/>
                <a:gd name="T107" fmla="*/ 621 h 1073"/>
                <a:gd name="T108" fmla="*/ 738 w 772"/>
                <a:gd name="T109" fmla="*/ 651 h 1073"/>
                <a:gd name="T110" fmla="*/ 704 w 772"/>
                <a:gd name="T111" fmla="*/ 687 h 1073"/>
                <a:gd name="T112" fmla="*/ 664 w 772"/>
                <a:gd name="T113" fmla="*/ 719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2" h="1073">
                  <a:moveTo>
                    <a:pt x="664" y="719"/>
                  </a:moveTo>
                  <a:lnTo>
                    <a:pt x="664" y="719"/>
                  </a:lnTo>
                  <a:lnTo>
                    <a:pt x="684" y="751"/>
                  </a:lnTo>
                  <a:lnTo>
                    <a:pt x="702" y="779"/>
                  </a:lnTo>
                  <a:lnTo>
                    <a:pt x="716" y="805"/>
                  </a:lnTo>
                  <a:lnTo>
                    <a:pt x="728" y="829"/>
                  </a:lnTo>
                  <a:lnTo>
                    <a:pt x="738" y="851"/>
                  </a:lnTo>
                  <a:lnTo>
                    <a:pt x="744" y="869"/>
                  </a:lnTo>
                  <a:lnTo>
                    <a:pt x="750" y="887"/>
                  </a:lnTo>
                  <a:lnTo>
                    <a:pt x="752" y="903"/>
                  </a:lnTo>
                  <a:lnTo>
                    <a:pt x="754" y="917"/>
                  </a:lnTo>
                  <a:lnTo>
                    <a:pt x="752" y="929"/>
                  </a:lnTo>
                  <a:lnTo>
                    <a:pt x="752" y="941"/>
                  </a:lnTo>
                  <a:lnTo>
                    <a:pt x="748" y="951"/>
                  </a:lnTo>
                  <a:lnTo>
                    <a:pt x="742" y="967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20" y="993"/>
                  </a:lnTo>
                  <a:lnTo>
                    <a:pt x="708" y="1007"/>
                  </a:lnTo>
                  <a:lnTo>
                    <a:pt x="694" y="1017"/>
                  </a:lnTo>
                  <a:lnTo>
                    <a:pt x="680" y="1027"/>
                  </a:lnTo>
                  <a:lnTo>
                    <a:pt x="650" y="1045"/>
                  </a:lnTo>
                  <a:lnTo>
                    <a:pt x="620" y="1057"/>
                  </a:lnTo>
                  <a:lnTo>
                    <a:pt x="620" y="1057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572" y="1069"/>
                  </a:lnTo>
                  <a:lnTo>
                    <a:pt x="536" y="1073"/>
                  </a:lnTo>
                  <a:lnTo>
                    <a:pt x="498" y="1073"/>
                  </a:lnTo>
                  <a:lnTo>
                    <a:pt x="460" y="1071"/>
                  </a:lnTo>
                  <a:lnTo>
                    <a:pt x="422" y="1065"/>
                  </a:lnTo>
                  <a:lnTo>
                    <a:pt x="384" y="1057"/>
                  </a:lnTo>
                  <a:lnTo>
                    <a:pt x="348" y="1049"/>
                  </a:lnTo>
                  <a:lnTo>
                    <a:pt x="310" y="1037"/>
                  </a:lnTo>
                  <a:lnTo>
                    <a:pt x="242" y="1013"/>
                  </a:lnTo>
                  <a:lnTo>
                    <a:pt x="182" y="987"/>
                  </a:lnTo>
                  <a:lnTo>
                    <a:pt x="94" y="949"/>
                  </a:lnTo>
                  <a:lnTo>
                    <a:pt x="94" y="949"/>
                  </a:lnTo>
                  <a:lnTo>
                    <a:pt x="86" y="943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0" y="921"/>
                  </a:lnTo>
                  <a:lnTo>
                    <a:pt x="64" y="905"/>
                  </a:lnTo>
                  <a:lnTo>
                    <a:pt x="58" y="885"/>
                  </a:lnTo>
                  <a:lnTo>
                    <a:pt x="52" y="863"/>
                  </a:lnTo>
                  <a:lnTo>
                    <a:pt x="40" y="809"/>
                  </a:lnTo>
                  <a:lnTo>
                    <a:pt x="32" y="747"/>
                  </a:lnTo>
                  <a:lnTo>
                    <a:pt x="24" y="679"/>
                  </a:lnTo>
                  <a:lnTo>
                    <a:pt x="18" y="607"/>
                  </a:lnTo>
                  <a:lnTo>
                    <a:pt x="12" y="531"/>
                  </a:lnTo>
                  <a:lnTo>
                    <a:pt x="8" y="453"/>
                  </a:lnTo>
                  <a:lnTo>
                    <a:pt x="2" y="306"/>
                  </a:lnTo>
                  <a:lnTo>
                    <a:pt x="0" y="18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6"/>
                  </a:lnTo>
                  <a:lnTo>
                    <a:pt x="12" y="40"/>
                  </a:lnTo>
                  <a:lnTo>
                    <a:pt x="20" y="34"/>
                  </a:lnTo>
                  <a:lnTo>
                    <a:pt x="42" y="24"/>
                  </a:lnTo>
                  <a:lnTo>
                    <a:pt x="68" y="16"/>
                  </a:lnTo>
                  <a:lnTo>
                    <a:pt x="100" y="10"/>
                  </a:lnTo>
                  <a:lnTo>
                    <a:pt x="136" y="6"/>
                  </a:lnTo>
                  <a:lnTo>
                    <a:pt x="174" y="2"/>
                  </a:lnTo>
                  <a:lnTo>
                    <a:pt x="214" y="0"/>
                  </a:lnTo>
                  <a:lnTo>
                    <a:pt x="296" y="0"/>
                  </a:lnTo>
                  <a:lnTo>
                    <a:pt x="370" y="4"/>
                  </a:lnTo>
                  <a:lnTo>
                    <a:pt x="430" y="10"/>
                  </a:lnTo>
                  <a:lnTo>
                    <a:pt x="452" y="14"/>
                  </a:lnTo>
                  <a:lnTo>
                    <a:pt x="466" y="18"/>
                  </a:lnTo>
                  <a:lnTo>
                    <a:pt x="466" y="18"/>
                  </a:lnTo>
                  <a:lnTo>
                    <a:pt x="476" y="24"/>
                  </a:lnTo>
                  <a:lnTo>
                    <a:pt x="486" y="32"/>
                  </a:lnTo>
                  <a:lnTo>
                    <a:pt x="494" y="46"/>
                  </a:lnTo>
                  <a:lnTo>
                    <a:pt x="502" y="62"/>
                  </a:lnTo>
                  <a:lnTo>
                    <a:pt x="508" y="80"/>
                  </a:lnTo>
                  <a:lnTo>
                    <a:pt x="514" y="100"/>
                  </a:lnTo>
                  <a:lnTo>
                    <a:pt x="526" y="144"/>
                  </a:lnTo>
                  <a:lnTo>
                    <a:pt x="548" y="240"/>
                  </a:lnTo>
                  <a:lnTo>
                    <a:pt x="560" y="282"/>
                  </a:lnTo>
                  <a:lnTo>
                    <a:pt x="568" y="300"/>
                  </a:lnTo>
                  <a:lnTo>
                    <a:pt x="576" y="316"/>
                  </a:lnTo>
                  <a:lnTo>
                    <a:pt x="576" y="316"/>
                  </a:lnTo>
                  <a:lnTo>
                    <a:pt x="584" y="330"/>
                  </a:lnTo>
                  <a:lnTo>
                    <a:pt x="594" y="344"/>
                  </a:lnTo>
                  <a:lnTo>
                    <a:pt x="620" y="370"/>
                  </a:lnTo>
                  <a:lnTo>
                    <a:pt x="650" y="394"/>
                  </a:lnTo>
                  <a:lnTo>
                    <a:pt x="680" y="420"/>
                  </a:lnTo>
                  <a:lnTo>
                    <a:pt x="708" y="447"/>
                  </a:lnTo>
                  <a:lnTo>
                    <a:pt x="722" y="459"/>
                  </a:lnTo>
                  <a:lnTo>
                    <a:pt x="736" y="473"/>
                  </a:lnTo>
                  <a:lnTo>
                    <a:pt x="746" y="489"/>
                  </a:lnTo>
                  <a:lnTo>
                    <a:pt x="756" y="503"/>
                  </a:lnTo>
                  <a:lnTo>
                    <a:pt x="764" y="521"/>
                  </a:lnTo>
                  <a:lnTo>
                    <a:pt x="770" y="537"/>
                  </a:lnTo>
                  <a:lnTo>
                    <a:pt x="770" y="537"/>
                  </a:lnTo>
                  <a:lnTo>
                    <a:pt x="772" y="555"/>
                  </a:lnTo>
                  <a:lnTo>
                    <a:pt x="772" y="573"/>
                  </a:lnTo>
                  <a:lnTo>
                    <a:pt x="770" y="589"/>
                  </a:lnTo>
                  <a:lnTo>
                    <a:pt x="764" y="605"/>
                  </a:lnTo>
                  <a:lnTo>
                    <a:pt x="756" y="621"/>
                  </a:lnTo>
                  <a:lnTo>
                    <a:pt x="748" y="637"/>
                  </a:lnTo>
                  <a:lnTo>
                    <a:pt x="738" y="651"/>
                  </a:lnTo>
                  <a:lnTo>
                    <a:pt x="726" y="663"/>
                  </a:lnTo>
                  <a:lnTo>
                    <a:pt x="704" y="687"/>
                  </a:lnTo>
                  <a:lnTo>
                    <a:pt x="684" y="705"/>
                  </a:lnTo>
                  <a:lnTo>
                    <a:pt x="664" y="719"/>
                  </a:lnTo>
                  <a:lnTo>
                    <a:pt x="664" y="719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-4610100" y="3725863"/>
              <a:ext cx="1196975" cy="1328738"/>
            </a:xfrm>
            <a:custGeom>
              <a:avLst/>
              <a:gdLst>
                <a:gd name="T0" fmla="*/ 262 w 754"/>
                <a:gd name="T1" fmla="*/ 629 h 837"/>
                <a:gd name="T2" fmla="*/ 256 w 754"/>
                <a:gd name="T3" fmla="*/ 621 h 837"/>
                <a:gd name="T4" fmla="*/ 234 w 754"/>
                <a:gd name="T5" fmla="*/ 595 h 837"/>
                <a:gd name="T6" fmla="*/ 210 w 754"/>
                <a:gd name="T7" fmla="*/ 585 h 837"/>
                <a:gd name="T8" fmla="*/ 198 w 754"/>
                <a:gd name="T9" fmla="*/ 587 h 837"/>
                <a:gd name="T10" fmla="*/ 192 w 754"/>
                <a:gd name="T11" fmla="*/ 589 h 837"/>
                <a:gd name="T12" fmla="*/ 182 w 754"/>
                <a:gd name="T13" fmla="*/ 601 h 837"/>
                <a:gd name="T14" fmla="*/ 172 w 754"/>
                <a:gd name="T15" fmla="*/ 617 h 837"/>
                <a:gd name="T16" fmla="*/ 168 w 754"/>
                <a:gd name="T17" fmla="*/ 637 h 837"/>
                <a:gd name="T18" fmla="*/ 168 w 754"/>
                <a:gd name="T19" fmla="*/ 663 h 837"/>
                <a:gd name="T20" fmla="*/ 174 w 754"/>
                <a:gd name="T21" fmla="*/ 691 h 837"/>
                <a:gd name="T22" fmla="*/ 188 w 754"/>
                <a:gd name="T23" fmla="*/ 721 h 837"/>
                <a:gd name="T24" fmla="*/ 208 w 754"/>
                <a:gd name="T25" fmla="*/ 753 h 837"/>
                <a:gd name="T26" fmla="*/ 222 w 754"/>
                <a:gd name="T27" fmla="*/ 769 h 837"/>
                <a:gd name="T28" fmla="*/ 242 w 754"/>
                <a:gd name="T29" fmla="*/ 797 h 837"/>
                <a:gd name="T30" fmla="*/ 246 w 754"/>
                <a:gd name="T31" fmla="*/ 817 h 837"/>
                <a:gd name="T32" fmla="*/ 238 w 754"/>
                <a:gd name="T33" fmla="*/ 829 h 837"/>
                <a:gd name="T34" fmla="*/ 222 w 754"/>
                <a:gd name="T35" fmla="*/ 835 h 837"/>
                <a:gd name="T36" fmla="*/ 184 w 754"/>
                <a:gd name="T37" fmla="*/ 837 h 837"/>
                <a:gd name="T38" fmla="*/ 164 w 754"/>
                <a:gd name="T39" fmla="*/ 835 h 837"/>
                <a:gd name="T40" fmla="*/ 126 w 754"/>
                <a:gd name="T41" fmla="*/ 759 h 837"/>
                <a:gd name="T42" fmla="*/ 70 w 754"/>
                <a:gd name="T43" fmla="*/ 631 h 837"/>
                <a:gd name="T44" fmla="*/ 34 w 754"/>
                <a:gd name="T45" fmla="*/ 528 h 837"/>
                <a:gd name="T46" fmla="*/ 8 w 754"/>
                <a:gd name="T47" fmla="*/ 422 h 837"/>
                <a:gd name="T48" fmla="*/ 0 w 754"/>
                <a:gd name="T49" fmla="*/ 346 h 837"/>
                <a:gd name="T50" fmla="*/ 2 w 754"/>
                <a:gd name="T51" fmla="*/ 298 h 837"/>
                <a:gd name="T52" fmla="*/ 10 w 754"/>
                <a:gd name="T53" fmla="*/ 254 h 837"/>
                <a:gd name="T54" fmla="*/ 26 w 754"/>
                <a:gd name="T55" fmla="*/ 216 h 837"/>
                <a:gd name="T56" fmla="*/ 38 w 754"/>
                <a:gd name="T57" fmla="*/ 200 h 837"/>
                <a:gd name="T58" fmla="*/ 70 w 754"/>
                <a:gd name="T59" fmla="*/ 164 h 837"/>
                <a:gd name="T60" fmla="*/ 112 w 754"/>
                <a:gd name="T61" fmla="*/ 132 h 837"/>
                <a:gd name="T62" fmla="*/ 160 w 754"/>
                <a:gd name="T63" fmla="*/ 102 h 837"/>
                <a:gd name="T64" fmla="*/ 216 w 754"/>
                <a:gd name="T65" fmla="*/ 76 h 837"/>
                <a:gd name="T66" fmla="*/ 336 w 754"/>
                <a:gd name="T67" fmla="*/ 34 h 837"/>
                <a:gd name="T68" fmla="*/ 460 w 754"/>
                <a:gd name="T69" fmla="*/ 8 h 837"/>
                <a:gd name="T70" fmla="*/ 548 w 754"/>
                <a:gd name="T71" fmla="*/ 0 h 837"/>
                <a:gd name="T72" fmla="*/ 602 w 754"/>
                <a:gd name="T73" fmla="*/ 2 h 837"/>
                <a:gd name="T74" fmla="*/ 650 w 754"/>
                <a:gd name="T75" fmla="*/ 8 h 837"/>
                <a:gd name="T76" fmla="*/ 692 w 754"/>
                <a:gd name="T77" fmla="*/ 20 h 837"/>
                <a:gd name="T78" fmla="*/ 724 w 754"/>
                <a:gd name="T79" fmla="*/ 38 h 837"/>
                <a:gd name="T80" fmla="*/ 744 w 754"/>
                <a:gd name="T81" fmla="*/ 62 h 837"/>
                <a:gd name="T82" fmla="*/ 754 w 754"/>
                <a:gd name="T83" fmla="*/ 94 h 837"/>
                <a:gd name="T84" fmla="*/ 754 w 754"/>
                <a:gd name="T85" fmla="*/ 110 h 837"/>
                <a:gd name="T86" fmla="*/ 740 w 754"/>
                <a:gd name="T87" fmla="*/ 178 h 837"/>
                <a:gd name="T88" fmla="*/ 718 w 754"/>
                <a:gd name="T89" fmla="*/ 232 h 837"/>
                <a:gd name="T90" fmla="*/ 690 w 754"/>
                <a:gd name="T91" fmla="*/ 272 h 837"/>
                <a:gd name="T92" fmla="*/ 656 w 754"/>
                <a:gd name="T93" fmla="*/ 300 h 837"/>
                <a:gd name="T94" fmla="*/ 616 w 754"/>
                <a:gd name="T95" fmla="*/ 316 h 837"/>
                <a:gd name="T96" fmla="*/ 574 w 754"/>
                <a:gd name="T97" fmla="*/ 322 h 837"/>
                <a:gd name="T98" fmla="*/ 528 w 754"/>
                <a:gd name="T99" fmla="*/ 318 h 837"/>
                <a:gd name="T100" fmla="*/ 484 w 754"/>
                <a:gd name="T101" fmla="*/ 304 h 837"/>
                <a:gd name="T102" fmla="*/ 406 w 754"/>
                <a:gd name="T103" fmla="*/ 270 h 837"/>
                <a:gd name="T104" fmla="*/ 352 w 754"/>
                <a:gd name="T105" fmla="*/ 248 h 837"/>
                <a:gd name="T106" fmla="*/ 312 w 754"/>
                <a:gd name="T107" fmla="*/ 240 h 837"/>
                <a:gd name="T108" fmla="*/ 280 w 754"/>
                <a:gd name="T109" fmla="*/ 246 h 837"/>
                <a:gd name="T110" fmla="*/ 274 w 754"/>
                <a:gd name="T111" fmla="*/ 248 h 837"/>
                <a:gd name="T112" fmla="*/ 258 w 754"/>
                <a:gd name="T113" fmla="*/ 258 h 837"/>
                <a:gd name="T114" fmla="*/ 238 w 754"/>
                <a:gd name="T115" fmla="*/ 276 h 837"/>
                <a:gd name="T116" fmla="*/ 222 w 754"/>
                <a:gd name="T117" fmla="*/ 308 h 837"/>
                <a:gd name="T118" fmla="*/ 214 w 754"/>
                <a:gd name="T119" fmla="*/ 354 h 837"/>
                <a:gd name="T120" fmla="*/ 222 w 754"/>
                <a:gd name="T121" fmla="*/ 418 h 837"/>
                <a:gd name="T122" fmla="*/ 250 w 754"/>
                <a:gd name="T123" fmla="*/ 506 h 837"/>
                <a:gd name="T124" fmla="*/ 304 w 754"/>
                <a:gd name="T125" fmla="*/ 61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837">
                  <a:moveTo>
                    <a:pt x="304" y="617"/>
                  </a:moveTo>
                  <a:lnTo>
                    <a:pt x="262" y="629"/>
                  </a:lnTo>
                  <a:lnTo>
                    <a:pt x="262" y="629"/>
                  </a:lnTo>
                  <a:lnTo>
                    <a:pt x="256" y="621"/>
                  </a:lnTo>
                  <a:lnTo>
                    <a:pt x="242" y="603"/>
                  </a:lnTo>
                  <a:lnTo>
                    <a:pt x="234" y="595"/>
                  </a:lnTo>
                  <a:lnTo>
                    <a:pt x="222" y="589"/>
                  </a:lnTo>
                  <a:lnTo>
                    <a:pt x="210" y="585"/>
                  </a:lnTo>
                  <a:lnTo>
                    <a:pt x="204" y="585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2" y="589"/>
                  </a:lnTo>
                  <a:lnTo>
                    <a:pt x="186" y="595"/>
                  </a:lnTo>
                  <a:lnTo>
                    <a:pt x="182" y="601"/>
                  </a:lnTo>
                  <a:lnTo>
                    <a:pt x="176" y="609"/>
                  </a:lnTo>
                  <a:lnTo>
                    <a:pt x="172" y="617"/>
                  </a:lnTo>
                  <a:lnTo>
                    <a:pt x="170" y="627"/>
                  </a:lnTo>
                  <a:lnTo>
                    <a:pt x="168" y="637"/>
                  </a:lnTo>
                  <a:lnTo>
                    <a:pt x="168" y="649"/>
                  </a:lnTo>
                  <a:lnTo>
                    <a:pt x="168" y="663"/>
                  </a:lnTo>
                  <a:lnTo>
                    <a:pt x="170" y="677"/>
                  </a:lnTo>
                  <a:lnTo>
                    <a:pt x="174" y="691"/>
                  </a:lnTo>
                  <a:lnTo>
                    <a:pt x="180" y="705"/>
                  </a:lnTo>
                  <a:lnTo>
                    <a:pt x="188" y="721"/>
                  </a:lnTo>
                  <a:lnTo>
                    <a:pt x="196" y="737"/>
                  </a:lnTo>
                  <a:lnTo>
                    <a:pt x="208" y="753"/>
                  </a:lnTo>
                  <a:lnTo>
                    <a:pt x="222" y="769"/>
                  </a:lnTo>
                  <a:lnTo>
                    <a:pt x="222" y="769"/>
                  </a:lnTo>
                  <a:lnTo>
                    <a:pt x="234" y="785"/>
                  </a:lnTo>
                  <a:lnTo>
                    <a:pt x="242" y="797"/>
                  </a:lnTo>
                  <a:lnTo>
                    <a:pt x="246" y="809"/>
                  </a:lnTo>
                  <a:lnTo>
                    <a:pt x="246" y="817"/>
                  </a:lnTo>
                  <a:lnTo>
                    <a:pt x="242" y="823"/>
                  </a:lnTo>
                  <a:lnTo>
                    <a:pt x="238" y="829"/>
                  </a:lnTo>
                  <a:lnTo>
                    <a:pt x="230" y="833"/>
                  </a:lnTo>
                  <a:lnTo>
                    <a:pt x="222" y="835"/>
                  </a:lnTo>
                  <a:lnTo>
                    <a:pt x="202" y="837"/>
                  </a:lnTo>
                  <a:lnTo>
                    <a:pt x="184" y="837"/>
                  </a:lnTo>
                  <a:lnTo>
                    <a:pt x="164" y="835"/>
                  </a:lnTo>
                  <a:lnTo>
                    <a:pt x="164" y="835"/>
                  </a:lnTo>
                  <a:lnTo>
                    <a:pt x="152" y="815"/>
                  </a:lnTo>
                  <a:lnTo>
                    <a:pt x="126" y="759"/>
                  </a:lnTo>
                  <a:lnTo>
                    <a:pt x="90" y="679"/>
                  </a:lnTo>
                  <a:lnTo>
                    <a:pt x="70" y="631"/>
                  </a:lnTo>
                  <a:lnTo>
                    <a:pt x="52" y="581"/>
                  </a:lnTo>
                  <a:lnTo>
                    <a:pt x="34" y="528"/>
                  </a:lnTo>
                  <a:lnTo>
                    <a:pt x="20" y="474"/>
                  </a:lnTo>
                  <a:lnTo>
                    <a:pt x="8" y="422"/>
                  </a:lnTo>
                  <a:lnTo>
                    <a:pt x="2" y="370"/>
                  </a:lnTo>
                  <a:lnTo>
                    <a:pt x="0" y="346"/>
                  </a:lnTo>
                  <a:lnTo>
                    <a:pt x="0" y="320"/>
                  </a:lnTo>
                  <a:lnTo>
                    <a:pt x="2" y="298"/>
                  </a:lnTo>
                  <a:lnTo>
                    <a:pt x="6" y="276"/>
                  </a:lnTo>
                  <a:lnTo>
                    <a:pt x="10" y="254"/>
                  </a:lnTo>
                  <a:lnTo>
                    <a:pt x="18" y="234"/>
                  </a:lnTo>
                  <a:lnTo>
                    <a:pt x="26" y="216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52" y="182"/>
                  </a:lnTo>
                  <a:lnTo>
                    <a:pt x="70" y="164"/>
                  </a:lnTo>
                  <a:lnTo>
                    <a:pt x="90" y="148"/>
                  </a:lnTo>
                  <a:lnTo>
                    <a:pt x="112" y="132"/>
                  </a:lnTo>
                  <a:lnTo>
                    <a:pt x="136" y="116"/>
                  </a:lnTo>
                  <a:lnTo>
                    <a:pt x="160" y="102"/>
                  </a:lnTo>
                  <a:lnTo>
                    <a:pt x="188" y="88"/>
                  </a:lnTo>
                  <a:lnTo>
                    <a:pt x="216" y="76"/>
                  </a:lnTo>
                  <a:lnTo>
                    <a:pt x="274" y="52"/>
                  </a:lnTo>
                  <a:lnTo>
                    <a:pt x="336" y="34"/>
                  </a:lnTo>
                  <a:lnTo>
                    <a:pt x="398" y="18"/>
                  </a:lnTo>
                  <a:lnTo>
                    <a:pt x="460" y="8"/>
                  </a:lnTo>
                  <a:lnTo>
                    <a:pt x="520" y="2"/>
                  </a:lnTo>
                  <a:lnTo>
                    <a:pt x="548" y="0"/>
                  </a:lnTo>
                  <a:lnTo>
                    <a:pt x="576" y="0"/>
                  </a:lnTo>
                  <a:lnTo>
                    <a:pt x="602" y="2"/>
                  </a:lnTo>
                  <a:lnTo>
                    <a:pt x="628" y="4"/>
                  </a:lnTo>
                  <a:lnTo>
                    <a:pt x="650" y="8"/>
                  </a:lnTo>
                  <a:lnTo>
                    <a:pt x="672" y="14"/>
                  </a:lnTo>
                  <a:lnTo>
                    <a:pt x="692" y="20"/>
                  </a:lnTo>
                  <a:lnTo>
                    <a:pt x="708" y="28"/>
                  </a:lnTo>
                  <a:lnTo>
                    <a:pt x="724" y="38"/>
                  </a:lnTo>
                  <a:lnTo>
                    <a:pt x="736" y="50"/>
                  </a:lnTo>
                  <a:lnTo>
                    <a:pt x="744" y="62"/>
                  </a:lnTo>
                  <a:lnTo>
                    <a:pt x="750" y="78"/>
                  </a:lnTo>
                  <a:lnTo>
                    <a:pt x="754" y="94"/>
                  </a:lnTo>
                  <a:lnTo>
                    <a:pt x="754" y="110"/>
                  </a:lnTo>
                  <a:lnTo>
                    <a:pt x="754" y="110"/>
                  </a:lnTo>
                  <a:lnTo>
                    <a:pt x="748" y="146"/>
                  </a:lnTo>
                  <a:lnTo>
                    <a:pt x="740" y="178"/>
                  </a:lnTo>
                  <a:lnTo>
                    <a:pt x="730" y="206"/>
                  </a:lnTo>
                  <a:lnTo>
                    <a:pt x="718" y="232"/>
                  </a:lnTo>
                  <a:lnTo>
                    <a:pt x="706" y="254"/>
                  </a:lnTo>
                  <a:lnTo>
                    <a:pt x="690" y="272"/>
                  </a:lnTo>
                  <a:lnTo>
                    <a:pt x="674" y="288"/>
                  </a:lnTo>
                  <a:lnTo>
                    <a:pt x="656" y="300"/>
                  </a:lnTo>
                  <a:lnTo>
                    <a:pt x="636" y="310"/>
                  </a:lnTo>
                  <a:lnTo>
                    <a:pt x="616" y="316"/>
                  </a:lnTo>
                  <a:lnTo>
                    <a:pt x="594" y="320"/>
                  </a:lnTo>
                  <a:lnTo>
                    <a:pt x="574" y="322"/>
                  </a:lnTo>
                  <a:lnTo>
                    <a:pt x="552" y="322"/>
                  </a:lnTo>
                  <a:lnTo>
                    <a:pt x="528" y="318"/>
                  </a:lnTo>
                  <a:lnTo>
                    <a:pt x="506" y="312"/>
                  </a:lnTo>
                  <a:lnTo>
                    <a:pt x="484" y="304"/>
                  </a:lnTo>
                  <a:lnTo>
                    <a:pt x="484" y="304"/>
                  </a:lnTo>
                  <a:lnTo>
                    <a:pt x="406" y="270"/>
                  </a:lnTo>
                  <a:lnTo>
                    <a:pt x="378" y="258"/>
                  </a:lnTo>
                  <a:lnTo>
                    <a:pt x="352" y="248"/>
                  </a:lnTo>
                  <a:lnTo>
                    <a:pt x="330" y="242"/>
                  </a:lnTo>
                  <a:lnTo>
                    <a:pt x="312" y="240"/>
                  </a:lnTo>
                  <a:lnTo>
                    <a:pt x="296" y="240"/>
                  </a:lnTo>
                  <a:lnTo>
                    <a:pt x="280" y="246"/>
                  </a:lnTo>
                  <a:lnTo>
                    <a:pt x="280" y="246"/>
                  </a:lnTo>
                  <a:lnTo>
                    <a:pt x="274" y="248"/>
                  </a:lnTo>
                  <a:lnTo>
                    <a:pt x="266" y="252"/>
                  </a:lnTo>
                  <a:lnTo>
                    <a:pt x="258" y="258"/>
                  </a:lnTo>
                  <a:lnTo>
                    <a:pt x="248" y="266"/>
                  </a:lnTo>
                  <a:lnTo>
                    <a:pt x="238" y="276"/>
                  </a:lnTo>
                  <a:lnTo>
                    <a:pt x="230" y="290"/>
                  </a:lnTo>
                  <a:lnTo>
                    <a:pt x="222" y="308"/>
                  </a:lnTo>
                  <a:lnTo>
                    <a:pt x="216" y="328"/>
                  </a:lnTo>
                  <a:lnTo>
                    <a:pt x="214" y="354"/>
                  </a:lnTo>
                  <a:lnTo>
                    <a:pt x="216" y="384"/>
                  </a:lnTo>
                  <a:lnTo>
                    <a:pt x="222" y="418"/>
                  </a:lnTo>
                  <a:lnTo>
                    <a:pt x="232" y="458"/>
                  </a:lnTo>
                  <a:lnTo>
                    <a:pt x="250" y="506"/>
                  </a:lnTo>
                  <a:lnTo>
                    <a:pt x="272" y="558"/>
                  </a:lnTo>
                  <a:lnTo>
                    <a:pt x="304" y="617"/>
                  </a:lnTo>
                  <a:lnTo>
                    <a:pt x="304" y="617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-3895725" y="5076826"/>
              <a:ext cx="419100" cy="206375"/>
            </a:xfrm>
            <a:custGeom>
              <a:avLst/>
              <a:gdLst>
                <a:gd name="T0" fmla="*/ 0 w 264"/>
                <a:gd name="T1" fmla="*/ 0 h 130"/>
                <a:gd name="T2" fmla="*/ 0 w 264"/>
                <a:gd name="T3" fmla="*/ 0 h 130"/>
                <a:gd name="T4" fmla="*/ 0 w 264"/>
                <a:gd name="T5" fmla="*/ 12 h 130"/>
                <a:gd name="T6" fmla="*/ 0 w 264"/>
                <a:gd name="T7" fmla="*/ 26 h 130"/>
                <a:gd name="T8" fmla="*/ 6 w 264"/>
                <a:gd name="T9" fmla="*/ 42 h 130"/>
                <a:gd name="T10" fmla="*/ 14 w 264"/>
                <a:gd name="T11" fmla="*/ 62 h 130"/>
                <a:gd name="T12" fmla="*/ 22 w 264"/>
                <a:gd name="T13" fmla="*/ 72 h 130"/>
                <a:gd name="T14" fmla="*/ 30 w 264"/>
                <a:gd name="T15" fmla="*/ 82 h 130"/>
                <a:gd name="T16" fmla="*/ 40 w 264"/>
                <a:gd name="T17" fmla="*/ 92 h 130"/>
                <a:gd name="T18" fmla="*/ 52 w 264"/>
                <a:gd name="T19" fmla="*/ 102 h 130"/>
                <a:gd name="T20" fmla="*/ 66 w 264"/>
                <a:gd name="T21" fmla="*/ 112 h 130"/>
                <a:gd name="T22" fmla="*/ 84 w 264"/>
                <a:gd name="T23" fmla="*/ 122 h 130"/>
                <a:gd name="T24" fmla="*/ 84 w 264"/>
                <a:gd name="T25" fmla="*/ 122 h 130"/>
                <a:gd name="T26" fmla="*/ 98 w 264"/>
                <a:gd name="T27" fmla="*/ 126 h 130"/>
                <a:gd name="T28" fmla="*/ 112 w 264"/>
                <a:gd name="T29" fmla="*/ 130 h 130"/>
                <a:gd name="T30" fmla="*/ 126 w 264"/>
                <a:gd name="T31" fmla="*/ 130 h 130"/>
                <a:gd name="T32" fmla="*/ 142 w 264"/>
                <a:gd name="T33" fmla="*/ 128 h 130"/>
                <a:gd name="T34" fmla="*/ 158 w 264"/>
                <a:gd name="T35" fmla="*/ 124 h 130"/>
                <a:gd name="T36" fmla="*/ 172 w 264"/>
                <a:gd name="T37" fmla="*/ 120 h 130"/>
                <a:gd name="T38" fmla="*/ 200 w 264"/>
                <a:gd name="T39" fmla="*/ 106 h 130"/>
                <a:gd name="T40" fmla="*/ 226 w 264"/>
                <a:gd name="T41" fmla="*/ 92 h 130"/>
                <a:gd name="T42" fmla="*/ 246 w 264"/>
                <a:gd name="T43" fmla="*/ 78 h 130"/>
                <a:gd name="T44" fmla="*/ 264 w 264"/>
                <a:gd name="T45" fmla="*/ 64 h 130"/>
                <a:gd name="T46" fmla="*/ 264 w 264"/>
                <a:gd name="T47" fmla="*/ 64 h 130"/>
                <a:gd name="T48" fmla="*/ 256 w 264"/>
                <a:gd name="T49" fmla="*/ 66 h 130"/>
                <a:gd name="T50" fmla="*/ 236 w 264"/>
                <a:gd name="T51" fmla="*/ 74 h 130"/>
                <a:gd name="T52" fmla="*/ 206 w 264"/>
                <a:gd name="T53" fmla="*/ 80 h 130"/>
                <a:gd name="T54" fmla="*/ 186 w 264"/>
                <a:gd name="T55" fmla="*/ 84 h 130"/>
                <a:gd name="T56" fmla="*/ 168 w 264"/>
                <a:gd name="T57" fmla="*/ 84 h 130"/>
                <a:gd name="T58" fmla="*/ 146 w 264"/>
                <a:gd name="T59" fmla="*/ 84 h 130"/>
                <a:gd name="T60" fmla="*/ 124 w 264"/>
                <a:gd name="T61" fmla="*/ 82 h 130"/>
                <a:gd name="T62" fmla="*/ 102 w 264"/>
                <a:gd name="T63" fmla="*/ 78 h 130"/>
                <a:gd name="T64" fmla="*/ 80 w 264"/>
                <a:gd name="T65" fmla="*/ 70 h 130"/>
                <a:gd name="T66" fmla="*/ 60 w 264"/>
                <a:gd name="T67" fmla="*/ 58 h 130"/>
                <a:gd name="T68" fmla="*/ 38 w 264"/>
                <a:gd name="T69" fmla="*/ 44 h 130"/>
                <a:gd name="T70" fmla="*/ 18 w 264"/>
                <a:gd name="T71" fmla="*/ 24 h 130"/>
                <a:gd name="T72" fmla="*/ 0 w 264"/>
                <a:gd name="T73" fmla="*/ 0 h 130"/>
                <a:gd name="T74" fmla="*/ 0 w 264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13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6" y="42"/>
                  </a:lnTo>
                  <a:lnTo>
                    <a:pt x="14" y="62"/>
                  </a:lnTo>
                  <a:lnTo>
                    <a:pt x="22" y="72"/>
                  </a:lnTo>
                  <a:lnTo>
                    <a:pt x="30" y="82"/>
                  </a:lnTo>
                  <a:lnTo>
                    <a:pt x="40" y="92"/>
                  </a:lnTo>
                  <a:lnTo>
                    <a:pt x="52" y="102"/>
                  </a:lnTo>
                  <a:lnTo>
                    <a:pt x="66" y="11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98" y="126"/>
                  </a:lnTo>
                  <a:lnTo>
                    <a:pt x="112" y="130"/>
                  </a:lnTo>
                  <a:lnTo>
                    <a:pt x="126" y="130"/>
                  </a:lnTo>
                  <a:lnTo>
                    <a:pt x="142" y="128"/>
                  </a:lnTo>
                  <a:lnTo>
                    <a:pt x="158" y="124"/>
                  </a:lnTo>
                  <a:lnTo>
                    <a:pt x="172" y="120"/>
                  </a:lnTo>
                  <a:lnTo>
                    <a:pt x="200" y="106"/>
                  </a:lnTo>
                  <a:lnTo>
                    <a:pt x="226" y="92"/>
                  </a:lnTo>
                  <a:lnTo>
                    <a:pt x="246" y="78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56" y="66"/>
                  </a:lnTo>
                  <a:lnTo>
                    <a:pt x="236" y="74"/>
                  </a:lnTo>
                  <a:lnTo>
                    <a:pt x="206" y="80"/>
                  </a:lnTo>
                  <a:lnTo>
                    <a:pt x="186" y="84"/>
                  </a:lnTo>
                  <a:lnTo>
                    <a:pt x="168" y="84"/>
                  </a:lnTo>
                  <a:lnTo>
                    <a:pt x="146" y="84"/>
                  </a:lnTo>
                  <a:lnTo>
                    <a:pt x="124" y="82"/>
                  </a:lnTo>
                  <a:lnTo>
                    <a:pt x="102" y="78"/>
                  </a:lnTo>
                  <a:lnTo>
                    <a:pt x="80" y="70"/>
                  </a:lnTo>
                  <a:lnTo>
                    <a:pt x="60" y="58"/>
                  </a:lnTo>
                  <a:lnTo>
                    <a:pt x="38" y="44"/>
                  </a:lnTo>
                  <a:lnTo>
                    <a:pt x="18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-3952875" y="4449763"/>
              <a:ext cx="257175" cy="136525"/>
            </a:xfrm>
            <a:custGeom>
              <a:avLst/>
              <a:gdLst>
                <a:gd name="T0" fmla="*/ 0 w 162"/>
                <a:gd name="T1" fmla="*/ 86 h 86"/>
                <a:gd name="T2" fmla="*/ 0 w 162"/>
                <a:gd name="T3" fmla="*/ 78 h 86"/>
                <a:gd name="T4" fmla="*/ 4 w 162"/>
                <a:gd name="T5" fmla="*/ 68 h 86"/>
                <a:gd name="T6" fmla="*/ 8 w 162"/>
                <a:gd name="T7" fmla="*/ 56 h 86"/>
                <a:gd name="T8" fmla="*/ 12 w 162"/>
                <a:gd name="T9" fmla="*/ 48 h 86"/>
                <a:gd name="T10" fmla="*/ 16 w 162"/>
                <a:gd name="T11" fmla="*/ 42 h 86"/>
                <a:gd name="T12" fmla="*/ 28 w 162"/>
                <a:gd name="T13" fmla="*/ 28 h 86"/>
                <a:gd name="T14" fmla="*/ 44 w 162"/>
                <a:gd name="T15" fmla="*/ 16 h 86"/>
                <a:gd name="T16" fmla="*/ 52 w 162"/>
                <a:gd name="T17" fmla="*/ 10 h 86"/>
                <a:gd name="T18" fmla="*/ 62 w 162"/>
                <a:gd name="T19" fmla="*/ 6 h 86"/>
                <a:gd name="T20" fmla="*/ 82 w 162"/>
                <a:gd name="T21" fmla="*/ 0 h 86"/>
                <a:gd name="T22" fmla="*/ 100 w 162"/>
                <a:gd name="T23" fmla="*/ 0 h 86"/>
                <a:gd name="T24" fmla="*/ 118 w 162"/>
                <a:gd name="T25" fmla="*/ 2 h 86"/>
                <a:gd name="T26" fmla="*/ 134 w 162"/>
                <a:gd name="T27" fmla="*/ 6 h 86"/>
                <a:gd name="T28" fmla="*/ 140 w 162"/>
                <a:gd name="T29" fmla="*/ 8 h 86"/>
                <a:gd name="T30" fmla="*/ 146 w 162"/>
                <a:gd name="T31" fmla="*/ 10 h 86"/>
                <a:gd name="T32" fmla="*/ 154 w 162"/>
                <a:gd name="T33" fmla="*/ 16 h 86"/>
                <a:gd name="T34" fmla="*/ 162 w 162"/>
                <a:gd name="T35" fmla="*/ 20 h 86"/>
                <a:gd name="T36" fmla="*/ 154 w 162"/>
                <a:gd name="T37" fmla="*/ 20 h 86"/>
                <a:gd name="T38" fmla="*/ 144 w 162"/>
                <a:gd name="T39" fmla="*/ 20 h 86"/>
                <a:gd name="T40" fmla="*/ 132 w 162"/>
                <a:gd name="T41" fmla="*/ 20 h 86"/>
                <a:gd name="T42" fmla="*/ 116 w 162"/>
                <a:gd name="T43" fmla="*/ 20 h 86"/>
                <a:gd name="T44" fmla="*/ 102 w 162"/>
                <a:gd name="T45" fmla="*/ 20 h 86"/>
                <a:gd name="T46" fmla="*/ 86 w 162"/>
                <a:gd name="T47" fmla="*/ 24 h 86"/>
                <a:gd name="T48" fmla="*/ 78 w 162"/>
                <a:gd name="T49" fmla="*/ 26 h 86"/>
                <a:gd name="T50" fmla="*/ 70 w 162"/>
                <a:gd name="T51" fmla="*/ 28 h 86"/>
                <a:gd name="T52" fmla="*/ 56 w 162"/>
                <a:gd name="T53" fmla="*/ 36 h 86"/>
                <a:gd name="T54" fmla="*/ 42 w 162"/>
                <a:gd name="T55" fmla="*/ 44 h 86"/>
                <a:gd name="T56" fmla="*/ 30 w 162"/>
                <a:gd name="T57" fmla="*/ 54 h 86"/>
                <a:gd name="T58" fmla="*/ 20 w 162"/>
                <a:gd name="T59" fmla="*/ 64 h 86"/>
                <a:gd name="T60" fmla="*/ 10 w 162"/>
                <a:gd name="T61" fmla="*/ 72 h 86"/>
                <a:gd name="T62" fmla="*/ 4 w 162"/>
                <a:gd name="T63" fmla="*/ 80 h 86"/>
                <a:gd name="T64" fmla="*/ 0 w 162"/>
                <a:gd name="T6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86">
                  <a:moveTo>
                    <a:pt x="0" y="86"/>
                  </a:moveTo>
                  <a:lnTo>
                    <a:pt x="0" y="8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2" y="1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72" y="4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-3873500" y="4608513"/>
              <a:ext cx="193675" cy="68263"/>
            </a:xfrm>
            <a:custGeom>
              <a:avLst/>
              <a:gdLst>
                <a:gd name="T0" fmla="*/ 0 w 122"/>
                <a:gd name="T1" fmla="*/ 14 h 43"/>
                <a:gd name="T2" fmla="*/ 2 w 122"/>
                <a:gd name="T3" fmla="*/ 19 h 43"/>
                <a:gd name="T4" fmla="*/ 8 w 122"/>
                <a:gd name="T5" fmla="*/ 25 h 43"/>
                <a:gd name="T6" fmla="*/ 16 w 122"/>
                <a:gd name="T7" fmla="*/ 31 h 43"/>
                <a:gd name="T8" fmla="*/ 20 w 122"/>
                <a:gd name="T9" fmla="*/ 33 h 43"/>
                <a:gd name="T10" fmla="*/ 24 w 122"/>
                <a:gd name="T11" fmla="*/ 37 h 43"/>
                <a:gd name="T12" fmla="*/ 36 w 122"/>
                <a:gd name="T13" fmla="*/ 41 h 43"/>
                <a:gd name="T14" fmla="*/ 50 w 122"/>
                <a:gd name="T15" fmla="*/ 43 h 43"/>
                <a:gd name="T16" fmla="*/ 64 w 122"/>
                <a:gd name="T17" fmla="*/ 43 h 43"/>
                <a:gd name="T18" fmla="*/ 78 w 122"/>
                <a:gd name="T19" fmla="*/ 39 h 43"/>
                <a:gd name="T20" fmla="*/ 90 w 122"/>
                <a:gd name="T21" fmla="*/ 35 h 43"/>
                <a:gd name="T22" fmla="*/ 100 w 122"/>
                <a:gd name="T23" fmla="*/ 27 h 43"/>
                <a:gd name="T24" fmla="*/ 108 w 122"/>
                <a:gd name="T25" fmla="*/ 19 h 43"/>
                <a:gd name="T26" fmla="*/ 112 w 122"/>
                <a:gd name="T27" fmla="*/ 14 h 43"/>
                <a:gd name="T28" fmla="*/ 114 w 122"/>
                <a:gd name="T29" fmla="*/ 12 h 43"/>
                <a:gd name="T30" fmla="*/ 118 w 122"/>
                <a:gd name="T31" fmla="*/ 6 h 43"/>
                <a:gd name="T32" fmla="*/ 122 w 122"/>
                <a:gd name="T33" fmla="*/ 0 h 43"/>
                <a:gd name="T34" fmla="*/ 116 w 122"/>
                <a:gd name="T35" fmla="*/ 2 h 43"/>
                <a:gd name="T36" fmla="*/ 110 w 122"/>
                <a:gd name="T37" fmla="*/ 6 h 43"/>
                <a:gd name="T38" fmla="*/ 102 w 122"/>
                <a:gd name="T39" fmla="*/ 10 h 43"/>
                <a:gd name="T40" fmla="*/ 94 w 122"/>
                <a:gd name="T41" fmla="*/ 17 h 43"/>
                <a:gd name="T42" fmla="*/ 84 w 122"/>
                <a:gd name="T43" fmla="*/ 21 h 43"/>
                <a:gd name="T44" fmla="*/ 74 w 122"/>
                <a:gd name="T45" fmla="*/ 25 h 43"/>
                <a:gd name="T46" fmla="*/ 68 w 122"/>
                <a:gd name="T47" fmla="*/ 25 h 43"/>
                <a:gd name="T48" fmla="*/ 62 w 122"/>
                <a:gd name="T49" fmla="*/ 27 h 43"/>
                <a:gd name="T50" fmla="*/ 50 w 122"/>
                <a:gd name="T51" fmla="*/ 27 h 43"/>
                <a:gd name="T52" fmla="*/ 40 w 122"/>
                <a:gd name="T53" fmla="*/ 27 h 43"/>
                <a:gd name="T54" fmla="*/ 28 w 122"/>
                <a:gd name="T55" fmla="*/ 25 h 43"/>
                <a:gd name="T56" fmla="*/ 20 w 122"/>
                <a:gd name="T57" fmla="*/ 21 h 43"/>
                <a:gd name="T58" fmla="*/ 12 w 122"/>
                <a:gd name="T59" fmla="*/ 19 h 43"/>
                <a:gd name="T60" fmla="*/ 4 w 122"/>
                <a:gd name="T61" fmla="*/ 17 h 43"/>
                <a:gd name="T62" fmla="*/ 0 w 122"/>
                <a:gd name="T6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43">
                  <a:moveTo>
                    <a:pt x="0" y="14"/>
                  </a:move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58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8" y="19"/>
                  </a:lnTo>
                  <a:lnTo>
                    <a:pt x="108" y="19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-2870200" y="4465638"/>
              <a:ext cx="387350" cy="528638"/>
            </a:xfrm>
            <a:custGeom>
              <a:avLst/>
              <a:gdLst>
                <a:gd name="T0" fmla="*/ 244 w 244"/>
                <a:gd name="T1" fmla="*/ 48 h 333"/>
                <a:gd name="T2" fmla="*/ 244 w 244"/>
                <a:gd name="T3" fmla="*/ 48 h 333"/>
                <a:gd name="T4" fmla="*/ 240 w 244"/>
                <a:gd name="T5" fmla="*/ 38 h 333"/>
                <a:gd name="T6" fmla="*/ 236 w 244"/>
                <a:gd name="T7" fmla="*/ 30 h 333"/>
                <a:gd name="T8" fmla="*/ 232 w 244"/>
                <a:gd name="T9" fmla="*/ 24 h 333"/>
                <a:gd name="T10" fmla="*/ 224 w 244"/>
                <a:gd name="T11" fmla="*/ 18 h 333"/>
                <a:gd name="T12" fmla="*/ 216 w 244"/>
                <a:gd name="T13" fmla="*/ 12 h 333"/>
                <a:gd name="T14" fmla="*/ 208 w 244"/>
                <a:gd name="T15" fmla="*/ 8 h 333"/>
                <a:gd name="T16" fmla="*/ 188 w 244"/>
                <a:gd name="T17" fmla="*/ 2 h 333"/>
                <a:gd name="T18" fmla="*/ 168 w 244"/>
                <a:gd name="T19" fmla="*/ 0 h 333"/>
                <a:gd name="T20" fmla="*/ 148 w 244"/>
                <a:gd name="T21" fmla="*/ 0 h 333"/>
                <a:gd name="T22" fmla="*/ 132 w 244"/>
                <a:gd name="T23" fmla="*/ 2 h 333"/>
                <a:gd name="T24" fmla="*/ 118 w 244"/>
                <a:gd name="T25" fmla="*/ 8 h 333"/>
                <a:gd name="T26" fmla="*/ 118 w 244"/>
                <a:gd name="T27" fmla="*/ 8 h 333"/>
                <a:gd name="T28" fmla="*/ 108 w 244"/>
                <a:gd name="T29" fmla="*/ 14 h 333"/>
                <a:gd name="T30" fmla="*/ 98 w 244"/>
                <a:gd name="T31" fmla="*/ 26 h 333"/>
                <a:gd name="T32" fmla="*/ 72 w 244"/>
                <a:gd name="T33" fmla="*/ 54 h 333"/>
                <a:gd name="T34" fmla="*/ 46 w 244"/>
                <a:gd name="T35" fmla="*/ 88 h 333"/>
                <a:gd name="T36" fmla="*/ 36 w 244"/>
                <a:gd name="T37" fmla="*/ 107 h 333"/>
                <a:gd name="T38" fmla="*/ 28 w 244"/>
                <a:gd name="T39" fmla="*/ 125 h 333"/>
                <a:gd name="T40" fmla="*/ 28 w 244"/>
                <a:gd name="T41" fmla="*/ 125 h 333"/>
                <a:gd name="T42" fmla="*/ 24 w 244"/>
                <a:gd name="T43" fmla="*/ 139 h 333"/>
                <a:gd name="T44" fmla="*/ 22 w 244"/>
                <a:gd name="T45" fmla="*/ 157 h 333"/>
                <a:gd name="T46" fmla="*/ 20 w 244"/>
                <a:gd name="T47" fmla="*/ 213 h 333"/>
                <a:gd name="T48" fmla="*/ 0 w 244"/>
                <a:gd name="T49" fmla="*/ 269 h 333"/>
                <a:gd name="T50" fmla="*/ 96 w 244"/>
                <a:gd name="T51" fmla="*/ 333 h 333"/>
                <a:gd name="T52" fmla="*/ 132 w 244"/>
                <a:gd name="T53" fmla="*/ 267 h 333"/>
                <a:gd name="T54" fmla="*/ 132 w 244"/>
                <a:gd name="T55" fmla="*/ 267 h 333"/>
                <a:gd name="T56" fmla="*/ 148 w 244"/>
                <a:gd name="T57" fmla="*/ 251 h 333"/>
                <a:gd name="T58" fmla="*/ 168 w 244"/>
                <a:gd name="T59" fmla="*/ 227 h 333"/>
                <a:gd name="T60" fmla="*/ 188 w 244"/>
                <a:gd name="T61" fmla="*/ 199 h 333"/>
                <a:gd name="T62" fmla="*/ 206 w 244"/>
                <a:gd name="T63" fmla="*/ 169 h 333"/>
                <a:gd name="T64" fmla="*/ 222 w 244"/>
                <a:gd name="T65" fmla="*/ 137 h 333"/>
                <a:gd name="T66" fmla="*/ 236 w 244"/>
                <a:gd name="T67" fmla="*/ 104 h 333"/>
                <a:gd name="T68" fmla="*/ 240 w 244"/>
                <a:gd name="T69" fmla="*/ 90 h 333"/>
                <a:gd name="T70" fmla="*/ 242 w 244"/>
                <a:gd name="T71" fmla="*/ 74 h 333"/>
                <a:gd name="T72" fmla="*/ 244 w 244"/>
                <a:gd name="T73" fmla="*/ 60 h 333"/>
                <a:gd name="T74" fmla="*/ 244 w 244"/>
                <a:gd name="T75" fmla="*/ 48 h 333"/>
                <a:gd name="T76" fmla="*/ 244 w 244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4" h="333">
                  <a:moveTo>
                    <a:pt x="244" y="48"/>
                  </a:moveTo>
                  <a:lnTo>
                    <a:pt x="244" y="48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6" y="12"/>
                  </a:lnTo>
                  <a:lnTo>
                    <a:pt x="208" y="8"/>
                  </a:lnTo>
                  <a:lnTo>
                    <a:pt x="188" y="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08" y="14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6" y="88"/>
                  </a:lnTo>
                  <a:lnTo>
                    <a:pt x="36" y="107"/>
                  </a:lnTo>
                  <a:lnTo>
                    <a:pt x="28" y="125"/>
                  </a:lnTo>
                  <a:lnTo>
                    <a:pt x="28" y="125"/>
                  </a:lnTo>
                  <a:lnTo>
                    <a:pt x="24" y="139"/>
                  </a:lnTo>
                  <a:lnTo>
                    <a:pt x="22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6" y="333"/>
                  </a:lnTo>
                  <a:lnTo>
                    <a:pt x="132" y="267"/>
                  </a:lnTo>
                  <a:lnTo>
                    <a:pt x="132" y="267"/>
                  </a:lnTo>
                  <a:lnTo>
                    <a:pt x="148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6" y="169"/>
                  </a:lnTo>
                  <a:lnTo>
                    <a:pt x="222" y="137"/>
                  </a:lnTo>
                  <a:lnTo>
                    <a:pt x="236" y="104"/>
                  </a:lnTo>
                  <a:lnTo>
                    <a:pt x="240" y="90"/>
                  </a:lnTo>
                  <a:lnTo>
                    <a:pt x="242" y="74"/>
                  </a:lnTo>
                  <a:lnTo>
                    <a:pt x="244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-4143375" y="4864101"/>
              <a:ext cx="1479550" cy="1282700"/>
            </a:xfrm>
            <a:custGeom>
              <a:avLst/>
              <a:gdLst>
                <a:gd name="T0" fmla="*/ 932 w 932"/>
                <a:gd name="T1" fmla="*/ 52 h 808"/>
                <a:gd name="T2" fmla="*/ 892 w 932"/>
                <a:gd name="T3" fmla="*/ 120 h 808"/>
                <a:gd name="T4" fmla="*/ 826 w 932"/>
                <a:gd name="T5" fmla="*/ 224 h 808"/>
                <a:gd name="T6" fmla="*/ 728 w 932"/>
                <a:gd name="T7" fmla="*/ 356 h 808"/>
                <a:gd name="T8" fmla="*/ 638 w 932"/>
                <a:gd name="T9" fmla="*/ 460 h 808"/>
                <a:gd name="T10" fmla="*/ 570 w 932"/>
                <a:gd name="T11" fmla="*/ 530 h 808"/>
                <a:gd name="T12" fmla="*/ 496 w 932"/>
                <a:gd name="T13" fmla="*/ 596 h 808"/>
                <a:gd name="T14" fmla="*/ 418 w 932"/>
                <a:gd name="T15" fmla="*/ 658 h 808"/>
                <a:gd name="T16" fmla="*/ 332 w 932"/>
                <a:gd name="T17" fmla="*/ 710 h 808"/>
                <a:gd name="T18" fmla="*/ 242 w 932"/>
                <a:gd name="T19" fmla="*/ 754 h 808"/>
                <a:gd name="T20" fmla="*/ 148 w 932"/>
                <a:gd name="T21" fmla="*/ 786 h 808"/>
                <a:gd name="T22" fmla="*/ 50 w 932"/>
                <a:gd name="T23" fmla="*/ 804 h 808"/>
                <a:gd name="T24" fmla="*/ 0 w 932"/>
                <a:gd name="T25" fmla="*/ 808 h 808"/>
                <a:gd name="T26" fmla="*/ 8 w 932"/>
                <a:gd name="T27" fmla="*/ 718 h 808"/>
                <a:gd name="T28" fmla="*/ 10 w 932"/>
                <a:gd name="T29" fmla="*/ 634 h 808"/>
                <a:gd name="T30" fmla="*/ 10 w 932"/>
                <a:gd name="T31" fmla="*/ 532 h 808"/>
                <a:gd name="T32" fmla="*/ 12 w 932"/>
                <a:gd name="T33" fmla="*/ 508 h 808"/>
                <a:gd name="T34" fmla="*/ 58 w 932"/>
                <a:gd name="T35" fmla="*/ 526 h 808"/>
                <a:gd name="T36" fmla="*/ 118 w 932"/>
                <a:gd name="T37" fmla="*/ 538 h 808"/>
                <a:gd name="T38" fmla="*/ 154 w 932"/>
                <a:gd name="T39" fmla="*/ 540 h 808"/>
                <a:gd name="T40" fmla="*/ 194 w 932"/>
                <a:gd name="T41" fmla="*/ 538 h 808"/>
                <a:gd name="T42" fmla="*/ 238 w 932"/>
                <a:gd name="T43" fmla="*/ 528 h 808"/>
                <a:gd name="T44" fmla="*/ 284 w 932"/>
                <a:gd name="T45" fmla="*/ 510 h 808"/>
                <a:gd name="T46" fmla="*/ 320 w 932"/>
                <a:gd name="T47" fmla="*/ 494 h 808"/>
                <a:gd name="T48" fmla="*/ 384 w 932"/>
                <a:gd name="T49" fmla="*/ 460 h 808"/>
                <a:gd name="T50" fmla="*/ 444 w 932"/>
                <a:gd name="T51" fmla="*/ 422 h 808"/>
                <a:gd name="T52" fmla="*/ 522 w 932"/>
                <a:gd name="T53" fmla="*/ 360 h 808"/>
                <a:gd name="T54" fmla="*/ 608 w 932"/>
                <a:gd name="T55" fmla="*/ 276 h 808"/>
                <a:gd name="T56" fmla="*/ 674 w 932"/>
                <a:gd name="T57" fmla="*/ 192 h 808"/>
                <a:gd name="T58" fmla="*/ 724 w 932"/>
                <a:gd name="T59" fmla="*/ 118 h 808"/>
                <a:gd name="T60" fmla="*/ 756 w 932"/>
                <a:gd name="T61" fmla="*/ 56 h 808"/>
                <a:gd name="T62" fmla="*/ 782 w 932"/>
                <a:gd name="T63" fmla="*/ 0 h 808"/>
                <a:gd name="T64" fmla="*/ 838 w 932"/>
                <a:gd name="T65" fmla="*/ 18 h 808"/>
                <a:gd name="T66" fmla="*/ 932 w 932"/>
                <a:gd name="T67" fmla="*/ 5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2" h="808">
                  <a:moveTo>
                    <a:pt x="932" y="52"/>
                  </a:moveTo>
                  <a:lnTo>
                    <a:pt x="932" y="52"/>
                  </a:lnTo>
                  <a:lnTo>
                    <a:pt x="914" y="84"/>
                  </a:lnTo>
                  <a:lnTo>
                    <a:pt x="892" y="120"/>
                  </a:lnTo>
                  <a:lnTo>
                    <a:pt x="862" y="168"/>
                  </a:lnTo>
                  <a:lnTo>
                    <a:pt x="826" y="224"/>
                  </a:lnTo>
                  <a:lnTo>
                    <a:pt x="780" y="288"/>
                  </a:lnTo>
                  <a:lnTo>
                    <a:pt x="728" y="356"/>
                  </a:lnTo>
                  <a:lnTo>
                    <a:pt x="670" y="426"/>
                  </a:lnTo>
                  <a:lnTo>
                    <a:pt x="638" y="460"/>
                  </a:lnTo>
                  <a:lnTo>
                    <a:pt x="606" y="496"/>
                  </a:lnTo>
                  <a:lnTo>
                    <a:pt x="570" y="530"/>
                  </a:lnTo>
                  <a:lnTo>
                    <a:pt x="534" y="564"/>
                  </a:lnTo>
                  <a:lnTo>
                    <a:pt x="496" y="596"/>
                  </a:lnTo>
                  <a:lnTo>
                    <a:pt x="458" y="628"/>
                  </a:lnTo>
                  <a:lnTo>
                    <a:pt x="418" y="658"/>
                  </a:lnTo>
                  <a:lnTo>
                    <a:pt x="376" y="684"/>
                  </a:lnTo>
                  <a:lnTo>
                    <a:pt x="332" y="710"/>
                  </a:lnTo>
                  <a:lnTo>
                    <a:pt x="288" y="734"/>
                  </a:lnTo>
                  <a:lnTo>
                    <a:pt x="242" y="754"/>
                  </a:lnTo>
                  <a:lnTo>
                    <a:pt x="196" y="772"/>
                  </a:lnTo>
                  <a:lnTo>
                    <a:pt x="148" y="786"/>
                  </a:lnTo>
                  <a:lnTo>
                    <a:pt x="100" y="798"/>
                  </a:lnTo>
                  <a:lnTo>
                    <a:pt x="50" y="804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" y="762"/>
                  </a:lnTo>
                  <a:lnTo>
                    <a:pt x="8" y="718"/>
                  </a:lnTo>
                  <a:lnTo>
                    <a:pt x="10" y="674"/>
                  </a:lnTo>
                  <a:lnTo>
                    <a:pt x="10" y="634"/>
                  </a:lnTo>
                  <a:lnTo>
                    <a:pt x="10" y="560"/>
                  </a:lnTo>
                  <a:lnTo>
                    <a:pt x="10" y="532"/>
                  </a:lnTo>
                  <a:lnTo>
                    <a:pt x="12" y="508"/>
                  </a:lnTo>
                  <a:lnTo>
                    <a:pt x="12" y="508"/>
                  </a:lnTo>
                  <a:lnTo>
                    <a:pt x="32" y="516"/>
                  </a:lnTo>
                  <a:lnTo>
                    <a:pt x="58" y="526"/>
                  </a:lnTo>
                  <a:lnTo>
                    <a:pt x="86" y="534"/>
                  </a:lnTo>
                  <a:lnTo>
                    <a:pt x="118" y="538"/>
                  </a:lnTo>
                  <a:lnTo>
                    <a:pt x="136" y="540"/>
                  </a:lnTo>
                  <a:lnTo>
                    <a:pt x="154" y="540"/>
                  </a:lnTo>
                  <a:lnTo>
                    <a:pt x="174" y="540"/>
                  </a:lnTo>
                  <a:lnTo>
                    <a:pt x="194" y="538"/>
                  </a:lnTo>
                  <a:lnTo>
                    <a:pt x="214" y="534"/>
                  </a:lnTo>
                  <a:lnTo>
                    <a:pt x="238" y="528"/>
                  </a:lnTo>
                  <a:lnTo>
                    <a:pt x="260" y="520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320" y="494"/>
                  </a:lnTo>
                  <a:lnTo>
                    <a:pt x="352" y="476"/>
                  </a:lnTo>
                  <a:lnTo>
                    <a:pt x="384" y="460"/>
                  </a:lnTo>
                  <a:lnTo>
                    <a:pt x="414" y="440"/>
                  </a:lnTo>
                  <a:lnTo>
                    <a:pt x="444" y="422"/>
                  </a:lnTo>
                  <a:lnTo>
                    <a:pt x="470" y="402"/>
                  </a:lnTo>
                  <a:lnTo>
                    <a:pt x="522" y="360"/>
                  </a:lnTo>
                  <a:lnTo>
                    <a:pt x="568" y="318"/>
                  </a:lnTo>
                  <a:lnTo>
                    <a:pt x="608" y="276"/>
                  </a:lnTo>
                  <a:lnTo>
                    <a:pt x="644" y="234"/>
                  </a:lnTo>
                  <a:lnTo>
                    <a:pt x="674" y="192"/>
                  </a:lnTo>
                  <a:lnTo>
                    <a:pt x="702" y="154"/>
                  </a:lnTo>
                  <a:lnTo>
                    <a:pt x="724" y="118"/>
                  </a:lnTo>
                  <a:lnTo>
                    <a:pt x="742" y="84"/>
                  </a:lnTo>
                  <a:lnTo>
                    <a:pt x="756" y="56"/>
                  </a:lnTo>
                  <a:lnTo>
                    <a:pt x="776" y="14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838" y="18"/>
                  </a:lnTo>
                  <a:lnTo>
                    <a:pt x="886" y="34"/>
                  </a:lnTo>
                  <a:lnTo>
                    <a:pt x="932" y="52"/>
                  </a:lnTo>
                  <a:lnTo>
                    <a:pt x="932" y="5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-6296025" y="2408238"/>
              <a:ext cx="1590675" cy="635000"/>
            </a:xfrm>
            <a:custGeom>
              <a:avLst/>
              <a:gdLst>
                <a:gd name="T0" fmla="*/ 924 w 1002"/>
                <a:gd name="T1" fmla="*/ 258 h 400"/>
                <a:gd name="T2" fmla="*/ 944 w 1002"/>
                <a:gd name="T3" fmla="*/ 206 h 400"/>
                <a:gd name="T4" fmla="*/ 930 w 1002"/>
                <a:gd name="T5" fmla="*/ 166 h 400"/>
                <a:gd name="T6" fmla="*/ 906 w 1002"/>
                <a:gd name="T7" fmla="*/ 154 h 400"/>
                <a:gd name="T8" fmla="*/ 860 w 1002"/>
                <a:gd name="T9" fmla="*/ 154 h 400"/>
                <a:gd name="T10" fmla="*/ 810 w 1002"/>
                <a:gd name="T11" fmla="*/ 174 h 400"/>
                <a:gd name="T12" fmla="*/ 798 w 1002"/>
                <a:gd name="T13" fmla="*/ 166 h 400"/>
                <a:gd name="T14" fmla="*/ 796 w 1002"/>
                <a:gd name="T15" fmla="*/ 116 h 400"/>
                <a:gd name="T16" fmla="*/ 774 w 1002"/>
                <a:gd name="T17" fmla="*/ 82 h 400"/>
                <a:gd name="T18" fmla="*/ 748 w 1002"/>
                <a:gd name="T19" fmla="*/ 72 h 400"/>
                <a:gd name="T20" fmla="*/ 704 w 1002"/>
                <a:gd name="T21" fmla="*/ 76 h 400"/>
                <a:gd name="T22" fmla="*/ 656 w 1002"/>
                <a:gd name="T23" fmla="*/ 102 h 400"/>
                <a:gd name="T24" fmla="*/ 630 w 1002"/>
                <a:gd name="T25" fmla="*/ 92 h 400"/>
                <a:gd name="T26" fmla="*/ 584 w 1002"/>
                <a:gd name="T27" fmla="*/ 32 h 400"/>
                <a:gd name="T28" fmla="*/ 516 w 1002"/>
                <a:gd name="T29" fmla="*/ 2 h 400"/>
                <a:gd name="T30" fmla="*/ 464 w 1002"/>
                <a:gd name="T31" fmla="*/ 2 h 400"/>
                <a:gd name="T32" fmla="*/ 398 w 1002"/>
                <a:gd name="T33" fmla="*/ 32 h 400"/>
                <a:gd name="T34" fmla="*/ 350 w 1002"/>
                <a:gd name="T35" fmla="*/ 92 h 400"/>
                <a:gd name="T36" fmla="*/ 328 w 1002"/>
                <a:gd name="T37" fmla="*/ 102 h 400"/>
                <a:gd name="T38" fmla="*/ 286 w 1002"/>
                <a:gd name="T39" fmla="*/ 70 h 400"/>
                <a:gd name="T40" fmla="*/ 244 w 1002"/>
                <a:gd name="T41" fmla="*/ 60 h 400"/>
                <a:gd name="T42" fmla="*/ 224 w 1002"/>
                <a:gd name="T43" fmla="*/ 66 h 400"/>
                <a:gd name="T44" fmla="*/ 196 w 1002"/>
                <a:gd name="T45" fmla="*/ 94 h 400"/>
                <a:gd name="T46" fmla="*/ 186 w 1002"/>
                <a:gd name="T47" fmla="*/ 152 h 400"/>
                <a:gd name="T48" fmla="*/ 196 w 1002"/>
                <a:gd name="T49" fmla="*/ 198 h 400"/>
                <a:gd name="T50" fmla="*/ 158 w 1002"/>
                <a:gd name="T51" fmla="*/ 184 h 400"/>
                <a:gd name="T52" fmla="*/ 122 w 1002"/>
                <a:gd name="T53" fmla="*/ 184 h 400"/>
                <a:gd name="T54" fmla="*/ 100 w 1002"/>
                <a:gd name="T55" fmla="*/ 192 h 400"/>
                <a:gd name="T56" fmla="*/ 76 w 1002"/>
                <a:gd name="T57" fmla="*/ 220 h 400"/>
                <a:gd name="T58" fmla="*/ 74 w 1002"/>
                <a:gd name="T59" fmla="*/ 260 h 400"/>
                <a:gd name="T60" fmla="*/ 86 w 1002"/>
                <a:gd name="T61" fmla="*/ 288 h 400"/>
                <a:gd name="T62" fmla="*/ 14 w 1002"/>
                <a:gd name="T63" fmla="*/ 314 h 400"/>
                <a:gd name="T64" fmla="*/ 0 w 1002"/>
                <a:gd name="T65" fmla="*/ 330 h 400"/>
                <a:gd name="T66" fmla="*/ 4 w 1002"/>
                <a:gd name="T67" fmla="*/ 338 h 400"/>
                <a:gd name="T68" fmla="*/ 40 w 1002"/>
                <a:gd name="T69" fmla="*/ 360 h 400"/>
                <a:gd name="T70" fmla="*/ 148 w 1002"/>
                <a:gd name="T71" fmla="*/ 382 h 400"/>
                <a:gd name="T72" fmla="*/ 402 w 1002"/>
                <a:gd name="T73" fmla="*/ 400 h 400"/>
                <a:gd name="T74" fmla="*/ 604 w 1002"/>
                <a:gd name="T75" fmla="*/ 398 h 400"/>
                <a:gd name="T76" fmla="*/ 856 w 1002"/>
                <a:gd name="T77" fmla="*/ 374 h 400"/>
                <a:gd name="T78" fmla="*/ 964 w 1002"/>
                <a:gd name="T79" fmla="*/ 348 h 400"/>
                <a:gd name="T80" fmla="*/ 1000 w 1002"/>
                <a:gd name="T81" fmla="*/ 326 h 400"/>
                <a:gd name="T82" fmla="*/ 1002 w 1002"/>
                <a:gd name="T83" fmla="*/ 320 h 400"/>
                <a:gd name="T84" fmla="*/ 988 w 1002"/>
                <a:gd name="T85" fmla="*/ 302 h 400"/>
                <a:gd name="T86" fmla="*/ 910 w 1002"/>
                <a:gd name="T87" fmla="*/ 27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2" h="400">
                  <a:moveTo>
                    <a:pt x="910" y="278"/>
                  </a:moveTo>
                  <a:lnTo>
                    <a:pt x="910" y="278"/>
                  </a:lnTo>
                  <a:lnTo>
                    <a:pt x="924" y="258"/>
                  </a:lnTo>
                  <a:lnTo>
                    <a:pt x="934" y="240"/>
                  </a:lnTo>
                  <a:lnTo>
                    <a:pt x="940" y="222"/>
                  </a:lnTo>
                  <a:lnTo>
                    <a:pt x="944" y="206"/>
                  </a:lnTo>
                  <a:lnTo>
                    <a:pt x="942" y="192"/>
                  </a:lnTo>
                  <a:lnTo>
                    <a:pt x="938" y="178"/>
                  </a:lnTo>
                  <a:lnTo>
                    <a:pt x="930" y="166"/>
                  </a:lnTo>
                  <a:lnTo>
                    <a:pt x="918" y="158"/>
                  </a:lnTo>
                  <a:lnTo>
                    <a:pt x="918" y="158"/>
                  </a:lnTo>
                  <a:lnTo>
                    <a:pt x="906" y="154"/>
                  </a:lnTo>
                  <a:lnTo>
                    <a:pt x="892" y="152"/>
                  </a:lnTo>
                  <a:lnTo>
                    <a:pt x="878" y="152"/>
                  </a:lnTo>
                  <a:lnTo>
                    <a:pt x="860" y="154"/>
                  </a:lnTo>
                  <a:lnTo>
                    <a:pt x="844" y="160"/>
                  </a:lnTo>
                  <a:lnTo>
                    <a:pt x="826" y="166"/>
                  </a:lnTo>
                  <a:lnTo>
                    <a:pt x="810" y="174"/>
                  </a:lnTo>
                  <a:lnTo>
                    <a:pt x="792" y="184"/>
                  </a:lnTo>
                  <a:lnTo>
                    <a:pt x="792" y="184"/>
                  </a:lnTo>
                  <a:lnTo>
                    <a:pt x="798" y="166"/>
                  </a:lnTo>
                  <a:lnTo>
                    <a:pt x="800" y="148"/>
                  </a:lnTo>
                  <a:lnTo>
                    <a:pt x="798" y="132"/>
                  </a:lnTo>
                  <a:lnTo>
                    <a:pt x="796" y="116"/>
                  </a:lnTo>
                  <a:lnTo>
                    <a:pt x="790" y="102"/>
                  </a:lnTo>
                  <a:lnTo>
                    <a:pt x="784" y="92"/>
                  </a:lnTo>
                  <a:lnTo>
                    <a:pt x="774" y="82"/>
                  </a:lnTo>
                  <a:lnTo>
                    <a:pt x="762" y="76"/>
                  </a:lnTo>
                  <a:lnTo>
                    <a:pt x="762" y="76"/>
                  </a:lnTo>
                  <a:lnTo>
                    <a:pt x="748" y="72"/>
                  </a:lnTo>
                  <a:lnTo>
                    <a:pt x="734" y="70"/>
                  </a:lnTo>
                  <a:lnTo>
                    <a:pt x="718" y="72"/>
                  </a:lnTo>
                  <a:lnTo>
                    <a:pt x="704" y="76"/>
                  </a:lnTo>
                  <a:lnTo>
                    <a:pt x="688" y="84"/>
                  </a:lnTo>
                  <a:lnTo>
                    <a:pt x="672" y="92"/>
                  </a:lnTo>
                  <a:lnTo>
                    <a:pt x="656" y="102"/>
                  </a:lnTo>
                  <a:lnTo>
                    <a:pt x="640" y="116"/>
                  </a:lnTo>
                  <a:lnTo>
                    <a:pt x="640" y="116"/>
                  </a:lnTo>
                  <a:lnTo>
                    <a:pt x="630" y="92"/>
                  </a:lnTo>
                  <a:lnTo>
                    <a:pt x="618" y="68"/>
                  </a:lnTo>
                  <a:lnTo>
                    <a:pt x="602" y="50"/>
                  </a:lnTo>
                  <a:lnTo>
                    <a:pt x="584" y="32"/>
                  </a:lnTo>
                  <a:lnTo>
                    <a:pt x="562" y="18"/>
                  </a:lnTo>
                  <a:lnTo>
                    <a:pt x="540" y="8"/>
                  </a:lnTo>
                  <a:lnTo>
                    <a:pt x="516" y="2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64" y="2"/>
                  </a:lnTo>
                  <a:lnTo>
                    <a:pt x="440" y="8"/>
                  </a:lnTo>
                  <a:lnTo>
                    <a:pt x="418" y="18"/>
                  </a:lnTo>
                  <a:lnTo>
                    <a:pt x="398" y="32"/>
                  </a:lnTo>
                  <a:lnTo>
                    <a:pt x="378" y="50"/>
                  </a:lnTo>
                  <a:lnTo>
                    <a:pt x="362" y="70"/>
                  </a:lnTo>
                  <a:lnTo>
                    <a:pt x="350" y="92"/>
                  </a:lnTo>
                  <a:lnTo>
                    <a:pt x="340" y="116"/>
                  </a:lnTo>
                  <a:lnTo>
                    <a:pt x="340" y="116"/>
                  </a:lnTo>
                  <a:lnTo>
                    <a:pt x="328" y="102"/>
                  </a:lnTo>
                  <a:lnTo>
                    <a:pt x="314" y="90"/>
                  </a:lnTo>
                  <a:lnTo>
                    <a:pt x="300" y="78"/>
                  </a:lnTo>
                  <a:lnTo>
                    <a:pt x="286" y="70"/>
                  </a:lnTo>
                  <a:lnTo>
                    <a:pt x="272" y="64"/>
                  </a:lnTo>
                  <a:lnTo>
                    <a:pt x="258" y="62"/>
                  </a:lnTo>
                  <a:lnTo>
                    <a:pt x="244" y="60"/>
                  </a:lnTo>
                  <a:lnTo>
                    <a:pt x="232" y="62"/>
                  </a:lnTo>
                  <a:lnTo>
                    <a:pt x="232" y="62"/>
                  </a:lnTo>
                  <a:lnTo>
                    <a:pt x="224" y="66"/>
                  </a:lnTo>
                  <a:lnTo>
                    <a:pt x="216" y="70"/>
                  </a:lnTo>
                  <a:lnTo>
                    <a:pt x="206" y="80"/>
                  </a:lnTo>
                  <a:lnTo>
                    <a:pt x="196" y="94"/>
                  </a:lnTo>
                  <a:lnTo>
                    <a:pt x="190" y="110"/>
                  </a:lnTo>
                  <a:lnTo>
                    <a:pt x="186" y="130"/>
                  </a:lnTo>
                  <a:lnTo>
                    <a:pt x="186" y="152"/>
                  </a:lnTo>
                  <a:lnTo>
                    <a:pt x="190" y="174"/>
                  </a:lnTo>
                  <a:lnTo>
                    <a:pt x="196" y="198"/>
                  </a:lnTo>
                  <a:lnTo>
                    <a:pt x="196" y="198"/>
                  </a:lnTo>
                  <a:lnTo>
                    <a:pt x="182" y="192"/>
                  </a:lnTo>
                  <a:lnTo>
                    <a:pt x="170" y="188"/>
                  </a:lnTo>
                  <a:lnTo>
                    <a:pt x="158" y="184"/>
                  </a:lnTo>
                  <a:lnTo>
                    <a:pt x="144" y="184"/>
                  </a:lnTo>
                  <a:lnTo>
                    <a:pt x="132" y="184"/>
                  </a:lnTo>
                  <a:lnTo>
                    <a:pt x="122" y="184"/>
                  </a:lnTo>
                  <a:lnTo>
                    <a:pt x="110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90" y="200"/>
                  </a:lnTo>
                  <a:lnTo>
                    <a:pt x="82" y="210"/>
                  </a:lnTo>
                  <a:lnTo>
                    <a:pt x="76" y="220"/>
                  </a:lnTo>
                  <a:lnTo>
                    <a:pt x="72" y="232"/>
                  </a:lnTo>
                  <a:lnTo>
                    <a:pt x="72" y="246"/>
                  </a:lnTo>
                  <a:lnTo>
                    <a:pt x="74" y="260"/>
                  </a:lnTo>
                  <a:lnTo>
                    <a:pt x="78" y="274"/>
                  </a:lnTo>
                  <a:lnTo>
                    <a:pt x="86" y="288"/>
                  </a:lnTo>
                  <a:lnTo>
                    <a:pt x="86" y="288"/>
                  </a:lnTo>
                  <a:lnTo>
                    <a:pt x="50" y="298"/>
                  </a:lnTo>
                  <a:lnTo>
                    <a:pt x="22" y="308"/>
                  </a:lnTo>
                  <a:lnTo>
                    <a:pt x="14" y="314"/>
                  </a:lnTo>
                  <a:lnTo>
                    <a:pt x="6" y="320"/>
                  </a:lnTo>
                  <a:lnTo>
                    <a:pt x="2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12" y="346"/>
                  </a:lnTo>
                  <a:lnTo>
                    <a:pt x="24" y="352"/>
                  </a:lnTo>
                  <a:lnTo>
                    <a:pt x="40" y="360"/>
                  </a:lnTo>
                  <a:lnTo>
                    <a:pt x="62" y="366"/>
                  </a:lnTo>
                  <a:lnTo>
                    <a:pt x="88" y="372"/>
                  </a:lnTo>
                  <a:lnTo>
                    <a:pt x="148" y="382"/>
                  </a:lnTo>
                  <a:lnTo>
                    <a:pt x="222" y="390"/>
                  </a:lnTo>
                  <a:lnTo>
                    <a:pt x="308" y="396"/>
                  </a:lnTo>
                  <a:lnTo>
                    <a:pt x="402" y="400"/>
                  </a:lnTo>
                  <a:lnTo>
                    <a:pt x="504" y="400"/>
                  </a:lnTo>
                  <a:lnTo>
                    <a:pt x="504" y="400"/>
                  </a:lnTo>
                  <a:lnTo>
                    <a:pt x="604" y="398"/>
                  </a:lnTo>
                  <a:lnTo>
                    <a:pt x="698" y="392"/>
                  </a:lnTo>
                  <a:lnTo>
                    <a:pt x="782" y="384"/>
                  </a:lnTo>
                  <a:lnTo>
                    <a:pt x="856" y="374"/>
                  </a:lnTo>
                  <a:lnTo>
                    <a:pt x="918" y="362"/>
                  </a:lnTo>
                  <a:lnTo>
                    <a:pt x="942" y="356"/>
                  </a:lnTo>
                  <a:lnTo>
                    <a:pt x="964" y="348"/>
                  </a:lnTo>
                  <a:lnTo>
                    <a:pt x="980" y="342"/>
                  </a:lnTo>
                  <a:lnTo>
                    <a:pt x="992" y="334"/>
                  </a:lnTo>
                  <a:lnTo>
                    <a:pt x="1000" y="326"/>
                  </a:lnTo>
                  <a:lnTo>
                    <a:pt x="1002" y="324"/>
                  </a:lnTo>
                  <a:lnTo>
                    <a:pt x="1002" y="320"/>
                  </a:lnTo>
                  <a:lnTo>
                    <a:pt x="1002" y="320"/>
                  </a:lnTo>
                  <a:lnTo>
                    <a:pt x="1000" y="314"/>
                  </a:lnTo>
                  <a:lnTo>
                    <a:pt x="996" y="308"/>
                  </a:lnTo>
                  <a:lnTo>
                    <a:pt x="988" y="302"/>
                  </a:lnTo>
                  <a:lnTo>
                    <a:pt x="978" y="296"/>
                  </a:lnTo>
                  <a:lnTo>
                    <a:pt x="950" y="286"/>
                  </a:lnTo>
                  <a:lnTo>
                    <a:pt x="910" y="278"/>
                  </a:lnTo>
                  <a:lnTo>
                    <a:pt x="91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-7750175" y="4510088"/>
              <a:ext cx="1939925" cy="779463"/>
            </a:xfrm>
            <a:custGeom>
              <a:avLst/>
              <a:gdLst>
                <a:gd name="T0" fmla="*/ 1126 w 1222"/>
                <a:gd name="T1" fmla="*/ 317 h 491"/>
                <a:gd name="T2" fmla="*/ 1150 w 1222"/>
                <a:gd name="T3" fmla="*/ 253 h 491"/>
                <a:gd name="T4" fmla="*/ 1144 w 1222"/>
                <a:gd name="T5" fmla="*/ 219 h 491"/>
                <a:gd name="T6" fmla="*/ 1128 w 1222"/>
                <a:gd name="T7" fmla="*/ 201 h 491"/>
                <a:gd name="T8" fmla="*/ 1104 w 1222"/>
                <a:gd name="T9" fmla="*/ 189 h 491"/>
                <a:gd name="T10" fmla="*/ 1050 w 1222"/>
                <a:gd name="T11" fmla="*/ 191 h 491"/>
                <a:gd name="T12" fmla="*/ 988 w 1222"/>
                <a:gd name="T13" fmla="*/ 215 h 491"/>
                <a:gd name="T14" fmla="*/ 972 w 1222"/>
                <a:gd name="T15" fmla="*/ 205 h 491"/>
                <a:gd name="T16" fmla="*/ 970 w 1222"/>
                <a:gd name="T17" fmla="*/ 145 h 491"/>
                <a:gd name="T18" fmla="*/ 944 w 1222"/>
                <a:gd name="T19" fmla="*/ 103 h 491"/>
                <a:gd name="T20" fmla="*/ 912 w 1222"/>
                <a:gd name="T21" fmla="*/ 91 h 491"/>
                <a:gd name="T22" fmla="*/ 858 w 1222"/>
                <a:gd name="T23" fmla="*/ 97 h 491"/>
                <a:gd name="T24" fmla="*/ 800 w 1222"/>
                <a:gd name="T25" fmla="*/ 127 h 491"/>
                <a:gd name="T26" fmla="*/ 768 w 1222"/>
                <a:gd name="T27" fmla="*/ 113 h 491"/>
                <a:gd name="T28" fmla="*/ 712 w 1222"/>
                <a:gd name="T29" fmla="*/ 40 h 491"/>
                <a:gd name="T30" fmla="*/ 672 w 1222"/>
                <a:gd name="T31" fmla="*/ 18 h 491"/>
                <a:gd name="T32" fmla="*/ 628 w 1222"/>
                <a:gd name="T33" fmla="*/ 4 h 491"/>
                <a:gd name="T34" fmla="*/ 598 w 1222"/>
                <a:gd name="T35" fmla="*/ 0 h 491"/>
                <a:gd name="T36" fmla="*/ 552 w 1222"/>
                <a:gd name="T37" fmla="*/ 6 h 491"/>
                <a:gd name="T38" fmla="*/ 510 w 1222"/>
                <a:gd name="T39" fmla="*/ 24 h 491"/>
                <a:gd name="T40" fmla="*/ 462 w 1222"/>
                <a:gd name="T41" fmla="*/ 62 h 491"/>
                <a:gd name="T42" fmla="*/ 416 w 1222"/>
                <a:gd name="T43" fmla="*/ 143 h 491"/>
                <a:gd name="T44" fmla="*/ 382 w 1222"/>
                <a:gd name="T45" fmla="*/ 111 h 491"/>
                <a:gd name="T46" fmla="*/ 330 w 1222"/>
                <a:gd name="T47" fmla="*/ 81 h 491"/>
                <a:gd name="T48" fmla="*/ 282 w 1222"/>
                <a:gd name="T49" fmla="*/ 79 h 491"/>
                <a:gd name="T50" fmla="*/ 264 w 1222"/>
                <a:gd name="T51" fmla="*/ 87 h 491"/>
                <a:gd name="T52" fmla="*/ 244 w 1222"/>
                <a:gd name="T53" fmla="*/ 107 h 491"/>
                <a:gd name="T54" fmla="*/ 228 w 1222"/>
                <a:gd name="T55" fmla="*/ 161 h 491"/>
                <a:gd name="T56" fmla="*/ 238 w 1222"/>
                <a:gd name="T57" fmla="*/ 245 h 491"/>
                <a:gd name="T58" fmla="*/ 208 w 1222"/>
                <a:gd name="T59" fmla="*/ 231 h 491"/>
                <a:gd name="T60" fmla="*/ 162 w 1222"/>
                <a:gd name="T61" fmla="*/ 225 h 491"/>
                <a:gd name="T62" fmla="*/ 122 w 1222"/>
                <a:gd name="T63" fmla="*/ 237 h 491"/>
                <a:gd name="T64" fmla="*/ 98 w 1222"/>
                <a:gd name="T65" fmla="*/ 257 h 491"/>
                <a:gd name="T66" fmla="*/ 88 w 1222"/>
                <a:gd name="T67" fmla="*/ 301 h 491"/>
                <a:gd name="T68" fmla="*/ 104 w 1222"/>
                <a:gd name="T69" fmla="*/ 353 h 491"/>
                <a:gd name="T70" fmla="*/ 42 w 1222"/>
                <a:gd name="T71" fmla="*/ 371 h 491"/>
                <a:gd name="T72" fmla="*/ 8 w 1222"/>
                <a:gd name="T73" fmla="*/ 391 h 491"/>
                <a:gd name="T74" fmla="*/ 0 w 1222"/>
                <a:gd name="T75" fmla="*/ 405 h 491"/>
                <a:gd name="T76" fmla="*/ 14 w 1222"/>
                <a:gd name="T77" fmla="*/ 425 h 491"/>
                <a:gd name="T78" fmla="*/ 76 w 1222"/>
                <a:gd name="T79" fmla="*/ 449 h 491"/>
                <a:gd name="T80" fmla="*/ 180 w 1222"/>
                <a:gd name="T81" fmla="*/ 469 h 491"/>
                <a:gd name="T82" fmla="*/ 490 w 1222"/>
                <a:gd name="T83" fmla="*/ 489 h 491"/>
                <a:gd name="T84" fmla="*/ 736 w 1222"/>
                <a:gd name="T85" fmla="*/ 487 h 491"/>
                <a:gd name="T86" fmla="*/ 1044 w 1222"/>
                <a:gd name="T87" fmla="*/ 459 h 491"/>
                <a:gd name="T88" fmla="*/ 1150 w 1222"/>
                <a:gd name="T89" fmla="*/ 437 h 491"/>
                <a:gd name="T90" fmla="*/ 1210 w 1222"/>
                <a:gd name="T91" fmla="*/ 411 h 491"/>
                <a:gd name="T92" fmla="*/ 1222 w 1222"/>
                <a:gd name="T93" fmla="*/ 391 h 491"/>
                <a:gd name="T94" fmla="*/ 1214 w 1222"/>
                <a:gd name="T95" fmla="*/ 377 h 491"/>
                <a:gd name="T96" fmla="*/ 1176 w 1222"/>
                <a:gd name="T97" fmla="*/ 357 h 491"/>
                <a:gd name="T98" fmla="*/ 1110 w 1222"/>
                <a:gd name="T99" fmla="*/ 34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91">
                  <a:moveTo>
                    <a:pt x="1110" y="341"/>
                  </a:moveTo>
                  <a:lnTo>
                    <a:pt x="1110" y="341"/>
                  </a:lnTo>
                  <a:lnTo>
                    <a:pt x="1126" y="317"/>
                  </a:lnTo>
                  <a:lnTo>
                    <a:pt x="1138" y="295"/>
                  </a:lnTo>
                  <a:lnTo>
                    <a:pt x="1146" y="275"/>
                  </a:lnTo>
                  <a:lnTo>
                    <a:pt x="1150" y="253"/>
                  </a:lnTo>
                  <a:lnTo>
                    <a:pt x="1150" y="235"/>
                  </a:lnTo>
                  <a:lnTo>
                    <a:pt x="1148" y="227"/>
                  </a:lnTo>
                  <a:lnTo>
                    <a:pt x="1144" y="219"/>
                  </a:lnTo>
                  <a:lnTo>
                    <a:pt x="1140" y="213"/>
                  </a:lnTo>
                  <a:lnTo>
                    <a:pt x="1134" y="205"/>
                  </a:lnTo>
                  <a:lnTo>
                    <a:pt x="1128" y="201"/>
                  </a:lnTo>
                  <a:lnTo>
                    <a:pt x="1120" y="195"/>
                  </a:lnTo>
                  <a:lnTo>
                    <a:pt x="1120" y="195"/>
                  </a:lnTo>
                  <a:lnTo>
                    <a:pt x="1104" y="189"/>
                  </a:lnTo>
                  <a:lnTo>
                    <a:pt x="1088" y="187"/>
                  </a:lnTo>
                  <a:lnTo>
                    <a:pt x="1070" y="187"/>
                  </a:lnTo>
                  <a:lnTo>
                    <a:pt x="1050" y="191"/>
                  </a:lnTo>
                  <a:lnTo>
                    <a:pt x="1030" y="197"/>
                  </a:lnTo>
                  <a:lnTo>
                    <a:pt x="1008" y="205"/>
                  </a:lnTo>
                  <a:lnTo>
                    <a:pt x="988" y="215"/>
                  </a:lnTo>
                  <a:lnTo>
                    <a:pt x="966" y="227"/>
                  </a:lnTo>
                  <a:lnTo>
                    <a:pt x="966" y="227"/>
                  </a:lnTo>
                  <a:lnTo>
                    <a:pt x="972" y="205"/>
                  </a:lnTo>
                  <a:lnTo>
                    <a:pt x="974" y="183"/>
                  </a:lnTo>
                  <a:lnTo>
                    <a:pt x="974" y="163"/>
                  </a:lnTo>
                  <a:lnTo>
                    <a:pt x="970" y="145"/>
                  </a:lnTo>
                  <a:lnTo>
                    <a:pt x="964" y="127"/>
                  </a:lnTo>
                  <a:lnTo>
                    <a:pt x="956" y="113"/>
                  </a:lnTo>
                  <a:lnTo>
                    <a:pt x="944" y="103"/>
                  </a:lnTo>
                  <a:lnTo>
                    <a:pt x="928" y="95"/>
                  </a:lnTo>
                  <a:lnTo>
                    <a:pt x="928" y="95"/>
                  </a:lnTo>
                  <a:lnTo>
                    <a:pt x="912" y="91"/>
                  </a:lnTo>
                  <a:lnTo>
                    <a:pt x="894" y="89"/>
                  </a:lnTo>
                  <a:lnTo>
                    <a:pt x="876" y="91"/>
                  </a:lnTo>
                  <a:lnTo>
                    <a:pt x="858" y="97"/>
                  </a:lnTo>
                  <a:lnTo>
                    <a:pt x="838" y="105"/>
                  </a:lnTo>
                  <a:lnTo>
                    <a:pt x="818" y="115"/>
                  </a:lnTo>
                  <a:lnTo>
                    <a:pt x="800" y="127"/>
                  </a:lnTo>
                  <a:lnTo>
                    <a:pt x="780" y="143"/>
                  </a:lnTo>
                  <a:lnTo>
                    <a:pt x="780" y="143"/>
                  </a:lnTo>
                  <a:lnTo>
                    <a:pt x="768" y="113"/>
                  </a:lnTo>
                  <a:lnTo>
                    <a:pt x="752" y="87"/>
                  </a:lnTo>
                  <a:lnTo>
                    <a:pt x="734" y="62"/>
                  </a:lnTo>
                  <a:lnTo>
                    <a:pt x="712" y="40"/>
                  </a:lnTo>
                  <a:lnTo>
                    <a:pt x="698" y="32"/>
                  </a:lnTo>
                  <a:lnTo>
                    <a:pt x="686" y="24"/>
                  </a:lnTo>
                  <a:lnTo>
                    <a:pt x="672" y="18"/>
                  </a:lnTo>
                  <a:lnTo>
                    <a:pt x="658" y="12"/>
                  </a:lnTo>
                  <a:lnTo>
                    <a:pt x="644" y="6"/>
                  </a:lnTo>
                  <a:lnTo>
                    <a:pt x="628" y="4"/>
                  </a:lnTo>
                  <a:lnTo>
                    <a:pt x="614" y="2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82" y="2"/>
                  </a:lnTo>
                  <a:lnTo>
                    <a:pt x="566" y="4"/>
                  </a:lnTo>
                  <a:lnTo>
                    <a:pt x="552" y="6"/>
                  </a:lnTo>
                  <a:lnTo>
                    <a:pt x="536" y="12"/>
                  </a:lnTo>
                  <a:lnTo>
                    <a:pt x="522" y="18"/>
                  </a:lnTo>
                  <a:lnTo>
                    <a:pt x="510" y="24"/>
                  </a:lnTo>
                  <a:lnTo>
                    <a:pt x="496" y="32"/>
                  </a:lnTo>
                  <a:lnTo>
                    <a:pt x="484" y="40"/>
                  </a:lnTo>
                  <a:lnTo>
                    <a:pt x="462" y="62"/>
                  </a:lnTo>
                  <a:lnTo>
                    <a:pt x="442" y="87"/>
                  </a:lnTo>
                  <a:lnTo>
                    <a:pt x="426" y="113"/>
                  </a:lnTo>
                  <a:lnTo>
                    <a:pt x="416" y="143"/>
                  </a:lnTo>
                  <a:lnTo>
                    <a:pt x="416" y="143"/>
                  </a:lnTo>
                  <a:lnTo>
                    <a:pt x="400" y="127"/>
                  </a:lnTo>
                  <a:lnTo>
                    <a:pt x="382" y="111"/>
                  </a:lnTo>
                  <a:lnTo>
                    <a:pt x="366" y="99"/>
                  </a:lnTo>
                  <a:lnTo>
                    <a:pt x="348" y="89"/>
                  </a:lnTo>
                  <a:lnTo>
                    <a:pt x="330" y="81"/>
                  </a:lnTo>
                  <a:lnTo>
                    <a:pt x="314" y="76"/>
                  </a:lnTo>
                  <a:lnTo>
                    <a:pt x="298" y="76"/>
                  </a:lnTo>
                  <a:lnTo>
                    <a:pt x="282" y="79"/>
                  </a:lnTo>
                  <a:lnTo>
                    <a:pt x="282" y="79"/>
                  </a:lnTo>
                  <a:lnTo>
                    <a:pt x="272" y="83"/>
                  </a:lnTo>
                  <a:lnTo>
                    <a:pt x="264" y="87"/>
                  </a:lnTo>
                  <a:lnTo>
                    <a:pt x="256" y="93"/>
                  </a:lnTo>
                  <a:lnTo>
                    <a:pt x="250" y="99"/>
                  </a:lnTo>
                  <a:lnTo>
                    <a:pt x="244" y="107"/>
                  </a:lnTo>
                  <a:lnTo>
                    <a:pt x="238" y="117"/>
                  </a:lnTo>
                  <a:lnTo>
                    <a:pt x="232" y="137"/>
                  </a:lnTo>
                  <a:lnTo>
                    <a:pt x="228" y="161"/>
                  </a:lnTo>
                  <a:lnTo>
                    <a:pt x="228" y="187"/>
                  </a:lnTo>
                  <a:lnTo>
                    <a:pt x="230" y="215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2" y="237"/>
                  </a:lnTo>
                  <a:lnTo>
                    <a:pt x="208" y="231"/>
                  </a:lnTo>
                  <a:lnTo>
                    <a:pt x="192" y="229"/>
                  </a:lnTo>
                  <a:lnTo>
                    <a:pt x="176" y="225"/>
                  </a:lnTo>
                  <a:lnTo>
                    <a:pt x="162" y="225"/>
                  </a:lnTo>
                  <a:lnTo>
                    <a:pt x="148" y="227"/>
                  </a:lnTo>
                  <a:lnTo>
                    <a:pt x="134" y="231"/>
                  </a:lnTo>
                  <a:lnTo>
                    <a:pt x="122" y="237"/>
                  </a:lnTo>
                  <a:lnTo>
                    <a:pt x="122" y="237"/>
                  </a:lnTo>
                  <a:lnTo>
                    <a:pt x="108" y="245"/>
                  </a:lnTo>
                  <a:lnTo>
                    <a:pt x="98" y="257"/>
                  </a:lnTo>
                  <a:lnTo>
                    <a:pt x="92" y="271"/>
                  </a:lnTo>
                  <a:lnTo>
                    <a:pt x="88" y="285"/>
                  </a:lnTo>
                  <a:lnTo>
                    <a:pt x="88" y="301"/>
                  </a:lnTo>
                  <a:lnTo>
                    <a:pt x="90" y="319"/>
                  </a:lnTo>
                  <a:lnTo>
                    <a:pt x="96" y="337"/>
                  </a:lnTo>
                  <a:lnTo>
                    <a:pt x="104" y="353"/>
                  </a:lnTo>
                  <a:lnTo>
                    <a:pt x="104" y="353"/>
                  </a:lnTo>
                  <a:lnTo>
                    <a:pt x="60" y="365"/>
                  </a:lnTo>
                  <a:lnTo>
                    <a:pt x="42" y="371"/>
                  </a:lnTo>
                  <a:lnTo>
                    <a:pt x="28" y="379"/>
                  </a:lnTo>
                  <a:lnTo>
                    <a:pt x="16" y="385"/>
                  </a:lnTo>
                  <a:lnTo>
                    <a:pt x="8" y="391"/>
                  </a:lnTo>
                  <a:lnTo>
                    <a:pt x="2" y="399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2" y="411"/>
                  </a:lnTo>
                  <a:lnTo>
                    <a:pt x="4" y="415"/>
                  </a:lnTo>
                  <a:lnTo>
                    <a:pt x="14" y="425"/>
                  </a:lnTo>
                  <a:lnTo>
                    <a:pt x="28" y="433"/>
                  </a:lnTo>
                  <a:lnTo>
                    <a:pt x="50" y="441"/>
                  </a:lnTo>
                  <a:lnTo>
                    <a:pt x="76" y="449"/>
                  </a:lnTo>
                  <a:lnTo>
                    <a:pt x="106" y="455"/>
                  </a:lnTo>
                  <a:lnTo>
                    <a:pt x="142" y="463"/>
                  </a:lnTo>
                  <a:lnTo>
                    <a:pt x="180" y="469"/>
                  </a:lnTo>
                  <a:lnTo>
                    <a:pt x="272" y="479"/>
                  </a:lnTo>
                  <a:lnTo>
                    <a:pt x="376" y="485"/>
                  </a:lnTo>
                  <a:lnTo>
                    <a:pt x="490" y="489"/>
                  </a:lnTo>
                  <a:lnTo>
                    <a:pt x="614" y="491"/>
                  </a:lnTo>
                  <a:lnTo>
                    <a:pt x="614" y="491"/>
                  </a:lnTo>
                  <a:lnTo>
                    <a:pt x="736" y="487"/>
                  </a:lnTo>
                  <a:lnTo>
                    <a:pt x="852" y="481"/>
                  </a:lnTo>
                  <a:lnTo>
                    <a:pt x="954" y="471"/>
                  </a:lnTo>
                  <a:lnTo>
                    <a:pt x="1044" y="459"/>
                  </a:lnTo>
                  <a:lnTo>
                    <a:pt x="1084" y="451"/>
                  </a:lnTo>
                  <a:lnTo>
                    <a:pt x="1120" y="443"/>
                  </a:lnTo>
                  <a:lnTo>
                    <a:pt x="1150" y="437"/>
                  </a:lnTo>
                  <a:lnTo>
                    <a:pt x="1176" y="427"/>
                  </a:lnTo>
                  <a:lnTo>
                    <a:pt x="1196" y="419"/>
                  </a:lnTo>
                  <a:lnTo>
                    <a:pt x="1210" y="411"/>
                  </a:lnTo>
                  <a:lnTo>
                    <a:pt x="1220" y="401"/>
                  </a:lnTo>
                  <a:lnTo>
                    <a:pt x="1222" y="397"/>
                  </a:lnTo>
                  <a:lnTo>
                    <a:pt x="1222" y="391"/>
                  </a:lnTo>
                  <a:lnTo>
                    <a:pt x="1222" y="391"/>
                  </a:lnTo>
                  <a:lnTo>
                    <a:pt x="1220" y="385"/>
                  </a:lnTo>
                  <a:lnTo>
                    <a:pt x="1214" y="377"/>
                  </a:lnTo>
                  <a:lnTo>
                    <a:pt x="1206" y="371"/>
                  </a:lnTo>
                  <a:lnTo>
                    <a:pt x="1192" y="365"/>
                  </a:lnTo>
                  <a:lnTo>
                    <a:pt x="1176" y="357"/>
                  </a:lnTo>
                  <a:lnTo>
                    <a:pt x="1158" y="351"/>
                  </a:lnTo>
                  <a:lnTo>
                    <a:pt x="1110" y="341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-2089150" y="2655888"/>
              <a:ext cx="1939925" cy="774700"/>
            </a:xfrm>
            <a:custGeom>
              <a:avLst/>
              <a:gdLst>
                <a:gd name="T0" fmla="*/ 1126 w 1222"/>
                <a:gd name="T1" fmla="*/ 316 h 488"/>
                <a:gd name="T2" fmla="*/ 1148 w 1222"/>
                <a:gd name="T3" fmla="*/ 252 h 488"/>
                <a:gd name="T4" fmla="*/ 1142 w 1222"/>
                <a:gd name="T5" fmla="*/ 218 h 488"/>
                <a:gd name="T6" fmla="*/ 1126 w 1222"/>
                <a:gd name="T7" fmla="*/ 198 h 488"/>
                <a:gd name="T8" fmla="*/ 1104 w 1222"/>
                <a:gd name="T9" fmla="*/ 188 h 488"/>
                <a:gd name="T10" fmla="*/ 1048 w 1222"/>
                <a:gd name="T11" fmla="*/ 188 h 488"/>
                <a:gd name="T12" fmla="*/ 986 w 1222"/>
                <a:gd name="T13" fmla="*/ 212 h 488"/>
                <a:gd name="T14" fmla="*/ 970 w 1222"/>
                <a:gd name="T15" fmla="*/ 202 h 488"/>
                <a:gd name="T16" fmla="*/ 968 w 1222"/>
                <a:gd name="T17" fmla="*/ 142 h 488"/>
                <a:gd name="T18" fmla="*/ 942 w 1222"/>
                <a:gd name="T19" fmla="*/ 100 h 488"/>
                <a:gd name="T20" fmla="*/ 910 w 1222"/>
                <a:gd name="T21" fmla="*/ 88 h 488"/>
                <a:gd name="T22" fmla="*/ 856 w 1222"/>
                <a:gd name="T23" fmla="*/ 94 h 488"/>
                <a:gd name="T24" fmla="*/ 798 w 1222"/>
                <a:gd name="T25" fmla="*/ 126 h 488"/>
                <a:gd name="T26" fmla="*/ 768 w 1222"/>
                <a:gd name="T27" fmla="*/ 112 h 488"/>
                <a:gd name="T28" fmla="*/ 710 w 1222"/>
                <a:gd name="T29" fmla="*/ 40 h 488"/>
                <a:gd name="T30" fmla="*/ 670 w 1222"/>
                <a:gd name="T31" fmla="*/ 16 h 488"/>
                <a:gd name="T32" fmla="*/ 628 w 1222"/>
                <a:gd name="T33" fmla="*/ 2 h 488"/>
                <a:gd name="T34" fmla="*/ 596 w 1222"/>
                <a:gd name="T35" fmla="*/ 0 h 488"/>
                <a:gd name="T36" fmla="*/ 550 w 1222"/>
                <a:gd name="T37" fmla="*/ 6 h 488"/>
                <a:gd name="T38" fmla="*/ 508 w 1222"/>
                <a:gd name="T39" fmla="*/ 22 h 488"/>
                <a:gd name="T40" fmla="*/ 460 w 1222"/>
                <a:gd name="T41" fmla="*/ 60 h 488"/>
                <a:gd name="T42" fmla="*/ 414 w 1222"/>
                <a:gd name="T43" fmla="*/ 142 h 488"/>
                <a:gd name="T44" fmla="*/ 380 w 1222"/>
                <a:gd name="T45" fmla="*/ 110 h 488"/>
                <a:gd name="T46" fmla="*/ 330 w 1222"/>
                <a:gd name="T47" fmla="*/ 80 h 488"/>
                <a:gd name="T48" fmla="*/ 280 w 1222"/>
                <a:gd name="T49" fmla="*/ 76 h 488"/>
                <a:gd name="T50" fmla="*/ 262 w 1222"/>
                <a:gd name="T51" fmla="*/ 84 h 488"/>
                <a:gd name="T52" fmla="*/ 242 w 1222"/>
                <a:gd name="T53" fmla="*/ 106 h 488"/>
                <a:gd name="T54" fmla="*/ 226 w 1222"/>
                <a:gd name="T55" fmla="*/ 158 h 488"/>
                <a:gd name="T56" fmla="*/ 236 w 1222"/>
                <a:gd name="T57" fmla="*/ 242 h 488"/>
                <a:gd name="T58" fmla="*/ 206 w 1222"/>
                <a:gd name="T59" fmla="*/ 230 h 488"/>
                <a:gd name="T60" fmla="*/ 160 w 1222"/>
                <a:gd name="T61" fmla="*/ 224 h 488"/>
                <a:gd name="T62" fmla="*/ 120 w 1222"/>
                <a:gd name="T63" fmla="*/ 234 h 488"/>
                <a:gd name="T64" fmla="*/ 98 w 1222"/>
                <a:gd name="T65" fmla="*/ 256 h 488"/>
                <a:gd name="T66" fmla="*/ 86 w 1222"/>
                <a:gd name="T67" fmla="*/ 300 h 488"/>
                <a:gd name="T68" fmla="*/ 102 w 1222"/>
                <a:gd name="T69" fmla="*/ 352 h 488"/>
                <a:gd name="T70" fmla="*/ 40 w 1222"/>
                <a:gd name="T71" fmla="*/ 370 h 488"/>
                <a:gd name="T72" fmla="*/ 6 w 1222"/>
                <a:gd name="T73" fmla="*/ 390 h 488"/>
                <a:gd name="T74" fmla="*/ 0 w 1222"/>
                <a:gd name="T75" fmla="*/ 404 h 488"/>
                <a:gd name="T76" fmla="*/ 12 w 1222"/>
                <a:gd name="T77" fmla="*/ 422 h 488"/>
                <a:gd name="T78" fmla="*/ 74 w 1222"/>
                <a:gd name="T79" fmla="*/ 446 h 488"/>
                <a:gd name="T80" fmla="*/ 180 w 1222"/>
                <a:gd name="T81" fmla="*/ 466 h 488"/>
                <a:gd name="T82" fmla="*/ 488 w 1222"/>
                <a:gd name="T83" fmla="*/ 488 h 488"/>
                <a:gd name="T84" fmla="*/ 734 w 1222"/>
                <a:gd name="T85" fmla="*/ 484 h 488"/>
                <a:gd name="T86" fmla="*/ 1044 w 1222"/>
                <a:gd name="T87" fmla="*/ 456 h 488"/>
                <a:gd name="T88" fmla="*/ 1148 w 1222"/>
                <a:gd name="T89" fmla="*/ 434 h 488"/>
                <a:gd name="T90" fmla="*/ 1208 w 1222"/>
                <a:gd name="T91" fmla="*/ 408 h 488"/>
                <a:gd name="T92" fmla="*/ 1222 w 1222"/>
                <a:gd name="T93" fmla="*/ 390 h 488"/>
                <a:gd name="T94" fmla="*/ 1214 w 1222"/>
                <a:gd name="T95" fmla="*/ 376 h 488"/>
                <a:gd name="T96" fmla="*/ 1176 w 1222"/>
                <a:gd name="T97" fmla="*/ 356 h 488"/>
                <a:gd name="T98" fmla="*/ 1108 w 1222"/>
                <a:gd name="T99" fmla="*/ 33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88">
                  <a:moveTo>
                    <a:pt x="1108" y="338"/>
                  </a:moveTo>
                  <a:lnTo>
                    <a:pt x="1108" y="338"/>
                  </a:lnTo>
                  <a:lnTo>
                    <a:pt x="1126" y="316"/>
                  </a:lnTo>
                  <a:lnTo>
                    <a:pt x="1138" y="294"/>
                  </a:lnTo>
                  <a:lnTo>
                    <a:pt x="1146" y="272"/>
                  </a:lnTo>
                  <a:lnTo>
                    <a:pt x="1148" y="252"/>
                  </a:lnTo>
                  <a:lnTo>
                    <a:pt x="1148" y="234"/>
                  </a:lnTo>
                  <a:lnTo>
                    <a:pt x="1146" y="224"/>
                  </a:lnTo>
                  <a:lnTo>
                    <a:pt x="1142" y="218"/>
                  </a:lnTo>
                  <a:lnTo>
                    <a:pt x="1138" y="210"/>
                  </a:lnTo>
                  <a:lnTo>
                    <a:pt x="1132" y="204"/>
                  </a:lnTo>
                  <a:lnTo>
                    <a:pt x="1126" y="198"/>
                  </a:lnTo>
                  <a:lnTo>
                    <a:pt x="1118" y="194"/>
                  </a:lnTo>
                  <a:lnTo>
                    <a:pt x="1118" y="194"/>
                  </a:lnTo>
                  <a:lnTo>
                    <a:pt x="1104" y="188"/>
                  </a:lnTo>
                  <a:lnTo>
                    <a:pt x="1086" y="186"/>
                  </a:lnTo>
                  <a:lnTo>
                    <a:pt x="1068" y="186"/>
                  </a:lnTo>
                  <a:lnTo>
                    <a:pt x="1048" y="188"/>
                  </a:lnTo>
                  <a:lnTo>
                    <a:pt x="1028" y="194"/>
                  </a:lnTo>
                  <a:lnTo>
                    <a:pt x="1006" y="202"/>
                  </a:lnTo>
                  <a:lnTo>
                    <a:pt x="986" y="212"/>
                  </a:lnTo>
                  <a:lnTo>
                    <a:pt x="964" y="226"/>
                  </a:lnTo>
                  <a:lnTo>
                    <a:pt x="964" y="226"/>
                  </a:lnTo>
                  <a:lnTo>
                    <a:pt x="970" y="202"/>
                  </a:lnTo>
                  <a:lnTo>
                    <a:pt x="972" y="180"/>
                  </a:lnTo>
                  <a:lnTo>
                    <a:pt x="972" y="160"/>
                  </a:lnTo>
                  <a:lnTo>
                    <a:pt x="968" y="142"/>
                  </a:lnTo>
                  <a:lnTo>
                    <a:pt x="962" y="126"/>
                  </a:lnTo>
                  <a:lnTo>
                    <a:pt x="954" y="112"/>
                  </a:lnTo>
                  <a:lnTo>
                    <a:pt x="942" y="100"/>
                  </a:lnTo>
                  <a:lnTo>
                    <a:pt x="926" y="92"/>
                  </a:lnTo>
                  <a:lnTo>
                    <a:pt x="926" y="92"/>
                  </a:lnTo>
                  <a:lnTo>
                    <a:pt x="910" y="88"/>
                  </a:lnTo>
                  <a:lnTo>
                    <a:pt x="894" y="86"/>
                  </a:lnTo>
                  <a:lnTo>
                    <a:pt x="874" y="88"/>
                  </a:lnTo>
                  <a:lnTo>
                    <a:pt x="856" y="94"/>
                  </a:lnTo>
                  <a:lnTo>
                    <a:pt x="836" y="102"/>
                  </a:lnTo>
                  <a:lnTo>
                    <a:pt x="816" y="112"/>
                  </a:lnTo>
                  <a:lnTo>
                    <a:pt x="798" y="126"/>
                  </a:lnTo>
                  <a:lnTo>
                    <a:pt x="778" y="142"/>
                  </a:lnTo>
                  <a:lnTo>
                    <a:pt x="778" y="142"/>
                  </a:lnTo>
                  <a:lnTo>
                    <a:pt x="768" y="112"/>
                  </a:lnTo>
                  <a:lnTo>
                    <a:pt x="752" y="84"/>
                  </a:lnTo>
                  <a:lnTo>
                    <a:pt x="732" y="60"/>
                  </a:lnTo>
                  <a:lnTo>
                    <a:pt x="710" y="40"/>
                  </a:lnTo>
                  <a:lnTo>
                    <a:pt x="698" y="30"/>
                  </a:lnTo>
                  <a:lnTo>
                    <a:pt x="684" y="22"/>
                  </a:lnTo>
                  <a:lnTo>
                    <a:pt x="670" y="16"/>
                  </a:lnTo>
                  <a:lnTo>
                    <a:pt x="656" y="10"/>
                  </a:lnTo>
                  <a:lnTo>
                    <a:pt x="642" y="6"/>
                  </a:lnTo>
                  <a:lnTo>
                    <a:pt x="628" y="2"/>
                  </a:lnTo>
                  <a:lnTo>
                    <a:pt x="612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80" y="0"/>
                  </a:lnTo>
                  <a:lnTo>
                    <a:pt x="564" y="2"/>
                  </a:lnTo>
                  <a:lnTo>
                    <a:pt x="550" y="6"/>
                  </a:lnTo>
                  <a:lnTo>
                    <a:pt x="536" y="10"/>
                  </a:lnTo>
                  <a:lnTo>
                    <a:pt x="522" y="16"/>
                  </a:lnTo>
                  <a:lnTo>
                    <a:pt x="508" y="22"/>
                  </a:lnTo>
                  <a:lnTo>
                    <a:pt x="494" y="30"/>
                  </a:lnTo>
                  <a:lnTo>
                    <a:pt x="482" y="40"/>
                  </a:lnTo>
                  <a:lnTo>
                    <a:pt x="460" y="60"/>
                  </a:lnTo>
                  <a:lnTo>
                    <a:pt x="440" y="84"/>
                  </a:lnTo>
                  <a:lnTo>
                    <a:pt x="426" y="11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398" y="124"/>
                  </a:lnTo>
                  <a:lnTo>
                    <a:pt x="380" y="110"/>
                  </a:lnTo>
                  <a:lnTo>
                    <a:pt x="364" y="96"/>
                  </a:lnTo>
                  <a:lnTo>
                    <a:pt x="346" y="86"/>
                  </a:lnTo>
                  <a:lnTo>
                    <a:pt x="330" y="80"/>
                  </a:lnTo>
                  <a:lnTo>
                    <a:pt x="312" y="76"/>
                  </a:lnTo>
                  <a:lnTo>
                    <a:pt x="296" y="74"/>
                  </a:lnTo>
                  <a:lnTo>
                    <a:pt x="280" y="76"/>
                  </a:lnTo>
                  <a:lnTo>
                    <a:pt x="280" y="76"/>
                  </a:lnTo>
                  <a:lnTo>
                    <a:pt x="270" y="80"/>
                  </a:lnTo>
                  <a:lnTo>
                    <a:pt x="262" y="84"/>
                  </a:lnTo>
                  <a:lnTo>
                    <a:pt x="256" y="90"/>
                  </a:lnTo>
                  <a:lnTo>
                    <a:pt x="248" y="98"/>
                  </a:lnTo>
                  <a:lnTo>
                    <a:pt x="242" y="106"/>
                  </a:lnTo>
                  <a:lnTo>
                    <a:pt x="238" y="114"/>
                  </a:lnTo>
                  <a:lnTo>
                    <a:pt x="230" y="134"/>
                  </a:lnTo>
                  <a:lnTo>
                    <a:pt x="226" y="158"/>
                  </a:lnTo>
                  <a:lnTo>
                    <a:pt x="226" y="184"/>
                  </a:lnTo>
                  <a:lnTo>
                    <a:pt x="230" y="212"/>
                  </a:lnTo>
                  <a:lnTo>
                    <a:pt x="236" y="242"/>
                  </a:lnTo>
                  <a:lnTo>
                    <a:pt x="236" y="242"/>
                  </a:lnTo>
                  <a:lnTo>
                    <a:pt x="222" y="236"/>
                  </a:lnTo>
                  <a:lnTo>
                    <a:pt x="206" y="230"/>
                  </a:lnTo>
                  <a:lnTo>
                    <a:pt x="190" y="226"/>
                  </a:lnTo>
                  <a:lnTo>
                    <a:pt x="174" y="224"/>
                  </a:lnTo>
                  <a:lnTo>
                    <a:pt x="160" y="224"/>
                  </a:lnTo>
                  <a:lnTo>
                    <a:pt x="146" y="226"/>
                  </a:lnTo>
                  <a:lnTo>
                    <a:pt x="132" y="228"/>
                  </a:lnTo>
                  <a:lnTo>
                    <a:pt x="120" y="234"/>
                  </a:lnTo>
                  <a:lnTo>
                    <a:pt x="120" y="234"/>
                  </a:lnTo>
                  <a:lnTo>
                    <a:pt x="106" y="244"/>
                  </a:lnTo>
                  <a:lnTo>
                    <a:pt x="98" y="256"/>
                  </a:lnTo>
                  <a:lnTo>
                    <a:pt x="90" y="268"/>
                  </a:lnTo>
                  <a:lnTo>
                    <a:pt x="86" y="284"/>
                  </a:lnTo>
                  <a:lnTo>
                    <a:pt x="86" y="300"/>
                  </a:lnTo>
                  <a:lnTo>
                    <a:pt x="88" y="316"/>
                  </a:lnTo>
                  <a:lnTo>
                    <a:pt x="94" y="33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58" y="364"/>
                  </a:lnTo>
                  <a:lnTo>
                    <a:pt x="40" y="370"/>
                  </a:lnTo>
                  <a:lnTo>
                    <a:pt x="26" y="376"/>
                  </a:lnTo>
                  <a:lnTo>
                    <a:pt x="14" y="382"/>
                  </a:lnTo>
                  <a:lnTo>
                    <a:pt x="6" y="390"/>
                  </a:lnTo>
                  <a:lnTo>
                    <a:pt x="0" y="39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08"/>
                  </a:lnTo>
                  <a:lnTo>
                    <a:pt x="2" y="412"/>
                  </a:lnTo>
                  <a:lnTo>
                    <a:pt x="12" y="422"/>
                  </a:lnTo>
                  <a:lnTo>
                    <a:pt x="28" y="430"/>
                  </a:lnTo>
                  <a:lnTo>
                    <a:pt x="48" y="438"/>
                  </a:lnTo>
                  <a:lnTo>
                    <a:pt x="74" y="446"/>
                  </a:lnTo>
                  <a:lnTo>
                    <a:pt x="104" y="454"/>
                  </a:lnTo>
                  <a:lnTo>
                    <a:pt x="140" y="460"/>
                  </a:lnTo>
                  <a:lnTo>
                    <a:pt x="180" y="466"/>
                  </a:lnTo>
                  <a:lnTo>
                    <a:pt x="270" y="476"/>
                  </a:lnTo>
                  <a:lnTo>
                    <a:pt x="374" y="484"/>
                  </a:lnTo>
                  <a:lnTo>
                    <a:pt x="488" y="488"/>
                  </a:lnTo>
                  <a:lnTo>
                    <a:pt x="612" y="488"/>
                  </a:lnTo>
                  <a:lnTo>
                    <a:pt x="612" y="488"/>
                  </a:lnTo>
                  <a:lnTo>
                    <a:pt x="734" y="484"/>
                  </a:lnTo>
                  <a:lnTo>
                    <a:pt x="850" y="478"/>
                  </a:lnTo>
                  <a:lnTo>
                    <a:pt x="954" y="468"/>
                  </a:lnTo>
                  <a:lnTo>
                    <a:pt x="1044" y="456"/>
                  </a:lnTo>
                  <a:lnTo>
                    <a:pt x="1082" y="450"/>
                  </a:lnTo>
                  <a:lnTo>
                    <a:pt x="1118" y="442"/>
                  </a:lnTo>
                  <a:lnTo>
                    <a:pt x="1148" y="434"/>
                  </a:lnTo>
                  <a:lnTo>
                    <a:pt x="1174" y="426"/>
                  </a:lnTo>
                  <a:lnTo>
                    <a:pt x="1194" y="418"/>
                  </a:lnTo>
                  <a:lnTo>
                    <a:pt x="1208" y="408"/>
                  </a:lnTo>
                  <a:lnTo>
                    <a:pt x="1218" y="398"/>
                  </a:lnTo>
                  <a:lnTo>
                    <a:pt x="1220" y="394"/>
                  </a:lnTo>
                  <a:lnTo>
                    <a:pt x="1222" y="390"/>
                  </a:lnTo>
                  <a:lnTo>
                    <a:pt x="1222" y="390"/>
                  </a:lnTo>
                  <a:lnTo>
                    <a:pt x="1220" y="382"/>
                  </a:lnTo>
                  <a:lnTo>
                    <a:pt x="1214" y="376"/>
                  </a:lnTo>
                  <a:lnTo>
                    <a:pt x="1204" y="368"/>
                  </a:lnTo>
                  <a:lnTo>
                    <a:pt x="1192" y="362"/>
                  </a:lnTo>
                  <a:lnTo>
                    <a:pt x="1176" y="356"/>
                  </a:lnTo>
                  <a:lnTo>
                    <a:pt x="1156" y="350"/>
                  </a:lnTo>
                  <a:lnTo>
                    <a:pt x="1108" y="338"/>
                  </a:lnTo>
                  <a:lnTo>
                    <a:pt x="1108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-1060450" y="5670551"/>
              <a:ext cx="1489075" cy="596900"/>
            </a:xfrm>
            <a:custGeom>
              <a:avLst/>
              <a:gdLst>
                <a:gd name="T0" fmla="*/ 866 w 938"/>
                <a:gd name="T1" fmla="*/ 242 h 376"/>
                <a:gd name="T2" fmla="*/ 884 w 938"/>
                <a:gd name="T3" fmla="*/ 194 h 376"/>
                <a:gd name="T4" fmla="*/ 872 w 938"/>
                <a:gd name="T5" fmla="*/ 156 h 376"/>
                <a:gd name="T6" fmla="*/ 848 w 938"/>
                <a:gd name="T7" fmla="*/ 144 h 376"/>
                <a:gd name="T8" fmla="*/ 806 w 938"/>
                <a:gd name="T9" fmla="*/ 146 h 376"/>
                <a:gd name="T10" fmla="*/ 758 w 938"/>
                <a:gd name="T11" fmla="*/ 164 h 376"/>
                <a:gd name="T12" fmla="*/ 746 w 938"/>
                <a:gd name="T13" fmla="*/ 156 h 376"/>
                <a:gd name="T14" fmla="*/ 746 w 938"/>
                <a:gd name="T15" fmla="*/ 110 h 376"/>
                <a:gd name="T16" fmla="*/ 724 w 938"/>
                <a:gd name="T17" fmla="*/ 78 h 376"/>
                <a:gd name="T18" fmla="*/ 700 w 938"/>
                <a:gd name="T19" fmla="*/ 68 h 376"/>
                <a:gd name="T20" fmla="*/ 658 w 938"/>
                <a:gd name="T21" fmla="*/ 72 h 376"/>
                <a:gd name="T22" fmla="*/ 614 w 938"/>
                <a:gd name="T23" fmla="*/ 98 h 376"/>
                <a:gd name="T24" fmla="*/ 590 w 938"/>
                <a:gd name="T25" fmla="*/ 86 h 376"/>
                <a:gd name="T26" fmla="*/ 546 w 938"/>
                <a:gd name="T27" fmla="*/ 30 h 376"/>
                <a:gd name="T28" fmla="*/ 482 w 938"/>
                <a:gd name="T29" fmla="*/ 2 h 376"/>
                <a:gd name="T30" fmla="*/ 434 w 938"/>
                <a:gd name="T31" fmla="*/ 2 h 376"/>
                <a:gd name="T32" fmla="*/ 372 w 938"/>
                <a:gd name="T33" fmla="*/ 32 h 376"/>
                <a:gd name="T34" fmla="*/ 328 w 938"/>
                <a:gd name="T35" fmla="*/ 86 h 376"/>
                <a:gd name="T36" fmla="*/ 306 w 938"/>
                <a:gd name="T37" fmla="*/ 96 h 376"/>
                <a:gd name="T38" fmla="*/ 268 w 938"/>
                <a:gd name="T39" fmla="*/ 66 h 376"/>
                <a:gd name="T40" fmla="*/ 228 w 938"/>
                <a:gd name="T41" fmla="*/ 58 h 376"/>
                <a:gd name="T42" fmla="*/ 202 w 938"/>
                <a:gd name="T43" fmla="*/ 66 h 376"/>
                <a:gd name="T44" fmla="*/ 178 w 938"/>
                <a:gd name="T45" fmla="*/ 104 h 376"/>
                <a:gd name="T46" fmla="*/ 178 w 938"/>
                <a:gd name="T47" fmla="*/ 164 h 376"/>
                <a:gd name="T48" fmla="*/ 172 w 938"/>
                <a:gd name="T49" fmla="*/ 182 h 376"/>
                <a:gd name="T50" fmla="*/ 136 w 938"/>
                <a:gd name="T51" fmla="*/ 172 h 376"/>
                <a:gd name="T52" fmla="*/ 102 w 938"/>
                <a:gd name="T53" fmla="*/ 176 h 376"/>
                <a:gd name="T54" fmla="*/ 84 w 938"/>
                <a:gd name="T55" fmla="*/ 188 h 376"/>
                <a:gd name="T56" fmla="*/ 68 w 938"/>
                <a:gd name="T57" fmla="*/ 218 h 376"/>
                <a:gd name="T58" fmla="*/ 74 w 938"/>
                <a:gd name="T59" fmla="*/ 256 h 376"/>
                <a:gd name="T60" fmla="*/ 46 w 938"/>
                <a:gd name="T61" fmla="*/ 280 h 376"/>
                <a:gd name="T62" fmla="*/ 6 w 938"/>
                <a:gd name="T63" fmla="*/ 300 h 376"/>
                <a:gd name="T64" fmla="*/ 0 w 938"/>
                <a:gd name="T65" fmla="*/ 310 h 376"/>
                <a:gd name="T66" fmla="*/ 22 w 938"/>
                <a:gd name="T67" fmla="*/ 332 h 376"/>
                <a:gd name="T68" fmla="*/ 82 w 938"/>
                <a:gd name="T69" fmla="*/ 348 h 376"/>
                <a:gd name="T70" fmla="*/ 288 w 938"/>
                <a:gd name="T71" fmla="*/ 372 h 376"/>
                <a:gd name="T72" fmla="*/ 470 w 938"/>
                <a:gd name="T73" fmla="*/ 376 h 376"/>
                <a:gd name="T74" fmla="*/ 734 w 938"/>
                <a:gd name="T75" fmla="*/ 360 h 376"/>
                <a:gd name="T76" fmla="*/ 882 w 938"/>
                <a:gd name="T77" fmla="*/ 334 h 376"/>
                <a:gd name="T78" fmla="*/ 930 w 938"/>
                <a:gd name="T79" fmla="*/ 314 h 376"/>
                <a:gd name="T80" fmla="*/ 938 w 938"/>
                <a:gd name="T81" fmla="*/ 300 h 376"/>
                <a:gd name="T82" fmla="*/ 926 w 938"/>
                <a:gd name="T83" fmla="*/ 284 h 376"/>
                <a:gd name="T84" fmla="*/ 852 w 938"/>
                <a:gd name="T85" fmla="*/ 26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8" h="376">
                  <a:moveTo>
                    <a:pt x="852" y="260"/>
                  </a:moveTo>
                  <a:lnTo>
                    <a:pt x="852" y="260"/>
                  </a:lnTo>
                  <a:lnTo>
                    <a:pt x="866" y="242"/>
                  </a:lnTo>
                  <a:lnTo>
                    <a:pt x="874" y="226"/>
                  </a:lnTo>
                  <a:lnTo>
                    <a:pt x="880" y="210"/>
                  </a:lnTo>
                  <a:lnTo>
                    <a:pt x="884" y="194"/>
                  </a:lnTo>
                  <a:lnTo>
                    <a:pt x="882" y="180"/>
                  </a:lnTo>
                  <a:lnTo>
                    <a:pt x="878" y="168"/>
                  </a:lnTo>
                  <a:lnTo>
                    <a:pt x="872" y="156"/>
                  </a:lnTo>
                  <a:lnTo>
                    <a:pt x="860" y="148"/>
                  </a:lnTo>
                  <a:lnTo>
                    <a:pt x="860" y="148"/>
                  </a:lnTo>
                  <a:lnTo>
                    <a:pt x="848" y="144"/>
                  </a:lnTo>
                  <a:lnTo>
                    <a:pt x="836" y="142"/>
                  </a:lnTo>
                  <a:lnTo>
                    <a:pt x="822" y="144"/>
                  </a:lnTo>
                  <a:lnTo>
                    <a:pt x="806" y="146"/>
                  </a:lnTo>
                  <a:lnTo>
                    <a:pt x="790" y="150"/>
                  </a:lnTo>
                  <a:lnTo>
                    <a:pt x="774" y="156"/>
                  </a:lnTo>
                  <a:lnTo>
                    <a:pt x="758" y="164"/>
                  </a:lnTo>
                  <a:lnTo>
                    <a:pt x="742" y="174"/>
                  </a:lnTo>
                  <a:lnTo>
                    <a:pt x="742" y="174"/>
                  </a:lnTo>
                  <a:lnTo>
                    <a:pt x="746" y="156"/>
                  </a:lnTo>
                  <a:lnTo>
                    <a:pt x="748" y="140"/>
                  </a:lnTo>
                  <a:lnTo>
                    <a:pt x="748" y="124"/>
                  </a:lnTo>
                  <a:lnTo>
                    <a:pt x="746" y="110"/>
                  </a:lnTo>
                  <a:lnTo>
                    <a:pt x="740" y="96"/>
                  </a:lnTo>
                  <a:lnTo>
                    <a:pt x="734" y="86"/>
                  </a:lnTo>
                  <a:lnTo>
                    <a:pt x="724" y="78"/>
                  </a:lnTo>
                  <a:lnTo>
                    <a:pt x="712" y="72"/>
                  </a:lnTo>
                  <a:lnTo>
                    <a:pt x="712" y="72"/>
                  </a:lnTo>
                  <a:lnTo>
                    <a:pt x="700" y="68"/>
                  </a:lnTo>
                  <a:lnTo>
                    <a:pt x="688" y="68"/>
                  </a:lnTo>
                  <a:lnTo>
                    <a:pt x="672" y="68"/>
                  </a:lnTo>
                  <a:lnTo>
                    <a:pt x="658" y="72"/>
                  </a:lnTo>
                  <a:lnTo>
                    <a:pt x="644" y="78"/>
                  </a:lnTo>
                  <a:lnTo>
                    <a:pt x="628" y="86"/>
                  </a:lnTo>
                  <a:lnTo>
                    <a:pt x="614" y="98"/>
                  </a:lnTo>
                  <a:lnTo>
                    <a:pt x="600" y="110"/>
                  </a:lnTo>
                  <a:lnTo>
                    <a:pt x="600" y="110"/>
                  </a:lnTo>
                  <a:lnTo>
                    <a:pt x="590" y="86"/>
                  </a:lnTo>
                  <a:lnTo>
                    <a:pt x="578" y="66"/>
                  </a:lnTo>
                  <a:lnTo>
                    <a:pt x="564" y="46"/>
                  </a:lnTo>
                  <a:lnTo>
                    <a:pt x="546" y="30"/>
                  </a:lnTo>
                  <a:lnTo>
                    <a:pt x="526" y="18"/>
                  </a:lnTo>
                  <a:lnTo>
                    <a:pt x="506" y="8"/>
                  </a:lnTo>
                  <a:lnTo>
                    <a:pt x="482" y="2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34" y="2"/>
                  </a:lnTo>
                  <a:lnTo>
                    <a:pt x="412" y="8"/>
                  </a:lnTo>
                  <a:lnTo>
                    <a:pt x="392" y="18"/>
                  </a:lnTo>
                  <a:lnTo>
                    <a:pt x="372" y="32"/>
                  </a:lnTo>
                  <a:lnTo>
                    <a:pt x="354" y="46"/>
                  </a:lnTo>
                  <a:lnTo>
                    <a:pt x="340" y="66"/>
                  </a:lnTo>
                  <a:lnTo>
                    <a:pt x="328" y="86"/>
                  </a:lnTo>
                  <a:lnTo>
                    <a:pt x="318" y="110"/>
                  </a:lnTo>
                  <a:lnTo>
                    <a:pt x="318" y="110"/>
                  </a:lnTo>
                  <a:lnTo>
                    <a:pt x="306" y="96"/>
                  </a:lnTo>
                  <a:lnTo>
                    <a:pt x="294" y="84"/>
                  </a:lnTo>
                  <a:lnTo>
                    <a:pt x="280" y="74"/>
                  </a:lnTo>
                  <a:lnTo>
                    <a:pt x="268" y="66"/>
                  </a:lnTo>
                  <a:lnTo>
                    <a:pt x="254" y="62"/>
                  </a:lnTo>
                  <a:lnTo>
                    <a:pt x="240" y="58"/>
                  </a:lnTo>
                  <a:lnTo>
                    <a:pt x="228" y="58"/>
                  </a:lnTo>
                  <a:lnTo>
                    <a:pt x="216" y="60"/>
                  </a:lnTo>
                  <a:lnTo>
                    <a:pt x="216" y="60"/>
                  </a:lnTo>
                  <a:lnTo>
                    <a:pt x="202" y="66"/>
                  </a:lnTo>
                  <a:lnTo>
                    <a:pt x="192" y="76"/>
                  </a:lnTo>
                  <a:lnTo>
                    <a:pt x="184" y="88"/>
                  </a:lnTo>
                  <a:lnTo>
                    <a:pt x="178" y="104"/>
                  </a:lnTo>
                  <a:lnTo>
                    <a:pt x="174" y="122"/>
                  </a:lnTo>
                  <a:lnTo>
                    <a:pt x="174" y="142"/>
                  </a:lnTo>
                  <a:lnTo>
                    <a:pt x="178" y="164"/>
                  </a:lnTo>
                  <a:lnTo>
                    <a:pt x="182" y="186"/>
                  </a:lnTo>
                  <a:lnTo>
                    <a:pt x="182" y="186"/>
                  </a:lnTo>
                  <a:lnTo>
                    <a:pt x="172" y="182"/>
                  </a:lnTo>
                  <a:lnTo>
                    <a:pt x="160" y="176"/>
                  </a:lnTo>
                  <a:lnTo>
                    <a:pt x="148" y="174"/>
                  </a:lnTo>
                  <a:lnTo>
                    <a:pt x="136" y="172"/>
                  </a:lnTo>
                  <a:lnTo>
                    <a:pt x="124" y="172"/>
                  </a:lnTo>
                  <a:lnTo>
                    <a:pt x="114" y="174"/>
                  </a:lnTo>
                  <a:lnTo>
                    <a:pt x="102" y="176"/>
                  </a:lnTo>
                  <a:lnTo>
                    <a:pt x="94" y="180"/>
                  </a:lnTo>
                  <a:lnTo>
                    <a:pt x="94" y="180"/>
                  </a:lnTo>
                  <a:lnTo>
                    <a:pt x="84" y="188"/>
                  </a:lnTo>
                  <a:lnTo>
                    <a:pt x="76" y="196"/>
                  </a:lnTo>
                  <a:lnTo>
                    <a:pt x="70" y="206"/>
                  </a:lnTo>
                  <a:lnTo>
                    <a:pt x="68" y="218"/>
                  </a:lnTo>
                  <a:lnTo>
                    <a:pt x="68" y="230"/>
                  </a:lnTo>
                  <a:lnTo>
                    <a:pt x="68" y="244"/>
                  </a:lnTo>
                  <a:lnTo>
                    <a:pt x="74" y="256"/>
                  </a:lnTo>
                  <a:lnTo>
                    <a:pt x="80" y="270"/>
                  </a:lnTo>
                  <a:lnTo>
                    <a:pt x="80" y="270"/>
                  </a:lnTo>
                  <a:lnTo>
                    <a:pt x="46" y="280"/>
                  </a:lnTo>
                  <a:lnTo>
                    <a:pt x="22" y="290"/>
                  </a:lnTo>
                  <a:lnTo>
                    <a:pt x="12" y="294"/>
                  </a:lnTo>
                  <a:lnTo>
                    <a:pt x="6" y="300"/>
                  </a:lnTo>
                  <a:lnTo>
                    <a:pt x="2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4" y="318"/>
                  </a:lnTo>
                  <a:lnTo>
                    <a:pt x="10" y="324"/>
                  </a:lnTo>
                  <a:lnTo>
                    <a:pt x="22" y="332"/>
                  </a:lnTo>
                  <a:lnTo>
                    <a:pt x="38" y="338"/>
                  </a:lnTo>
                  <a:lnTo>
                    <a:pt x="58" y="344"/>
                  </a:lnTo>
                  <a:lnTo>
                    <a:pt x="82" y="348"/>
                  </a:lnTo>
                  <a:lnTo>
                    <a:pt x="138" y="358"/>
                  </a:lnTo>
                  <a:lnTo>
                    <a:pt x="208" y="366"/>
                  </a:lnTo>
                  <a:lnTo>
                    <a:pt x="288" y="372"/>
                  </a:lnTo>
                  <a:lnTo>
                    <a:pt x="376" y="374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566" y="372"/>
                  </a:lnTo>
                  <a:lnTo>
                    <a:pt x="654" y="368"/>
                  </a:lnTo>
                  <a:lnTo>
                    <a:pt x="734" y="360"/>
                  </a:lnTo>
                  <a:lnTo>
                    <a:pt x="802" y="350"/>
                  </a:lnTo>
                  <a:lnTo>
                    <a:pt x="860" y="340"/>
                  </a:lnTo>
                  <a:lnTo>
                    <a:pt x="882" y="334"/>
                  </a:lnTo>
                  <a:lnTo>
                    <a:pt x="902" y="328"/>
                  </a:lnTo>
                  <a:lnTo>
                    <a:pt x="918" y="320"/>
                  </a:lnTo>
                  <a:lnTo>
                    <a:pt x="930" y="314"/>
                  </a:lnTo>
                  <a:lnTo>
                    <a:pt x="936" y="306"/>
                  </a:lnTo>
                  <a:lnTo>
                    <a:pt x="938" y="300"/>
                  </a:lnTo>
                  <a:lnTo>
                    <a:pt x="938" y="300"/>
                  </a:lnTo>
                  <a:lnTo>
                    <a:pt x="938" y="294"/>
                  </a:lnTo>
                  <a:lnTo>
                    <a:pt x="932" y="288"/>
                  </a:lnTo>
                  <a:lnTo>
                    <a:pt x="926" y="284"/>
                  </a:lnTo>
                  <a:lnTo>
                    <a:pt x="916" y="278"/>
                  </a:lnTo>
                  <a:lnTo>
                    <a:pt x="888" y="268"/>
                  </a:lnTo>
                  <a:lnTo>
                    <a:pt x="852" y="260"/>
                  </a:lnTo>
                  <a:lnTo>
                    <a:pt x="852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-1522412" y="4985316"/>
            <a:ext cx="12212711" cy="1217611"/>
            <a:chOff x="-33235" y="5437987"/>
            <a:chExt cx="12236597" cy="1478069"/>
          </a:xfrm>
          <a:solidFill>
            <a:schemeClr val="bg1"/>
          </a:solidFill>
        </p:grpSpPr>
        <p:sp>
          <p:nvSpPr>
            <p:cNvPr id="78" name="Rectangle 6"/>
            <p:cNvSpPr/>
            <p:nvPr/>
          </p:nvSpPr>
          <p:spPr>
            <a:xfrm>
              <a:off x="-33235" y="5437987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80" name="Rectangle 6"/>
            <p:cNvSpPr/>
            <p:nvPr/>
          </p:nvSpPr>
          <p:spPr>
            <a:xfrm flipH="1">
              <a:off x="5987043" y="5466453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456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6520"/>
            <a:ext cx="9144000" cy="1022219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CONTENTS</a:t>
            </a:r>
            <a:endParaRPr lang="id-ID" sz="6600" dirty="0">
              <a:solidFill>
                <a:schemeClr val="bg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0" y="3556000"/>
            <a:ext cx="8920480" cy="2784762"/>
            <a:chOff x="-1513367" y="2518684"/>
            <a:chExt cx="12166716" cy="3618878"/>
          </a:xfrm>
        </p:grpSpPr>
        <p:grpSp>
          <p:nvGrpSpPr>
            <p:cNvPr id="38" name="Group 37"/>
            <p:cNvGrpSpPr/>
            <p:nvPr/>
          </p:nvGrpSpPr>
          <p:grpSpPr>
            <a:xfrm>
              <a:off x="-1513367" y="2518684"/>
              <a:ext cx="2688370" cy="3614431"/>
              <a:chOff x="-6384925" y="4194175"/>
              <a:chExt cx="4276725" cy="5749925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-4411663" y="9458325"/>
                <a:ext cx="400050" cy="2667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-4433888" y="9655175"/>
                <a:ext cx="692150" cy="288925"/>
              </a:xfrm>
              <a:custGeom>
                <a:avLst/>
                <a:gdLst>
                  <a:gd name="T0" fmla="*/ 0 w 436"/>
                  <a:gd name="T1" fmla="*/ 182 h 182"/>
                  <a:gd name="T2" fmla="*/ 436 w 436"/>
                  <a:gd name="T3" fmla="*/ 182 h 182"/>
                  <a:gd name="T4" fmla="*/ 436 w 436"/>
                  <a:gd name="T5" fmla="*/ 182 h 182"/>
                  <a:gd name="T6" fmla="*/ 434 w 436"/>
                  <a:gd name="T7" fmla="*/ 164 h 182"/>
                  <a:gd name="T8" fmla="*/ 432 w 436"/>
                  <a:gd name="T9" fmla="*/ 146 h 182"/>
                  <a:gd name="T10" fmla="*/ 428 w 436"/>
                  <a:gd name="T11" fmla="*/ 128 h 182"/>
                  <a:gd name="T12" fmla="*/ 422 w 436"/>
                  <a:gd name="T13" fmla="*/ 112 h 182"/>
                  <a:gd name="T14" fmla="*/ 414 w 436"/>
                  <a:gd name="T15" fmla="*/ 96 h 182"/>
                  <a:gd name="T16" fmla="*/ 404 w 436"/>
                  <a:gd name="T17" fmla="*/ 80 h 182"/>
                  <a:gd name="T18" fmla="*/ 394 w 436"/>
                  <a:gd name="T19" fmla="*/ 66 h 182"/>
                  <a:gd name="T20" fmla="*/ 382 w 436"/>
                  <a:gd name="T21" fmla="*/ 54 h 182"/>
                  <a:gd name="T22" fmla="*/ 370 w 436"/>
                  <a:gd name="T23" fmla="*/ 42 h 182"/>
                  <a:gd name="T24" fmla="*/ 356 w 436"/>
                  <a:gd name="T25" fmla="*/ 32 h 182"/>
                  <a:gd name="T26" fmla="*/ 340 w 436"/>
                  <a:gd name="T27" fmla="*/ 22 h 182"/>
                  <a:gd name="T28" fmla="*/ 324 w 436"/>
                  <a:gd name="T29" fmla="*/ 14 h 182"/>
                  <a:gd name="T30" fmla="*/ 308 w 436"/>
                  <a:gd name="T31" fmla="*/ 8 h 182"/>
                  <a:gd name="T32" fmla="*/ 290 w 436"/>
                  <a:gd name="T33" fmla="*/ 4 h 182"/>
                  <a:gd name="T34" fmla="*/ 272 w 436"/>
                  <a:gd name="T35" fmla="*/ 2 h 182"/>
                  <a:gd name="T36" fmla="*/ 254 w 436"/>
                  <a:gd name="T37" fmla="*/ 0 h 182"/>
                  <a:gd name="T38" fmla="*/ 0 w 436"/>
                  <a:gd name="T39" fmla="*/ 0 h 182"/>
                  <a:gd name="T40" fmla="*/ 0 w 436"/>
                  <a:gd name="T4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6" h="182">
                    <a:moveTo>
                      <a:pt x="0" y="182"/>
                    </a:moveTo>
                    <a:lnTo>
                      <a:pt x="436" y="182"/>
                    </a:lnTo>
                    <a:lnTo>
                      <a:pt x="436" y="182"/>
                    </a:lnTo>
                    <a:lnTo>
                      <a:pt x="434" y="164"/>
                    </a:lnTo>
                    <a:lnTo>
                      <a:pt x="432" y="146"/>
                    </a:lnTo>
                    <a:lnTo>
                      <a:pt x="428" y="128"/>
                    </a:lnTo>
                    <a:lnTo>
                      <a:pt x="422" y="112"/>
                    </a:lnTo>
                    <a:lnTo>
                      <a:pt x="414" y="96"/>
                    </a:lnTo>
                    <a:lnTo>
                      <a:pt x="404" y="80"/>
                    </a:lnTo>
                    <a:lnTo>
                      <a:pt x="394" y="66"/>
                    </a:lnTo>
                    <a:lnTo>
                      <a:pt x="382" y="54"/>
                    </a:lnTo>
                    <a:lnTo>
                      <a:pt x="370" y="42"/>
                    </a:lnTo>
                    <a:lnTo>
                      <a:pt x="356" y="32"/>
                    </a:lnTo>
                    <a:lnTo>
                      <a:pt x="340" y="22"/>
                    </a:lnTo>
                    <a:lnTo>
                      <a:pt x="324" y="14"/>
                    </a:lnTo>
                    <a:lnTo>
                      <a:pt x="308" y="8"/>
                    </a:lnTo>
                    <a:lnTo>
                      <a:pt x="290" y="4"/>
                    </a:lnTo>
                    <a:lnTo>
                      <a:pt x="272" y="2"/>
                    </a:lnTo>
                    <a:lnTo>
                      <a:pt x="254" y="0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-4433888" y="7080250"/>
                <a:ext cx="457200" cy="2495550"/>
              </a:xfrm>
              <a:custGeom>
                <a:avLst/>
                <a:gdLst>
                  <a:gd name="T0" fmla="*/ 288 w 288"/>
                  <a:gd name="T1" fmla="*/ 1572 h 1572"/>
                  <a:gd name="T2" fmla="*/ 0 w 288"/>
                  <a:gd name="T3" fmla="*/ 1516 h 1572"/>
                  <a:gd name="T4" fmla="*/ 0 w 288"/>
                  <a:gd name="T5" fmla="*/ 0 h 1572"/>
                  <a:gd name="T6" fmla="*/ 288 w 288"/>
                  <a:gd name="T7" fmla="*/ 0 h 1572"/>
                  <a:gd name="T8" fmla="*/ 288 w 288"/>
                  <a:gd name="T9" fmla="*/ 1572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1572">
                    <a:moveTo>
                      <a:pt x="288" y="1572"/>
                    </a:moveTo>
                    <a:lnTo>
                      <a:pt x="0" y="1516"/>
                    </a:lnTo>
                    <a:lnTo>
                      <a:pt x="0" y="0"/>
                    </a:lnTo>
                    <a:lnTo>
                      <a:pt x="288" y="0"/>
                    </a:lnTo>
                    <a:lnTo>
                      <a:pt x="288" y="1572"/>
                    </a:lnTo>
                    <a:close/>
                  </a:path>
                </a:pathLst>
              </a:custGeom>
              <a:solidFill>
                <a:srgbClr val="2D58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-3494088" y="8429625"/>
                <a:ext cx="458788" cy="371475"/>
              </a:xfrm>
              <a:custGeom>
                <a:avLst/>
                <a:gdLst>
                  <a:gd name="T0" fmla="*/ 241 w 289"/>
                  <a:gd name="T1" fmla="*/ 234 h 234"/>
                  <a:gd name="T2" fmla="*/ 0 w 289"/>
                  <a:gd name="T3" fmla="*/ 162 h 234"/>
                  <a:gd name="T4" fmla="*/ 48 w 289"/>
                  <a:gd name="T5" fmla="*/ 0 h 234"/>
                  <a:gd name="T6" fmla="*/ 289 w 289"/>
                  <a:gd name="T7" fmla="*/ 72 h 234"/>
                  <a:gd name="T8" fmla="*/ 241 w 289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34">
                    <a:moveTo>
                      <a:pt x="241" y="234"/>
                    </a:moveTo>
                    <a:lnTo>
                      <a:pt x="0" y="162"/>
                    </a:lnTo>
                    <a:lnTo>
                      <a:pt x="48" y="0"/>
                    </a:lnTo>
                    <a:lnTo>
                      <a:pt x="289" y="72"/>
                    </a:lnTo>
                    <a:lnTo>
                      <a:pt x="241" y="2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-4433888" y="7007225"/>
                <a:ext cx="1643063" cy="1666875"/>
              </a:xfrm>
              <a:custGeom>
                <a:avLst/>
                <a:gdLst>
                  <a:gd name="T0" fmla="*/ 929 w 1035"/>
                  <a:gd name="T1" fmla="*/ 212 h 1050"/>
                  <a:gd name="T2" fmla="*/ 182 w 1035"/>
                  <a:gd name="T3" fmla="*/ 6 h 1050"/>
                  <a:gd name="T4" fmla="*/ 182 w 1035"/>
                  <a:gd name="T5" fmla="*/ 6 h 1050"/>
                  <a:gd name="T6" fmla="*/ 168 w 1035"/>
                  <a:gd name="T7" fmla="*/ 2 h 1050"/>
                  <a:gd name="T8" fmla="*/ 154 w 1035"/>
                  <a:gd name="T9" fmla="*/ 0 h 1050"/>
                  <a:gd name="T10" fmla="*/ 140 w 1035"/>
                  <a:gd name="T11" fmla="*/ 0 h 1050"/>
                  <a:gd name="T12" fmla="*/ 126 w 1035"/>
                  <a:gd name="T13" fmla="*/ 2 h 1050"/>
                  <a:gd name="T14" fmla="*/ 112 w 1035"/>
                  <a:gd name="T15" fmla="*/ 4 h 1050"/>
                  <a:gd name="T16" fmla="*/ 98 w 1035"/>
                  <a:gd name="T17" fmla="*/ 8 h 1050"/>
                  <a:gd name="T18" fmla="*/ 86 w 1035"/>
                  <a:gd name="T19" fmla="*/ 14 h 1050"/>
                  <a:gd name="T20" fmla="*/ 72 w 1035"/>
                  <a:gd name="T21" fmla="*/ 20 h 1050"/>
                  <a:gd name="T22" fmla="*/ 62 w 1035"/>
                  <a:gd name="T23" fmla="*/ 26 h 1050"/>
                  <a:gd name="T24" fmla="*/ 50 w 1035"/>
                  <a:gd name="T25" fmla="*/ 36 h 1050"/>
                  <a:gd name="T26" fmla="*/ 40 w 1035"/>
                  <a:gd name="T27" fmla="*/ 44 h 1050"/>
                  <a:gd name="T28" fmla="*/ 30 w 1035"/>
                  <a:gd name="T29" fmla="*/ 56 h 1050"/>
                  <a:gd name="T30" fmla="*/ 22 w 1035"/>
                  <a:gd name="T31" fmla="*/ 66 h 1050"/>
                  <a:gd name="T32" fmla="*/ 16 w 1035"/>
                  <a:gd name="T33" fmla="*/ 80 h 1050"/>
                  <a:gd name="T34" fmla="*/ 10 w 1035"/>
                  <a:gd name="T35" fmla="*/ 92 h 1050"/>
                  <a:gd name="T36" fmla="*/ 6 w 1035"/>
                  <a:gd name="T37" fmla="*/ 106 h 1050"/>
                  <a:gd name="T38" fmla="*/ 6 w 1035"/>
                  <a:gd name="T39" fmla="*/ 106 h 1050"/>
                  <a:gd name="T40" fmla="*/ 2 w 1035"/>
                  <a:gd name="T41" fmla="*/ 120 h 1050"/>
                  <a:gd name="T42" fmla="*/ 0 w 1035"/>
                  <a:gd name="T43" fmla="*/ 136 h 1050"/>
                  <a:gd name="T44" fmla="*/ 0 w 1035"/>
                  <a:gd name="T45" fmla="*/ 150 h 1050"/>
                  <a:gd name="T46" fmla="*/ 2 w 1035"/>
                  <a:gd name="T47" fmla="*/ 164 h 1050"/>
                  <a:gd name="T48" fmla="*/ 4 w 1035"/>
                  <a:gd name="T49" fmla="*/ 178 h 1050"/>
                  <a:gd name="T50" fmla="*/ 8 w 1035"/>
                  <a:gd name="T51" fmla="*/ 190 h 1050"/>
                  <a:gd name="T52" fmla="*/ 12 w 1035"/>
                  <a:gd name="T53" fmla="*/ 204 h 1050"/>
                  <a:gd name="T54" fmla="*/ 18 w 1035"/>
                  <a:gd name="T55" fmla="*/ 216 h 1050"/>
                  <a:gd name="T56" fmla="*/ 26 w 1035"/>
                  <a:gd name="T57" fmla="*/ 228 h 1050"/>
                  <a:gd name="T58" fmla="*/ 34 w 1035"/>
                  <a:gd name="T59" fmla="*/ 238 h 1050"/>
                  <a:gd name="T60" fmla="*/ 44 w 1035"/>
                  <a:gd name="T61" fmla="*/ 248 h 1050"/>
                  <a:gd name="T62" fmla="*/ 54 w 1035"/>
                  <a:gd name="T63" fmla="*/ 258 h 1050"/>
                  <a:gd name="T64" fmla="*/ 66 w 1035"/>
                  <a:gd name="T65" fmla="*/ 266 h 1050"/>
                  <a:gd name="T66" fmla="*/ 78 w 1035"/>
                  <a:gd name="T67" fmla="*/ 272 h 1050"/>
                  <a:gd name="T68" fmla="*/ 92 w 1035"/>
                  <a:gd name="T69" fmla="*/ 278 h 1050"/>
                  <a:gd name="T70" fmla="*/ 106 w 1035"/>
                  <a:gd name="T71" fmla="*/ 284 h 1050"/>
                  <a:gd name="T72" fmla="*/ 720 w 1035"/>
                  <a:gd name="T73" fmla="*/ 452 h 1050"/>
                  <a:gd name="T74" fmla="*/ 618 w 1035"/>
                  <a:gd name="T75" fmla="*/ 922 h 1050"/>
                  <a:gd name="T76" fmla="*/ 881 w 1035"/>
                  <a:gd name="T77" fmla="*/ 1050 h 1050"/>
                  <a:gd name="T78" fmla="*/ 1031 w 1035"/>
                  <a:gd name="T79" fmla="*/ 380 h 1050"/>
                  <a:gd name="T80" fmla="*/ 1031 w 1035"/>
                  <a:gd name="T81" fmla="*/ 380 h 1050"/>
                  <a:gd name="T82" fmla="*/ 1035 w 1035"/>
                  <a:gd name="T83" fmla="*/ 366 h 1050"/>
                  <a:gd name="T84" fmla="*/ 1035 w 1035"/>
                  <a:gd name="T85" fmla="*/ 352 h 1050"/>
                  <a:gd name="T86" fmla="*/ 1035 w 1035"/>
                  <a:gd name="T87" fmla="*/ 338 h 1050"/>
                  <a:gd name="T88" fmla="*/ 1033 w 1035"/>
                  <a:gd name="T89" fmla="*/ 326 h 1050"/>
                  <a:gd name="T90" fmla="*/ 1029 w 1035"/>
                  <a:gd name="T91" fmla="*/ 312 h 1050"/>
                  <a:gd name="T92" fmla="*/ 1025 w 1035"/>
                  <a:gd name="T93" fmla="*/ 300 h 1050"/>
                  <a:gd name="T94" fmla="*/ 1021 w 1035"/>
                  <a:gd name="T95" fmla="*/ 288 h 1050"/>
                  <a:gd name="T96" fmla="*/ 1015 w 1035"/>
                  <a:gd name="T97" fmla="*/ 276 h 1050"/>
                  <a:gd name="T98" fmla="*/ 1007 w 1035"/>
                  <a:gd name="T99" fmla="*/ 264 h 1050"/>
                  <a:gd name="T100" fmla="*/ 999 w 1035"/>
                  <a:gd name="T101" fmla="*/ 254 h 1050"/>
                  <a:gd name="T102" fmla="*/ 989 w 1035"/>
                  <a:gd name="T103" fmla="*/ 244 h 1050"/>
                  <a:gd name="T104" fmla="*/ 979 w 1035"/>
                  <a:gd name="T105" fmla="*/ 236 h 1050"/>
                  <a:gd name="T106" fmla="*/ 967 w 1035"/>
                  <a:gd name="T107" fmla="*/ 228 h 1050"/>
                  <a:gd name="T108" fmla="*/ 955 w 1035"/>
                  <a:gd name="T109" fmla="*/ 222 h 1050"/>
                  <a:gd name="T110" fmla="*/ 943 w 1035"/>
                  <a:gd name="T111" fmla="*/ 216 h 1050"/>
                  <a:gd name="T112" fmla="*/ 929 w 1035"/>
                  <a:gd name="T113" fmla="*/ 212 h 1050"/>
                  <a:gd name="T114" fmla="*/ 929 w 1035"/>
                  <a:gd name="T115" fmla="*/ 212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35" h="1050">
                    <a:moveTo>
                      <a:pt x="929" y="212"/>
                    </a:moveTo>
                    <a:lnTo>
                      <a:pt x="182" y="6"/>
                    </a:lnTo>
                    <a:lnTo>
                      <a:pt x="182" y="6"/>
                    </a:lnTo>
                    <a:lnTo>
                      <a:pt x="168" y="2"/>
                    </a:lnTo>
                    <a:lnTo>
                      <a:pt x="154" y="0"/>
                    </a:lnTo>
                    <a:lnTo>
                      <a:pt x="140" y="0"/>
                    </a:lnTo>
                    <a:lnTo>
                      <a:pt x="126" y="2"/>
                    </a:lnTo>
                    <a:lnTo>
                      <a:pt x="112" y="4"/>
                    </a:lnTo>
                    <a:lnTo>
                      <a:pt x="98" y="8"/>
                    </a:lnTo>
                    <a:lnTo>
                      <a:pt x="86" y="14"/>
                    </a:lnTo>
                    <a:lnTo>
                      <a:pt x="72" y="20"/>
                    </a:lnTo>
                    <a:lnTo>
                      <a:pt x="62" y="26"/>
                    </a:lnTo>
                    <a:lnTo>
                      <a:pt x="50" y="36"/>
                    </a:lnTo>
                    <a:lnTo>
                      <a:pt x="40" y="44"/>
                    </a:lnTo>
                    <a:lnTo>
                      <a:pt x="30" y="56"/>
                    </a:lnTo>
                    <a:lnTo>
                      <a:pt x="22" y="66"/>
                    </a:lnTo>
                    <a:lnTo>
                      <a:pt x="16" y="80"/>
                    </a:lnTo>
                    <a:lnTo>
                      <a:pt x="10" y="92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2" y="120"/>
                    </a:lnTo>
                    <a:lnTo>
                      <a:pt x="0" y="136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4" y="178"/>
                    </a:lnTo>
                    <a:lnTo>
                      <a:pt x="8" y="190"/>
                    </a:lnTo>
                    <a:lnTo>
                      <a:pt x="12" y="204"/>
                    </a:lnTo>
                    <a:lnTo>
                      <a:pt x="18" y="216"/>
                    </a:lnTo>
                    <a:lnTo>
                      <a:pt x="26" y="228"/>
                    </a:lnTo>
                    <a:lnTo>
                      <a:pt x="34" y="238"/>
                    </a:lnTo>
                    <a:lnTo>
                      <a:pt x="44" y="248"/>
                    </a:lnTo>
                    <a:lnTo>
                      <a:pt x="54" y="258"/>
                    </a:lnTo>
                    <a:lnTo>
                      <a:pt x="66" y="266"/>
                    </a:lnTo>
                    <a:lnTo>
                      <a:pt x="78" y="272"/>
                    </a:lnTo>
                    <a:lnTo>
                      <a:pt x="92" y="278"/>
                    </a:lnTo>
                    <a:lnTo>
                      <a:pt x="106" y="284"/>
                    </a:lnTo>
                    <a:lnTo>
                      <a:pt x="720" y="452"/>
                    </a:lnTo>
                    <a:lnTo>
                      <a:pt x="618" y="922"/>
                    </a:lnTo>
                    <a:lnTo>
                      <a:pt x="881" y="1050"/>
                    </a:lnTo>
                    <a:lnTo>
                      <a:pt x="1031" y="380"/>
                    </a:lnTo>
                    <a:lnTo>
                      <a:pt x="1031" y="380"/>
                    </a:lnTo>
                    <a:lnTo>
                      <a:pt x="1035" y="366"/>
                    </a:lnTo>
                    <a:lnTo>
                      <a:pt x="1035" y="352"/>
                    </a:lnTo>
                    <a:lnTo>
                      <a:pt x="1035" y="338"/>
                    </a:lnTo>
                    <a:lnTo>
                      <a:pt x="1033" y="326"/>
                    </a:lnTo>
                    <a:lnTo>
                      <a:pt x="1029" y="312"/>
                    </a:lnTo>
                    <a:lnTo>
                      <a:pt x="1025" y="300"/>
                    </a:lnTo>
                    <a:lnTo>
                      <a:pt x="1021" y="288"/>
                    </a:lnTo>
                    <a:lnTo>
                      <a:pt x="1015" y="276"/>
                    </a:lnTo>
                    <a:lnTo>
                      <a:pt x="1007" y="264"/>
                    </a:lnTo>
                    <a:lnTo>
                      <a:pt x="999" y="254"/>
                    </a:lnTo>
                    <a:lnTo>
                      <a:pt x="989" y="244"/>
                    </a:lnTo>
                    <a:lnTo>
                      <a:pt x="979" y="236"/>
                    </a:lnTo>
                    <a:lnTo>
                      <a:pt x="967" y="228"/>
                    </a:lnTo>
                    <a:lnTo>
                      <a:pt x="955" y="222"/>
                    </a:lnTo>
                    <a:lnTo>
                      <a:pt x="943" y="216"/>
                    </a:lnTo>
                    <a:lnTo>
                      <a:pt x="929" y="212"/>
                    </a:lnTo>
                    <a:lnTo>
                      <a:pt x="929" y="212"/>
                    </a:lnTo>
                    <a:close/>
                  </a:path>
                </a:pathLst>
              </a:custGeom>
              <a:solidFill>
                <a:srgbClr val="4B68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-3576638" y="8613775"/>
                <a:ext cx="674688" cy="469900"/>
              </a:xfrm>
              <a:custGeom>
                <a:avLst/>
                <a:gdLst>
                  <a:gd name="T0" fmla="*/ 0 w 425"/>
                  <a:gd name="T1" fmla="*/ 172 h 296"/>
                  <a:gd name="T2" fmla="*/ 417 w 425"/>
                  <a:gd name="T3" fmla="*/ 296 h 296"/>
                  <a:gd name="T4" fmla="*/ 417 w 425"/>
                  <a:gd name="T5" fmla="*/ 296 h 296"/>
                  <a:gd name="T6" fmla="*/ 421 w 425"/>
                  <a:gd name="T7" fmla="*/ 278 h 296"/>
                  <a:gd name="T8" fmla="*/ 425 w 425"/>
                  <a:gd name="T9" fmla="*/ 260 h 296"/>
                  <a:gd name="T10" fmla="*/ 425 w 425"/>
                  <a:gd name="T11" fmla="*/ 242 h 296"/>
                  <a:gd name="T12" fmla="*/ 423 w 425"/>
                  <a:gd name="T13" fmla="*/ 226 h 296"/>
                  <a:gd name="T14" fmla="*/ 421 w 425"/>
                  <a:gd name="T15" fmla="*/ 208 h 296"/>
                  <a:gd name="T16" fmla="*/ 417 w 425"/>
                  <a:gd name="T17" fmla="*/ 190 h 296"/>
                  <a:gd name="T18" fmla="*/ 411 w 425"/>
                  <a:gd name="T19" fmla="*/ 174 h 296"/>
                  <a:gd name="T20" fmla="*/ 403 w 425"/>
                  <a:gd name="T21" fmla="*/ 158 h 296"/>
                  <a:gd name="T22" fmla="*/ 393 w 425"/>
                  <a:gd name="T23" fmla="*/ 144 h 296"/>
                  <a:gd name="T24" fmla="*/ 383 w 425"/>
                  <a:gd name="T25" fmla="*/ 130 h 296"/>
                  <a:gd name="T26" fmla="*/ 371 w 425"/>
                  <a:gd name="T27" fmla="*/ 118 h 296"/>
                  <a:gd name="T28" fmla="*/ 359 w 425"/>
                  <a:gd name="T29" fmla="*/ 106 h 296"/>
                  <a:gd name="T30" fmla="*/ 345 w 425"/>
                  <a:gd name="T31" fmla="*/ 94 h 296"/>
                  <a:gd name="T32" fmla="*/ 329 w 425"/>
                  <a:gd name="T33" fmla="*/ 86 h 296"/>
                  <a:gd name="T34" fmla="*/ 313 w 425"/>
                  <a:gd name="T35" fmla="*/ 78 h 296"/>
                  <a:gd name="T36" fmla="*/ 295 w 425"/>
                  <a:gd name="T37" fmla="*/ 72 h 296"/>
                  <a:gd name="T38" fmla="*/ 50 w 425"/>
                  <a:gd name="T39" fmla="*/ 0 h 296"/>
                  <a:gd name="T40" fmla="*/ 0 w 425"/>
                  <a:gd name="T41" fmla="*/ 17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5" h="296">
                    <a:moveTo>
                      <a:pt x="0" y="172"/>
                    </a:moveTo>
                    <a:lnTo>
                      <a:pt x="417" y="296"/>
                    </a:lnTo>
                    <a:lnTo>
                      <a:pt x="417" y="296"/>
                    </a:lnTo>
                    <a:lnTo>
                      <a:pt x="421" y="278"/>
                    </a:lnTo>
                    <a:lnTo>
                      <a:pt x="425" y="260"/>
                    </a:lnTo>
                    <a:lnTo>
                      <a:pt x="425" y="242"/>
                    </a:lnTo>
                    <a:lnTo>
                      <a:pt x="423" y="226"/>
                    </a:lnTo>
                    <a:lnTo>
                      <a:pt x="421" y="208"/>
                    </a:lnTo>
                    <a:lnTo>
                      <a:pt x="417" y="190"/>
                    </a:lnTo>
                    <a:lnTo>
                      <a:pt x="411" y="174"/>
                    </a:lnTo>
                    <a:lnTo>
                      <a:pt x="403" y="158"/>
                    </a:lnTo>
                    <a:lnTo>
                      <a:pt x="393" y="144"/>
                    </a:lnTo>
                    <a:lnTo>
                      <a:pt x="383" y="130"/>
                    </a:lnTo>
                    <a:lnTo>
                      <a:pt x="371" y="118"/>
                    </a:lnTo>
                    <a:lnTo>
                      <a:pt x="359" y="106"/>
                    </a:lnTo>
                    <a:lnTo>
                      <a:pt x="345" y="94"/>
                    </a:lnTo>
                    <a:lnTo>
                      <a:pt x="329" y="86"/>
                    </a:lnTo>
                    <a:lnTo>
                      <a:pt x="313" y="78"/>
                    </a:lnTo>
                    <a:lnTo>
                      <a:pt x="295" y="72"/>
                    </a:lnTo>
                    <a:lnTo>
                      <a:pt x="50" y="0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-6384925" y="6692900"/>
                <a:ext cx="1338263" cy="1092200"/>
              </a:xfrm>
              <a:custGeom>
                <a:avLst/>
                <a:gdLst>
                  <a:gd name="T0" fmla="*/ 660 w 843"/>
                  <a:gd name="T1" fmla="*/ 688 h 688"/>
                  <a:gd name="T2" fmla="*/ 0 w 843"/>
                  <a:gd name="T3" fmla="*/ 472 h 688"/>
                  <a:gd name="T4" fmla="*/ 120 w 843"/>
                  <a:gd name="T5" fmla="*/ 0 h 688"/>
                  <a:gd name="T6" fmla="*/ 843 w 843"/>
                  <a:gd name="T7" fmla="*/ 234 h 688"/>
                  <a:gd name="T8" fmla="*/ 660 w 843"/>
                  <a:gd name="T9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3" h="688">
                    <a:moveTo>
                      <a:pt x="660" y="688"/>
                    </a:moveTo>
                    <a:lnTo>
                      <a:pt x="0" y="472"/>
                    </a:lnTo>
                    <a:lnTo>
                      <a:pt x="120" y="0"/>
                    </a:lnTo>
                    <a:lnTo>
                      <a:pt x="843" y="234"/>
                    </a:lnTo>
                    <a:lnTo>
                      <a:pt x="660" y="688"/>
                    </a:lnTo>
                    <a:close/>
                  </a:path>
                </a:pathLst>
              </a:custGeom>
              <a:solidFill>
                <a:srgbClr val="ED5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-6315075" y="6315075"/>
                <a:ext cx="1481138" cy="920750"/>
              </a:xfrm>
              <a:custGeom>
                <a:avLst/>
                <a:gdLst>
                  <a:gd name="T0" fmla="*/ 815 w 933"/>
                  <a:gd name="T1" fmla="*/ 580 h 580"/>
                  <a:gd name="T2" fmla="*/ 378 w 933"/>
                  <a:gd name="T3" fmla="*/ 540 h 580"/>
                  <a:gd name="T4" fmla="*/ 0 w 933"/>
                  <a:gd name="T5" fmla="*/ 314 h 580"/>
                  <a:gd name="T6" fmla="*/ 86 w 933"/>
                  <a:gd name="T7" fmla="*/ 0 h 580"/>
                  <a:gd name="T8" fmla="*/ 933 w 933"/>
                  <a:gd name="T9" fmla="*/ 276 h 580"/>
                  <a:gd name="T10" fmla="*/ 815 w 933"/>
                  <a:gd name="T11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3" h="580">
                    <a:moveTo>
                      <a:pt x="815" y="580"/>
                    </a:moveTo>
                    <a:lnTo>
                      <a:pt x="378" y="540"/>
                    </a:lnTo>
                    <a:lnTo>
                      <a:pt x="0" y="314"/>
                    </a:lnTo>
                    <a:lnTo>
                      <a:pt x="86" y="0"/>
                    </a:lnTo>
                    <a:lnTo>
                      <a:pt x="933" y="276"/>
                    </a:lnTo>
                    <a:lnTo>
                      <a:pt x="815" y="580"/>
                    </a:lnTo>
                    <a:close/>
                  </a:path>
                </a:pathLst>
              </a:custGeom>
              <a:solidFill>
                <a:srgbClr val="F07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-5816600" y="7013575"/>
                <a:ext cx="225425" cy="263525"/>
              </a:xfrm>
              <a:custGeom>
                <a:avLst/>
                <a:gdLst>
                  <a:gd name="T0" fmla="*/ 38 w 142"/>
                  <a:gd name="T1" fmla="*/ 0 h 166"/>
                  <a:gd name="T2" fmla="*/ 2 w 142"/>
                  <a:gd name="T3" fmla="*/ 112 h 166"/>
                  <a:gd name="T4" fmla="*/ 2 w 142"/>
                  <a:gd name="T5" fmla="*/ 112 h 166"/>
                  <a:gd name="T6" fmla="*/ 0 w 142"/>
                  <a:gd name="T7" fmla="*/ 122 h 166"/>
                  <a:gd name="T8" fmla="*/ 4 w 142"/>
                  <a:gd name="T9" fmla="*/ 134 h 166"/>
                  <a:gd name="T10" fmla="*/ 10 w 142"/>
                  <a:gd name="T11" fmla="*/ 142 h 166"/>
                  <a:gd name="T12" fmla="*/ 20 w 142"/>
                  <a:gd name="T13" fmla="*/ 148 h 166"/>
                  <a:gd name="T14" fmla="*/ 70 w 142"/>
                  <a:gd name="T15" fmla="*/ 164 h 166"/>
                  <a:gd name="T16" fmla="*/ 70 w 142"/>
                  <a:gd name="T17" fmla="*/ 164 h 166"/>
                  <a:gd name="T18" fmla="*/ 82 w 142"/>
                  <a:gd name="T19" fmla="*/ 166 h 166"/>
                  <a:gd name="T20" fmla="*/ 92 w 142"/>
                  <a:gd name="T21" fmla="*/ 162 h 166"/>
                  <a:gd name="T22" fmla="*/ 100 w 142"/>
                  <a:gd name="T23" fmla="*/ 156 h 166"/>
                  <a:gd name="T24" fmla="*/ 106 w 142"/>
                  <a:gd name="T25" fmla="*/ 146 h 166"/>
                  <a:gd name="T26" fmla="*/ 142 w 142"/>
                  <a:gd name="T27" fmla="*/ 34 h 166"/>
                  <a:gd name="T28" fmla="*/ 38 w 142"/>
                  <a:gd name="T29" fmla="*/ 0 h 166"/>
                  <a:gd name="T30" fmla="*/ 120 w 142"/>
                  <a:gd name="T31" fmla="*/ 46 h 166"/>
                  <a:gd name="T32" fmla="*/ 110 w 142"/>
                  <a:gd name="T33" fmla="*/ 74 h 166"/>
                  <a:gd name="T34" fmla="*/ 40 w 142"/>
                  <a:gd name="T35" fmla="*/ 52 h 166"/>
                  <a:gd name="T36" fmla="*/ 50 w 142"/>
                  <a:gd name="T37" fmla="*/ 22 h 166"/>
                  <a:gd name="T38" fmla="*/ 120 w 142"/>
                  <a:gd name="T39" fmla="*/ 46 h 166"/>
                  <a:gd name="T40" fmla="*/ 76 w 142"/>
                  <a:gd name="T41" fmla="*/ 146 h 166"/>
                  <a:gd name="T42" fmla="*/ 26 w 142"/>
                  <a:gd name="T43" fmla="*/ 130 h 166"/>
                  <a:gd name="T44" fmla="*/ 26 w 142"/>
                  <a:gd name="T45" fmla="*/ 130 h 166"/>
                  <a:gd name="T46" fmla="*/ 22 w 142"/>
                  <a:gd name="T47" fmla="*/ 128 h 166"/>
                  <a:gd name="T48" fmla="*/ 20 w 142"/>
                  <a:gd name="T49" fmla="*/ 126 h 166"/>
                  <a:gd name="T50" fmla="*/ 18 w 142"/>
                  <a:gd name="T51" fmla="*/ 122 h 166"/>
                  <a:gd name="T52" fmla="*/ 18 w 142"/>
                  <a:gd name="T53" fmla="*/ 118 h 166"/>
                  <a:gd name="T54" fmla="*/ 34 w 142"/>
                  <a:gd name="T55" fmla="*/ 68 h 166"/>
                  <a:gd name="T56" fmla="*/ 104 w 142"/>
                  <a:gd name="T57" fmla="*/ 92 h 166"/>
                  <a:gd name="T58" fmla="*/ 88 w 142"/>
                  <a:gd name="T59" fmla="*/ 140 h 166"/>
                  <a:gd name="T60" fmla="*/ 88 w 142"/>
                  <a:gd name="T61" fmla="*/ 140 h 166"/>
                  <a:gd name="T62" fmla="*/ 86 w 142"/>
                  <a:gd name="T63" fmla="*/ 144 h 166"/>
                  <a:gd name="T64" fmla="*/ 84 w 142"/>
                  <a:gd name="T65" fmla="*/ 146 h 166"/>
                  <a:gd name="T66" fmla="*/ 80 w 142"/>
                  <a:gd name="T67" fmla="*/ 148 h 166"/>
                  <a:gd name="T68" fmla="*/ 76 w 142"/>
                  <a:gd name="T69" fmla="*/ 146 h 166"/>
                  <a:gd name="T70" fmla="*/ 76 w 142"/>
                  <a:gd name="T71" fmla="*/ 14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2" h="166">
                    <a:moveTo>
                      <a:pt x="38" y="0"/>
                    </a:moveTo>
                    <a:lnTo>
                      <a:pt x="2" y="112"/>
                    </a:lnTo>
                    <a:lnTo>
                      <a:pt x="2" y="112"/>
                    </a:lnTo>
                    <a:lnTo>
                      <a:pt x="0" y="122"/>
                    </a:lnTo>
                    <a:lnTo>
                      <a:pt x="4" y="134"/>
                    </a:lnTo>
                    <a:lnTo>
                      <a:pt x="10" y="142"/>
                    </a:lnTo>
                    <a:lnTo>
                      <a:pt x="20" y="148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82" y="166"/>
                    </a:lnTo>
                    <a:lnTo>
                      <a:pt x="92" y="162"/>
                    </a:lnTo>
                    <a:lnTo>
                      <a:pt x="100" y="156"/>
                    </a:lnTo>
                    <a:lnTo>
                      <a:pt x="106" y="146"/>
                    </a:lnTo>
                    <a:lnTo>
                      <a:pt x="142" y="34"/>
                    </a:lnTo>
                    <a:lnTo>
                      <a:pt x="38" y="0"/>
                    </a:lnTo>
                    <a:close/>
                    <a:moveTo>
                      <a:pt x="120" y="46"/>
                    </a:moveTo>
                    <a:lnTo>
                      <a:pt x="110" y="74"/>
                    </a:lnTo>
                    <a:lnTo>
                      <a:pt x="40" y="52"/>
                    </a:lnTo>
                    <a:lnTo>
                      <a:pt x="50" y="22"/>
                    </a:lnTo>
                    <a:lnTo>
                      <a:pt x="120" y="46"/>
                    </a:lnTo>
                    <a:close/>
                    <a:moveTo>
                      <a:pt x="76" y="146"/>
                    </a:moveTo>
                    <a:lnTo>
                      <a:pt x="26" y="130"/>
                    </a:lnTo>
                    <a:lnTo>
                      <a:pt x="26" y="130"/>
                    </a:lnTo>
                    <a:lnTo>
                      <a:pt x="22" y="128"/>
                    </a:lnTo>
                    <a:lnTo>
                      <a:pt x="20" y="126"/>
                    </a:lnTo>
                    <a:lnTo>
                      <a:pt x="18" y="122"/>
                    </a:lnTo>
                    <a:lnTo>
                      <a:pt x="18" y="118"/>
                    </a:lnTo>
                    <a:lnTo>
                      <a:pt x="34" y="68"/>
                    </a:lnTo>
                    <a:lnTo>
                      <a:pt x="104" y="92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6" y="144"/>
                    </a:lnTo>
                    <a:lnTo>
                      <a:pt x="84" y="146"/>
                    </a:lnTo>
                    <a:lnTo>
                      <a:pt x="80" y="148"/>
                    </a:lnTo>
                    <a:lnTo>
                      <a:pt x="76" y="146"/>
                    </a:lnTo>
                    <a:lnTo>
                      <a:pt x="76" y="1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-5765800" y="6273800"/>
                <a:ext cx="547688" cy="342900"/>
              </a:xfrm>
              <a:custGeom>
                <a:avLst/>
                <a:gdLst>
                  <a:gd name="T0" fmla="*/ 30 w 345"/>
                  <a:gd name="T1" fmla="*/ 120 h 216"/>
                  <a:gd name="T2" fmla="*/ 46 w 345"/>
                  <a:gd name="T3" fmla="*/ 72 h 216"/>
                  <a:gd name="T4" fmla="*/ 46 w 345"/>
                  <a:gd name="T5" fmla="*/ 72 h 216"/>
                  <a:gd name="T6" fmla="*/ 50 w 345"/>
                  <a:gd name="T7" fmla="*/ 60 h 216"/>
                  <a:gd name="T8" fmla="*/ 58 w 345"/>
                  <a:gd name="T9" fmla="*/ 52 h 216"/>
                  <a:gd name="T10" fmla="*/ 66 w 345"/>
                  <a:gd name="T11" fmla="*/ 44 h 216"/>
                  <a:gd name="T12" fmla="*/ 76 w 345"/>
                  <a:gd name="T13" fmla="*/ 38 h 216"/>
                  <a:gd name="T14" fmla="*/ 86 w 345"/>
                  <a:gd name="T15" fmla="*/ 34 h 216"/>
                  <a:gd name="T16" fmla="*/ 96 w 345"/>
                  <a:gd name="T17" fmla="*/ 32 h 216"/>
                  <a:gd name="T18" fmla="*/ 108 w 345"/>
                  <a:gd name="T19" fmla="*/ 32 h 216"/>
                  <a:gd name="T20" fmla="*/ 120 w 345"/>
                  <a:gd name="T21" fmla="*/ 34 h 216"/>
                  <a:gd name="T22" fmla="*/ 274 w 345"/>
                  <a:gd name="T23" fmla="*/ 84 h 216"/>
                  <a:gd name="T24" fmla="*/ 274 w 345"/>
                  <a:gd name="T25" fmla="*/ 84 h 216"/>
                  <a:gd name="T26" fmla="*/ 285 w 345"/>
                  <a:gd name="T27" fmla="*/ 88 h 216"/>
                  <a:gd name="T28" fmla="*/ 295 w 345"/>
                  <a:gd name="T29" fmla="*/ 96 h 216"/>
                  <a:gd name="T30" fmla="*/ 303 w 345"/>
                  <a:gd name="T31" fmla="*/ 104 h 216"/>
                  <a:gd name="T32" fmla="*/ 309 w 345"/>
                  <a:gd name="T33" fmla="*/ 114 h 216"/>
                  <a:gd name="T34" fmla="*/ 313 w 345"/>
                  <a:gd name="T35" fmla="*/ 124 h 216"/>
                  <a:gd name="T36" fmla="*/ 315 w 345"/>
                  <a:gd name="T37" fmla="*/ 136 h 216"/>
                  <a:gd name="T38" fmla="*/ 315 w 345"/>
                  <a:gd name="T39" fmla="*/ 146 h 216"/>
                  <a:gd name="T40" fmla="*/ 313 w 345"/>
                  <a:gd name="T41" fmla="*/ 158 h 216"/>
                  <a:gd name="T42" fmla="*/ 297 w 345"/>
                  <a:gd name="T43" fmla="*/ 208 h 216"/>
                  <a:gd name="T44" fmla="*/ 325 w 345"/>
                  <a:gd name="T45" fmla="*/ 216 h 216"/>
                  <a:gd name="T46" fmla="*/ 341 w 345"/>
                  <a:gd name="T47" fmla="*/ 168 h 216"/>
                  <a:gd name="T48" fmla="*/ 341 w 345"/>
                  <a:gd name="T49" fmla="*/ 168 h 216"/>
                  <a:gd name="T50" fmla="*/ 345 w 345"/>
                  <a:gd name="T51" fmla="*/ 150 h 216"/>
                  <a:gd name="T52" fmla="*/ 345 w 345"/>
                  <a:gd name="T53" fmla="*/ 132 h 216"/>
                  <a:gd name="T54" fmla="*/ 343 w 345"/>
                  <a:gd name="T55" fmla="*/ 116 h 216"/>
                  <a:gd name="T56" fmla="*/ 337 w 345"/>
                  <a:gd name="T57" fmla="*/ 100 h 216"/>
                  <a:gd name="T58" fmla="*/ 327 w 345"/>
                  <a:gd name="T59" fmla="*/ 84 h 216"/>
                  <a:gd name="T60" fmla="*/ 315 w 345"/>
                  <a:gd name="T61" fmla="*/ 72 h 216"/>
                  <a:gd name="T62" fmla="*/ 301 w 345"/>
                  <a:gd name="T63" fmla="*/ 62 h 216"/>
                  <a:gd name="T64" fmla="*/ 285 w 345"/>
                  <a:gd name="T65" fmla="*/ 54 h 216"/>
                  <a:gd name="T66" fmla="*/ 130 w 345"/>
                  <a:gd name="T67" fmla="*/ 4 h 216"/>
                  <a:gd name="T68" fmla="*/ 130 w 345"/>
                  <a:gd name="T69" fmla="*/ 4 h 216"/>
                  <a:gd name="T70" fmla="*/ 112 w 345"/>
                  <a:gd name="T71" fmla="*/ 0 h 216"/>
                  <a:gd name="T72" fmla="*/ 94 w 345"/>
                  <a:gd name="T73" fmla="*/ 0 h 216"/>
                  <a:gd name="T74" fmla="*/ 78 w 345"/>
                  <a:gd name="T75" fmla="*/ 4 h 216"/>
                  <a:gd name="T76" fmla="*/ 62 w 345"/>
                  <a:gd name="T77" fmla="*/ 10 h 216"/>
                  <a:gd name="T78" fmla="*/ 46 w 345"/>
                  <a:gd name="T79" fmla="*/ 18 h 216"/>
                  <a:gd name="T80" fmla="*/ 34 w 345"/>
                  <a:gd name="T81" fmla="*/ 30 h 216"/>
                  <a:gd name="T82" fmla="*/ 24 w 345"/>
                  <a:gd name="T83" fmla="*/ 46 h 216"/>
                  <a:gd name="T84" fmla="*/ 16 w 345"/>
                  <a:gd name="T85" fmla="*/ 62 h 216"/>
                  <a:gd name="T86" fmla="*/ 0 w 345"/>
                  <a:gd name="T87" fmla="*/ 110 h 216"/>
                  <a:gd name="T88" fmla="*/ 30 w 345"/>
                  <a:gd name="T89" fmla="*/ 12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5" h="216">
                    <a:moveTo>
                      <a:pt x="30" y="120"/>
                    </a:moveTo>
                    <a:lnTo>
                      <a:pt x="46" y="72"/>
                    </a:lnTo>
                    <a:lnTo>
                      <a:pt x="46" y="72"/>
                    </a:lnTo>
                    <a:lnTo>
                      <a:pt x="50" y="60"/>
                    </a:lnTo>
                    <a:lnTo>
                      <a:pt x="58" y="52"/>
                    </a:lnTo>
                    <a:lnTo>
                      <a:pt x="66" y="44"/>
                    </a:lnTo>
                    <a:lnTo>
                      <a:pt x="76" y="38"/>
                    </a:lnTo>
                    <a:lnTo>
                      <a:pt x="86" y="34"/>
                    </a:lnTo>
                    <a:lnTo>
                      <a:pt x="96" y="32"/>
                    </a:lnTo>
                    <a:lnTo>
                      <a:pt x="108" y="32"/>
                    </a:lnTo>
                    <a:lnTo>
                      <a:pt x="120" y="34"/>
                    </a:lnTo>
                    <a:lnTo>
                      <a:pt x="274" y="84"/>
                    </a:lnTo>
                    <a:lnTo>
                      <a:pt x="274" y="84"/>
                    </a:lnTo>
                    <a:lnTo>
                      <a:pt x="285" y="88"/>
                    </a:lnTo>
                    <a:lnTo>
                      <a:pt x="295" y="96"/>
                    </a:lnTo>
                    <a:lnTo>
                      <a:pt x="303" y="104"/>
                    </a:lnTo>
                    <a:lnTo>
                      <a:pt x="309" y="114"/>
                    </a:lnTo>
                    <a:lnTo>
                      <a:pt x="313" y="124"/>
                    </a:lnTo>
                    <a:lnTo>
                      <a:pt x="315" y="136"/>
                    </a:lnTo>
                    <a:lnTo>
                      <a:pt x="315" y="146"/>
                    </a:lnTo>
                    <a:lnTo>
                      <a:pt x="313" y="158"/>
                    </a:lnTo>
                    <a:lnTo>
                      <a:pt x="297" y="208"/>
                    </a:lnTo>
                    <a:lnTo>
                      <a:pt x="325" y="216"/>
                    </a:lnTo>
                    <a:lnTo>
                      <a:pt x="341" y="168"/>
                    </a:lnTo>
                    <a:lnTo>
                      <a:pt x="341" y="168"/>
                    </a:lnTo>
                    <a:lnTo>
                      <a:pt x="345" y="150"/>
                    </a:lnTo>
                    <a:lnTo>
                      <a:pt x="345" y="132"/>
                    </a:lnTo>
                    <a:lnTo>
                      <a:pt x="343" y="116"/>
                    </a:lnTo>
                    <a:lnTo>
                      <a:pt x="337" y="100"/>
                    </a:lnTo>
                    <a:lnTo>
                      <a:pt x="327" y="84"/>
                    </a:lnTo>
                    <a:lnTo>
                      <a:pt x="315" y="72"/>
                    </a:lnTo>
                    <a:lnTo>
                      <a:pt x="301" y="62"/>
                    </a:lnTo>
                    <a:lnTo>
                      <a:pt x="285" y="54"/>
                    </a:lnTo>
                    <a:lnTo>
                      <a:pt x="130" y="4"/>
                    </a:lnTo>
                    <a:lnTo>
                      <a:pt x="130" y="4"/>
                    </a:lnTo>
                    <a:lnTo>
                      <a:pt x="112" y="0"/>
                    </a:lnTo>
                    <a:lnTo>
                      <a:pt x="94" y="0"/>
                    </a:lnTo>
                    <a:lnTo>
                      <a:pt x="78" y="4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4" y="30"/>
                    </a:lnTo>
                    <a:lnTo>
                      <a:pt x="24" y="46"/>
                    </a:lnTo>
                    <a:lnTo>
                      <a:pt x="16" y="62"/>
                    </a:lnTo>
                    <a:lnTo>
                      <a:pt x="0" y="110"/>
                    </a:lnTo>
                    <a:lnTo>
                      <a:pt x="30" y="120"/>
                    </a:lnTo>
                    <a:close/>
                  </a:path>
                </a:pathLst>
              </a:custGeom>
              <a:solidFill>
                <a:srgbClr val="ED5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-5505450" y="5251450"/>
                <a:ext cx="3238500" cy="1927225"/>
              </a:xfrm>
              <a:custGeom>
                <a:avLst/>
                <a:gdLst>
                  <a:gd name="T0" fmla="*/ 1546 w 2040"/>
                  <a:gd name="T1" fmla="*/ 370 h 1214"/>
                  <a:gd name="T2" fmla="*/ 1261 w 2040"/>
                  <a:gd name="T3" fmla="*/ 36 h 1214"/>
                  <a:gd name="T4" fmla="*/ 1241 w 2040"/>
                  <a:gd name="T5" fmla="*/ 22 h 1214"/>
                  <a:gd name="T6" fmla="*/ 1219 w 2040"/>
                  <a:gd name="T7" fmla="*/ 12 h 1214"/>
                  <a:gd name="T8" fmla="*/ 1167 w 2040"/>
                  <a:gd name="T9" fmla="*/ 2 h 1214"/>
                  <a:gd name="T10" fmla="*/ 1117 w 2040"/>
                  <a:gd name="T11" fmla="*/ 0 h 1214"/>
                  <a:gd name="T12" fmla="*/ 759 w 2040"/>
                  <a:gd name="T13" fmla="*/ 0 h 1214"/>
                  <a:gd name="T14" fmla="*/ 235 w 2040"/>
                  <a:gd name="T15" fmla="*/ 6 h 1214"/>
                  <a:gd name="T16" fmla="*/ 221 w 2040"/>
                  <a:gd name="T17" fmla="*/ 8 h 1214"/>
                  <a:gd name="T18" fmla="*/ 195 w 2040"/>
                  <a:gd name="T19" fmla="*/ 16 h 1214"/>
                  <a:gd name="T20" fmla="*/ 173 w 2040"/>
                  <a:gd name="T21" fmla="*/ 32 h 1214"/>
                  <a:gd name="T22" fmla="*/ 157 w 2040"/>
                  <a:gd name="T23" fmla="*/ 54 h 1214"/>
                  <a:gd name="T24" fmla="*/ 4 w 2040"/>
                  <a:gd name="T25" fmla="*/ 542 h 1214"/>
                  <a:gd name="T26" fmla="*/ 0 w 2040"/>
                  <a:gd name="T27" fmla="*/ 558 h 1214"/>
                  <a:gd name="T28" fmla="*/ 4 w 2040"/>
                  <a:gd name="T29" fmla="*/ 592 h 1214"/>
                  <a:gd name="T30" fmla="*/ 18 w 2040"/>
                  <a:gd name="T31" fmla="*/ 622 h 1214"/>
                  <a:gd name="T32" fmla="*/ 44 w 2040"/>
                  <a:gd name="T33" fmla="*/ 642 h 1214"/>
                  <a:gd name="T34" fmla="*/ 60 w 2040"/>
                  <a:gd name="T35" fmla="*/ 650 h 1214"/>
                  <a:gd name="T36" fmla="*/ 86 w 2040"/>
                  <a:gd name="T37" fmla="*/ 654 h 1214"/>
                  <a:gd name="T38" fmla="*/ 100 w 2040"/>
                  <a:gd name="T39" fmla="*/ 652 h 1214"/>
                  <a:gd name="T40" fmla="*/ 125 w 2040"/>
                  <a:gd name="T41" fmla="*/ 644 h 1214"/>
                  <a:gd name="T42" fmla="*/ 147 w 2040"/>
                  <a:gd name="T43" fmla="*/ 628 h 1214"/>
                  <a:gd name="T44" fmla="*/ 163 w 2040"/>
                  <a:gd name="T45" fmla="*/ 606 h 1214"/>
                  <a:gd name="T46" fmla="*/ 297 w 2040"/>
                  <a:gd name="T47" fmla="*/ 178 h 1214"/>
                  <a:gd name="T48" fmla="*/ 607 w 2040"/>
                  <a:gd name="T49" fmla="*/ 1214 h 1214"/>
                  <a:gd name="T50" fmla="*/ 1237 w 2040"/>
                  <a:gd name="T51" fmla="*/ 272 h 1214"/>
                  <a:gd name="T52" fmla="*/ 1930 w 2040"/>
                  <a:gd name="T53" fmla="*/ 670 h 1214"/>
                  <a:gd name="T54" fmla="*/ 1942 w 2040"/>
                  <a:gd name="T55" fmla="*/ 672 h 1214"/>
                  <a:gd name="T56" fmla="*/ 1956 w 2040"/>
                  <a:gd name="T57" fmla="*/ 674 h 1214"/>
                  <a:gd name="T58" fmla="*/ 1982 w 2040"/>
                  <a:gd name="T59" fmla="*/ 668 h 1214"/>
                  <a:gd name="T60" fmla="*/ 2006 w 2040"/>
                  <a:gd name="T61" fmla="*/ 656 h 1214"/>
                  <a:gd name="T62" fmla="*/ 2024 w 2040"/>
                  <a:gd name="T63" fmla="*/ 638 h 1214"/>
                  <a:gd name="T64" fmla="*/ 2038 w 2040"/>
                  <a:gd name="T65" fmla="*/ 612 h 1214"/>
                  <a:gd name="T66" fmla="*/ 2040 w 2040"/>
                  <a:gd name="T67" fmla="*/ 596 h 1214"/>
                  <a:gd name="T68" fmla="*/ 2038 w 2040"/>
                  <a:gd name="T69" fmla="*/ 562 h 1214"/>
                  <a:gd name="T70" fmla="*/ 2022 w 2040"/>
                  <a:gd name="T71" fmla="*/ 534 h 1214"/>
                  <a:gd name="T72" fmla="*/ 1996 w 2040"/>
                  <a:gd name="T73" fmla="*/ 512 h 1214"/>
                  <a:gd name="T74" fmla="*/ 1980 w 2040"/>
                  <a:gd name="T75" fmla="*/ 506 h 1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0" h="1214">
                    <a:moveTo>
                      <a:pt x="1980" y="506"/>
                    </a:moveTo>
                    <a:lnTo>
                      <a:pt x="1546" y="370"/>
                    </a:lnTo>
                    <a:lnTo>
                      <a:pt x="1261" y="36"/>
                    </a:lnTo>
                    <a:lnTo>
                      <a:pt x="1261" y="36"/>
                    </a:lnTo>
                    <a:lnTo>
                      <a:pt x="1251" y="28"/>
                    </a:lnTo>
                    <a:lnTo>
                      <a:pt x="1241" y="22"/>
                    </a:lnTo>
                    <a:lnTo>
                      <a:pt x="1231" y="16"/>
                    </a:lnTo>
                    <a:lnTo>
                      <a:pt x="1219" y="12"/>
                    </a:lnTo>
                    <a:lnTo>
                      <a:pt x="1193" y="6"/>
                    </a:lnTo>
                    <a:lnTo>
                      <a:pt x="1167" y="2"/>
                    </a:lnTo>
                    <a:lnTo>
                      <a:pt x="1141" y="0"/>
                    </a:lnTo>
                    <a:lnTo>
                      <a:pt x="1117" y="0"/>
                    </a:lnTo>
                    <a:lnTo>
                      <a:pt x="1085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235" y="6"/>
                    </a:lnTo>
                    <a:lnTo>
                      <a:pt x="235" y="6"/>
                    </a:lnTo>
                    <a:lnTo>
                      <a:pt x="221" y="8"/>
                    </a:lnTo>
                    <a:lnTo>
                      <a:pt x="207" y="10"/>
                    </a:lnTo>
                    <a:lnTo>
                      <a:pt x="195" y="16"/>
                    </a:lnTo>
                    <a:lnTo>
                      <a:pt x="183" y="22"/>
                    </a:lnTo>
                    <a:lnTo>
                      <a:pt x="173" y="32"/>
                    </a:lnTo>
                    <a:lnTo>
                      <a:pt x="165" y="42"/>
                    </a:lnTo>
                    <a:lnTo>
                      <a:pt x="157" y="54"/>
                    </a:lnTo>
                    <a:lnTo>
                      <a:pt x="153" y="66"/>
                    </a:lnTo>
                    <a:lnTo>
                      <a:pt x="4" y="542"/>
                    </a:lnTo>
                    <a:lnTo>
                      <a:pt x="4" y="542"/>
                    </a:lnTo>
                    <a:lnTo>
                      <a:pt x="0" y="558"/>
                    </a:lnTo>
                    <a:lnTo>
                      <a:pt x="0" y="576"/>
                    </a:lnTo>
                    <a:lnTo>
                      <a:pt x="4" y="592"/>
                    </a:lnTo>
                    <a:lnTo>
                      <a:pt x="10" y="608"/>
                    </a:lnTo>
                    <a:lnTo>
                      <a:pt x="18" y="622"/>
                    </a:lnTo>
                    <a:lnTo>
                      <a:pt x="30" y="634"/>
                    </a:lnTo>
                    <a:lnTo>
                      <a:pt x="44" y="642"/>
                    </a:lnTo>
                    <a:lnTo>
                      <a:pt x="60" y="650"/>
                    </a:lnTo>
                    <a:lnTo>
                      <a:pt x="60" y="650"/>
                    </a:lnTo>
                    <a:lnTo>
                      <a:pt x="74" y="652"/>
                    </a:lnTo>
                    <a:lnTo>
                      <a:pt x="86" y="654"/>
                    </a:lnTo>
                    <a:lnTo>
                      <a:pt x="86" y="654"/>
                    </a:lnTo>
                    <a:lnTo>
                      <a:pt x="100" y="652"/>
                    </a:lnTo>
                    <a:lnTo>
                      <a:pt x="112" y="650"/>
                    </a:lnTo>
                    <a:lnTo>
                      <a:pt x="125" y="644"/>
                    </a:lnTo>
                    <a:lnTo>
                      <a:pt x="137" y="636"/>
                    </a:lnTo>
                    <a:lnTo>
                      <a:pt x="147" y="628"/>
                    </a:lnTo>
                    <a:lnTo>
                      <a:pt x="157" y="618"/>
                    </a:lnTo>
                    <a:lnTo>
                      <a:pt x="163" y="606"/>
                    </a:lnTo>
                    <a:lnTo>
                      <a:pt x="169" y="592"/>
                    </a:lnTo>
                    <a:lnTo>
                      <a:pt x="297" y="178"/>
                    </a:lnTo>
                    <a:lnTo>
                      <a:pt x="607" y="178"/>
                    </a:lnTo>
                    <a:lnTo>
                      <a:pt x="607" y="1214"/>
                    </a:lnTo>
                    <a:lnTo>
                      <a:pt x="1237" y="1214"/>
                    </a:lnTo>
                    <a:lnTo>
                      <a:pt x="1237" y="272"/>
                    </a:lnTo>
                    <a:lnTo>
                      <a:pt x="1447" y="520"/>
                    </a:lnTo>
                    <a:lnTo>
                      <a:pt x="1930" y="670"/>
                    </a:lnTo>
                    <a:lnTo>
                      <a:pt x="1930" y="670"/>
                    </a:lnTo>
                    <a:lnTo>
                      <a:pt x="1942" y="672"/>
                    </a:lnTo>
                    <a:lnTo>
                      <a:pt x="1956" y="674"/>
                    </a:lnTo>
                    <a:lnTo>
                      <a:pt x="1956" y="674"/>
                    </a:lnTo>
                    <a:lnTo>
                      <a:pt x="1968" y="672"/>
                    </a:lnTo>
                    <a:lnTo>
                      <a:pt x="1982" y="668"/>
                    </a:lnTo>
                    <a:lnTo>
                      <a:pt x="1994" y="664"/>
                    </a:lnTo>
                    <a:lnTo>
                      <a:pt x="2006" y="656"/>
                    </a:lnTo>
                    <a:lnTo>
                      <a:pt x="2016" y="648"/>
                    </a:lnTo>
                    <a:lnTo>
                      <a:pt x="2024" y="638"/>
                    </a:lnTo>
                    <a:lnTo>
                      <a:pt x="2032" y="626"/>
                    </a:lnTo>
                    <a:lnTo>
                      <a:pt x="2038" y="612"/>
                    </a:lnTo>
                    <a:lnTo>
                      <a:pt x="2038" y="612"/>
                    </a:lnTo>
                    <a:lnTo>
                      <a:pt x="2040" y="596"/>
                    </a:lnTo>
                    <a:lnTo>
                      <a:pt x="2040" y="578"/>
                    </a:lnTo>
                    <a:lnTo>
                      <a:pt x="2038" y="562"/>
                    </a:lnTo>
                    <a:lnTo>
                      <a:pt x="2032" y="548"/>
                    </a:lnTo>
                    <a:lnTo>
                      <a:pt x="2022" y="534"/>
                    </a:lnTo>
                    <a:lnTo>
                      <a:pt x="2010" y="522"/>
                    </a:lnTo>
                    <a:lnTo>
                      <a:pt x="1996" y="512"/>
                    </a:lnTo>
                    <a:lnTo>
                      <a:pt x="1980" y="506"/>
                    </a:lnTo>
                    <a:lnTo>
                      <a:pt x="1980" y="506"/>
                    </a:lnTo>
                    <a:close/>
                  </a:path>
                </a:pathLst>
              </a:custGeom>
              <a:solidFill>
                <a:srgbClr val="2D58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-3862388" y="5241925"/>
                <a:ext cx="104775" cy="304800"/>
              </a:xfrm>
              <a:custGeom>
                <a:avLst/>
                <a:gdLst>
                  <a:gd name="T0" fmla="*/ 4 w 66"/>
                  <a:gd name="T1" fmla="*/ 6 h 192"/>
                  <a:gd name="T2" fmla="*/ 4 w 66"/>
                  <a:gd name="T3" fmla="*/ 6 h 192"/>
                  <a:gd name="T4" fmla="*/ 30 w 66"/>
                  <a:gd name="T5" fmla="*/ 2 h 192"/>
                  <a:gd name="T6" fmla="*/ 52 w 66"/>
                  <a:gd name="T7" fmla="*/ 0 h 192"/>
                  <a:gd name="T8" fmla="*/ 60 w 66"/>
                  <a:gd name="T9" fmla="*/ 0 h 192"/>
                  <a:gd name="T10" fmla="*/ 66 w 66"/>
                  <a:gd name="T11" fmla="*/ 2 h 192"/>
                  <a:gd name="T12" fmla="*/ 66 w 66"/>
                  <a:gd name="T13" fmla="*/ 2 h 192"/>
                  <a:gd name="T14" fmla="*/ 66 w 66"/>
                  <a:gd name="T15" fmla="*/ 6 h 192"/>
                  <a:gd name="T16" fmla="*/ 66 w 66"/>
                  <a:gd name="T17" fmla="*/ 14 h 192"/>
                  <a:gd name="T18" fmla="*/ 60 w 66"/>
                  <a:gd name="T19" fmla="*/ 36 h 192"/>
                  <a:gd name="T20" fmla="*/ 38 w 66"/>
                  <a:gd name="T21" fmla="*/ 102 h 192"/>
                  <a:gd name="T22" fmla="*/ 14 w 66"/>
                  <a:gd name="T23" fmla="*/ 164 h 192"/>
                  <a:gd name="T24" fmla="*/ 2 w 66"/>
                  <a:gd name="T25" fmla="*/ 192 h 192"/>
                  <a:gd name="T26" fmla="*/ 0 w 66"/>
                  <a:gd name="T27" fmla="*/ 70 h 192"/>
                  <a:gd name="T28" fmla="*/ 0 w 66"/>
                  <a:gd name="T29" fmla="*/ 70 h 192"/>
                  <a:gd name="T30" fmla="*/ 4 w 66"/>
                  <a:gd name="T31" fmla="*/ 64 h 192"/>
                  <a:gd name="T32" fmla="*/ 8 w 66"/>
                  <a:gd name="T33" fmla="*/ 56 h 192"/>
                  <a:gd name="T34" fmla="*/ 12 w 66"/>
                  <a:gd name="T35" fmla="*/ 42 h 192"/>
                  <a:gd name="T36" fmla="*/ 12 w 66"/>
                  <a:gd name="T37" fmla="*/ 42 h 192"/>
                  <a:gd name="T38" fmla="*/ 14 w 66"/>
                  <a:gd name="T39" fmla="*/ 36 h 192"/>
                  <a:gd name="T40" fmla="*/ 12 w 66"/>
                  <a:gd name="T41" fmla="*/ 28 h 192"/>
                  <a:gd name="T42" fmla="*/ 10 w 66"/>
                  <a:gd name="T43" fmla="*/ 16 h 192"/>
                  <a:gd name="T44" fmla="*/ 6 w 66"/>
                  <a:gd name="T45" fmla="*/ 10 h 192"/>
                  <a:gd name="T46" fmla="*/ 4 w 66"/>
                  <a:gd name="T47" fmla="*/ 6 h 192"/>
                  <a:gd name="T48" fmla="*/ 4 w 66"/>
                  <a:gd name="T49" fmla="*/ 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" h="192">
                    <a:moveTo>
                      <a:pt x="4" y="6"/>
                    </a:moveTo>
                    <a:lnTo>
                      <a:pt x="4" y="6"/>
                    </a:lnTo>
                    <a:lnTo>
                      <a:pt x="30" y="2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6"/>
                    </a:lnTo>
                    <a:lnTo>
                      <a:pt x="66" y="14"/>
                    </a:lnTo>
                    <a:lnTo>
                      <a:pt x="60" y="36"/>
                    </a:lnTo>
                    <a:lnTo>
                      <a:pt x="38" y="102"/>
                    </a:lnTo>
                    <a:lnTo>
                      <a:pt x="14" y="164"/>
                    </a:lnTo>
                    <a:lnTo>
                      <a:pt x="2" y="19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4" y="64"/>
                    </a:lnTo>
                    <a:lnTo>
                      <a:pt x="8" y="5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4" y="36"/>
                    </a:lnTo>
                    <a:lnTo>
                      <a:pt x="12" y="28"/>
                    </a:lnTo>
                    <a:lnTo>
                      <a:pt x="10" y="16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-4129088" y="5213350"/>
                <a:ext cx="203200" cy="412750"/>
              </a:xfrm>
              <a:custGeom>
                <a:avLst/>
                <a:gdLst>
                  <a:gd name="T0" fmla="*/ 110 w 128"/>
                  <a:gd name="T1" fmla="*/ 26 h 260"/>
                  <a:gd name="T2" fmla="*/ 110 w 128"/>
                  <a:gd name="T3" fmla="*/ 26 h 260"/>
                  <a:gd name="T4" fmla="*/ 110 w 128"/>
                  <a:gd name="T5" fmla="*/ 30 h 260"/>
                  <a:gd name="T6" fmla="*/ 110 w 128"/>
                  <a:gd name="T7" fmla="*/ 44 h 260"/>
                  <a:gd name="T8" fmla="*/ 112 w 128"/>
                  <a:gd name="T9" fmla="*/ 54 h 260"/>
                  <a:gd name="T10" fmla="*/ 114 w 128"/>
                  <a:gd name="T11" fmla="*/ 66 h 260"/>
                  <a:gd name="T12" fmla="*/ 120 w 128"/>
                  <a:gd name="T13" fmla="*/ 78 h 260"/>
                  <a:gd name="T14" fmla="*/ 128 w 128"/>
                  <a:gd name="T15" fmla="*/ 92 h 260"/>
                  <a:gd name="T16" fmla="*/ 128 w 128"/>
                  <a:gd name="T17" fmla="*/ 92 h 260"/>
                  <a:gd name="T18" fmla="*/ 64 w 128"/>
                  <a:gd name="T19" fmla="*/ 260 h 260"/>
                  <a:gd name="T20" fmla="*/ 0 w 128"/>
                  <a:gd name="T21" fmla="*/ 24 h 260"/>
                  <a:gd name="T22" fmla="*/ 0 w 128"/>
                  <a:gd name="T23" fmla="*/ 24 h 260"/>
                  <a:gd name="T24" fmla="*/ 18 w 128"/>
                  <a:gd name="T25" fmla="*/ 12 h 260"/>
                  <a:gd name="T26" fmla="*/ 34 w 128"/>
                  <a:gd name="T27" fmla="*/ 4 h 260"/>
                  <a:gd name="T28" fmla="*/ 46 w 128"/>
                  <a:gd name="T29" fmla="*/ 0 h 260"/>
                  <a:gd name="T30" fmla="*/ 46 w 128"/>
                  <a:gd name="T31" fmla="*/ 0 h 260"/>
                  <a:gd name="T32" fmla="*/ 52 w 128"/>
                  <a:gd name="T33" fmla="*/ 0 h 260"/>
                  <a:gd name="T34" fmla="*/ 62 w 128"/>
                  <a:gd name="T35" fmla="*/ 4 h 260"/>
                  <a:gd name="T36" fmla="*/ 84 w 128"/>
                  <a:gd name="T37" fmla="*/ 12 h 260"/>
                  <a:gd name="T38" fmla="*/ 110 w 128"/>
                  <a:gd name="T39" fmla="*/ 26 h 260"/>
                  <a:gd name="T40" fmla="*/ 110 w 128"/>
                  <a:gd name="T41" fmla="*/ 2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260">
                    <a:moveTo>
                      <a:pt x="110" y="26"/>
                    </a:moveTo>
                    <a:lnTo>
                      <a:pt x="110" y="26"/>
                    </a:lnTo>
                    <a:lnTo>
                      <a:pt x="110" y="30"/>
                    </a:lnTo>
                    <a:lnTo>
                      <a:pt x="110" y="44"/>
                    </a:lnTo>
                    <a:lnTo>
                      <a:pt x="112" y="54"/>
                    </a:lnTo>
                    <a:lnTo>
                      <a:pt x="114" y="66"/>
                    </a:lnTo>
                    <a:lnTo>
                      <a:pt x="120" y="78"/>
                    </a:lnTo>
                    <a:lnTo>
                      <a:pt x="128" y="92"/>
                    </a:lnTo>
                    <a:lnTo>
                      <a:pt x="128" y="92"/>
                    </a:lnTo>
                    <a:lnTo>
                      <a:pt x="64" y="26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8" y="12"/>
                    </a:lnTo>
                    <a:lnTo>
                      <a:pt x="3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62" y="4"/>
                    </a:lnTo>
                    <a:lnTo>
                      <a:pt x="84" y="12"/>
                    </a:lnTo>
                    <a:lnTo>
                      <a:pt x="110" y="26"/>
                    </a:lnTo>
                    <a:lnTo>
                      <a:pt x="110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-5578475" y="6140450"/>
                <a:ext cx="312738" cy="311150"/>
              </a:xfrm>
              <a:custGeom>
                <a:avLst/>
                <a:gdLst>
                  <a:gd name="T0" fmla="*/ 197 w 197"/>
                  <a:gd name="T1" fmla="*/ 98 h 196"/>
                  <a:gd name="T2" fmla="*/ 197 w 197"/>
                  <a:gd name="T3" fmla="*/ 98 h 196"/>
                  <a:gd name="T4" fmla="*/ 195 w 197"/>
                  <a:gd name="T5" fmla="*/ 118 h 196"/>
                  <a:gd name="T6" fmla="*/ 189 w 197"/>
                  <a:gd name="T7" fmla="*/ 136 h 196"/>
                  <a:gd name="T8" fmla="*/ 179 w 197"/>
                  <a:gd name="T9" fmla="*/ 154 h 196"/>
                  <a:gd name="T10" fmla="*/ 169 w 197"/>
                  <a:gd name="T11" fmla="*/ 168 h 196"/>
                  <a:gd name="T12" fmla="*/ 152 w 197"/>
                  <a:gd name="T13" fmla="*/ 180 h 196"/>
                  <a:gd name="T14" fmla="*/ 136 w 197"/>
                  <a:gd name="T15" fmla="*/ 188 h 196"/>
                  <a:gd name="T16" fmla="*/ 118 w 197"/>
                  <a:gd name="T17" fmla="*/ 194 h 196"/>
                  <a:gd name="T18" fmla="*/ 98 w 197"/>
                  <a:gd name="T19" fmla="*/ 196 h 196"/>
                  <a:gd name="T20" fmla="*/ 98 w 197"/>
                  <a:gd name="T21" fmla="*/ 196 h 196"/>
                  <a:gd name="T22" fmla="*/ 78 w 197"/>
                  <a:gd name="T23" fmla="*/ 194 h 196"/>
                  <a:gd name="T24" fmla="*/ 60 w 197"/>
                  <a:gd name="T25" fmla="*/ 188 h 196"/>
                  <a:gd name="T26" fmla="*/ 42 w 197"/>
                  <a:gd name="T27" fmla="*/ 180 h 196"/>
                  <a:gd name="T28" fmla="*/ 28 w 197"/>
                  <a:gd name="T29" fmla="*/ 168 h 196"/>
                  <a:gd name="T30" fmla="*/ 16 w 197"/>
                  <a:gd name="T31" fmla="*/ 154 h 196"/>
                  <a:gd name="T32" fmla="*/ 8 w 197"/>
                  <a:gd name="T33" fmla="*/ 136 h 196"/>
                  <a:gd name="T34" fmla="*/ 2 w 197"/>
                  <a:gd name="T35" fmla="*/ 118 h 196"/>
                  <a:gd name="T36" fmla="*/ 0 w 197"/>
                  <a:gd name="T37" fmla="*/ 98 h 196"/>
                  <a:gd name="T38" fmla="*/ 0 w 197"/>
                  <a:gd name="T39" fmla="*/ 98 h 196"/>
                  <a:gd name="T40" fmla="*/ 2 w 197"/>
                  <a:gd name="T41" fmla="*/ 78 h 196"/>
                  <a:gd name="T42" fmla="*/ 8 w 197"/>
                  <a:gd name="T43" fmla="*/ 60 h 196"/>
                  <a:gd name="T44" fmla="*/ 16 w 197"/>
                  <a:gd name="T45" fmla="*/ 44 h 196"/>
                  <a:gd name="T46" fmla="*/ 28 w 197"/>
                  <a:gd name="T47" fmla="*/ 30 h 196"/>
                  <a:gd name="T48" fmla="*/ 42 w 197"/>
                  <a:gd name="T49" fmla="*/ 18 h 196"/>
                  <a:gd name="T50" fmla="*/ 60 w 197"/>
                  <a:gd name="T51" fmla="*/ 8 h 196"/>
                  <a:gd name="T52" fmla="*/ 78 w 197"/>
                  <a:gd name="T53" fmla="*/ 2 h 196"/>
                  <a:gd name="T54" fmla="*/ 98 w 197"/>
                  <a:gd name="T55" fmla="*/ 0 h 196"/>
                  <a:gd name="T56" fmla="*/ 98 w 197"/>
                  <a:gd name="T57" fmla="*/ 0 h 196"/>
                  <a:gd name="T58" fmla="*/ 118 w 197"/>
                  <a:gd name="T59" fmla="*/ 2 h 196"/>
                  <a:gd name="T60" fmla="*/ 136 w 197"/>
                  <a:gd name="T61" fmla="*/ 8 h 196"/>
                  <a:gd name="T62" fmla="*/ 152 w 197"/>
                  <a:gd name="T63" fmla="*/ 18 h 196"/>
                  <a:gd name="T64" fmla="*/ 169 w 197"/>
                  <a:gd name="T65" fmla="*/ 30 h 196"/>
                  <a:gd name="T66" fmla="*/ 179 w 197"/>
                  <a:gd name="T67" fmla="*/ 44 h 196"/>
                  <a:gd name="T68" fmla="*/ 189 w 197"/>
                  <a:gd name="T69" fmla="*/ 60 h 196"/>
                  <a:gd name="T70" fmla="*/ 195 w 197"/>
                  <a:gd name="T71" fmla="*/ 78 h 196"/>
                  <a:gd name="T72" fmla="*/ 197 w 197"/>
                  <a:gd name="T73" fmla="*/ 98 h 196"/>
                  <a:gd name="T74" fmla="*/ 197 w 197"/>
                  <a:gd name="T75" fmla="*/ 9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7" h="196">
                    <a:moveTo>
                      <a:pt x="197" y="98"/>
                    </a:moveTo>
                    <a:lnTo>
                      <a:pt x="197" y="98"/>
                    </a:lnTo>
                    <a:lnTo>
                      <a:pt x="195" y="118"/>
                    </a:lnTo>
                    <a:lnTo>
                      <a:pt x="189" y="136"/>
                    </a:lnTo>
                    <a:lnTo>
                      <a:pt x="179" y="154"/>
                    </a:lnTo>
                    <a:lnTo>
                      <a:pt x="169" y="168"/>
                    </a:lnTo>
                    <a:lnTo>
                      <a:pt x="152" y="180"/>
                    </a:lnTo>
                    <a:lnTo>
                      <a:pt x="136" y="188"/>
                    </a:lnTo>
                    <a:lnTo>
                      <a:pt x="118" y="194"/>
                    </a:lnTo>
                    <a:lnTo>
                      <a:pt x="98" y="196"/>
                    </a:lnTo>
                    <a:lnTo>
                      <a:pt x="98" y="196"/>
                    </a:lnTo>
                    <a:lnTo>
                      <a:pt x="78" y="194"/>
                    </a:lnTo>
                    <a:lnTo>
                      <a:pt x="60" y="188"/>
                    </a:lnTo>
                    <a:lnTo>
                      <a:pt x="42" y="180"/>
                    </a:lnTo>
                    <a:lnTo>
                      <a:pt x="28" y="168"/>
                    </a:lnTo>
                    <a:lnTo>
                      <a:pt x="16" y="154"/>
                    </a:lnTo>
                    <a:lnTo>
                      <a:pt x="8" y="136"/>
                    </a:lnTo>
                    <a:lnTo>
                      <a:pt x="2" y="118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2" y="78"/>
                    </a:lnTo>
                    <a:lnTo>
                      <a:pt x="8" y="60"/>
                    </a:lnTo>
                    <a:lnTo>
                      <a:pt x="16" y="44"/>
                    </a:lnTo>
                    <a:lnTo>
                      <a:pt x="28" y="30"/>
                    </a:lnTo>
                    <a:lnTo>
                      <a:pt x="42" y="18"/>
                    </a:lnTo>
                    <a:lnTo>
                      <a:pt x="60" y="8"/>
                    </a:lnTo>
                    <a:lnTo>
                      <a:pt x="78" y="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18" y="2"/>
                    </a:lnTo>
                    <a:lnTo>
                      <a:pt x="136" y="8"/>
                    </a:lnTo>
                    <a:lnTo>
                      <a:pt x="152" y="18"/>
                    </a:lnTo>
                    <a:lnTo>
                      <a:pt x="169" y="30"/>
                    </a:lnTo>
                    <a:lnTo>
                      <a:pt x="179" y="44"/>
                    </a:lnTo>
                    <a:lnTo>
                      <a:pt x="189" y="60"/>
                    </a:lnTo>
                    <a:lnTo>
                      <a:pt x="195" y="78"/>
                    </a:lnTo>
                    <a:lnTo>
                      <a:pt x="197" y="98"/>
                    </a:lnTo>
                    <a:lnTo>
                      <a:pt x="197" y="98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-5553075" y="6165850"/>
                <a:ext cx="287338" cy="285750"/>
              </a:xfrm>
              <a:custGeom>
                <a:avLst/>
                <a:gdLst>
                  <a:gd name="T0" fmla="*/ 136 w 181"/>
                  <a:gd name="T1" fmla="*/ 0 h 180"/>
                  <a:gd name="T2" fmla="*/ 136 w 181"/>
                  <a:gd name="T3" fmla="*/ 0 h 180"/>
                  <a:gd name="T4" fmla="*/ 142 w 181"/>
                  <a:gd name="T5" fmla="*/ 12 h 180"/>
                  <a:gd name="T6" fmla="*/ 148 w 181"/>
                  <a:gd name="T7" fmla="*/ 26 h 180"/>
                  <a:gd name="T8" fmla="*/ 151 w 181"/>
                  <a:gd name="T9" fmla="*/ 40 h 180"/>
                  <a:gd name="T10" fmla="*/ 153 w 181"/>
                  <a:gd name="T11" fmla="*/ 54 h 180"/>
                  <a:gd name="T12" fmla="*/ 153 w 181"/>
                  <a:gd name="T13" fmla="*/ 54 h 180"/>
                  <a:gd name="T14" fmla="*/ 151 w 181"/>
                  <a:gd name="T15" fmla="*/ 74 h 180"/>
                  <a:gd name="T16" fmla="*/ 144 w 181"/>
                  <a:gd name="T17" fmla="*/ 92 h 180"/>
                  <a:gd name="T18" fmla="*/ 134 w 181"/>
                  <a:gd name="T19" fmla="*/ 110 h 180"/>
                  <a:gd name="T20" fmla="*/ 124 w 181"/>
                  <a:gd name="T21" fmla="*/ 124 h 180"/>
                  <a:gd name="T22" fmla="*/ 108 w 181"/>
                  <a:gd name="T23" fmla="*/ 136 h 180"/>
                  <a:gd name="T24" fmla="*/ 92 w 181"/>
                  <a:gd name="T25" fmla="*/ 144 h 180"/>
                  <a:gd name="T26" fmla="*/ 74 w 181"/>
                  <a:gd name="T27" fmla="*/ 150 h 180"/>
                  <a:gd name="T28" fmla="*/ 54 w 181"/>
                  <a:gd name="T29" fmla="*/ 152 h 180"/>
                  <a:gd name="T30" fmla="*/ 54 w 181"/>
                  <a:gd name="T31" fmla="*/ 152 h 180"/>
                  <a:gd name="T32" fmla="*/ 40 w 181"/>
                  <a:gd name="T33" fmla="*/ 152 h 180"/>
                  <a:gd name="T34" fmla="*/ 26 w 181"/>
                  <a:gd name="T35" fmla="*/ 148 h 180"/>
                  <a:gd name="T36" fmla="*/ 12 w 181"/>
                  <a:gd name="T37" fmla="*/ 144 h 180"/>
                  <a:gd name="T38" fmla="*/ 0 w 181"/>
                  <a:gd name="T39" fmla="*/ 136 h 180"/>
                  <a:gd name="T40" fmla="*/ 0 w 181"/>
                  <a:gd name="T41" fmla="*/ 136 h 180"/>
                  <a:gd name="T42" fmla="*/ 8 w 181"/>
                  <a:gd name="T43" fmla="*/ 146 h 180"/>
                  <a:gd name="T44" fmla="*/ 16 w 181"/>
                  <a:gd name="T45" fmla="*/ 154 h 180"/>
                  <a:gd name="T46" fmla="*/ 24 w 181"/>
                  <a:gd name="T47" fmla="*/ 162 h 180"/>
                  <a:gd name="T48" fmla="*/ 34 w 181"/>
                  <a:gd name="T49" fmla="*/ 168 h 180"/>
                  <a:gd name="T50" fmla="*/ 46 w 181"/>
                  <a:gd name="T51" fmla="*/ 174 h 180"/>
                  <a:gd name="T52" fmla="*/ 56 w 181"/>
                  <a:gd name="T53" fmla="*/ 178 h 180"/>
                  <a:gd name="T54" fmla="*/ 70 w 181"/>
                  <a:gd name="T55" fmla="*/ 180 h 180"/>
                  <a:gd name="T56" fmla="*/ 82 w 181"/>
                  <a:gd name="T57" fmla="*/ 180 h 180"/>
                  <a:gd name="T58" fmla="*/ 82 w 181"/>
                  <a:gd name="T59" fmla="*/ 180 h 180"/>
                  <a:gd name="T60" fmla="*/ 102 w 181"/>
                  <a:gd name="T61" fmla="*/ 178 h 180"/>
                  <a:gd name="T62" fmla="*/ 120 w 181"/>
                  <a:gd name="T63" fmla="*/ 172 h 180"/>
                  <a:gd name="T64" fmla="*/ 136 w 181"/>
                  <a:gd name="T65" fmla="*/ 164 h 180"/>
                  <a:gd name="T66" fmla="*/ 153 w 181"/>
                  <a:gd name="T67" fmla="*/ 152 h 180"/>
                  <a:gd name="T68" fmla="*/ 163 w 181"/>
                  <a:gd name="T69" fmla="*/ 138 h 180"/>
                  <a:gd name="T70" fmla="*/ 173 w 181"/>
                  <a:gd name="T71" fmla="*/ 120 h 180"/>
                  <a:gd name="T72" fmla="*/ 179 w 181"/>
                  <a:gd name="T73" fmla="*/ 102 h 180"/>
                  <a:gd name="T74" fmla="*/ 181 w 181"/>
                  <a:gd name="T75" fmla="*/ 82 h 180"/>
                  <a:gd name="T76" fmla="*/ 181 w 181"/>
                  <a:gd name="T77" fmla="*/ 82 h 180"/>
                  <a:gd name="T78" fmla="*/ 179 w 181"/>
                  <a:gd name="T79" fmla="*/ 70 h 180"/>
                  <a:gd name="T80" fmla="*/ 177 w 181"/>
                  <a:gd name="T81" fmla="*/ 58 h 180"/>
                  <a:gd name="T82" fmla="*/ 173 w 181"/>
                  <a:gd name="T83" fmla="*/ 46 h 180"/>
                  <a:gd name="T84" fmla="*/ 169 w 181"/>
                  <a:gd name="T85" fmla="*/ 36 h 180"/>
                  <a:gd name="T86" fmla="*/ 163 w 181"/>
                  <a:gd name="T87" fmla="*/ 26 h 180"/>
                  <a:gd name="T88" fmla="*/ 155 w 181"/>
                  <a:gd name="T89" fmla="*/ 16 h 180"/>
                  <a:gd name="T90" fmla="*/ 146 w 181"/>
                  <a:gd name="T91" fmla="*/ 8 h 180"/>
                  <a:gd name="T92" fmla="*/ 136 w 181"/>
                  <a:gd name="T93" fmla="*/ 0 h 180"/>
                  <a:gd name="T94" fmla="*/ 136 w 181"/>
                  <a:gd name="T9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1" h="180">
                    <a:moveTo>
                      <a:pt x="136" y="0"/>
                    </a:moveTo>
                    <a:lnTo>
                      <a:pt x="136" y="0"/>
                    </a:lnTo>
                    <a:lnTo>
                      <a:pt x="142" y="12"/>
                    </a:lnTo>
                    <a:lnTo>
                      <a:pt x="148" y="26"/>
                    </a:lnTo>
                    <a:lnTo>
                      <a:pt x="151" y="40"/>
                    </a:lnTo>
                    <a:lnTo>
                      <a:pt x="153" y="54"/>
                    </a:lnTo>
                    <a:lnTo>
                      <a:pt x="153" y="54"/>
                    </a:lnTo>
                    <a:lnTo>
                      <a:pt x="151" y="74"/>
                    </a:lnTo>
                    <a:lnTo>
                      <a:pt x="144" y="92"/>
                    </a:lnTo>
                    <a:lnTo>
                      <a:pt x="134" y="110"/>
                    </a:lnTo>
                    <a:lnTo>
                      <a:pt x="124" y="124"/>
                    </a:lnTo>
                    <a:lnTo>
                      <a:pt x="108" y="136"/>
                    </a:lnTo>
                    <a:lnTo>
                      <a:pt x="92" y="144"/>
                    </a:lnTo>
                    <a:lnTo>
                      <a:pt x="74" y="150"/>
                    </a:lnTo>
                    <a:lnTo>
                      <a:pt x="54" y="152"/>
                    </a:lnTo>
                    <a:lnTo>
                      <a:pt x="54" y="152"/>
                    </a:lnTo>
                    <a:lnTo>
                      <a:pt x="40" y="152"/>
                    </a:lnTo>
                    <a:lnTo>
                      <a:pt x="26" y="148"/>
                    </a:lnTo>
                    <a:lnTo>
                      <a:pt x="12" y="14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8" y="146"/>
                    </a:lnTo>
                    <a:lnTo>
                      <a:pt x="16" y="154"/>
                    </a:lnTo>
                    <a:lnTo>
                      <a:pt x="24" y="162"/>
                    </a:lnTo>
                    <a:lnTo>
                      <a:pt x="34" y="168"/>
                    </a:lnTo>
                    <a:lnTo>
                      <a:pt x="46" y="174"/>
                    </a:lnTo>
                    <a:lnTo>
                      <a:pt x="56" y="178"/>
                    </a:lnTo>
                    <a:lnTo>
                      <a:pt x="70" y="180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102" y="178"/>
                    </a:lnTo>
                    <a:lnTo>
                      <a:pt x="120" y="172"/>
                    </a:lnTo>
                    <a:lnTo>
                      <a:pt x="136" y="164"/>
                    </a:lnTo>
                    <a:lnTo>
                      <a:pt x="153" y="152"/>
                    </a:lnTo>
                    <a:lnTo>
                      <a:pt x="163" y="138"/>
                    </a:lnTo>
                    <a:lnTo>
                      <a:pt x="173" y="120"/>
                    </a:lnTo>
                    <a:lnTo>
                      <a:pt x="179" y="102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79" y="70"/>
                    </a:lnTo>
                    <a:lnTo>
                      <a:pt x="177" y="58"/>
                    </a:lnTo>
                    <a:lnTo>
                      <a:pt x="173" y="46"/>
                    </a:lnTo>
                    <a:lnTo>
                      <a:pt x="169" y="36"/>
                    </a:lnTo>
                    <a:lnTo>
                      <a:pt x="163" y="26"/>
                    </a:lnTo>
                    <a:lnTo>
                      <a:pt x="155" y="16"/>
                    </a:lnTo>
                    <a:lnTo>
                      <a:pt x="146" y="8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-2419350" y="6073775"/>
                <a:ext cx="311150" cy="311150"/>
              </a:xfrm>
              <a:custGeom>
                <a:avLst/>
                <a:gdLst>
                  <a:gd name="T0" fmla="*/ 196 w 196"/>
                  <a:gd name="T1" fmla="*/ 98 h 196"/>
                  <a:gd name="T2" fmla="*/ 196 w 196"/>
                  <a:gd name="T3" fmla="*/ 98 h 196"/>
                  <a:gd name="T4" fmla="*/ 194 w 196"/>
                  <a:gd name="T5" fmla="*/ 118 h 196"/>
                  <a:gd name="T6" fmla="*/ 188 w 196"/>
                  <a:gd name="T7" fmla="*/ 136 h 196"/>
                  <a:gd name="T8" fmla="*/ 178 w 196"/>
                  <a:gd name="T9" fmla="*/ 152 h 196"/>
                  <a:gd name="T10" fmla="*/ 166 w 196"/>
                  <a:gd name="T11" fmla="*/ 168 h 196"/>
                  <a:gd name="T12" fmla="*/ 152 w 196"/>
                  <a:gd name="T13" fmla="*/ 180 h 196"/>
                  <a:gd name="T14" fmla="*/ 136 w 196"/>
                  <a:gd name="T15" fmla="*/ 188 h 196"/>
                  <a:gd name="T16" fmla="*/ 116 w 196"/>
                  <a:gd name="T17" fmla="*/ 194 h 196"/>
                  <a:gd name="T18" fmla="*/ 98 w 196"/>
                  <a:gd name="T19" fmla="*/ 196 h 196"/>
                  <a:gd name="T20" fmla="*/ 98 w 196"/>
                  <a:gd name="T21" fmla="*/ 196 h 196"/>
                  <a:gd name="T22" fmla="*/ 78 w 196"/>
                  <a:gd name="T23" fmla="*/ 194 h 196"/>
                  <a:gd name="T24" fmla="*/ 58 w 196"/>
                  <a:gd name="T25" fmla="*/ 188 h 196"/>
                  <a:gd name="T26" fmla="*/ 42 w 196"/>
                  <a:gd name="T27" fmla="*/ 180 h 196"/>
                  <a:gd name="T28" fmla="*/ 28 w 196"/>
                  <a:gd name="T29" fmla="*/ 168 h 196"/>
                  <a:gd name="T30" fmla="*/ 16 w 196"/>
                  <a:gd name="T31" fmla="*/ 152 h 196"/>
                  <a:gd name="T32" fmla="*/ 6 w 196"/>
                  <a:gd name="T33" fmla="*/ 136 h 196"/>
                  <a:gd name="T34" fmla="*/ 2 w 196"/>
                  <a:gd name="T35" fmla="*/ 118 h 196"/>
                  <a:gd name="T36" fmla="*/ 0 w 196"/>
                  <a:gd name="T37" fmla="*/ 98 h 196"/>
                  <a:gd name="T38" fmla="*/ 0 w 196"/>
                  <a:gd name="T39" fmla="*/ 98 h 196"/>
                  <a:gd name="T40" fmla="*/ 2 w 196"/>
                  <a:gd name="T41" fmla="*/ 78 h 196"/>
                  <a:gd name="T42" fmla="*/ 6 w 196"/>
                  <a:gd name="T43" fmla="*/ 60 h 196"/>
                  <a:gd name="T44" fmla="*/ 16 w 196"/>
                  <a:gd name="T45" fmla="*/ 44 h 196"/>
                  <a:gd name="T46" fmla="*/ 28 w 196"/>
                  <a:gd name="T47" fmla="*/ 28 h 196"/>
                  <a:gd name="T48" fmla="*/ 42 w 196"/>
                  <a:gd name="T49" fmla="*/ 16 h 196"/>
                  <a:gd name="T50" fmla="*/ 58 w 196"/>
                  <a:gd name="T51" fmla="*/ 8 h 196"/>
                  <a:gd name="T52" fmla="*/ 78 w 196"/>
                  <a:gd name="T53" fmla="*/ 2 h 196"/>
                  <a:gd name="T54" fmla="*/ 98 w 196"/>
                  <a:gd name="T55" fmla="*/ 0 h 196"/>
                  <a:gd name="T56" fmla="*/ 98 w 196"/>
                  <a:gd name="T57" fmla="*/ 0 h 196"/>
                  <a:gd name="T58" fmla="*/ 116 w 196"/>
                  <a:gd name="T59" fmla="*/ 2 h 196"/>
                  <a:gd name="T60" fmla="*/ 136 w 196"/>
                  <a:gd name="T61" fmla="*/ 8 h 196"/>
                  <a:gd name="T62" fmla="*/ 152 w 196"/>
                  <a:gd name="T63" fmla="*/ 16 h 196"/>
                  <a:gd name="T64" fmla="*/ 166 w 196"/>
                  <a:gd name="T65" fmla="*/ 28 h 196"/>
                  <a:gd name="T66" fmla="*/ 178 w 196"/>
                  <a:gd name="T67" fmla="*/ 44 h 196"/>
                  <a:gd name="T68" fmla="*/ 188 w 196"/>
                  <a:gd name="T69" fmla="*/ 60 h 196"/>
                  <a:gd name="T70" fmla="*/ 194 w 196"/>
                  <a:gd name="T71" fmla="*/ 78 h 196"/>
                  <a:gd name="T72" fmla="*/ 196 w 196"/>
                  <a:gd name="T73" fmla="*/ 98 h 196"/>
                  <a:gd name="T74" fmla="*/ 196 w 196"/>
                  <a:gd name="T75" fmla="*/ 9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196">
                    <a:moveTo>
                      <a:pt x="196" y="98"/>
                    </a:moveTo>
                    <a:lnTo>
                      <a:pt x="196" y="98"/>
                    </a:lnTo>
                    <a:lnTo>
                      <a:pt x="194" y="118"/>
                    </a:lnTo>
                    <a:lnTo>
                      <a:pt x="188" y="136"/>
                    </a:lnTo>
                    <a:lnTo>
                      <a:pt x="178" y="152"/>
                    </a:lnTo>
                    <a:lnTo>
                      <a:pt x="166" y="168"/>
                    </a:lnTo>
                    <a:lnTo>
                      <a:pt x="152" y="180"/>
                    </a:lnTo>
                    <a:lnTo>
                      <a:pt x="136" y="188"/>
                    </a:lnTo>
                    <a:lnTo>
                      <a:pt x="116" y="194"/>
                    </a:lnTo>
                    <a:lnTo>
                      <a:pt x="98" y="196"/>
                    </a:lnTo>
                    <a:lnTo>
                      <a:pt x="98" y="196"/>
                    </a:lnTo>
                    <a:lnTo>
                      <a:pt x="78" y="194"/>
                    </a:lnTo>
                    <a:lnTo>
                      <a:pt x="58" y="188"/>
                    </a:lnTo>
                    <a:lnTo>
                      <a:pt x="42" y="180"/>
                    </a:lnTo>
                    <a:lnTo>
                      <a:pt x="28" y="168"/>
                    </a:lnTo>
                    <a:lnTo>
                      <a:pt x="16" y="152"/>
                    </a:lnTo>
                    <a:lnTo>
                      <a:pt x="6" y="136"/>
                    </a:lnTo>
                    <a:lnTo>
                      <a:pt x="2" y="118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2" y="78"/>
                    </a:lnTo>
                    <a:lnTo>
                      <a:pt x="6" y="60"/>
                    </a:lnTo>
                    <a:lnTo>
                      <a:pt x="16" y="44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8" y="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16" y="2"/>
                    </a:lnTo>
                    <a:lnTo>
                      <a:pt x="136" y="8"/>
                    </a:lnTo>
                    <a:lnTo>
                      <a:pt x="152" y="16"/>
                    </a:lnTo>
                    <a:lnTo>
                      <a:pt x="166" y="28"/>
                    </a:lnTo>
                    <a:lnTo>
                      <a:pt x="178" y="44"/>
                    </a:lnTo>
                    <a:lnTo>
                      <a:pt x="188" y="60"/>
                    </a:lnTo>
                    <a:lnTo>
                      <a:pt x="194" y="78"/>
                    </a:lnTo>
                    <a:lnTo>
                      <a:pt x="196" y="98"/>
                    </a:lnTo>
                    <a:lnTo>
                      <a:pt x="196" y="98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-2393950" y="6099175"/>
                <a:ext cx="285750" cy="285750"/>
              </a:xfrm>
              <a:custGeom>
                <a:avLst/>
                <a:gdLst>
                  <a:gd name="T0" fmla="*/ 134 w 180"/>
                  <a:gd name="T1" fmla="*/ 0 h 180"/>
                  <a:gd name="T2" fmla="*/ 134 w 180"/>
                  <a:gd name="T3" fmla="*/ 0 h 180"/>
                  <a:gd name="T4" fmla="*/ 142 w 180"/>
                  <a:gd name="T5" fmla="*/ 12 h 180"/>
                  <a:gd name="T6" fmla="*/ 146 w 180"/>
                  <a:gd name="T7" fmla="*/ 26 h 180"/>
                  <a:gd name="T8" fmla="*/ 150 w 180"/>
                  <a:gd name="T9" fmla="*/ 40 h 180"/>
                  <a:gd name="T10" fmla="*/ 152 w 180"/>
                  <a:gd name="T11" fmla="*/ 54 h 180"/>
                  <a:gd name="T12" fmla="*/ 152 w 180"/>
                  <a:gd name="T13" fmla="*/ 54 h 180"/>
                  <a:gd name="T14" fmla="*/ 150 w 180"/>
                  <a:gd name="T15" fmla="*/ 74 h 180"/>
                  <a:gd name="T16" fmla="*/ 144 w 180"/>
                  <a:gd name="T17" fmla="*/ 92 h 180"/>
                  <a:gd name="T18" fmla="*/ 134 w 180"/>
                  <a:gd name="T19" fmla="*/ 108 h 180"/>
                  <a:gd name="T20" fmla="*/ 122 w 180"/>
                  <a:gd name="T21" fmla="*/ 124 h 180"/>
                  <a:gd name="T22" fmla="*/ 108 w 180"/>
                  <a:gd name="T23" fmla="*/ 136 h 180"/>
                  <a:gd name="T24" fmla="*/ 92 w 180"/>
                  <a:gd name="T25" fmla="*/ 144 h 180"/>
                  <a:gd name="T26" fmla="*/ 72 w 180"/>
                  <a:gd name="T27" fmla="*/ 150 h 180"/>
                  <a:gd name="T28" fmla="*/ 54 w 180"/>
                  <a:gd name="T29" fmla="*/ 152 h 180"/>
                  <a:gd name="T30" fmla="*/ 54 w 180"/>
                  <a:gd name="T31" fmla="*/ 152 h 180"/>
                  <a:gd name="T32" fmla="*/ 38 w 180"/>
                  <a:gd name="T33" fmla="*/ 150 h 180"/>
                  <a:gd name="T34" fmla="*/ 24 w 180"/>
                  <a:gd name="T35" fmla="*/ 148 h 180"/>
                  <a:gd name="T36" fmla="*/ 12 w 180"/>
                  <a:gd name="T37" fmla="*/ 142 h 180"/>
                  <a:gd name="T38" fmla="*/ 0 w 180"/>
                  <a:gd name="T39" fmla="*/ 136 h 180"/>
                  <a:gd name="T40" fmla="*/ 0 w 180"/>
                  <a:gd name="T41" fmla="*/ 136 h 180"/>
                  <a:gd name="T42" fmla="*/ 6 w 180"/>
                  <a:gd name="T43" fmla="*/ 146 h 180"/>
                  <a:gd name="T44" fmla="*/ 14 w 180"/>
                  <a:gd name="T45" fmla="*/ 154 h 180"/>
                  <a:gd name="T46" fmla="*/ 24 w 180"/>
                  <a:gd name="T47" fmla="*/ 162 h 180"/>
                  <a:gd name="T48" fmla="*/ 34 w 180"/>
                  <a:gd name="T49" fmla="*/ 168 h 180"/>
                  <a:gd name="T50" fmla="*/ 44 w 180"/>
                  <a:gd name="T51" fmla="*/ 174 h 180"/>
                  <a:gd name="T52" fmla="*/ 56 w 180"/>
                  <a:gd name="T53" fmla="*/ 176 h 180"/>
                  <a:gd name="T54" fmla="*/ 68 w 180"/>
                  <a:gd name="T55" fmla="*/ 180 h 180"/>
                  <a:gd name="T56" fmla="*/ 82 w 180"/>
                  <a:gd name="T57" fmla="*/ 180 h 180"/>
                  <a:gd name="T58" fmla="*/ 82 w 180"/>
                  <a:gd name="T59" fmla="*/ 180 h 180"/>
                  <a:gd name="T60" fmla="*/ 100 w 180"/>
                  <a:gd name="T61" fmla="*/ 178 h 180"/>
                  <a:gd name="T62" fmla="*/ 120 w 180"/>
                  <a:gd name="T63" fmla="*/ 172 h 180"/>
                  <a:gd name="T64" fmla="*/ 136 w 180"/>
                  <a:gd name="T65" fmla="*/ 164 h 180"/>
                  <a:gd name="T66" fmla="*/ 150 w 180"/>
                  <a:gd name="T67" fmla="*/ 152 h 180"/>
                  <a:gd name="T68" fmla="*/ 162 w 180"/>
                  <a:gd name="T69" fmla="*/ 136 h 180"/>
                  <a:gd name="T70" fmla="*/ 172 w 180"/>
                  <a:gd name="T71" fmla="*/ 120 h 180"/>
                  <a:gd name="T72" fmla="*/ 178 w 180"/>
                  <a:gd name="T73" fmla="*/ 102 h 180"/>
                  <a:gd name="T74" fmla="*/ 180 w 180"/>
                  <a:gd name="T75" fmla="*/ 82 h 180"/>
                  <a:gd name="T76" fmla="*/ 180 w 180"/>
                  <a:gd name="T77" fmla="*/ 82 h 180"/>
                  <a:gd name="T78" fmla="*/ 178 w 180"/>
                  <a:gd name="T79" fmla="*/ 70 h 180"/>
                  <a:gd name="T80" fmla="*/ 176 w 180"/>
                  <a:gd name="T81" fmla="*/ 58 h 180"/>
                  <a:gd name="T82" fmla="*/ 172 w 180"/>
                  <a:gd name="T83" fmla="*/ 46 h 180"/>
                  <a:gd name="T84" fmla="*/ 166 w 180"/>
                  <a:gd name="T85" fmla="*/ 34 h 180"/>
                  <a:gd name="T86" fmla="*/ 160 w 180"/>
                  <a:gd name="T87" fmla="*/ 24 h 180"/>
                  <a:gd name="T88" fmla="*/ 154 w 180"/>
                  <a:gd name="T89" fmla="*/ 16 h 180"/>
                  <a:gd name="T90" fmla="*/ 144 w 180"/>
                  <a:gd name="T91" fmla="*/ 8 h 180"/>
                  <a:gd name="T92" fmla="*/ 134 w 180"/>
                  <a:gd name="T93" fmla="*/ 0 h 180"/>
                  <a:gd name="T94" fmla="*/ 134 w 180"/>
                  <a:gd name="T9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80">
                    <a:moveTo>
                      <a:pt x="134" y="0"/>
                    </a:moveTo>
                    <a:lnTo>
                      <a:pt x="134" y="0"/>
                    </a:lnTo>
                    <a:lnTo>
                      <a:pt x="142" y="12"/>
                    </a:lnTo>
                    <a:lnTo>
                      <a:pt x="146" y="26"/>
                    </a:lnTo>
                    <a:lnTo>
                      <a:pt x="150" y="40"/>
                    </a:lnTo>
                    <a:lnTo>
                      <a:pt x="152" y="54"/>
                    </a:lnTo>
                    <a:lnTo>
                      <a:pt x="152" y="54"/>
                    </a:lnTo>
                    <a:lnTo>
                      <a:pt x="150" y="74"/>
                    </a:lnTo>
                    <a:lnTo>
                      <a:pt x="144" y="92"/>
                    </a:lnTo>
                    <a:lnTo>
                      <a:pt x="134" y="108"/>
                    </a:lnTo>
                    <a:lnTo>
                      <a:pt x="122" y="124"/>
                    </a:lnTo>
                    <a:lnTo>
                      <a:pt x="108" y="136"/>
                    </a:lnTo>
                    <a:lnTo>
                      <a:pt x="92" y="144"/>
                    </a:lnTo>
                    <a:lnTo>
                      <a:pt x="72" y="150"/>
                    </a:lnTo>
                    <a:lnTo>
                      <a:pt x="54" y="152"/>
                    </a:lnTo>
                    <a:lnTo>
                      <a:pt x="54" y="152"/>
                    </a:lnTo>
                    <a:lnTo>
                      <a:pt x="38" y="150"/>
                    </a:lnTo>
                    <a:lnTo>
                      <a:pt x="24" y="148"/>
                    </a:lnTo>
                    <a:lnTo>
                      <a:pt x="12" y="142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6" y="146"/>
                    </a:lnTo>
                    <a:lnTo>
                      <a:pt x="14" y="154"/>
                    </a:lnTo>
                    <a:lnTo>
                      <a:pt x="24" y="162"/>
                    </a:lnTo>
                    <a:lnTo>
                      <a:pt x="34" y="168"/>
                    </a:lnTo>
                    <a:lnTo>
                      <a:pt x="44" y="174"/>
                    </a:lnTo>
                    <a:lnTo>
                      <a:pt x="56" y="176"/>
                    </a:lnTo>
                    <a:lnTo>
                      <a:pt x="68" y="180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100" y="178"/>
                    </a:lnTo>
                    <a:lnTo>
                      <a:pt x="120" y="172"/>
                    </a:lnTo>
                    <a:lnTo>
                      <a:pt x="136" y="164"/>
                    </a:lnTo>
                    <a:lnTo>
                      <a:pt x="150" y="152"/>
                    </a:lnTo>
                    <a:lnTo>
                      <a:pt x="162" y="136"/>
                    </a:lnTo>
                    <a:lnTo>
                      <a:pt x="172" y="120"/>
                    </a:lnTo>
                    <a:lnTo>
                      <a:pt x="178" y="102"/>
                    </a:lnTo>
                    <a:lnTo>
                      <a:pt x="180" y="82"/>
                    </a:lnTo>
                    <a:lnTo>
                      <a:pt x="180" y="82"/>
                    </a:lnTo>
                    <a:lnTo>
                      <a:pt x="178" y="70"/>
                    </a:lnTo>
                    <a:lnTo>
                      <a:pt x="176" y="58"/>
                    </a:lnTo>
                    <a:lnTo>
                      <a:pt x="172" y="46"/>
                    </a:lnTo>
                    <a:lnTo>
                      <a:pt x="166" y="34"/>
                    </a:lnTo>
                    <a:lnTo>
                      <a:pt x="160" y="24"/>
                    </a:lnTo>
                    <a:lnTo>
                      <a:pt x="154" y="16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-3976688" y="5829300"/>
                <a:ext cx="63500" cy="63500"/>
              </a:xfrm>
              <a:custGeom>
                <a:avLst/>
                <a:gdLst>
                  <a:gd name="T0" fmla="*/ 40 w 40"/>
                  <a:gd name="T1" fmla="*/ 20 h 40"/>
                  <a:gd name="T2" fmla="*/ 40 w 40"/>
                  <a:gd name="T3" fmla="*/ 20 h 40"/>
                  <a:gd name="T4" fmla="*/ 38 w 40"/>
                  <a:gd name="T5" fmla="*/ 28 h 40"/>
                  <a:gd name="T6" fmla="*/ 34 w 40"/>
                  <a:gd name="T7" fmla="*/ 34 h 40"/>
                  <a:gd name="T8" fmla="*/ 28 w 40"/>
                  <a:gd name="T9" fmla="*/ 38 h 40"/>
                  <a:gd name="T10" fmla="*/ 20 w 40"/>
                  <a:gd name="T11" fmla="*/ 40 h 40"/>
                  <a:gd name="T12" fmla="*/ 20 w 40"/>
                  <a:gd name="T13" fmla="*/ 40 h 40"/>
                  <a:gd name="T14" fmla="*/ 12 w 40"/>
                  <a:gd name="T15" fmla="*/ 38 h 40"/>
                  <a:gd name="T16" fmla="*/ 6 w 40"/>
                  <a:gd name="T17" fmla="*/ 34 h 40"/>
                  <a:gd name="T18" fmla="*/ 2 w 40"/>
                  <a:gd name="T19" fmla="*/ 28 h 40"/>
                  <a:gd name="T20" fmla="*/ 0 w 40"/>
                  <a:gd name="T21" fmla="*/ 20 h 40"/>
                  <a:gd name="T22" fmla="*/ 0 w 40"/>
                  <a:gd name="T23" fmla="*/ 20 h 40"/>
                  <a:gd name="T24" fmla="*/ 2 w 40"/>
                  <a:gd name="T25" fmla="*/ 12 h 40"/>
                  <a:gd name="T26" fmla="*/ 6 w 40"/>
                  <a:gd name="T27" fmla="*/ 6 h 40"/>
                  <a:gd name="T28" fmla="*/ 12 w 40"/>
                  <a:gd name="T29" fmla="*/ 2 h 40"/>
                  <a:gd name="T30" fmla="*/ 20 w 40"/>
                  <a:gd name="T31" fmla="*/ 0 h 40"/>
                  <a:gd name="T32" fmla="*/ 20 w 40"/>
                  <a:gd name="T33" fmla="*/ 0 h 40"/>
                  <a:gd name="T34" fmla="*/ 28 w 40"/>
                  <a:gd name="T35" fmla="*/ 2 h 40"/>
                  <a:gd name="T36" fmla="*/ 34 w 40"/>
                  <a:gd name="T37" fmla="*/ 6 h 40"/>
                  <a:gd name="T38" fmla="*/ 38 w 40"/>
                  <a:gd name="T39" fmla="*/ 12 h 40"/>
                  <a:gd name="T40" fmla="*/ 40 w 40"/>
                  <a:gd name="T41" fmla="*/ 20 h 40"/>
                  <a:gd name="T42" fmla="*/ 40 w 40"/>
                  <a:gd name="T4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40" y="20"/>
                    </a:moveTo>
                    <a:lnTo>
                      <a:pt x="40" y="20"/>
                    </a:lnTo>
                    <a:lnTo>
                      <a:pt x="38" y="28"/>
                    </a:lnTo>
                    <a:lnTo>
                      <a:pt x="34" y="34"/>
                    </a:lnTo>
                    <a:lnTo>
                      <a:pt x="28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38" y="12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-3976688" y="6108700"/>
                <a:ext cx="63500" cy="63500"/>
              </a:xfrm>
              <a:custGeom>
                <a:avLst/>
                <a:gdLst>
                  <a:gd name="T0" fmla="*/ 40 w 40"/>
                  <a:gd name="T1" fmla="*/ 20 h 40"/>
                  <a:gd name="T2" fmla="*/ 40 w 40"/>
                  <a:gd name="T3" fmla="*/ 20 h 40"/>
                  <a:gd name="T4" fmla="*/ 38 w 40"/>
                  <a:gd name="T5" fmla="*/ 28 h 40"/>
                  <a:gd name="T6" fmla="*/ 34 w 40"/>
                  <a:gd name="T7" fmla="*/ 34 h 40"/>
                  <a:gd name="T8" fmla="*/ 28 w 40"/>
                  <a:gd name="T9" fmla="*/ 38 h 40"/>
                  <a:gd name="T10" fmla="*/ 20 w 40"/>
                  <a:gd name="T11" fmla="*/ 40 h 40"/>
                  <a:gd name="T12" fmla="*/ 20 w 40"/>
                  <a:gd name="T13" fmla="*/ 40 h 40"/>
                  <a:gd name="T14" fmla="*/ 12 w 40"/>
                  <a:gd name="T15" fmla="*/ 38 h 40"/>
                  <a:gd name="T16" fmla="*/ 6 w 40"/>
                  <a:gd name="T17" fmla="*/ 34 h 40"/>
                  <a:gd name="T18" fmla="*/ 2 w 40"/>
                  <a:gd name="T19" fmla="*/ 28 h 40"/>
                  <a:gd name="T20" fmla="*/ 0 w 40"/>
                  <a:gd name="T21" fmla="*/ 20 h 40"/>
                  <a:gd name="T22" fmla="*/ 0 w 40"/>
                  <a:gd name="T23" fmla="*/ 20 h 40"/>
                  <a:gd name="T24" fmla="*/ 2 w 40"/>
                  <a:gd name="T25" fmla="*/ 12 h 40"/>
                  <a:gd name="T26" fmla="*/ 6 w 40"/>
                  <a:gd name="T27" fmla="*/ 6 h 40"/>
                  <a:gd name="T28" fmla="*/ 12 w 40"/>
                  <a:gd name="T29" fmla="*/ 2 h 40"/>
                  <a:gd name="T30" fmla="*/ 20 w 40"/>
                  <a:gd name="T31" fmla="*/ 0 h 40"/>
                  <a:gd name="T32" fmla="*/ 20 w 40"/>
                  <a:gd name="T33" fmla="*/ 0 h 40"/>
                  <a:gd name="T34" fmla="*/ 28 w 40"/>
                  <a:gd name="T35" fmla="*/ 2 h 40"/>
                  <a:gd name="T36" fmla="*/ 34 w 40"/>
                  <a:gd name="T37" fmla="*/ 6 h 40"/>
                  <a:gd name="T38" fmla="*/ 38 w 40"/>
                  <a:gd name="T39" fmla="*/ 12 h 40"/>
                  <a:gd name="T40" fmla="*/ 40 w 40"/>
                  <a:gd name="T41" fmla="*/ 20 h 40"/>
                  <a:gd name="T42" fmla="*/ 40 w 40"/>
                  <a:gd name="T4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40" y="20"/>
                    </a:moveTo>
                    <a:lnTo>
                      <a:pt x="40" y="20"/>
                    </a:lnTo>
                    <a:lnTo>
                      <a:pt x="38" y="28"/>
                    </a:lnTo>
                    <a:lnTo>
                      <a:pt x="34" y="34"/>
                    </a:lnTo>
                    <a:lnTo>
                      <a:pt x="28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38" y="12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-3976688" y="6388100"/>
                <a:ext cx="63500" cy="63500"/>
              </a:xfrm>
              <a:custGeom>
                <a:avLst/>
                <a:gdLst>
                  <a:gd name="T0" fmla="*/ 40 w 40"/>
                  <a:gd name="T1" fmla="*/ 20 h 40"/>
                  <a:gd name="T2" fmla="*/ 40 w 40"/>
                  <a:gd name="T3" fmla="*/ 20 h 40"/>
                  <a:gd name="T4" fmla="*/ 38 w 40"/>
                  <a:gd name="T5" fmla="*/ 28 h 40"/>
                  <a:gd name="T6" fmla="*/ 34 w 40"/>
                  <a:gd name="T7" fmla="*/ 34 h 40"/>
                  <a:gd name="T8" fmla="*/ 28 w 40"/>
                  <a:gd name="T9" fmla="*/ 40 h 40"/>
                  <a:gd name="T10" fmla="*/ 20 w 40"/>
                  <a:gd name="T11" fmla="*/ 40 h 40"/>
                  <a:gd name="T12" fmla="*/ 20 w 40"/>
                  <a:gd name="T13" fmla="*/ 40 h 40"/>
                  <a:gd name="T14" fmla="*/ 12 w 40"/>
                  <a:gd name="T15" fmla="*/ 40 h 40"/>
                  <a:gd name="T16" fmla="*/ 6 w 40"/>
                  <a:gd name="T17" fmla="*/ 34 h 40"/>
                  <a:gd name="T18" fmla="*/ 2 w 40"/>
                  <a:gd name="T19" fmla="*/ 28 h 40"/>
                  <a:gd name="T20" fmla="*/ 0 w 40"/>
                  <a:gd name="T21" fmla="*/ 20 h 40"/>
                  <a:gd name="T22" fmla="*/ 0 w 40"/>
                  <a:gd name="T23" fmla="*/ 20 h 40"/>
                  <a:gd name="T24" fmla="*/ 2 w 40"/>
                  <a:gd name="T25" fmla="*/ 12 h 40"/>
                  <a:gd name="T26" fmla="*/ 6 w 40"/>
                  <a:gd name="T27" fmla="*/ 6 h 40"/>
                  <a:gd name="T28" fmla="*/ 12 w 40"/>
                  <a:gd name="T29" fmla="*/ 2 h 40"/>
                  <a:gd name="T30" fmla="*/ 20 w 40"/>
                  <a:gd name="T31" fmla="*/ 0 h 40"/>
                  <a:gd name="T32" fmla="*/ 20 w 40"/>
                  <a:gd name="T33" fmla="*/ 0 h 40"/>
                  <a:gd name="T34" fmla="*/ 28 w 40"/>
                  <a:gd name="T35" fmla="*/ 2 h 40"/>
                  <a:gd name="T36" fmla="*/ 34 w 40"/>
                  <a:gd name="T37" fmla="*/ 6 h 40"/>
                  <a:gd name="T38" fmla="*/ 38 w 40"/>
                  <a:gd name="T39" fmla="*/ 12 h 40"/>
                  <a:gd name="T40" fmla="*/ 40 w 40"/>
                  <a:gd name="T41" fmla="*/ 20 h 40"/>
                  <a:gd name="T42" fmla="*/ 40 w 40"/>
                  <a:gd name="T4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40" y="20"/>
                    </a:moveTo>
                    <a:lnTo>
                      <a:pt x="40" y="20"/>
                    </a:lnTo>
                    <a:lnTo>
                      <a:pt x="38" y="28"/>
                    </a:lnTo>
                    <a:lnTo>
                      <a:pt x="34" y="34"/>
                    </a:lnTo>
                    <a:lnTo>
                      <a:pt x="28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40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38" y="12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-3976688" y="6667500"/>
                <a:ext cx="63500" cy="63500"/>
              </a:xfrm>
              <a:custGeom>
                <a:avLst/>
                <a:gdLst>
                  <a:gd name="T0" fmla="*/ 40 w 40"/>
                  <a:gd name="T1" fmla="*/ 20 h 40"/>
                  <a:gd name="T2" fmla="*/ 40 w 40"/>
                  <a:gd name="T3" fmla="*/ 20 h 40"/>
                  <a:gd name="T4" fmla="*/ 38 w 40"/>
                  <a:gd name="T5" fmla="*/ 28 h 40"/>
                  <a:gd name="T6" fmla="*/ 34 w 40"/>
                  <a:gd name="T7" fmla="*/ 36 h 40"/>
                  <a:gd name="T8" fmla="*/ 28 w 40"/>
                  <a:gd name="T9" fmla="*/ 40 h 40"/>
                  <a:gd name="T10" fmla="*/ 20 w 40"/>
                  <a:gd name="T11" fmla="*/ 40 h 40"/>
                  <a:gd name="T12" fmla="*/ 20 w 40"/>
                  <a:gd name="T13" fmla="*/ 40 h 40"/>
                  <a:gd name="T14" fmla="*/ 12 w 40"/>
                  <a:gd name="T15" fmla="*/ 40 h 40"/>
                  <a:gd name="T16" fmla="*/ 6 w 40"/>
                  <a:gd name="T17" fmla="*/ 36 h 40"/>
                  <a:gd name="T18" fmla="*/ 2 w 40"/>
                  <a:gd name="T19" fmla="*/ 28 h 40"/>
                  <a:gd name="T20" fmla="*/ 0 w 40"/>
                  <a:gd name="T21" fmla="*/ 20 h 40"/>
                  <a:gd name="T22" fmla="*/ 0 w 40"/>
                  <a:gd name="T23" fmla="*/ 20 h 40"/>
                  <a:gd name="T24" fmla="*/ 2 w 40"/>
                  <a:gd name="T25" fmla="*/ 14 h 40"/>
                  <a:gd name="T26" fmla="*/ 6 w 40"/>
                  <a:gd name="T27" fmla="*/ 6 h 40"/>
                  <a:gd name="T28" fmla="*/ 12 w 40"/>
                  <a:gd name="T29" fmla="*/ 2 h 40"/>
                  <a:gd name="T30" fmla="*/ 20 w 40"/>
                  <a:gd name="T31" fmla="*/ 0 h 40"/>
                  <a:gd name="T32" fmla="*/ 20 w 40"/>
                  <a:gd name="T33" fmla="*/ 0 h 40"/>
                  <a:gd name="T34" fmla="*/ 28 w 40"/>
                  <a:gd name="T35" fmla="*/ 2 h 40"/>
                  <a:gd name="T36" fmla="*/ 34 w 40"/>
                  <a:gd name="T37" fmla="*/ 6 h 40"/>
                  <a:gd name="T38" fmla="*/ 38 w 40"/>
                  <a:gd name="T39" fmla="*/ 14 h 40"/>
                  <a:gd name="T40" fmla="*/ 40 w 40"/>
                  <a:gd name="T41" fmla="*/ 20 h 40"/>
                  <a:gd name="T42" fmla="*/ 40 w 40"/>
                  <a:gd name="T4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40" y="20"/>
                    </a:moveTo>
                    <a:lnTo>
                      <a:pt x="40" y="20"/>
                    </a:lnTo>
                    <a:lnTo>
                      <a:pt x="38" y="28"/>
                    </a:lnTo>
                    <a:lnTo>
                      <a:pt x="34" y="36"/>
                    </a:lnTo>
                    <a:lnTo>
                      <a:pt x="28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40"/>
                    </a:lnTo>
                    <a:lnTo>
                      <a:pt x="6" y="36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38" y="14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-3976688" y="6950075"/>
                <a:ext cx="63500" cy="63500"/>
              </a:xfrm>
              <a:custGeom>
                <a:avLst/>
                <a:gdLst>
                  <a:gd name="T0" fmla="*/ 40 w 40"/>
                  <a:gd name="T1" fmla="*/ 20 h 40"/>
                  <a:gd name="T2" fmla="*/ 40 w 40"/>
                  <a:gd name="T3" fmla="*/ 20 h 40"/>
                  <a:gd name="T4" fmla="*/ 38 w 40"/>
                  <a:gd name="T5" fmla="*/ 28 h 40"/>
                  <a:gd name="T6" fmla="*/ 34 w 40"/>
                  <a:gd name="T7" fmla="*/ 34 h 40"/>
                  <a:gd name="T8" fmla="*/ 28 w 40"/>
                  <a:gd name="T9" fmla="*/ 38 h 40"/>
                  <a:gd name="T10" fmla="*/ 20 w 40"/>
                  <a:gd name="T11" fmla="*/ 40 h 40"/>
                  <a:gd name="T12" fmla="*/ 20 w 40"/>
                  <a:gd name="T13" fmla="*/ 40 h 40"/>
                  <a:gd name="T14" fmla="*/ 12 w 40"/>
                  <a:gd name="T15" fmla="*/ 38 h 40"/>
                  <a:gd name="T16" fmla="*/ 6 w 40"/>
                  <a:gd name="T17" fmla="*/ 34 h 40"/>
                  <a:gd name="T18" fmla="*/ 2 w 40"/>
                  <a:gd name="T19" fmla="*/ 28 h 40"/>
                  <a:gd name="T20" fmla="*/ 0 w 40"/>
                  <a:gd name="T21" fmla="*/ 20 h 40"/>
                  <a:gd name="T22" fmla="*/ 0 w 40"/>
                  <a:gd name="T23" fmla="*/ 20 h 40"/>
                  <a:gd name="T24" fmla="*/ 2 w 40"/>
                  <a:gd name="T25" fmla="*/ 12 h 40"/>
                  <a:gd name="T26" fmla="*/ 6 w 40"/>
                  <a:gd name="T27" fmla="*/ 6 h 40"/>
                  <a:gd name="T28" fmla="*/ 12 w 40"/>
                  <a:gd name="T29" fmla="*/ 0 h 40"/>
                  <a:gd name="T30" fmla="*/ 20 w 40"/>
                  <a:gd name="T31" fmla="*/ 0 h 40"/>
                  <a:gd name="T32" fmla="*/ 20 w 40"/>
                  <a:gd name="T33" fmla="*/ 0 h 40"/>
                  <a:gd name="T34" fmla="*/ 28 w 40"/>
                  <a:gd name="T35" fmla="*/ 0 h 40"/>
                  <a:gd name="T36" fmla="*/ 34 w 40"/>
                  <a:gd name="T37" fmla="*/ 6 h 40"/>
                  <a:gd name="T38" fmla="*/ 38 w 40"/>
                  <a:gd name="T39" fmla="*/ 12 h 40"/>
                  <a:gd name="T40" fmla="*/ 40 w 40"/>
                  <a:gd name="T41" fmla="*/ 20 h 40"/>
                  <a:gd name="T42" fmla="*/ 40 w 40"/>
                  <a:gd name="T4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0">
                    <a:moveTo>
                      <a:pt x="40" y="20"/>
                    </a:moveTo>
                    <a:lnTo>
                      <a:pt x="40" y="20"/>
                    </a:lnTo>
                    <a:lnTo>
                      <a:pt x="38" y="28"/>
                    </a:lnTo>
                    <a:lnTo>
                      <a:pt x="34" y="34"/>
                    </a:lnTo>
                    <a:lnTo>
                      <a:pt x="28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2" y="38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4" y="6"/>
                    </a:lnTo>
                    <a:lnTo>
                      <a:pt x="38" y="12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-4376738" y="4194175"/>
                <a:ext cx="1108075" cy="835025"/>
              </a:xfrm>
              <a:custGeom>
                <a:avLst/>
                <a:gdLst>
                  <a:gd name="T0" fmla="*/ 44 w 698"/>
                  <a:gd name="T1" fmla="*/ 178 h 526"/>
                  <a:gd name="T2" fmla="*/ 64 w 698"/>
                  <a:gd name="T3" fmla="*/ 134 h 526"/>
                  <a:gd name="T4" fmla="*/ 100 w 698"/>
                  <a:gd name="T5" fmla="*/ 80 h 526"/>
                  <a:gd name="T6" fmla="*/ 124 w 698"/>
                  <a:gd name="T7" fmla="*/ 52 h 526"/>
                  <a:gd name="T8" fmla="*/ 156 w 698"/>
                  <a:gd name="T9" fmla="*/ 28 h 526"/>
                  <a:gd name="T10" fmla="*/ 192 w 698"/>
                  <a:gd name="T11" fmla="*/ 10 h 526"/>
                  <a:gd name="T12" fmla="*/ 206 w 698"/>
                  <a:gd name="T13" fmla="*/ 6 h 526"/>
                  <a:gd name="T14" fmla="*/ 250 w 698"/>
                  <a:gd name="T15" fmla="*/ 0 h 526"/>
                  <a:gd name="T16" fmla="*/ 306 w 698"/>
                  <a:gd name="T17" fmla="*/ 6 h 526"/>
                  <a:gd name="T18" fmla="*/ 354 w 698"/>
                  <a:gd name="T19" fmla="*/ 20 h 526"/>
                  <a:gd name="T20" fmla="*/ 390 w 698"/>
                  <a:gd name="T21" fmla="*/ 36 h 526"/>
                  <a:gd name="T22" fmla="*/ 494 w 698"/>
                  <a:gd name="T23" fmla="*/ 48 h 526"/>
                  <a:gd name="T24" fmla="*/ 572 w 698"/>
                  <a:gd name="T25" fmla="*/ 50 h 526"/>
                  <a:gd name="T26" fmla="*/ 654 w 698"/>
                  <a:gd name="T27" fmla="*/ 46 h 526"/>
                  <a:gd name="T28" fmla="*/ 698 w 698"/>
                  <a:gd name="T29" fmla="*/ 40 h 526"/>
                  <a:gd name="T30" fmla="*/ 652 w 698"/>
                  <a:gd name="T31" fmla="*/ 112 h 526"/>
                  <a:gd name="T32" fmla="*/ 604 w 698"/>
                  <a:gd name="T33" fmla="*/ 160 h 526"/>
                  <a:gd name="T34" fmla="*/ 558 w 698"/>
                  <a:gd name="T35" fmla="*/ 190 h 526"/>
                  <a:gd name="T36" fmla="*/ 514 w 698"/>
                  <a:gd name="T37" fmla="*/ 204 h 526"/>
                  <a:gd name="T38" fmla="*/ 486 w 698"/>
                  <a:gd name="T39" fmla="*/ 208 h 526"/>
                  <a:gd name="T40" fmla="*/ 434 w 698"/>
                  <a:gd name="T41" fmla="*/ 206 h 526"/>
                  <a:gd name="T42" fmla="*/ 374 w 698"/>
                  <a:gd name="T43" fmla="*/ 196 h 526"/>
                  <a:gd name="T44" fmla="*/ 354 w 698"/>
                  <a:gd name="T45" fmla="*/ 196 h 526"/>
                  <a:gd name="T46" fmla="*/ 348 w 698"/>
                  <a:gd name="T47" fmla="*/ 198 h 526"/>
                  <a:gd name="T48" fmla="*/ 324 w 698"/>
                  <a:gd name="T49" fmla="*/ 220 h 526"/>
                  <a:gd name="T50" fmla="*/ 284 w 698"/>
                  <a:gd name="T51" fmla="*/ 270 h 526"/>
                  <a:gd name="T52" fmla="*/ 256 w 698"/>
                  <a:gd name="T53" fmla="*/ 320 h 526"/>
                  <a:gd name="T54" fmla="*/ 242 w 698"/>
                  <a:gd name="T55" fmla="*/ 356 h 526"/>
                  <a:gd name="T56" fmla="*/ 236 w 698"/>
                  <a:gd name="T57" fmla="*/ 346 h 526"/>
                  <a:gd name="T58" fmla="*/ 220 w 698"/>
                  <a:gd name="T59" fmla="*/ 324 h 526"/>
                  <a:gd name="T60" fmla="*/ 194 w 698"/>
                  <a:gd name="T61" fmla="*/ 306 h 526"/>
                  <a:gd name="T62" fmla="*/ 178 w 698"/>
                  <a:gd name="T63" fmla="*/ 302 h 526"/>
                  <a:gd name="T64" fmla="*/ 158 w 698"/>
                  <a:gd name="T65" fmla="*/ 304 h 526"/>
                  <a:gd name="T66" fmla="*/ 148 w 698"/>
                  <a:gd name="T67" fmla="*/ 308 h 526"/>
                  <a:gd name="T68" fmla="*/ 132 w 698"/>
                  <a:gd name="T69" fmla="*/ 322 h 526"/>
                  <a:gd name="T70" fmla="*/ 120 w 698"/>
                  <a:gd name="T71" fmla="*/ 342 h 526"/>
                  <a:gd name="T72" fmla="*/ 114 w 698"/>
                  <a:gd name="T73" fmla="*/ 370 h 526"/>
                  <a:gd name="T74" fmla="*/ 114 w 698"/>
                  <a:gd name="T75" fmla="*/ 412 h 526"/>
                  <a:gd name="T76" fmla="*/ 126 w 698"/>
                  <a:gd name="T77" fmla="*/ 490 h 526"/>
                  <a:gd name="T78" fmla="*/ 136 w 698"/>
                  <a:gd name="T79" fmla="*/ 526 h 526"/>
                  <a:gd name="T80" fmla="*/ 94 w 698"/>
                  <a:gd name="T81" fmla="*/ 480 h 526"/>
                  <a:gd name="T82" fmla="*/ 46 w 698"/>
                  <a:gd name="T83" fmla="*/ 418 h 526"/>
                  <a:gd name="T84" fmla="*/ 16 w 698"/>
                  <a:gd name="T85" fmla="*/ 366 h 526"/>
                  <a:gd name="T86" fmla="*/ 4 w 698"/>
                  <a:gd name="T87" fmla="*/ 332 h 526"/>
                  <a:gd name="T88" fmla="*/ 0 w 698"/>
                  <a:gd name="T89" fmla="*/ 316 h 526"/>
                  <a:gd name="T90" fmla="*/ 0 w 698"/>
                  <a:gd name="T91" fmla="*/ 284 h 526"/>
                  <a:gd name="T92" fmla="*/ 10 w 698"/>
                  <a:gd name="T93" fmla="*/ 234 h 526"/>
                  <a:gd name="T94" fmla="*/ 28 w 698"/>
                  <a:gd name="T95" fmla="*/ 198 h 526"/>
                  <a:gd name="T96" fmla="*/ 44 w 698"/>
                  <a:gd name="T97" fmla="*/ 17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8" h="526">
                    <a:moveTo>
                      <a:pt x="44" y="178"/>
                    </a:moveTo>
                    <a:lnTo>
                      <a:pt x="44" y="178"/>
                    </a:lnTo>
                    <a:lnTo>
                      <a:pt x="52" y="158"/>
                    </a:lnTo>
                    <a:lnTo>
                      <a:pt x="64" y="134"/>
                    </a:lnTo>
                    <a:lnTo>
                      <a:pt x="78" y="108"/>
                    </a:lnTo>
                    <a:lnTo>
                      <a:pt x="100" y="80"/>
                    </a:lnTo>
                    <a:lnTo>
                      <a:pt x="112" y="66"/>
                    </a:lnTo>
                    <a:lnTo>
                      <a:pt x="124" y="52"/>
                    </a:lnTo>
                    <a:lnTo>
                      <a:pt x="140" y="40"/>
                    </a:lnTo>
                    <a:lnTo>
                      <a:pt x="156" y="28"/>
                    </a:lnTo>
                    <a:lnTo>
                      <a:pt x="172" y="18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206" y="6"/>
                    </a:lnTo>
                    <a:lnTo>
                      <a:pt x="222" y="4"/>
                    </a:lnTo>
                    <a:lnTo>
                      <a:pt x="250" y="0"/>
                    </a:lnTo>
                    <a:lnTo>
                      <a:pt x="280" y="2"/>
                    </a:lnTo>
                    <a:lnTo>
                      <a:pt x="306" y="6"/>
                    </a:lnTo>
                    <a:lnTo>
                      <a:pt x="332" y="12"/>
                    </a:lnTo>
                    <a:lnTo>
                      <a:pt x="354" y="20"/>
                    </a:lnTo>
                    <a:lnTo>
                      <a:pt x="390" y="36"/>
                    </a:lnTo>
                    <a:lnTo>
                      <a:pt x="390" y="36"/>
                    </a:lnTo>
                    <a:lnTo>
                      <a:pt x="458" y="44"/>
                    </a:lnTo>
                    <a:lnTo>
                      <a:pt x="494" y="48"/>
                    </a:lnTo>
                    <a:lnTo>
                      <a:pt x="532" y="50"/>
                    </a:lnTo>
                    <a:lnTo>
                      <a:pt x="572" y="50"/>
                    </a:lnTo>
                    <a:lnTo>
                      <a:pt x="614" y="50"/>
                    </a:lnTo>
                    <a:lnTo>
                      <a:pt x="654" y="46"/>
                    </a:lnTo>
                    <a:lnTo>
                      <a:pt x="698" y="40"/>
                    </a:lnTo>
                    <a:lnTo>
                      <a:pt x="698" y="40"/>
                    </a:lnTo>
                    <a:lnTo>
                      <a:pt x="674" y="78"/>
                    </a:lnTo>
                    <a:lnTo>
                      <a:pt x="652" y="112"/>
                    </a:lnTo>
                    <a:lnTo>
                      <a:pt x="628" y="138"/>
                    </a:lnTo>
                    <a:lnTo>
                      <a:pt x="604" y="160"/>
                    </a:lnTo>
                    <a:lnTo>
                      <a:pt x="582" y="176"/>
                    </a:lnTo>
                    <a:lnTo>
                      <a:pt x="558" y="190"/>
                    </a:lnTo>
                    <a:lnTo>
                      <a:pt x="536" y="198"/>
                    </a:lnTo>
                    <a:lnTo>
                      <a:pt x="514" y="204"/>
                    </a:lnTo>
                    <a:lnTo>
                      <a:pt x="514" y="204"/>
                    </a:lnTo>
                    <a:lnTo>
                      <a:pt x="486" y="208"/>
                    </a:lnTo>
                    <a:lnTo>
                      <a:pt x="458" y="208"/>
                    </a:lnTo>
                    <a:lnTo>
                      <a:pt x="434" y="206"/>
                    </a:lnTo>
                    <a:lnTo>
                      <a:pt x="412" y="202"/>
                    </a:lnTo>
                    <a:lnTo>
                      <a:pt x="374" y="196"/>
                    </a:lnTo>
                    <a:lnTo>
                      <a:pt x="360" y="196"/>
                    </a:lnTo>
                    <a:lnTo>
                      <a:pt x="354" y="196"/>
                    </a:lnTo>
                    <a:lnTo>
                      <a:pt x="348" y="198"/>
                    </a:lnTo>
                    <a:lnTo>
                      <a:pt x="348" y="198"/>
                    </a:lnTo>
                    <a:lnTo>
                      <a:pt x="336" y="208"/>
                    </a:lnTo>
                    <a:lnTo>
                      <a:pt x="324" y="220"/>
                    </a:lnTo>
                    <a:lnTo>
                      <a:pt x="302" y="244"/>
                    </a:lnTo>
                    <a:lnTo>
                      <a:pt x="284" y="270"/>
                    </a:lnTo>
                    <a:lnTo>
                      <a:pt x="268" y="296"/>
                    </a:lnTo>
                    <a:lnTo>
                      <a:pt x="256" y="320"/>
                    </a:lnTo>
                    <a:lnTo>
                      <a:pt x="248" y="338"/>
                    </a:lnTo>
                    <a:lnTo>
                      <a:pt x="242" y="356"/>
                    </a:lnTo>
                    <a:lnTo>
                      <a:pt x="242" y="356"/>
                    </a:lnTo>
                    <a:lnTo>
                      <a:pt x="236" y="346"/>
                    </a:lnTo>
                    <a:lnTo>
                      <a:pt x="230" y="336"/>
                    </a:lnTo>
                    <a:lnTo>
                      <a:pt x="220" y="324"/>
                    </a:lnTo>
                    <a:lnTo>
                      <a:pt x="208" y="314"/>
                    </a:lnTo>
                    <a:lnTo>
                      <a:pt x="194" y="306"/>
                    </a:lnTo>
                    <a:lnTo>
                      <a:pt x="186" y="302"/>
                    </a:lnTo>
                    <a:lnTo>
                      <a:pt x="178" y="302"/>
                    </a:lnTo>
                    <a:lnTo>
                      <a:pt x="168" y="302"/>
                    </a:lnTo>
                    <a:lnTo>
                      <a:pt x="158" y="304"/>
                    </a:lnTo>
                    <a:lnTo>
                      <a:pt x="158" y="304"/>
                    </a:lnTo>
                    <a:lnTo>
                      <a:pt x="148" y="308"/>
                    </a:lnTo>
                    <a:lnTo>
                      <a:pt x="138" y="316"/>
                    </a:lnTo>
                    <a:lnTo>
                      <a:pt x="132" y="322"/>
                    </a:lnTo>
                    <a:lnTo>
                      <a:pt x="126" y="332"/>
                    </a:lnTo>
                    <a:lnTo>
                      <a:pt x="120" y="342"/>
                    </a:lnTo>
                    <a:lnTo>
                      <a:pt x="118" y="352"/>
                    </a:lnTo>
                    <a:lnTo>
                      <a:pt x="114" y="370"/>
                    </a:lnTo>
                    <a:lnTo>
                      <a:pt x="114" y="370"/>
                    </a:lnTo>
                    <a:lnTo>
                      <a:pt x="114" y="412"/>
                    </a:lnTo>
                    <a:lnTo>
                      <a:pt x="118" y="452"/>
                    </a:lnTo>
                    <a:lnTo>
                      <a:pt x="126" y="490"/>
                    </a:lnTo>
                    <a:lnTo>
                      <a:pt x="136" y="526"/>
                    </a:lnTo>
                    <a:lnTo>
                      <a:pt x="136" y="526"/>
                    </a:lnTo>
                    <a:lnTo>
                      <a:pt x="114" y="502"/>
                    </a:lnTo>
                    <a:lnTo>
                      <a:pt x="94" y="480"/>
                    </a:lnTo>
                    <a:lnTo>
                      <a:pt x="70" y="450"/>
                    </a:lnTo>
                    <a:lnTo>
                      <a:pt x="46" y="418"/>
                    </a:lnTo>
                    <a:lnTo>
                      <a:pt x="26" y="384"/>
                    </a:lnTo>
                    <a:lnTo>
                      <a:pt x="16" y="366"/>
                    </a:lnTo>
                    <a:lnTo>
                      <a:pt x="10" y="348"/>
                    </a:lnTo>
                    <a:lnTo>
                      <a:pt x="4" y="332"/>
                    </a:lnTo>
                    <a:lnTo>
                      <a:pt x="0" y="316"/>
                    </a:lnTo>
                    <a:lnTo>
                      <a:pt x="0" y="316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4" y="258"/>
                    </a:lnTo>
                    <a:lnTo>
                      <a:pt x="10" y="234"/>
                    </a:lnTo>
                    <a:lnTo>
                      <a:pt x="20" y="214"/>
                    </a:lnTo>
                    <a:lnTo>
                      <a:pt x="28" y="198"/>
                    </a:lnTo>
                    <a:lnTo>
                      <a:pt x="36" y="188"/>
                    </a:lnTo>
                    <a:lnTo>
                      <a:pt x="44" y="178"/>
                    </a:lnTo>
                    <a:lnTo>
                      <a:pt x="44" y="178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-4195763" y="4505325"/>
                <a:ext cx="669925" cy="765175"/>
              </a:xfrm>
              <a:custGeom>
                <a:avLst/>
                <a:gdLst>
                  <a:gd name="T0" fmla="*/ 0 w 422"/>
                  <a:gd name="T1" fmla="*/ 174 h 482"/>
                  <a:gd name="T2" fmla="*/ 6 w 422"/>
                  <a:gd name="T3" fmla="*/ 146 h 482"/>
                  <a:gd name="T4" fmla="*/ 18 w 422"/>
                  <a:gd name="T5" fmla="*/ 126 h 482"/>
                  <a:gd name="T6" fmla="*/ 34 w 422"/>
                  <a:gd name="T7" fmla="*/ 112 h 482"/>
                  <a:gd name="T8" fmla="*/ 44 w 422"/>
                  <a:gd name="T9" fmla="*/ 108 h 482"/>
                  <a:gd name="T10" fmla="*/ 64 w 422"/>
                  <a:gd name="T11" fmla="*/ 106 h 482"/>
                  <a:gd name="T12" fmla="*/ 80 w 422"/>
                  <a:gd name="T13" fmla="*/ 110 h 482"/>
                  <a:gd name="T14" fmla="*/ 106 w 422"/>
                  <a:gd name="T15" fmla="*/ 128 h 482"/>
                  <a:gd name="T16" fmla="*/ 122 w 422"/>
                  <a:gd name="T17" fmla="*/ 150 h 482"/>
                  <a:gd name="T18" fmla="*/ 128 w 422"/>
                  <a:gd name="T19" fmla="*/ 160 h 482"/>
                  <a:gd name="T20" fmla="*/ 142 w 422"/>
                  <a:gd name="T21" fmla="*/ 124 h 482"/>
                  <a:gd name="T22" fmla="*/ 170 w 422"/>
                  <a:gd name="T23" fmla="*/ 74 h 482"/>
                  <a:gd name="T24" fmla="*/ 210 w 422"/>
                  <a:gd name="T25" fmla="*/ 24 h 482"/>
                  <a:gd name="T26" fmla="*/ 234 w 422"/>
                  <a:gd name="T27" fmla="*/ 2 h 482"/>
                  <a:gd name="T28" fmla="*/ 240 w 422"/>
                  <a:gd name="T29" fmla="*/ 0 h 482"/>
                  <a:gd name="T30" fmla="*/ 260 w 422"/>
                  <a:gd name="T31" fmla="*/ 0 h 482"/>
                  <a:gd name="T32" fmla="*/ 320 w 422"/>
                  <a:gd name="T33" fmla="*/ 10 h 482"/>
                  <a:gd name="T34" fmla="*/ 372 w 422"/>
                  <a:gd name="T35" fmla="*/ 12 h 482"/>
                  <a:gd name="T36" fmla="*/ 400 w 422"/>
                  <a:gd name="T37" fmla="*/ 8 h 482"/>
                  <a:gd name="T38" fmla="*/ 420 w 422"/>
                  <a:gd name="T39" fmla="*/ 92 h 482"/>
                  <a:gd name="T40" fmla="*/ 422 w 422"/>
                  <a:gd name="T41" fmla="*/ 162 h 482"/>
                  <a:gd name="T42" fmla="*/ 420 w 422"/>
                  <a:gd name="T43" fmla="*/ 186 h 482"/>
                  <a:gd name="T44" fmla="*/ 410 w 422"/>
                  <a:gd name="T45" fmla="*/ 250 h 482"/>
                  <a:gd name="T46" fmla="*/ 392 w 422"/>
                  <a:gd name="T47" fmla="*/ 308 h 482"/>
                  <a:gd name="T48" fmla="*/ 368 w 422"/>
                  <a:gd name="T49" fmla="*/ 358 h 482"/>
                  <a:gd name="T50" fmla="*/ 338 w 422"/>
                  <a:gd name="T51" fmla="*/ 402 h 482"/>
                  <a:gd name="T52" fmla="*/ 304 w 422"/>
                  <a:gd name="T53" fmla="*/ 438 h 482"/>
                  <a:gd name="T54" fmla="*/ 266 w 422"/>
                  <a:gd name="T55" fmla="*/ 464 h 482"/>
                  <a:gd name="T56" fmla="*/ 224 w 422"/>
                  <a:gd name="T57" fmla="*/ 478 h 482"/>
                  <a:gd name="T58" fmla="*/ 182 w 422"/>
                  <a:gd name="T59" fmla="*/ 482 h 482"/>
                  <a:gd name="T60" fmla="*/ 168 w 422"/>
                  <a:gd name="T61" fmla="*/ 480 h 482"/>
                  <a:gd name="T62" fmla="*/ 130 w 422"/>
                  <a:gd name="T63" fmla="*/ 466 h 482"/>
                  <a:gd name="T64" fmla="*/ 86 w 422"/>
                  <a:gd name="T65" fmla="*/ 436 h 482"/>
                  <a:gd name="T66" fmla="*/ 50 w 422"/>
                  <a:gd name="T67" fmla="*/ 388 h 482"/>
                  <a:gd name="T68" fmla="*/ 22 w 422"/>
                  <a:gd name="T69" fmla="*/ 330 h 482"/>
                  <a:gd name="T70" fmla="*/ 12 w 422"/>
                  <a:gd name="T71" fmla="*/ 294 h 482"/>
                  <a:gd name="T72" fmla="*/ 0 w 422"/>
                  <a:gd name="T73" fmla="*/ 216 h 482"/>
                  <a:gd name="T74" fmla="*/ 0 w 422"/>
                  <a:gd name="T75" fmla="*/ 17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482">
                    <a:moveTo>
                      <a:pt x="0" y="174"/>
                    </a:moveTo>
                    <a:lnTo>
                      <a:pt x="0" y="174"/>
                    </a:lnTo>
                    <a:lnTo>
                      <a:pt x="4" y="156"/>
                    </a:lnTo>
                    <a:lnTo>
                      <a:pt x="6" y="146"/>
                    </a:lnTo>
                    <a:lnTo>
                      <a:pt x="12" y="136"/>
                    </a:lnTo>
                    <a:lnTo>
                      <a:pt x="18" y="126"/>
                    </a:lnTo>
                    <a:lnTo>
                      <a:pt x="24" y="120"/>
                    </a:lnTo>
                    <a:lnTo>
                      <a:pt x="34" y="112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4" y="106"/>
                    </a:lnTo>
                    <a:lnTo>
                      <a:pt x="64" y="106"/>
                    </a:lnTo>
                    <a:lnTo>
                      <a:pt x="72" y="106"/>
                    </a:lnTo>
                    <a:lnTo>
                      <a:pt x="80" y="110"/>
                    </a:lnTo>
                    <a:lnTo>
                      <a:pt x="94" y="118"/>
                    </a:lnTo>
                    <a:lnTo>
                      <a:pt x="106" y="128"/>
                    </a:lnTo>
                    <a:lnTo>
                      <a:pt x="116" y="140"/>
                    </a:lnTo>
                    <a:lnTo>
                      <a:pt x="122" y="150"/>
                    </a:lnTo>
                    <a:lnTo>
                      <a:pt x="128" y="160"/>
                    </a:lnTo>
                    <a:lnTo>
                      <a:pt x="128" y="160"/>
                    </a:lnTo>
                    <a:lnTo>
                      <a:pt x="134" y="142"/>
                    </a:lnTo>
                    <a:lnTo>
                      <a:pt x="142" y="124"/>
                    </a:lnTo>
                    <a:lnTo>
                      <a:pt x="154" y="100"/>
                    </a:lnTo>
                    <a:lnTo>
                      <a:pt x="170" y="74"/>
                    </a:lnTo>
                    <a:lnTo>
                      <a:pt x="188" y="48"/>
                    </a:lnTo>
                    <a:lnTo>
                      <a:pt x="210" y="24"/>
                    </a:lnTo>
                    <a:lnTo>
                      <a:pt x="222" y="12"/>
                    </a:lnTo>
                    <a:lnTo>
                      <a:pt x="234" y="2"/>
                    </a:lnTo>
                    <a:lnTo>
                      <a:pt x="234" y="2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60" y="0"/>
                    </a:lnTo>
                    <a:lnTo>
                      <a:pt x="298" y="6"/>
                    </a:lnTo>
                    <a:lnTo>
                      <a:pt x="320" y="10"/>
                    </a:lnTo>
                    <a:lnTo>
                      <a:pt x="344" y="12"/>
                    </a:lnTo>
                    <a:lnTo>
                      <a:pt x="372" y="12"/>
                    </a:lnTo>
                    <a:lnTo>
                      <a:pt x="400" y="8"/>
                    </a:lnTo>
                    <a:lnTo>
                      <a:pt x="400" y="8"/>
                    </a:lnTo>
                    <a:lnTo>
                      <a:pt x="412" y="50"/>
                    </a:lnTo>
                    <a:lnTo>
                      <a:pt x="420" y="92"/>
                    </a:lnTo>
                    <a:lnTo>
                      <a:pt x="422" y="138"/>
                    </a:lnTo>
                    <a:lnTo>
                      <a:pt x="422" y="162"/>
                    </a:lnTo>
                    <a:lnTo>
                      <a:pt x="420" y="186"/>
                    </a:lnTo>
                    <a:lnTo>
                      <a:pt x="420" y="186"/>
                    </a:lnTo>
                    <a:lnTo>
                      <a:pt x="416" y="218"/>
                    </a:lnTo>
                    <a:lnTo>
                      <a:pt x="410" y="250"/>
                    </a:lnTo>
                    <a:lnTo>
                      <a:pt x="402" y="280"/>
                    </a:lnTo>
                    <a:lnTo>
                      <a:pt x="392" y="308"/>
                    </a:lnTo>
                    <a:lnTo>
                      <a:pt x="380" y="334"/>
                    </a:lnTo>
                    <a:lnTo>
                      <a:pt x="368" y="358"/>
                    </a:lnTo>
                    <a:lnTo>
                      <a:pt x="354" y="382"/>
                    </a:lnTo>
                    <a:lnTo>
                      <a:pt x="338" y="402"/>
                    </a:lnTo>
                    <a:lnTo>
                      <a:pt x="322" y="422"/>
                    </a:lnTo>
                    <a:lnTo>
                      <a:pt x="304" y="438"/>
                    </a:lnTo>
                    <a:lnTo>
                      <a:pt x="284" y="452"/>
                    </a:lnTo>
                    <a:lnTo>
                      <a:pt x="266" y="464"/>
                    </a:lnTo>
                    <a:lnTo>
                      <a:pt x="244" y="472"/>
                    </a:lnTo>
                    <a:lnTo>
                      <a:pt x="224" y="478"/>
                    </a:lnTo>
                    <a:lnTo>
                      <a:pt x="204" y="482"/>
                    </a:lnTo>
                    <a:lnTo>
                      <a:pt x="182" y="482"/>
                    </a:lnTo>
                    <a:lnTo>
                      <a:pt x="182" y="482"/>
                    </a:lnTo>
                    <a:lnTo>
                      <a:pt x="168" y="480"/>
                    </a:lnTo>
                    <a:lnTo>
                      <a:pt x="156" y="476"/>
                    </a:lnTo>
                    <a:lnTo>
                      <a:pt x="130" y="466"/>
                    </a:lnTo>
                    <a:lnTo>
                      <a:pt x="108" y="452"/>
                    </a:lnTo>
                    <a:lnTo>
                      <a:pt x="86" y="436"/>
                    </a:lnTo>
                    <a:lnTo>
                      <a:pt x="68" y="414"/>
                    </a:lnTo>
                    <a:lnTo>
                      <a:pt x="50" y="388"/>
                    </a:lnTo>
                    <a:lnTo>
                      <a:pt x="36" y="360"/>
                    </a:lnTo>
                    <a:lnTo>
                      <a:pt x="22" y="330"/>
                    </a:lnTo>
                    <a:lnTo>
                      <a:pt x="22" y="330"/>
                    </a:lnTo>
                    <a:lnTo>
                      <a:pt x="12" y="294"/>
                    </a:lnTo>
                    <a:lnTo>
                      <a:pt x="4" y="256"/>
                    </a:lnTo>
                    <a:lnTo>
                      <a:pt x="0" y="216"/>
                    </a:lnTo>
                    <a:lnTo>
                      <a:pt x="0" y="17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-4049713" y="4689475"/>
                <a:ext cx="25400" cy="34925"/>
              </a:xfrm>
              <a:custGeom>
                <a:avLst/>
                <a:gdLst>
                  <a:gd name="T0" fmla="*/ 14 w 16"/>
                  <a:gd name="T1" fmla="*/ 22 h 22"/>
                  <a:gd name="T2" fmla="*/ 14 w 16"/>
                  <a:gd name="T3" fmla="*/ 22 h 22"/>
                  <a:gd name="T4" fmla="*/ 16 w 16"/>
                  <a:gd name="T5" fmla="*/ 14 h 22"/>
                  <a:gd name="T6" fmla="*/ 16 w 16"/>
                  <a:gd name="T7" fmla="*/ 14 h 22"/>
                  <a:gd name="T8" fmla="*/ 8 w 16"/>
                  <a:gd name="T9" fmla="*/ 6 h 22"/>
                  <a:gd name="T10" fmla="*/ 0 w 16"/>
                  <a:gd name="T11" fmla="*/ 0 h 22"/>
                  <a:gd name="T12" fmla="*/ 0 w 16"/>
                  <a:gd name="T13" fmla="*/ 0 h 22"/>
                  <a:gd name="T14" fmla="*/ 10 w 16"/>
                  <a:gd name="T15" fmla="*/ 16 h 22"/>
                  <a:gd name="T16" fmla="*/ 14 w 16"/>
                  <a:gd name="T17" fmla="*/ 22 h 22"/>
                  <a:gd name="T18" fmla="*/ 14 w 16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22">
                    <a:moveTo>
                      <a:pt x="14" y="22"/>
                    </a:moveTo>
                    <a:lnTo>
                      <a:pt x="14" y="2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16"/>
                    </a:lnTo>
                    <a:lnTo>
                      <a:pt x="14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-4078288" y="4518025"/>
                <a:ext cx="593725" cy="752475"/>
              </a:xfrm>
              <a:custGeom>
                <a:avLst/>
                <a:gdLst>
                  <a:gd name="T0" fmla="*/ 326 w 374"/>
                  <a:gd name="T1" fmla="*/ 0 h 474"/>
                  <a:gd name="T2" fmla="*/ 312 w 374"/>
                  <a:gd name="T3" fmla="*/ 2 h 474"/>
                  <a:gd name="T4" fmla="*/ 324 w 374"/>
                  <a:gd name="T5" fmla="*/ 76 h 474"/>
                  <a:gd name="T6" fmla="*/ 324 w 374"/>
                  <a:gd name="T7" fmla="*/ 156 h 474"/>
                  <a:gd name="T8" fmla="*/ 320 w 374"/>
                  <a:gd name="T9" fmla="*/ 188 h 474"/>
                  <a:gd name="T10" fmla="*/ 306 w 374"/>
                  <a:gd name="T11" fmla="*/ 250 h 474"/>
                  <a:gd name="T12" fmla="*/ 284 w 374"/>
                  <a:gd name="T13" fmla="*/ 304 h 474"/>
                  <a:gd name="T14" fmla="*/ 258 w 374"/>
                  <a:gd name="T15" fmla="*/ 352 h 474"/>
                  <a:gd name="T16" fmla="*/ 226 w 374"/>
                  <a:gd name="T17" fmla="*/ 392 h 474"/>
                  <a:gd name="T18" fmla="*/ 188 w 374"/>
                  <a:gd name="T19" fmla="*/ 422 h 474"/>
                  <a:gd name="T20" fmla="*/ 148 w 374"/>
                  <a:gd name="T21" fmla="*/ 442 h 474"/>
                  <a:gd name="T22" fmla="*/ 106 w 374"/>
                  <a:gd name="T23" fmla="*/ 452 h 474"/>
                  <a:gd name="T24" fmla="*/ 86 w 374"/>
                  <a:gd name="T25" fmla="*/ 452 h 474"/>
                  <a:gd name="T26" fmla="*/ 40 w 374"/>
                  <a:gd name="T27" fmla="*/ 440 h 474"/>
                  <a:gd name="T28" fmla="*/ 0 w 374"/>
                  <a:gd name="T29" fmla="*/ 414 h 474"/>
                  <a:gd name="T30" fmla="*/ 12 w 374"/>
                  <a:gd name="T31" fmla="*/ 426 h 474"/>
                  <a:gd name="T32" fmla="*/ 36 w 374"/>
                  <a:gd name="T33" fmla="*/ 446 h 474"/>
                  <a:gd name="T34" fmla="*/ 64 w 374"/>
                  <a:gd name="T35" fmla="*/ 462 h 474"/>
                  <a:gd name="T36" fmla="*/ 92 w 374"/>
                  <a:gd name="T37" fmla="*/ 470 h 474"/>
                  <a:gd name="T38" fmla="*/ 108 w 374"/>
                  <a:gd name="T39" fmla="*/ 474 h 474"/>
                  <a:gd name="T40" fmla="*/ 142 w 374"/>
                  <a:gd name="T41" fmla="*/ 472 h 474"/>
                  <a:gd name="T42" fmla="*/ 176 w 374"/>
                  <a:gd name="T43" fmla="*/ 462 h 474"/>
                  <a:gd name="T44" fmla="*/ 208 w 374"/>
                  <a:gd name="T45" fmla="*/ 446 h 474"/>
                  <a:gd name="T46" fmla="*/ 238 w 374"/>
                  <a:gd name="T47" fmla="*/ 422 h 474"/>
                  <a:gd name="T48" fmla="*/ 266 w 374"/>
                  <a:gd name="T49" fmla="*/ 392 h 474"/>
                  <a:gd name="T50" fmla="*/ 290 w 374"/>
                  <a:gd name="T51" fmla="*/ 358 h 474"/>
                  <a:gd name="T52" fmla="*/ 310 w 374"/>
                  <a:gd name="T53" fmla="*/ 318 h 474"/>
                  <a:gd name="T54" fmla="*/ 328 w 374"/>
                  <a:gd name="T55" fmla="*/ 272 h 474"/>
                  <a:gd name="T56" fmla="*/ 330 w 374"/>
                  <a:gd name="T57" fmla="*/ 268 h 474"/>
                  <a:gd name="T58" fmla="*/ 352 w 374"/>
                  <a:gd name="T59" fmla="*/ 258 h 474"/>
                  <a:gd name="T60" fmla="*/ 372 w 374"/>
                  <a:gd name="T61" fmla="*/ 248 h 474"/>
                  <a:gd name="T62" fmla="*/ 374 w 374"/>
                  <a:gd name="T63" fmla="*/ 242 h 474"/>
                  <a:gd name="T64" fmla="*/ 372 w 374"/>
                  <a:gd name="T65" fmla="*/ 228 h 474"/>
                  <a:gd name="T66" fmla="*/ 350 w 374"/>
                  <a:gd name="T67" fmla="*/ 194 h 474"/>
                  <a:gd name="T68" fmla="*/ 346 w 374"/>
                  <a:gd name="T69" fmla="*/ 178 h 474"/>
                  <a:gd name="T70" fmla="*/ 348 w 374"/>
                  <a:gd name="T71" fmla="*/ 154 h 474"/>
                  <a:gd name="T72" fmla="*/ 346 w 374"/>
                  <a:gd name="T73" fmla="*/ 84 h 474"/>
                  <a:gd name="T74" fmla="*/ 326 w 374"/>
                  <a:gd name="T75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4" h="474">
                    <a:moveTo>
                      <a:pt x="326" y="0"/>
                    </a:moveTo>
                    <a:lnTo>
                      <a:pt x="326" y="0"/>
                    </a:lnTo>
                    <a:lnTo>
                      <a:pt x="312" y="2"/>
                    </a:lnTo>
                    <a:lnTo>
                      <a:pt x="312" y="2"/>
                    </a:lnTo>
                    <a:lnTo>
                      <a:pt x="320" y="38"/>
                    </a:lnTo>
                    <a:lnTo>
                      <a:pt x="324" y="76"/>
                    </a:lnTo>
                    <a:lnTo>
                      <a:pt x="326" y="116"/>
                    </a:lnTo>
                    <a:lnTo>
                      <a:pt x="324" y="156"/>
                    </a:lnTo>
                    <a:lnTo>
                      <a:pt x="324" y="156"/>
                    </a:lnTo>
                    <a:lnTo>
                      <a:pt x="320" y="188"/>
                    </a:lnTo>
                    <a:lnTo>
                      <a:pt x="314" y="220"/>
                    </a:lnTo>
                    <a:lnTo>
                      <a:pt x="306" y="250"/>
                    </a:lnTo>
                    <a:lnTo>
                      <a:pt x="296" y="278"/>
                    </a:lnTo>
                    <a:lnTo>
                      <a:pt x="284" y="304"/>
                    </a:lnTo>
                    <a:lnTo>
                      <a:pt x="272" y="328"/>
                    </a:lnTo>
                    <a:lnTo>
                      <a:pt x="258" y="352"/>
                    </a:lnTo>
                    <a:lnTo>
                      <a:pt x="242" y="372"/>
                    </a:lnTo>
                    <a:lnTo>
                      <a:pt x="226" y="392"/>
                    </a:lnTo>
                    <a:lnTo>
                      <a:pt x="208" y="408"/>
                    </a:lnTo>
                    <a:lnTo>
                      <a:pt x="188" y="422"/>
                    </a:lnTo>
                    <a:lnTo>
                      <a:pt x="170" y="434"/>
                    </a:lnTo>
                    <a:lnTo>
                      <a:pt x="148" y="442"/>
                    </a:lnTo>
                    <a:lnTo>
                      <a:pt x="128" y="448"/>
                    </a:lnTo>
                    <a:lnTo>
                      <a:pt x="106" y="452"/>
                    </a:lnTo>
                    <a:lnTo>
                      <a:pt x="86" y="452"/>
                    </a:lnTo>
                    <a:lnTo>
                      <a:pt x="86" y="452"/>
                    </a:lnTo>
                    <a:lnTo>
                      <a:pt x="62" y="446"/>
                    </a:lnTo>
                    <a:lnTo>
                      <a:pt x="40" y="440"/>
                    </a:lnTo>
                    <a:lnTo>
                      <a:pt x="20" y="428"/>
                    </a:lnTo>
                    <a:lnTo>
                      <a:pt x="0" y="414"/>
                    </a:lnTo>
                    <a:lnTo>
                      <a:pt x="0" y="414"/>
                    </a:lnTo>
                    <a:lnTo>
                      <a:pt x="12" y="426"/>
                    </a:lnTo>
                    <a:lnTo>
                      <a:pt x="24" y="436"/>
                    </a:lnTo>
                    <a:lnTo>
                      <a:pt x="36" y="446"/>
                    </a:lnTo>
                    <a:lnTo>
                      <a:pt x="50" y="454"/>
                    </a:lnTo>
                    <a:lnTo>
                      <a:pt x="64" y="462"/>
                    </a:lnTo>
                    <a:lnTo>
                      <a:pt x="78" y="466"/>
                    </a:lnTo>
                    <a:lnTo>
                      <a:pt x="92" y="470"/>
                    </a:lnTo>
                    <a:lnTo>
                      <a:pt x="108" y="474"/>
                    </a:lnTo>
                    <a:lnTo>
                      <a:pt x="108" y="474"/>
                    </a:lnTo>
                    <a:lnTo>
                      <a:pt x="124" y="474"/>
                    </a:lnTo>
                    <a:lnTo>
                      <a:pt x="142" y="472"/>
                    </a:lnTo>
                    <a:lnTo>
                      <a:pt x="160" y="468"/>
                    </a:lnTo>
                    <a:lnTo>
                      <a:pt x="176" y="462"/>
                    </a:lnTo>
                    <a:lnTo>
                      <a:pt x="192" y="456"/>
                    </a:lnTo>
                    <a:lnTo>
                      <a:pt x="208" y="446"/>
                    </a:lnTo>
                    <a:lnTo>
                      <a:pt x="224" y="436"/>
                    </a:lnTo>
                    <a:lnTo>
                      <a:pt x="238" y="422"/>
                    </a:lnTo>
                    <a:lnTo>
                      <a:pt x="252" y="408"/>
                    </a:lnTo>
                    <a:lnTo>
                      <a:pt x="266" y="392"/>
                    </a:lnTo>
                    <a:lnTo>
                      <a:pt x="278" y="376"/>
                    </a:lnTo>
                    <a:lnTo>
                      <a:pt x="290" y="358"/>
                    </a:lnTo>
                    <a:lnTo>
                      <a:pt x="300" y="338"/>
                    </a:lnTo>
                    <a:lnTo>
                      <a:pt x="310" y="318"/>
                    </a:lnTo>
                    <a:lnTo>
                      <a:pt x="320" y="296"/>
                    </a:lnTo>
                    <a:lnTo>
                      <a:pt x="328" y="272"/>
                    </a:lnTo>
                    <a:lnTo>
                      <a:pt x="328" y="272"/>
                    </a:lnTo>
                    <a:lnTo>
                      <a:pt x="330" y="268"/>
                    </a:lnTo>
                    <a:lnTo>
                      <a:pt x="336" y="264"/>
                    </a:lnTo>
                    <a:lnTo>
                      <a:pt x="352" y="258"/>
                    </a:lnTo>
                    <a:lnTo>
                      <a:pt x="366" y="250"/>
                    </a:lnTo>
                    <a:lnTo>
                      <a:pt x="372" y="248"/>
                    </a:lnTo>
                    <a:lnTo>
                      <a:pt x="374" y="242"/>
                    </a:lnTo>
                    <a:lnTo>
                      <a:pt x="374" y="242"/>
                    </a:lnTo>
                    <a:lnTo>
                      <a:pt x="374" y="236"/>
                    </a:lnTo>
                    <a:lnTo>
                      <a:pt x="372" y="228"/>
                    </a:lnTo>
                    <a:lnTo>
                      <a:pt x="362" y="212"/>
                    </a:lnTo>
                    <a:lnTo>
                      <a:pt x="350" y="194"/>
                    </a:lnTo>
                    <a:lnTo>
                      <a:pt x="346" y="186"/>
                    </a:lnTo>
                    <a:lnTo>
                      <a:pt x="346" y="178"/>
                    </a:lnTo>
                    <a:lnTo>
                      <a:pt x="346" y="178"/>
                    </a:lnTo>
                    <a:lnTo>
                      <a:pt x="348" y="154"/>
                    </a:lnTo>
                    <a:lnTo>
                      <a:pt x="348" y="130"/>
                    </a:lnTo>
                    <a:lnTo>
                      <a:pt x="346" y="84"/>
                    </a:lnTo>
                    <a:lnTo>
                      <a:pt x="338" y="42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2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 rot="857806">
                <a:off x="-3826451" y="5020190"/>
                <a:ext cx="177800" cy="101600"/>
              </a:xfrm>
              <a:custGeom>
                <a:avLst/>
                <a:gdLst>
                  <a:gd name="T0" fmla="*/ 0 w 112"/>
                  <a:gd name="T1" fmla="*/ 4 h 64"/>
                  <a:gd name="T2" fmla="*/ 0 w 112"/>
                  <a:gd name="T3" fmla="*/ 4 h 64"/>
                  <a:gd name="T4" fmla="*/ 2 w 112"/>
                  <a:gd name="T5" fmla="*/ 16 h 64"/>
                  <a:gd name="T6" fmla="*/ 4 w 112"/>
                  <a:gd name="T7" fmla="*/ 28 h 64"/>
                  <a:gd name="T8" fmla="*/ 8 w 112"/>
                  <a:gd name="T9" fmla="*/ 36 h 64"/>
                  <a:gd name="T10" fmla="*/ 14 w 112"/>
                  <a:gd name="T11" fmla="*/ 44 h 64"/>
                  <a:gd name="T12" fmla="*/ 22 w 112"/>
                  <a:gd name="T13" fmla="*/ 52 h 64"/>
                  <a:gd name="T14" fmla="*/ 30 w 112"/>
                  <a:gd name="T15" fmla="*/ 56 h 64"/>
                  <a:gd name="T16" fmla="*/ 38 w 112"/>
                  <a:gd name="T17" fmla="*/ 60 h 64"/>
                  <a:gd name="T18" fmla="*/ 48 w 112"/>
                  <a:gd name="T19" fmla="*/ 64 h 64"/>
                  <a:gd name="T20" fmla="*/ 58 w 112"/>
                  <a:gd name="T21" fmla="*/ 64 h 64"/>
                  <a:gd name="T22" fmla="*/ 68 w 112"/>
                  <a:gd name="T23" fmla="*/ 64 h 64"/>
                  <a:gd name="T24" fmla="*/ 76 w 112"/>
                  <a:gd name="T25" fmla="*/ 62 h 64"/>
                  <a:gd name="T26" fmla="*/ 86 w 112"/>
                  <a:gd name="T27" fmla="*/ 58 h 64"/>
                  <a:gd name="T28" fmla="*/ 94 w 112"/>
                  <a:gd name="T29" fmla="*/ 52 h 64"/>
                  <a:gd name="T30" fmla="*/ 102 w 112"/>
                  <a:gd name="T31" fmla="*/ 44 h 64"/>
                  <a:gd name="T32" fmla="*/ 108 w 112"/>
                  <a:gd name="T33" fmla="*/ 34 h 64"/>
                  <a:gd name="T34" fmla="*/ 112 w 112"/>
                  <a:gd name="T35" fmla="*/ 24 h 64"/>
                  <a:gd name="T36" fmla="*/ 112 w 112"/>
                  <a:gd name="T37" fmla="*/ 24 h 64"/>
                  <a:gd name="T38" fmla="*/ 110 w 112"/>
                  <a:gd name="T39" fmla="*/ 20 h 64"/>
                  <a:gd name="T40" fmla="*/ 108 w 112"/>
                  <a:gd name="T41" fmla="*/ 18 h 64"/>
                  <a:gd name="T42" fmla="*/ 104 w 112"/>
                  <a:gd name="T43" fmla="*/ 18 h 64"/>
                  <a:gd name="T44" fmla="*/ 102 w 112"/>
                  <a:gd name="T45" fmla="*/ 22 h 64"/>
                  <a:gd name="T46" fmla="*/ 102 w 112"/>
                  <a:gd name="T47" fmla="*/ 22 h 64"/>
                  <a:gd name="T48" fmla="*/ 98 w 112"/>
                  <a:gd name="T49" fmla="*/ 30 h 64"/>
                  <a:gd name="T50" fmla="*/ 94 w 112"/>
                  <a:gd name="T51" fmla="*/ 36 h 64"/>
                  <a:gd name="T52" fmla="*/ 90 w 112"/>
                  <a:gd name="T53" fmla="*/ 42 h 64"/>
                  <a:gd name="T54" fmla="*/ 82 w 112"/>
                  <a:gd name="T55" fmla="*/ 48 h 64"/>
                  <a:gd name="T56" fmla="*/ 76 w 112"/>
                  <a:gd name="T57" fmla="*/ 52 h 64"/>
                  <a:gd name="T58" fmla="*/ 68 w 112"/>
                  <a:gd name="T59" fmla="*/ 54 h 64"/>
                  <a:gd name="T60" fmla="*/ 60 w 112"/>
                  <a:gd name="T61" fmla="*/ 54 h 64"/>
                  <a:gd name="T62" fmla="*/ 50 w 112"/>
                  <a:gd name="T63" fmla="*/ 54 h 64"/>
                  <a:gd name="T64" fmla="*/ 50 w 112"/>
                  <a:gd name="T65" fmla="*/ 54 h 64"/>
                  <a:gd name="T66" fmla="*/ 42 w 112"/>
                  <a:gd name="T67" fmla="*/ 54 h 64"/>
                  <a:gd name="T68" fmla="*/ 32 w 112"/>
                  <a:gd name="T69" fmla="*/ 50 h 64"/>
                  <a:gd name="T70" fmla="*/ 26 w 112"/>
                  <a:gd name="T71" fmla="*/ 44 h 64"/>
                  <a:gd name="T72" fmla="*/ 20 w 112"/>
                  <a:gd name="T73" fmla="*/ 38 h 64"/>
                  <a:gd name="T74" fmla="*/ 16 w 112"/>
                  <a:gd name="T75" fmla="*/ 30 h 64"/>
                  <a:gd name="T76" fmla="*/ 12 w 112"/>
                  <a:gd name="T77" fmla="*/ 22 h 64"/>
                  <a:gd name="T78" fmla="*/ 10 w 112"/>
                  <a:gd name="T79" fmla="*/ 14 h 64"/>
                  <a:gd name="T80" fmla="*/ 10 w 112"/>
                  <a:gd name="T81" fmla="*/ 4 h 64"/>
                  <a:gd name="T82" fmla="*/ 10 w 112"/>
                  <a:gd name="T83" fmla="*/ 4 h 64"/>
                  <a:gd name="T84" fmla="*/ 8 w 112"/>
                  <a:gd name="T85" fmla="*/ 0 h 64"/>
                  <a:gd name="T86" fmla="*/ 6 w 112"/>
                  <a:gd name="T87" fmla="*/ 0 h 64"/>
                  <a:gd name="T88" fmla="*/ 2 w 112"/>
                  <a:gd name="T89" fmla="*/ 0 h 64"/>
                  <a:gd name="T90" fmla="*/ 0 w 112"/>
                  <a:gd name="T91" fmla="*/ 4 h 64"/>
                  <a:gd name="T92" fmla="*/ 0 w 112"/>
                  <a:gd name="T93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" h="64">
                    <a:moveTo>
                      <a:pt x="0" y="4"/>
                    </a:moveTo>
                    <a:lnTo>
                      <a:pt x="0" y="4"/>
                    </a:lnTo>
                    <a:lnTo>
                      <a:pt x="2" y="16"/>
                    </a:lnTo>
                    <a:lnTo>
                      <a:pt x="4" y="28"/>
                    </a:lnTo>
                    <a:lnTo>
                      <a:pt x="8" y="36"/>
                    </a:lnTo>
                    <a:lnTo>
                      <a:pt x="14" y="44"/>
                    </a:lnTo>
                    <a:lnTo>
                      <a:pt x="22" y="52"/>
                    </a:lnTo>
                    <a:lnTo>
                      <a:pt x="30" y="56"/>
                    </a:lnTo>
                    <a:lnTo>
                      <a:pt x="38" y="60"/>
                    </a:lnTo>
                    <a:lnTo>
                      <a:pt x="48" y="64"/>
                    </a:lnTo>
                    <a:lnTo>
                      <a:pt x="58" y="64"/>
                    </a:lnTo>
                    <a:lnTo>
                      <a:pt x="68" y="64"/>
                    </a:lnTo>
                    <a:lnTo>
                      <a:pt x="76" y="62"/>
                    </a:lnTo>
                    <a:lnTo>
                      <a:pt x="86" y="58"/>
                    </a:lnTo>
                    <a:lnTo>
                      <a:pt x="94" y="52"/>
                    </a:lnTo>
                    <a:lnTo>
                      <a:pt x="102" y="44"/>
                    </a:lnTo>
                    <a:lnTo>
                      <a:pt x="108" y="34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110" y="20"/>
                    </a:lnTo>
                    <a:lnTo>
                      <a:pt x="108" y="18"/>
                    </a:lnTo>
                    <a:lnTo>
                      <a:pt x="104" y="18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98" y="30"/>
                    </a:lnTo>
                    <a:lnTo>
                      <a:pt x="94" y="36"/>
                    </a:lnTo>
                    <a:lnTo>
                      <a:pt x="90" y="42"/>
                    </a:lnTo>
                    <a:lnTo>
                      <a:pt x="82" y="48"/>
                    </a:lnTo>
                    <a:lnTo>
                      <a:pt x="76" y="52"/>
                    </a:lnTo>
                    <a:lnTo>
                      <a:pt x="68" y="54"/>
                    </a:lnTo>
                    <a:lnTo>
                      <a:pt x="60" y="54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42" y="54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0" y="38"/>
                    </a:lnTo>
                    <a:lnTo>
                      <a:pt x="16" y="30"/>
                    </a:lnTo>
                    <a:lnTo>
                      <a:pt x="12" y="22"/>
                    </a:lnTo>
                    <a:lnTo>
                      <a:pt x="10" y="1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-3576638" y="4762500"/>
                <a:ext cx="41275" cy="41275"/>
              </a:xfrm>
              <a:custGeom>
                <a:avLst/>
                <a:gdLst>
                  <a:gd name="T0" fmla="*/ 26 w 26"/>
                  <a:gd name="T1" fmla="*/ 14 h 26"/>
                  <a:gd name="T2" fmla="*/ 26 w 26"/>
                  <a:gd name="T3" fmla="*/ 14 h 26"/>
                  <a:gd name="T4" fmla="*/ 26 w 26"/>
                  <a:gd name="T5" fmla="*/ 18 h 26"/>
                  <a:gd name="T6" fmla="*/ 22 w 26"/>
                  <a:gd name="T7" fmla="*/ 22 h 26"/>
                  <a:gd name="T8" fmla="*/ 18 w 26"/>
                  <a:gd name="T9" fmla="*/ 26 h 26"/>
                  <a:gd name="T10" fmla="*/ 14 w 26"/>
                  <a:gd name="T11" fmla="*/ 26 h 26"/>
                  <a:gd name="T12" fmla="*/ 14 w 26"/>
                  <a:gd name="T13" fmla="*/ 26 h 26"/>
                  <a:gd name="T14" fmla="*/ 8 w 26"/>
                  <a:gd name="T15" fmla="*/ 26 h 26"/>
                  <a:gd name="T16" fmla="*/ 4 w 26"/>
                  <a:gd name="T17" fmla="*/ 22 h 26"/>
                  <a:gd name="T18" fmla="*/ 0 w 26"/>
                  <a:gd name="T19" fmla="*/ 18 h 26"/>
                  <a:gd name="T20" fmla="*/ 0 w 26"/>
                  <a:gd name="T21" fmla="*/ 14 h 26"/>
                  <a:gd name="T22" fmla="*/ 0 w 26"/>
                  <a:gd name="T23" fmla="*/ 14 h 26"/>
                  <a:gd name="T24" fmla="*/ 0 w 26"/>
                  <a:gd name="T25" fmla="*/ 8 h 26"/>
                  <a:gd name="T26" fmla="*/ 4 w 26"/>
                  <a:gd name="T27" fmla="*/ 4 h 26"/>
                  <a:gd name="T28" fmla="*/ 8 w 26"/>
                  <a:gd name="T29" fmla="*/ 0 h 26"/>
                  <a:gd name="T30" fmla="*/ 14 w 26"/>
                  <a:gd name="T31" fmla="*/ 0 h 26"/>
                  <a:gd name="T32" fmla="*/ 14 w 26"/>
                  <a:gd name="T33" fmla="*/ 0 h 26"/>
                  <a:gd name="T34" fmla="*/ 18 w 26"/>
                  <a:gd name="T35" fmla="*/ 0 h 26"/>
                  <a:gd name="T36" fmla="*/ 22 w 26"/>
                  <a:gd name="T37" fmla="*/ 4 h 26"/>
                  <a:gd name="T38" fmla="*/ 26 w 26"/>
                  <a:gd name="T39" fmla="*/ 8 h 26"/>
                  <a:gd name="T40" fmla="*/ 26 w 26"/>
                  <a:gd name="T41" fmla="*/ 14 h 26"/>
                  <a:gd name="T42" fmla="*/ 26 w 26"/>
                  <a:gd name="T43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6">
                    <a:moveTo>
                      <a:pt x="26" y="14"/>
                    </a:moveTo>
                    <a:lnTo>
                      <a:pt x="26" y="14"/>
                    </a:lnTo>
                    <a:lnTo>
                      <a:pt x="26" y="18"/>
                    </a:lnTo>
                    <a:lnTo>
                      <a:pt x="22" y="22"/>
                    </a:lnTo>
                    <a:lnTo>
                      <a:pt x="18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8" y="26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6" y="14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-3678238" y="4718050"/>
                <a:ext cx="158750" cy="25400"/>
              </a:xfrm>
              <a:custGeom>
                <a:avLst/>
                <a:gdLst>
                  <a:gd name="T0" fmla="*/ 100 w 100"/>
                  <a:gd name="T1" fmla="*/ 8 h 16"/>
                  <a:gd name="T2" fmla="*/ 100 w 100"/>
                  <a:gd name="T3" fmla="*/ 8 h 16"/>
                  <a:gd name="T4" fmla="*/ 96 w 100"/>
                  <a:gd name="T5" fmla="*/ 14 h 16"/>
                  <a:gd name="T6" fmla="*/ 92 w 100"/>
                  <a:gd name="T7" fmla="*/ 16 h 16"/>
                  <a:gd name="T8" fmla="*/ 8 w 100"/>
                  <a:gd name="T9" fmla="*/ 16 h 16"/>
                  <a:gd name="T10" fmla="*/ 8 w 100"/>
                  <a:gd name="T11" fmla="*/ 16 h 16"/>
                  <a:gd name="T12" fmla="*/ 2 w 100"/>
                  <a:gd name="T13" fmla="*/ 14 h 16"/>
                  <a:gd name="T14" fmla="*/ 0 w 100"/>
                  <a:gd name="T15" fmla="*/ 8 h 16"/>
                  <a:gd name="T16" fmla="*/ 0 w 100"/>
                  <a:gd name="T17" fmla="*/ 8 h 16"/>
                  <a:gd name="T18" fmla="*/ 0 w 100"/>
                  <a:gd name="T19" fmla="*/ 8 h 16"/>
                  <a:gd name="T20" fmla="*/ 2 w 100"/>
                  <a:gd name="T21" fmla="*/ 2 h 16"/>
                  <a:gd name="T22" fmla="*/ 8 w 100"/>
                  <a:gd name="T23" fmla="*/ 0 h 16"/>
                  <a:gd name="T24" fmla="*/ 92 w 100"/>
                  <a:gd name="T25" fmla="*/ 0 h 16"/>
                  <a:gd name="T26" fmla="*/ 92 w 100"/>
                  <a:gd name="T27" fmla="*/ 0 h 16"/>
                  <a:gd name="T28" fmla="*/ 96 w 100"/>
                  <a:gd name="T29" fmla="*/ 2 h 16"/>
                  <a:gd name="T30" fmla="*/ 100 w 100"/>
                  <a:gd name="T31" fmla="*/ 8 h 16"/>
                  <a:gd name="T32" fmla="*/ 100 w 100"/>
                  <a:gd name="T3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">
                    <a:moveTo>
                      <a:pt x="100" y="8"/>
                    </a:moveTo>
                    <a:lnTo>
                      <a:pt x="100" y="8"/>
                    </a:lnTo>
                    <a:lnTo>
                      <a:pt x="96" y="14"/>
                    </a:lnTo>
                    <a:lnTo>
                      <a:pt x="92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6" y="2"/>
                    </a:lnTo>
                    <a:lnTo>
                      <a:pt x="100" y="8"/>
                    </a:lnTo>
                    <a:lnTo>
                      <a:pt x="100" y="8"/>
                    </a:lnTo>
                    <a:close/>
                  </a:path>
                </a:pathLst>
              </a:custGeom>
              <a:solidFill>
                <a:srgbClr val="3D3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862716" y="3442191"/>
              <a:ext cx="1781075" cy="1519568"/>
              <a:chOff x="915988" y="8943975"/>
              <a:chExt cx="2400300" cy="2047875"/>
            </a:xfrm>
          </p:grpSpPr>
          <p:sp>
            <p:nvSpPr>
              <p:cNvPr id="87" name="Freeform 206"/>
              <p:cNvSpPr>
                <a:spLocks/>
              </p:cNvSpPr>
              <p:nvPr/>
            </p:nvSpPr>
            <p:spPr bwMode="auto">
              <a:xfrm>
                <a:off x="3005138" y="9569450"/>
                <a:ext cx="155575" cy="190500"/>
              </a:xfrm>
              <a:custGeom>
                <a:avLst/>
                <a:gdLst>
                  <a:gd name="T0" fmla="*/ 26 w 98"/>
                  <a:gd name="T1" fmla="*/ 84 h 120"/>
                  <a:gd name="T2" fmla="*/ 26 w 98"/>
                  <a:gd name="T3" fmla="*/ 84 h 120"/>
                  <a:gd name="T4" fmla="*/ 42 w 98"/>
                  <a:gd name="T5" fmla="*/ 100 h 120"/>
                  <a:gd name="T6" fmla="*/ 58 w 98"/>
                  <a:gd name="T7" fmla="*/ 110 h 120"/>
                  <a:gd name="T8" fmla="*/ 78 w 98"/>
                  <a:gd name="T9" fmla="*/ 118 h 120"/>
                  <a:gd name="T10" fmla="*/ 86 w 98"/>
                  <a:gd name="T11" fmla="*/ 120 h 120"/>
                  <a:gd name="T12" fmla="*/ 96 w 98"/>
                  <a:gd name="T13" fmla="*/ 120 h 120"/>
                  <a:gd name="T14" fmla="*/ 96 w 98"/>
                  <a:gd name="T15" fmla="*/ 120 h 120"/>
                  <a:gd name="T16" fmla="*/ 98 w 98"/>
                  <a:gd name="T17" fmla="*/ 108 h 120"/>
                  <a:gd name="T18" fmla="*/ 98 w 98"/>
                  <a:gd name="T19" fmla="*/ 96 h 120"/>
                  <a:gd name="T20" fmla="*/ 96 w 98"/>
                  <a:gd name="T21" fmla="*/ 84 h 120"/>
                  <a:gd name="T22" fmla="*/ 94 w 98"/>
                  <a:gd name="T23" fmla="*/ 72 h 120"/>
                  <a:gd name="T24" fmla="*/ 90 w 98"/>
                  <a:gd name="T25" fmla="*/ 60 h 120"/>
                  <a:gd name="T26" fmla="*/ 86 w 98"/>
                  <a:gd name="T27" fmla="*/ 48 h 120"/>
                  <a:gd name="T28" fmla="*/ 80 w 98"/>
                  <a:gd name="T29" fmla="*/ 38 h 120"/>
                  <a:gd name="T30" fmla="*/ 72 w 98"/>
                  <a:gd name="T31" fmla="*/ 28 h 120"/>
                  <a:gd name="T32" fmla="*/ 72 w 98"/>
                  <a:gd name="T33" fmla="*/ 28 h 120"/>
                  <a:gd name="T34" fmla="*/ 60 w 98"/>
                  <a:gd name="T35" fmla="*/ 16 h 120"/>
                  <a:gd name="T36" fmla="*/ 46 w 98"/>
                  <a:gd name="T37" fmla="*/ 8 h 120"/>
                  <a:gd name="T38" fmla="*/ 30 w 98"/>
                  <a:gd name="T39" fmla="*/ 2 h 120"/>
                  <a:gd name="T40" fmla="*/ 14 w 98"/>
                  <a:gd name="T41" fmla="*/ 0 h 120"/>
                  <a:gd name="T42" fmla="*/ 14 w 98"/>
                  <a:gd name="T43" fmla="*/ 0 h 120"/>
                  <a:gd name="T44" fmla="*/ 8 w 98"/>
                  <a:gd name="T45" fmla="*/ 2 h 120"/>
                  <a:gd name="T46" fmla="*/ 4 w 98"/>
                  <a:gd name="T47" fmla="*/ 6 h 120"/>
                  <a:gd name="T48" fmla="*/ 0 w 98"/>
                  <a:gd name="T49" fmla="*/ 12 h 120"/>
                  <a:gd name="T50" fmla="*/ 0 w 98"/>
                  <a:gd name="T51" fmla="*/ 20 h 120"/>
                  <a:gd name="T52" fmla="*/ 0 w 98"/>
                  <a:gd name="T53" fmla="*/ 20 h 120"/>
                  <a:gd name="T54" fmla="*/ 4 w 98"/>
                  <a:gd name="T55" fmla="*/ 36 h 120"/>
                  <a:gd name="T56" fmla="*/ 10 w 98"/>
                  <a:gd name="T57" fmla="*/ 52 h 120"/>
                  <a:gd name="T58" fmla="*/ 16 w 98"/>
                  <a:gd name="T59" fmla="*/ 68 h 120"/>
                  <a:gd name="T60" fmla="*/ 26 w 98"/>
                  <a:gd name="T61" fmla="*/ 84 h 120"/>
                  <a:gd name="T62" fmla="*/ 26 w 98"/>
                  <a:gd name="T63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20">
                    <a:moveTo>
                      <a:pt x="26" y="84"/>
                    </a:moveTo>
                    <a:lnTo>
                      <a:pt x="26" y="84"/>
                    </a:lnTo>
                    <a:lnTo>
                      <a:pt x="42" y="100"/>
                    </a:lnTo>
                    <a:lnTo>
                      <a:pt x="58" y="110"/>
                    </a:lnTo>
                    <a:lnTo>
                      <a:pt x="78" y="118"/>
                    </a:lnTo>
                    <a:lnTo>
                      <a:pt x="86" y="120"/>
                    </a:lnTo>
                    <a:lnTo>
                      <a:pt x="96" y="120"/>
                    </a:lnTo>
                    <a:lnTo>
                      <a:pt x="96" y="120"/>
                    </a:lnTo>
                    <a:lnTo>
                      <a:pt x="98" y="108"/>
                    </a:lnTo>
                    <a:lnTo>
                      <a:pt x="98" y="96"/>
                    </a:lnTo>
                    <a:lnTo>
                      <a:pt x="96" y="84"/>
                    </a:lnTo>
                    <a:lnTo>
                      <a:pt x="94" y="72"/>
                    </a:lnTo>
                    <a:lnTo>
                      <a:pt x="90" y="60"/>
                    </a:lnTo>
                    <a:lnTo>
                      <a:pt x="86" y="48"/>
                    </a:lnTo>
                    <a:lnTo>
                      <a:pt x="80" y="3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60" y="16"/>
                    </a:lnTo>
                    <a:lnTo>
                      <a:pt x="46" y="8"/>
                    </a:lnTo>
                    <a:lnTo>
                      <a:pt x="3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36"/>
                    </a:lnTo>
                    <a:lnTo>
                      <a:pt x="10" y="52"/>
                    </a:lnTo>
                    <a:lnTo>
                      <a:pt x="16" y="68"/>
                    </a:lnTo>
                    <a:lnTo>
                      <a:pt x="26" y="84"/>
                    </a:lnTo>
                    <a:lnTo>
                      <a:pt x="26" y="8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Freeform 207"/>
              <p:cNvSpPr>
                <a:spLocks/>
              </p:cNvSpPr>
              <p:nvPr/>
            </p:nvSpPr>
            <p:spPr bwMode="auto">
              <a:xfrm>
                <a:off x="3113088" y="9817100"/>
                <a:ext cx="190500" cy="187325"/>
              </a:xfrm>
              <a:custGeom>
                <a:avLst/>
                <a:gdLst>
                  <a:gd name="T0" fmla="*/ 78 w 120"/>
                  <a:gd name="T1" fmla="*/ 96 h 118"/>
                  <a:gd name="T2" fmla="*/ 78 w 120"/>
                  <a:gd name="T3" fmla="*/ 96 h 118"/>
                  <a:gd name="T4" fmla="*/ 68 w 120"/>
                  <a:gd name="T5" fmla="*/ 104 h 118"/>
                  <a:gd name="T6" fmla="*/ 58 w 120"/>
                  <a:gd name="T7" fmla="*/ 110 h 118"/>
                  <a:gd name="T8" fmla="*/ 48 w 120"/>
                  <a:gd name="T9" fmla="*/ 114 h 118"/>
                  <a:gd name="T10" fmla="*/ 38 w 120"/>
                  <a:gd name="T11" fmla="*/ 116 h 118"/>
                  <a:gd name="T12" fmla="*/ 28 w 120"/>
                  <a:gd name="T13" fmla="*/ 118 h 118"/>
                  <a:gd name="T14" fmla="*/ 18 w 120"/>
                  <a:gd name="T15" fmla="*/ 118 h 118"/>
                  <a:gd name="T16" fmla="*/ 10 w 120"/>
                  <a:gd name="T17" fmla="*/ 116 h 118"/>
                  <a:gd name="T18" fmla="*/ 0 w 120"/>
                  <a:gd name="T19" fmla="*/ 112 h 118"/>
                  <a:gd name="T20" fmla="*/ 0 w 120"/>
                  <a:gd name="T21" fmla="*/ 112 h 118"/>
                  <a:gd name="T22" fmla="*/ 8 w 120"/>
                  <a:gd name="T23" fmla="*/ 88 h 118"/>
                  <a:gd name="T24" fmla="*/ 18 w 120"/>
                  <a:gd name="T25" fmla="*/ 66 h 118"/>
                  <a:gd name="T26" fmla="*/ 30 w 120"/>
                  <a:gd name="T27" fmla="*/ 46 h 118"/>
                  <a:gd name="T28" fmla="*/ 48 w 120"/>
                  <a:gd name="T29" fmla="*/ 28 h 118"/>
                  <a:gd name="T30" fmla="*/ 48 w 120"/>
                  <a:gd name="T31" fmla="*/ 28 h 118"/>
                  <a:gd name="T32" fmla="*/ 62 w 120"/>
                  <a:gd name="T33" fmla="*/ 16 h 118"/>
                  <a:gd name="T34" fmla="*/ 76 w 120"/>
                  <a:gd name="T35" fmla="*/ 8 h 118"/>
                  <a:gd name="T36" fmla="*/ 92 w 120"/>
                  <a:gd name="T37" fmla="*/ 2 h 118"/>
                  <a:gd name="T38" fmla="*/ 108 w 120"/>
                  <a:gd name="T39" fmla="*/ 0 h 118"/>
                  <a:gd name="T40" fmla="*/ 108 w 120"/>
                  <a:gd name="T41" fmla="*/ 0 h 118"/>
                  <a:gd name="T42" fmla="*/ 114 w 120"/>
                  <a:gd name="T43" fmla="*/ 2 h 118"/>
                  <a:gd name="T44" fmla="*/ 118 w 120"/>
                  <a:gd name="T45" fmla="*/ 8 h 118"/>
                  <a:gd name="T46" fmla="*/ 120 w 120"/>
                  <a:gd name="T47" fmla="*/ 16 h 118"/>
                  <a:gd name="T48" fmla="*/ 120 w 120"/>
                  <a:gd name="T49" fmla="*/ 24 h 118"/>
                  <a:gd name="T50" fmla="*/ 120 w 120"/>
                  <a:gd name="T51" fmla="*/ 24 h 118"/>
                  <a:gd name="T52" fmla="*/ 114 w 120"/>
                  <a:gd name="T53" fmla="*/ 46 h 118"/>
                  <a:gd name="T54" fmla="*/ 104 w 120"/>
                  <a:gd name="T55" fmla="*/ 66 h 118"/>
                  <a:gd name="T56" fmla="*/ 92 w 120"/>
                  <a:gd name="T57" fmla="*/ 82 h 118"/>
                  <a:gd name="T58" fmla="*/ 78 w 120"/>
                  <a:gd name="T59" fmla="*/ 96 h 118"/>
                  <a:gd name="T60" fmla="*/ 78 w 120"/>
                  <a:gd name="T61" fmla="*/ 9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18">
                    <a:moveTo>
                      <a:pt x="78" y="96"/>
                    </a:moveTo>
                    <a:lnTo>
                      <a:pt x="78" y="96"/>
                    </a:lnTo>
                    <a:lnTo>
                      <a:pt x="68" y="104"/>
                    </a:lnTo>
                    <a:lnTo>
                      <a:pt x="58" y="110"/>
                    </a:lnTo>
                    <a:lnTo>
                      <a:pt x="48" y="114"/>
                    </a:lnTo>
                    <a:lnTo>
                      <a:pt x="38" y="116"/>
                    </a:lnTo>
                    <a:lnTo>
                      <a:pt x="28" y="118"/>
                    </a:lnTo>
                    <a:lnTo>
                      <a:pt x="18" y="118"/>
                    </a:lnTo>
                    <a:lnTo>
                      <a:pt x="10" y="116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8" y="88"/>
                    </a:lnTo>
                    <a:lnTo>
                      <a:pt x="18" y="66"/>
                    </a:lnTo>
                    <a:lnTo>
                      <a:pt x="30" y="46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62" y="16"/>
                    </a:lnTo>
                    <a:lnTo>
                      <a:pt x="76" y="8"/>
                    </a:lnTo>
                    <a:lnTo>
                      <a:pt x="92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14" y="2"/>
                    </a:lnTo>
                    <a:lnTo>
                      <a:pt x="118" y="8"/>
                    </a:lnTo>
                    <a:lnTo>
                      <a:pt x="120" y="16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14" y="46"/>
                    </a:lnTo>
                    <a:lnTo>
                      <a:pt x="104" y="66"/>
                    </a:lnTo>
                    <a:lnTo>
                      <a:pt x="92" y="82"/>
                    </a:lnTo>
                    <a:lnTo>
                      <a:pt x="78" y="96"/>
                    </a:lnTo>
                    <a:lnTo>
                      <a:pt x="78" y="9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Freeform 208"/>
              <p:cNvSpPr>
                <a:spLocks/>
              </p:cNvSpPr>
              <p:nvPr/>
            </p:nvSpPr>
            <p:spPr bwMode="auto">
              <a:xfrm>
                <a:off x="2995613" y="9785350"/>
                <a:ext cx="130175" cy="209550"/>
              </a:xfrm>
              <a:custGeom>
                <a:avLst/>
                <a:gdLst>
                  <a:gd name="T0" fmla="*/ 14 w 82"/>
                  <a:gd name="T1" fmla="*/ 82 h 132"/>
                  <a:gd name="T2" fmla="*/ 14 w 82"/>
                  <a:gd name="T3" fmla="*/ 82 h 132"/>
                  <a:gd name="T4" fmla="*/ 24 w 82"/>
                  <a:gd name="T5" fmla="*/ 100 h 132"/>
                  <a:gd name="T6" fmla="*/ 40 w 82"/>
                  <a:gd name="T7" fmla="*/ 116 h 132"/>
                  <a:gd name="T8" fmla="*/ 56 w 82"/>
                  <a:gd name="T9" fmla="*/ 126 h 132"/>
                  <a:gd name="T10" fmla="*/ 64 w 82"/>
                  <a:gd name="T11" fmla="*/ 130 h 132"/>
                  <a:gd name="T12" fmla="*/ 74 w 82"/>
                  <a:gd name="T13" fmla="*/ 132 h 132"/>
                  <a:gd name="T14" fmla="*/ 74 w 82"/>
                  <a:gd name="T15" fmla="*/ 132 h 132"/>
                  <a:gd name="T16" fmla="*/ 78 w 82"/>
                  <a:gd name="T17" fmla="*/ 120 h 132"/>
                  <a:gd name="T18" fmla="*/ 80 w 82"/>
                  <a:gd name="T19" fmla="*/ 108 h 132"/>
                  <a:gd name="T20" fmla="*/ 82 w 82"/>
                  <a:gd name="T21" fmla="*/ 96 h 132"/>
                  <a:gd name="T22" fmla="*/ 82 w 82"/>
                  <a:gd name="T23" fmla="*/ 84 h 132"/>
                  <a:gd name="T24" fmla="*/ 80 w 82"/>
                  <a:gd name="T25" fmla="*/ 72 h 132"/>
                  <a:gd name="T26" fmla="*/ 78 w 82"/>
                  <a:gd name="T27" fmla="*/ 60 h 132"/>
                  <a:gd name="T28" fmla="*/ 74 w 82"/>
                  <a:gd name="T29" fmla="*/ 50 h 132"/>
                  <a:gd name="T30" fmla="*/ 68 w 82"/>
                  <a:gd name="T31" fmla="*/ 38 h 132"/>
                  <a:gd name="T32" fmla="*/ 68 w 82"/>
                  <a:gd name="T33" fmla="*/ 38 h 132"/>
                  <a:gd name="T34" fmla="*/ 58 w 82"/>
                  <a:gd name="T35" fmla="*/ 24 h 132"/>
                  <a:gd name="T36" fmla="*/ 46 w 82"/>
                  <a:gd name="T37" fmla="*/ 12 h 132"/>
                  <a:gd name="T38" fmla="*/ 32 w 82"/>
                  <a:gd name="T39" fmla="*/ 4 h 132"/>
                  <a:gd name="T40" fmla="*/ 18 w 82"/>
                  <a:gd name="T41" fmla="*/ 0 h 132"/>
                  <a:gd name="T42" fmla="*/ 18 w 82"/>
                  <a:gd name="T43" fmla="*/ 0 h 132"/>
                  <a:gd name="T44" fmla="*/ 12 w 82"/>
                  <a:gd name="T45" fmla="*/ 0 h 132"/>
                  <a:gd name="T46" fmla="*/ 6 w 82"/>
                  <a:gd name="T47" fmla="*/ 2 h 132"/>
                  <a:gd name="T48" fmla="*/ 2 w 82"/>
                  <a:gd name="T49" fmla="*/ 8 h 132"/>
                  <a:gd name="T50" fmla="*/ 0 w 82"/>
                  <a:gd name="T51" fmla="*/ 16 h 132"/>
                  <a:gd name="T52" fmla="*/ 0 w 82"/>
                  <a:gd name="T53" fmla="*/ 16 h 132"/>
                  <a:gd name="T54" fmla="*/ 0 w 82"/>
                  <a:gd name="T55" fmla="*/ 32 h 132"/>
                  <a:gd name="T56" fmla="*/ 2 w 82"/>
                  <a:gd name="T57" fmla="*/ 50 h 132"/>
                  <a:gd name="T58" fmla="*/ 6 w 82"/>
                  <a:gd name="T59" fmla="*/ 66 h 132"/>
                  <a:gd name="T60" fmla="*/ 14 w 82"/>
                  <a:gd name="T61" fmla="*/ 82 h 132"/>
                  <a:gd name="T62" fmla="*/ 14 w 82"/>
                  <a:gd name="T63" fmla="*/ 8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132">
                    <a:moveTo>
                      <a:pt x="14" y="82"/>
                    </a:moveTo>
                    <a:lnTo>
                      <a:pt x="14" y="82"/>
                    </a:lnTo>
                    <a:lnTo>
                      <a:pt x="24" y="100"/>
                    </a:lnTo>
                    <a:lnTo>
                      <a:pt x="40" y="116"/>
                    </a:lnTo>
                    <a:lnTo>
                      <a:pt x="56" y="126"/>
                    </a:lnTo>
                    <a:lnTo>
                      <a:pt x="64" y="130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78" y="120"/>
                    </a:lnTo>
                    <a:lnTo>
                      <a:pt x="80" y="108"/>
                    </a:lnTo>
                    <a:lnTo>
                      <a:pt x="82" y="96"/>
                    </a:lnTo>
                    <a:lnTo>
                      <a:pt x="82" y="84"/>
                    </a:lnTo>
                    <a:lnTo>
                      <a:pt x="80" y="72"/>
                    </a:lnTo>
                    <a:lnTo>
                      <a:pt x="78" y="60"/>
                    </a:lnTo>
                    <a:lnTo>
                      <a:pt x="74" y="50"/>
                    </a:lnTo>
                    <a:lnTo>
                      <a:pt x="68" y="38"/>
                    </a:lnTo>
                    <a:lnTo>
                      <a:pt x="68" y="38"/>
                    </a:lnTo>
                    <a:lnTo>
                      <a:pt x="58" y="24"/>
                    </a:lnTo>
                    <a:lnTo>
                      <a:pt x="46" y="12"/>
                    </a:lnTo>
                    <a:lnTo>
                      <a:pt x="32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32"/>
                    </a:lnTo>
                    <a:lnTo>
                      <a:pt x="2" y="50"/>
                    </a:lnTo>
                    <a:lnTo>
                      <a:pt x="6" y="66"/>
                    </a:lnTo>
                    <a:lnTo>
                      <a:pt x="14" y="82"/>
                    </a:lnTo>
                    <a:lnTo>
                      <a:pt x="14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Freeform 209"/>
              <p:cNvSpPr>
                <a:spLocks/>
              </p:cNvSpPr>
              <p:nvPr/>
            </p:nvSpPr>
            <p:spPr bwMode="auto">
              <a:xfrm>
                <a:off x="3024188" y="10071100"/>
                <a:ext cx="215900" cy="161925"/>
              </a:xfrm>
              <a:custGeom>
                <a:avLst/>
                <a:gdLst>
                  <a:gd name="T0" fmla="*/ 80 w 136"/>
                  <a:gd name="T1" fmla="*/ 90 h 102"/>
                  <a:gd name="T2" fmla="*/ 80 w 136"/>
                  <a:gd name="T3" fmla="*/ 90 h 102"/>
                  <a:gd name="T4" fmla="*/ 68 w 136"/>
                  <a:gd name="T5" fmla="*/ 96 h 102"/>
                  <a:gd name="T6" fmla="*/ 58 w 136"/>
                  <a:gd name="T7" fmla="*/ 100 h 102"/>
                  <a:gd name="T8" fmla="*/ 48 w 136"/>
                  <a:gd name="T9" fmla="*/ 102 h 102"/>
                  <a:gd name="T10" fmla="*/ 36 w 136"/>
                  <a:gd name="T11" fmla="*/ 102 h 102"/>
                  <a:gd name="T12" fmla="*/ 26 w 136"/>
                  <a:gd name="T13" fmla="*/ 102 h 102"/>
                  <a:gd name="T14" fmla="*/ 18 w 136"/>
                  <a:gd name="T15" fmla="*/ 98 h 102"/>
                  <a:gd name="T16" fmla="*/ 8 w 136"/>
                  <a:gd name="T17" fmla="*/ 96 h 102"/>
                  <a:gd name="T18" fmla="*/ 0 w 136"/>
                  <a:gd name="T19" fmla="*/ 90 h 102"/>
                  <a:gd name="T20" fmla="*/ 0 w 136"/>
                  <a:gd name="T21" fmla="*/ 90 h 102"/>
                  <a:gd name="T22" fmla="*/ 12 w 136"/>
                  <a:gd name="T23" fmla="*/ 70 h 102"/>
                  <a:gd name="T24" fmla="*/ 26 w 136"/>
                  <a:gd name="T25" fmla="*/ 50 h 102"/>
                  <a:gd name="T26" fmla="*/ 42 w 136"/>
                  <a:gd name="T27" fmla="*/ 32 h 102"/>
                  <a:gd name="T28" fmla="*/ 62 w 136"/>
                  <a:gd name="T29" fmla="*/ 18 h 102"/>
                  <a:gd name="T30" fmla="*/ 62 w 136"/>
                  <a:gd name="T31" fmla="*/ 18 h 102"/>
                  <a:gd name="T32" fmla="*/ 78 w 136"/>
                  <a:gd name="T33" fmla="*/ 8 h 102"/>
                  <a:gd name="T34" fmla="*/ 94 w 136"/>
                  <a:gd name="T35" fmla="*/ 4 h 102"/>
                  <a:gd name="T36" fmla="*/ 112 w 136"/>
                  <a:gd name="T37" fmla="*/ 0 h 102"/>
                  <a:gd name="T38" fmla="*/ 126 w 136"/>
                  <a:gd name="T39" fmla="*/ 2 h 102"/>
                  <a:gd name="T40" fmla="*/ 126 w 136"/>
                  <a:gd name="T41" fmla="*/ 2 h 102"/>
                  <a:gd name="T42" fmla="*/ 132 w 136"/>
                  <a:gd name="T43" fmla="*/ 6 h 102"/>
                  <a:gd name="T44" fmla="*/ 136 w 136"/>
                  <a:gd name="T45" fmla="*/ 12 h 102"/>
                  <a:gd name="T46" fmla="*/ 136 w 136"/>
                  <a:gd name="T47" fmla="*/ 20 h 102"/>
                  <a:gd name="T48" fmla="*/ 134 w 136"/>
                  <a:gd name="T49" fmla="*/ 28 h 102"/>
                  <a:gd name="T50" fmla="*/ 134 w 136"/>
                  <a:gd name="T51" fmla="*/ 28 h 102"/>
                  <a:gd name="T52" fmla="*/ 124 w 136"/>
                  <a:gd name="T53" fmla="*/ 48 h 102"/>
                  <a:gd name="T54" fmla="*/ 112 w 136"/>
                  <a:gd name="T55" fmla="*/ 66 h 102"/>
                  <a:gd name="T56" fmla="*/ 96 w 136"/>
                  <a:gd name="T57" fmla="*/ 80 h 102"/>
                  <a:gd name="T58" fmla="*/ 80 w 136"/>
                  <a:gd name="T59" fmla="*/ 90 h 102"/>
                  <a:gd name="T60" fmla="*/ 80 w 136"/>
                  <a:gd name="T61" fmla="*/ 9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6" h="102">
                    <a:moveTo>
                      <a:pt x="80" y="90"/>
                    </a:moveTo>
                    <a:lnTo>
                      <a:pt x="80" y="90"/>
                    </a:lnTo>
                    <a:lnTo>
                      <a:pt x="68" y="96"/>
                    </a:lnTo>
                    <a:lnTo>
                      <a:pt x="58" y="100"/>
                    </a:lnTo>
                    <a:lnTo>
                      <a:pt x="48" y="102"/>
                    </a:lnTo>
                    <a:lnTo>
                      <a:pt x="36" y="102"/>
                    </a:lnTo>
                    <a:lnTo>
                      <a:pt x="26" y="102"/>
                    </a:lnTo>
                    <a:lnTo>
                      <a:pt x="18" y="98"/>
                    </a:lnTo>
                    <a:lnTo>
                      <a:pt x="8" y="96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12" y="70"/>
                    </a:lnTo>
                    <a:lnTo>
                      <a:pt x="26" y="50"/>
                    </a:lnTo>
                    <a:lnTo>
                      <a:pt x="42" y="32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78" y="8"/>
                    </a:lnTo>
                    <a:lnTo>
                      <a:pt x="94" y="4"/>
                    </a:lnTo>
                    <a:lnTo>
                      <a:pt x="112" y="0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32" y="6"/>
                    </a:lnTo>
                    <a:lnTo>
                      <a:pt x="136" y="12"/>
                    </a:lnTo>
                    <a:lnTo>
                      <a:pt x="136" y="20"/>
                    </a:lnTo>
                    <a:lnTo>
                      <a:pt x="134" y="28"/>
                    </a:lnTo>
                    <a:lnTo>
                      <a:pt x="134" y="28"/>
                    </a:lnTo>
                    <a:lnTo>
                      <a:pt x="124" y="48"/>
                    </a:lnTo>
                    <a:lnTo>
                      <a:pt x="112" y="66"/>
                    </a:lnTo>
                    <a:lnTo>
                      <a:pt x="96" y="80"/>
                    </a:lnTo>
                    <a:lnTo>
                      <a:pt x="80" y="90"/>
                    </a:lnTo>
                    <a:lnTo>
                      <a:pt x="80" y="90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10"/>
              <p:cNvSpPr>
                <a:spLocks/>
              </p:cNvSpPr>
              <p:nvPr/>
            </p:nvSpPr>
            <p:spPr bwMode="auto">
              <a:xfrm>
                <a:off x="2935288" y="9988550"/>
                <a:ext cx="117475" cy="225425"/>
              </a:xfrm>
              <a:custGeom>
                <a:avLst/>
                <a:gdLst>
                  <a:gd name="T0" fmla="*/ 6 w 74"/>
                  <a:gd name="T1" fmla="*/ 82 h 142"/>
                  <a:gd name="T2" fmla="*/ 6 w 74"/>
                  <a:gd name="T3" fmla="*/ 82 h 142"/>
                  <a:gd name="T4" fmla="*/ 14 w 74"/>
                  <a:gd name="T5" fmla="*/ 102 h 142"/>
                  <a:gd name="T6" fmla="*/ 24 w 74"/>
                  <a:gd name="T7" fmla="*/ 120 h 142"/>
                  <a:gd name="T8" fmla="*/ 38 w 74"/>
                  <a:gd name="T9" fmla="*/ 132 h 142"/>
                  <a:gd name="T10" fmla="*/ 46 w 74"/>
                  <a:gd name="T11" fmla="*/ 138 h 142"/>
                  <a:gd name="T12" fmla="*/ 56 w 74"/>
                  <a:gd name="T13" fmla="*/ 142 h 142"/>
                  <a:gd name="T14" fmla="*/ 56 w 74"/>
                  <a:gd name="T15" fmla="*/ 142 h 142"/>
                  <a:gd name="T16" fmla="*/ 62 w 74"/>
                  <a:gd name="T17" fmla="*/ 132 h 142"/>
                  <a:gd name="T18" fmla="*/ 66 w 74"/>
                  <a:gd name="T19" fmla="*/ 120 h 142"/>
                  <a:gd name="T20" fmla="*/ 70 w 74"/>
                  <a:gd name="T21" fmla="*/ 108 h 142"/>
                  <a:gd name="T22" fmla="*/ 72 w 74"/>
                  <a:gd name="T23" fmla="*/ 96 h 142"/>
                  <a:gd name="T24" fmla="*/ 74 w 74"/>
                  <a:gd name="T25" fmla="*/ 84 h 142"/>
                  <a:gd name="T26" fmla="*/ 72 w 74"/>
                  <a:gd name="T27" fmla="*/ 74 h 142"/>
                  <a:gd name="T28" fmla="*/ 72 w 74"/>
                  <a:gd name="T29" fmla="*/ 62 h 142"/>
                  <a:gd name="T30" fmla="*/ 68 w 74"/>
                  <a:gd name="T31" fmla="*/ 50 h 142"/>
                  <a:gd name="T32" fmla="*/ 68 w 74"/>
                  <a:gd name="T33" fmla="*/ 50 h 142"/>
                  <a:gd name="T34" fmla="*/ 60 w 74"/>
                  <a:gd name="T35" fmla="*/ 34 h 142"/>
                  <a:gd name="T36" fmla="*/ 52 w 74"/>
                  <a:gd name="T37" fmla="*/ 20 h 142"/>
                  <a:gd name="T38" fmla="*/ 40 w 74"/>
                  <a:gd name="T39" fmla="*/ 10 h 142"/>
                  <a:gd name="T40" fmla="*/ 26 w 74"/>
                  <a:gd name="T41" fmla="*/ 2 h 142"/>
                  <a:gd name="T42" fmla="*/ 26 w 74"/>
                  <a:gd name="T43" fmla="*/ 2 h 142"/>
                  <a:gd name="T44" fmla="*/ 20 w 74"/>
                  <a:gd name="T45" fmla="*/ 0 h 142"/>
                  <a:gd name="T46" fmla="*/ 14 w 74"/>
                  <a:gd name="T47" fmla="*/ 2 h 142"/>
                  <a:gd name="T48" fmla="*/ 8 w 74"/>
                  <a:gd name="T49" fmla="*/ 8 h 142"/>
                  <a:gd name="T50" fmla="*/ 6 w 74"/>
                  <a:gd name="T51" fmla="*/ 14 h 142"/>
                  <a:gd name="T52" fmla="*/ 6 w 74"/>
                  <a:gd name="T53" fmla="*/ 14 h 142"/>
                  <a:gd name="T54" fmla="*/ 2 w 74"/>
                  <a:gd name="T55" fmla="*/ 30 h 142"/>
                  <a:gd name="T56" fmla="*/ 0 w 74"/>
                  <a:gd name="T57" fmla="*/ 48 h 142"/>
                  <a:gd name="T58" fmla="*/ 2 w 74"/>
                  <a:gd name="T59" fmla="*/ 64 h 142"/>
                  <a:gd name="T60" fmla="*/ 6 w 74"/>
                  <a:gd name="T61" fmla="*/ 82 h 142"/>
                  <a:gd name="T62" fmla="*/ 6 w 74"/>
                  <a:gd name="T63" fmla="*/ 8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" h="142">
                    <a:moveTo>
                      <a:pt x="6" y="82"/>
                    </a:moveTo>
                    <a:lnTo>
                      <a:pt x="6" y="82"/>
                    </a:lnTo>
                    <a:lnTo>
                      <a:pt x="14" y="102"/>
                    </a:lnTo>
                    <a:lnTo>
                      <a:pt x="24" y="120"/>
                    </a:lnTo>
                    <a:lnTo>
                      <a:pt x="38" y="132"/>
                    </a:lnTo>
                    <a:lnTo>
                      <a:pt x="46" y="138"/>
                    </a:lnTo>
                    <a:lnTo>
                      <a:pt x="56" y="142"/>
                    </a:lnTo>
                    <a:lnTo>
                      <a:pt x="56" y="142"/>
                    </a:lnTo>
                    <a:lnTo>
                      <a:pt x="62" y="132"/>
                    </a:lnTo>
                    <a:lnTo>
                      <a:pt x="66" y="120"/>
                    </a:lnTo>
                    <a:lnTo>
                      <a:pt x="70" y="108"/>
                    </a:lnTo>
                    <a:lnTo>
                      <a:pt x="72" y="96"/>
                    </a:lnTo>
                    <a:lnTo>
                      <a:pt x="74" y="84"/>
                    </a:lnTo>
                    <a:lnTo>
                      <a:pt x="72" y="74"/>
                    </a:lnTo>
                    <a:lnTo>
                      <a:pt x="72" y="62"/>
                    </a:lnTo>
                    <a:lnTo>
                      <a:pt x="68" y="50"/>
                    </a:lnTo>
                    <a:lnTo>
                      <a:pt x="68" y="50"/>
                    </a:lnTo>
                    <a:lnTo>
                      <a:pt x="60" y="34"/>
                    </a:lnTo>
                    <a:lnTo>
                      <a:pt x="52" y="20"/>
                    </a:lnTo>
                    <a:lnTo>
                      <a:pt x="40" y="1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8" y="8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2" y="30"/>
                    </a:lnTo>
                    <a:lnTo>
                      <a:pt x="0" y="48"/>
                    </a:lnTo>
                    <a:lnTo>
                      <a:pt x="2" y="64"/>
                    </a:lnTo>
                    <a:lnTo>
                      <a:pt x="6" y="82"/>
                    </a:lnTo>
                    <a:lnTo>
                      <a:pt x="6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Freeform 211"/>
              <p:cNvSpPr>
                <a:spLocks/>
              </p:cNvSpPr>
              <p:nvPr/>
            </p:nvSpPr>
            <p:spPr bwMode="auto">
              <a:xfrm>
                <a:off x="2894013" y="10306050"/>
                <a:ext cx="234950" cy="139700"/>
              </a:xfrm>
              <a:custGeom>
                <a:avLst/>
                <a:gdLst>
                  <a:gd name="T0" fmla="*/ 78 w 148"/>
                  <a:gd name="T1" fmla="*/ 84 h 88"/>
                  <a:gd name="T2" fmla="*/ 78 w 148"/>
                  <a:gd name="T3" fmla="*/ 84 h 88"/>
                  <a:gd name="T4" fmla="*/ 66 w 148"/>
                  <a:gd name="T5" fmla="*/ 86 h 88"/>
                  <a:gd name="T6" fmla="*/ 54 w 148"/>
                  <a:gd name="T7" fmla="*/ 88 h 88"/>
                  <a:gd name="T8" fmla="*/ 44 w 148"/>
                  <a:gd name="T9" fmla="*/ 88 h 88"/>
                  <a:gd name="T10" fmla="*/ 34 w 148"/>
                  <a:gd name="T11" fmla="*/ 86 h 88"/>
                  <a:gd name="T12" fmla="*/ 24 w 148"/>
                  <a:gd name="T13" fmla="*/ 84 h 88"/>
                  <a:gd name="T14" fmla="*/ 16 w 148"/>
                  <a:gd name="T15" fmla="*/ 78 h 88"/>
                  <a:gd name="T16" fmla="*/ 6 w 148"/>
                  <a:gd name="T17" fmla="*/ 74 h 88"/>
                  <a:gd name="T18" fmla="*/ 0 w 148"/>
                  <a:gd name="T19" fmla="*/ 68 h 88"/>
                  <a:gd name="T20" fmla="*/ 0 w 148"/>
                  <a:gd name="T21" fmla="*/ 68 h 88"/>
                  <a:gd name="T22" fmla="*/ 16 w 148"/>
                  <a:gd name="T23" fmla="*/ 48 h 88"/>
                  <a:gd name="T24" fmla="*/ 34 w 148"/>
                  <a:gd name="T25" fmla="*/ 32 h 88"/>
                  <a:gd name="T26" fmla="*/ 54 w 148"/>
                  <a:gd name="T27" fmla="*/ 18 h 88"/>
                  <a:gd name="T28" fmla="*/ 76 w 148"/>
                  <a:gd name="T29" fmla="*/ 8 h 88"/>
                  <a:gd name="T30" fmla="*/ 76 w 148"/>
                  <a:gd name="T31" fmla="*/ 8 h 88"/>
                  <a:gd name="T32" fmla="*/ 94 w 148"/>
                  <a:gd name="T33" fmla="*/ 2 h 88"/>
                  <a:gd name="T34" fmla="*/ 110 w 148"/>
                  <a:gd name="T35" fmla="*/ 0 h 88"/>
                  <a:gd name="T36" fmla="*/ 126 w 148"/>
                  <a:gd name="T37" fmla="*/ 0 h 88"/>
                  <a:gd name="T38" fmla="*/ 142 w 148"/>
                  <a:gd name="T39" fmla="*/ 4 h 88"/>
                  <a:gd name="T40" fmla="*/ 142 w 148"/>
                  <a:gd name="T41" fmla="*/ 4 h 88"/>
                  <a:gd name="T42" fmla="*/ 146 w 148"/>
                  <a:gd name="T43" fmla="*/ 10 h 88"/>
                  <a:gd name="T44" fmla="*/ 148 w 148"/>
                  <a:gd name="T45" fmla="*/ 16 h 88"/>
                  <a:gd name="T46" fmla="*/ 148 w 148"/>
                  <a:gd name="T47" fmla="*/ 24 h 88"/>
                  <a:gd name="T48" fmla="*/ 144 w 148"/>
                  <a:gd name="T49" fmla="*/ 32 h 88"/>
                  <a:gd name="T50" fmla="*/ 144 w 148"/>
                  <a:gd name="T51" fmla="*/ 32 h 88"/>
                  <a:gd name="T52" fmla="*/ 130 w 148"/>
                  <a:gd name="T53" fmla="*/ 50 h 88"/>
                  <a:gd name="T54" fmla="*/ 114 w 148"/>
                  <a:gd name="T55" fmla="*/ 64 h 88"/>
                  <a:gd name="T56" fmla="*/ 96 w 148"/>
                  <a:gd name="T57" fmla="*/ 76 h 88"/>
                  <a:gd name="T58" fmla="*/ 78 w 148"/>
                  <a:gd name="T59" fmla="*/ 84 h 88"/>
                  <a:gd name="T60" fmla="*/ 78 w 148"/>
                  <a:gd name="T61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88">
                    <a:moveTo>
                      <a:pt x="78" y="84"/>
                    </a:moveTo>
                    <a:lnTo>
                      <a:pt x="78" y="84"/>
                    </a:lnTo>
                    <a:lnTo>
                      <a:pt x="66" y="86"/>
                    </a:lnTo>
                    <a:lnTo>
                      <a:pt x="54" y="88"/>
                    </a:lnTo>
                    <a:lnTo>
                      <a:pt x="44" y="88"/>
                    </a:lnTo>
                    <a:lnTo>
                      <a:pt x="34" y="86"/>
                    </a:lnTo>
                    <a:lnTo>
                      <a:pt x="24" y="84"/>
                    </a:lnTo>
                    <a:lnTo>
                      <a:pt x="16" y="78"/>
                    </a:lnTo>
                    <a:lnTo>
                      <a:pt x="6" y="7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16" y="48"/>
                    </a:lnTo>
                    <a:lnTo>
                      <a:pt x="34" y="32"/>
                    </a:lnTo>
                    <a:lnTo>
                      <a:pt x="54" y="18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26" y="0"/>
                    </a:lnTo>
                    <a:lnTo>
                      <a:pt x="142" y="4"/>
                    </a:lnTo>
                    <a:lnTo>
                      <a:pt x="142" y="4"/>
                    </a:lnTo>
                    <a:lnTo>
                      <a:pt x="146" y="10"/>
                    </a:lnTo>
                    <a:lnTo>
                      <a:pt x="148" y="16"/>
                    </a:lnTo>
                    <a:lnTo>
                      <a:pt x="148" y="24"/>
                    </a:lnTo>
                    <a:lnTo>
                      <a:pt x="144" y="32"/>
                    </a:lnTo>
                    <a:lnTo>
                      <a:pt x="144" y="32"/>
                    </a:lnTo>
                    <a:lnTo>
                      <a:pt x="130" y="50"/>
                    </a:lnTo>
                    <a:lnTo>
                      <a:pt x="114" y="64"/>
                    </a:lnTo>
                    <a:lnTo>
                      <a:pt x="96" y="76"/>
                    </a:lnTo>
                    <a:lnTo>
                      <a:pt x="78" y="84"/>
                    </a:lnTo>
                    <a:lnTo>
                      <a:pt x="78" y="8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212"/>
              <p:cNvSpPr>
                <a:spLocks/>
              </p:cNvSpPr>
              <p:nvPr/>
            </p:nvSpPr>
            <p:spPr bwMode="auto">
              <a:xfrm>
                <a:off x="2833688" y="10182225"/>
                <a:ext cx="107950" cy="231775"/>
              </a:xfrm>
              <a:custGeom>
                <a:avLst/>
                <a:gdLst>
                  <a:gd name="T0" fmla="*/ 0 w 68"/>
                  <a:gd name="T1" fmla="*/ 76 h 146"/>
                  <a:gd name="T2" fmla="*/ 0 w 68"/>
                  <a:gd name="T3" fmla="*/ 76 h 146"/>
                  <a:gd name="T4" fmla="*/ 4 w 68"/>
                  <a:gd name="T5" fmla="*/ 98 h 146"/>
                  <a:gd name="T6" fmla="*/ 12 w 68"/>
                  <a:gd name="T7" fmla="*/ 116 h 146"/>
                  <a:gd name="T8" fmla="*/ 24 w 68"/>
                  <a:gd name="T9" fmla="*/ 132 h 146"/>
                  <a:gd name="T10" fmla="*/ 30 w 68"/>
                  <a:gd name="T11" fmla="*/ 140 h 146"/>
                  <a:gd name="T12" fmla="*/ 38 w 68"/>
                  <a:gd name="T13" fmla="*/ 146 h 146"/>
                  <a:gd name="T14" fmla="*/ 38 w 68"/>
                  <a:gd name="T15" fmla="*/ 146 h 146"/>
                  <a:gd name="T16" fmla="*/ 46 w 68"/>
                  <a:gd name="T17" fmla="*/ 136 h 146"/>
                  <a:gd name="T18" fmla="*/ 52 w 68"/>
                  <a:gd name="T19" fmla="*/ 126 h 146"/>
                  <a:gd name="T20" fmla="*/ 58 w 68"/>
                  <a:gd name="T21" fmla="*/ 114 h 146"/>
                  <a:gd name="T22" fmla="*/ 62 w 68"/>
                  <a:gd name="T23" fmla="*/ 104 h 146"/>
                  <a:gd name="T24" fmla="*/ 66 w 68"/>
                  <a:gd name="T25" fmla="*/ 92 h 146"/>
                  <a:gd name="T26" fmla="*/ 68 w 68"/>
                  <a:gd name="T27" fmla="*/ 80 h 146"/>
                  <a:gd name="T28" fmla="*/ 68 w 68"/>
                  <a:gd name="T29" fmla="*/ 68 h 146"/>
                  <a:gd name="T30" fmla="*/ 68 w 68"/>
                  <a:gd name="T31" fmla="*/ 56 h 146"/>
                  <a:gd name="T32" fmla="*/ 68 w 68"/>
                  <a:gd name="T33" fmla="*/ 56 h 146"/>
                  <a:gd name="T34" fmla="*/ 64 w 68"/>
                  <a:gd name="T35" fmla="*/ 40 h 146"/>
                  <a:gd name="T36" fmla="*/ 58 w 68"/>
                  <a:gd name="T37" fmla="*/ 24 h 146"/>
                  <a:gd name="T38" fmla="*/ 48 w 68"/>
                  <a:gd name="T39" fmla="*/ 12 h 146"/>
                  <a:gd name="T40" fmla="*/ 36 w 68"/>
                  <a:gd name="T41" fmla="*/ 2 h 146"/>
                  <a:gd name="T42" fmla="*/ 36 w 68"/>
                  <a:gd name="T43" fmla="*/ 2 h 146"/>
                  <a:gd name="T44" fmla="*/ 30 w 68"/>
                  <a:gd name="T45" fmla="*/ 0 h 146"/>
                  <a:gd name="T46" fmla="*/ 24 w 68"/>
                  <a:gd name="T47" fmla="*/ 0 h 146"/>
                  <a:gd name="T48" fmla="*/ 18 w 68"/>
                  <a:gd name="T49" fmla="*/ 4 h 146"/>
                  <a:gd name="T50" fmla="*/ 14 w 68"/>
                  <a:gd name="T51" fmla="*/ 8 h 146"/>
                  <a:gd name="T52" fmla="*/ 14 w 68"/>
                  <a:gd name="T53" fmla="*/ 8 h 146"/>
                  <a:gd name="T54" fmla="*/ 6 w 68"/>
                  <a:gd name="T55" fmla="*/ 24 h 146"/>
                  <a:gd name="T56" fmla="*/ 2 w 68"/>
                  <a:gd name="T57" fmla="*/ 42 h 146"/>
                  <a:gd name="T58" fmla="*/ 0 w 68"/>
                  <a:gd name="T59" fmla="*/ 58 h 146"/>
                  <a:gd name="T60" fmla="*/ 0 w 68"/>
                  <a:gd name="T61" fmla="*/ 76 h 146"/>
                  <a:gd name="T62" fmla="*/ 0 w 68"/>
                  <a:gd name="T63" fmla="*/ 7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" h="146">
                    <a:moveTo>
                      <a:pt x="0" y="76"/>
                    </a:moveTo>
                    <a:lnTo>
                      <a:pt x="0" y="76"/>
                    </a:lnTo>
                    <a:lnTo>
                      <a:pt x="4" y="98"/>
                    </a:lnTo>
                    <a:lnTo>
                      <a:pt x="12" y="116"/>
                    </a:lnTo>
                    <a:lnTo>
                      <a:pt x="24" y="132"/>
                    </a:lnTo>
                    <a:lnTo>
                      <a:pt x="30" y="140"/>
                    </a:lnTo>
                    <a:lnTo>
                      <a:pt x="38" y="146"/>
                    </a:lnTo>
                    <a:lnTo>
                      <a:pt x="38" y="146"/>
                    </a:lnTo>
                    <a:lnTo>
                      <a:pt x="46" y="136"/>
                    </a:lnTo>
                    <a:lnTo>
                      <a:pt x="52" y="126"/>
                    </a:lnTo>
                    <a:lnTo>
                      <a:pt x="58" y="114"/>
                    </a:lnTo>
                    <a:lnTo>
                      <a:pt x="62" y="104"/>
                    </a:lnTo>
                    <a:lnTo>
                      <a:pt x="66" y="92"/>
                    </a:lnTo>
                    <a:lnTo>
                      <a:pt x="68" y="80"/>
                    </a:lnTo>
                    <a:lnTo>
                      <a:pt x="68" y="68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4" y="40"/>
                    </a:lnTo>
                    <a:lnTo>
                      <a:pt x="58" y="24"/>
                    </a:lnTo>
                    <a:lnTo>
                      <a:pt x="48" y="1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6" y="24"/>
                    </a:lnTo>
                    <a:lnTo>
                      <a:pt x="2" y="42"/>
                    </a:lnTo>
                    <a:lnTo>
                      <a:pt x="0" y="58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Freeform 213"/>
              <p:cNvSpPr>
                <a:spLocks/>
              </p:cNvSpPr>
              <p:nvPr/>
            </p:nvSpPr>
            <p:spPr bwMode="auto">
              <a:xfrm>
                <a:off x="2725738" y="10509250"/>
                <a:ext cx="250825" cy="123825"/>
              </a:xfrm>
              <a:custGeom>
                <a:avLst/>
                <a:gdLst>
                  <a:gd name="T0" fmla="*/ 74 w 158"/>
                  <a:gd name="T1" fmla="*/ 78 h 78"/>
                  <a:gd name="T2" fmla="*/ 74 w 158"/>
                  <a:gd name="T3" fmla="*/ 78 h 78"/>
                  <a:gd name="T4" fmla="*/ 62 w 158"/>
                  <a:gd name="T5" fmla="*/ 78 h 78"/>
                  <a:gd name="T6" fmla="*/ 50 w 158"/>
                  <a:gd name="T7" fmla="*/ 76 h 78"/>
                  <a:gd name="T8" fmla="*/ 40 w 158"/>
                  <a:gd name="T9" fmla="*/ 74 h 78"/>
                  <a:gd name="T10" fmla="*/ 30 w 158"/>
                  <a:gd name="T11" fmla="*/ 72 h 78"/>
                  <a:gd name="T12" fmla="*/ 20 w 158"/>
                  <a:gd name="T13" fmla="*/ 66 h 78"/>
                  <a:gd name="T14" fmla="*/ 12 w 158"/>
                  <a:gd name="T15" fmla="*/ 60 h 78"/>
                  <a:gd name="T16" fmla="*/ 6 w 158"/>
                  <a:gd name="T17" fmla="*/ 54 h 78"/>
                  <a:gd name="T18" fmla="*/ 0 w 158"/>
                  <a:gd name="T19" fmla="*/ 46 h 78"/>
                  <a:gd name="T20" fmla="*/ 0 w 158"/>
                  <a:gd name="T21" fmla="*/ 46 h 78"/>
                  <a:gd name="T22" fmla="*/ 20 w 158"/>
                  <a:gd name="T23" fmla="*/ 30 h 78"/>
                  <a:gd name="T24" fmla="*/ 40 w 158"/>
                  <a:gd name="T25" fmla="*/ 18 h 78"/>
                  <a:gd name="T26" fmla="*/ 62 w 158"/>
                  <a:gd name="T27" fmla="*/ 8 h 78"/>
                  <a:gd name="T28" fmla="*/ 86 w 158"/>
                  <a:gd name="T29" fmla="*/ 2 h 78"/>
                  <a:gd name="T30" fmla="*/ 86 w 158"/>
                  <a:gd name="T31" fmla="*/ 2 h 78"/>
                  <a:gd name="T32" fmla="*/ 106 w 158"/>
                  <a:gd name="T33" fmla="*/ 0 h 78"/>
                  <a:gd name="T34" fmla="*/ 122 w 158"/>
                  <a:gd name="T35" fmla="*/ 2 h 78"/>
                  <a:gd name="T36" fmla="*/ 138 w 158"/>
                  <a:gd name="T37" fmla="*/ 6 h 78"/>
                  <a:gd name="T38" fmla="*/ 152 w 158"/>
                  <a:gd name="T39" fmla="*/ 12 h 78"/>
                  <a:gd name="T40" fmla="*/ 152 w 158"/>
                  <a:gd name="T41" fmla="*/ 12 h 78"/>
                  <a:gd name="T42" fmla="*/ 156 w 158"/>
                  <a:gd name="T43" fmla="*/ 18 h 78"/>
                  <a:gd name="T44" fmla="*/ 158 w 158"/>
                  <a:gd name="T45" fmla="*/ 24 h 78"/>
                  <a:gd name="T46" fmla="*/ 154 w 158"/>
                  <a:gd name="T47" fmla="*/ 32 h 78"/>
                  <a:gd name="T48" fmla="*/ 148 w 158"/>
                  <a:gd name="T49" fmla="*/ 40 h 78"/>
                  <a:gd name="T50" fmla="*/ 148 w 158"/>
                  <a:gd name="T51" fmla="*/ 40 h 78"/>
                  <a:gd name="T52" fmla="*/ 132 w 158"/>
                  <a:gd name="T53" fmla="*/ 54 h 78"/>
                  <a:gd name="T54" fmla="*/ 114 w 158"/>
                  <a:gd name="T55" fmla="*/ 64 h 78"/>
                  <a:gd name="T56" fmla="*/ 94 w 158"/>
                  <a:gd name="T57" fmla="*/ 72 h 78"/>
                  <a:gd name="T58" fmla="*/ 74 w 158"/>
                  <a:gd name="T59" fmla="*/ 78 h 78"/>
                  <a:gd name="T60" fmla="*/ 74 w 158"/>
                  <a:gd name="T6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8" h="78">
                    <a:moveTo>
                      <a:pt x="74" y="78"/>
                    </a:moveTo>
                    <a:lnTo>
                      <a:pt x="74" y="78"/>
                    </a:lnTo>
                    <a:lnTo>
                      <a:pt x="62" y="78"/>
                    </a:lnTo>
                    <a:lnTo>
                      <a:pt x="50" y="76"/>
                    </a:lnTo>
                    <a:lnTo>
                      <a:pt x="40" y="74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2" y="60"/>
                    </a:lnTo>
                    <a:lnTo>
                      <a:pt x="6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0" y="30"/>
                    </a:lnTo>
                    <a:lnTo>
                      <a:pt x="40" y="18"/>
                    </a:lnTo>
                    <a:lnTo>
                      <a:pt x="62" y="8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106" y="0"/>
                    </a:lnTo>
                    <a:lnTo>
                      <a:pt x="122" y="2"/>
                    </a:lnTo>
                    <a:lnTo>
                      <a:pt x="138" y="6"/>
                    </a:lnTo>
                    <a:lnTo>
                      <a:pt x="152" y="12"/>
                    </a:lnTo>
                    <a:lnTo>
                      <a:pt x="152" y="12"/>
                    </a:lnTo>
                    <a:lnTo>
                      <a:pt x="156" y="18"/>
                    </a:lnTo>
                    <a:lnTo>
                      <a:pt x="158" y="24"/>
                    </a:lnTo>
                    <a:lnTo>
                      <a:pt x="154" y="32"/>
                    </a:lnTo>
                    <a:lnTo>
                      <a:pt x="148" y="40"/>
                    </a:lnTo>
                    <a:lnTo>
                      <a:pt x="148" y="40"/>
                    </a:lnTo>
                    <a:lnTo>
                      <a:pt x="132" y="54"/>
                    </a:lnTo>
                    <a:lnTo>
                      <a:pt x="114" y="64"/>
                    </a:lnTo>
                    <a:lnTo>
                      <a:pt x="94" y="72"/>
                    </a:lnTo>
                    <a:lnTo>
                      <a:pt x="74" y="78"/>
                    </a:lnTo>
                    <a:lnTo>
                      <a:pt x="74" y="78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 214"/>
              <p:cNvSpPr>
                <a:spLocks/>
              </p:cNvSpPr>
              <p:nvPr/>
            </p:nvSpPr>
            <p:spPr bwMode="auto">
              <a:xfrm>
                <a:off x="2687638" y="10350500"/>
                <a:ext cx="114300" cy="231775"/>
              </a:xfrm>
              <a:custGeom>
                <a:avLst/>
                <a:gdLst>
                  <a:gd name="T0" fmla="*/ 2 w 72"/>
                  <a:gd name="T1" fmla="*/ 70 h 146"/>
                  <a:gd name="T2" fmla="*/ 2 w 72"/>
                  <a:gd name="T3" fmla="*/ 70 h 146"/>
                  <a:gd name="T4" fmla="*/ 0 w 72"/>
                  <a:gd name="T5" fmla="*/ 92 h 146"/>
                  <a:gd name="T6" fmla="*/ 4 w 72"/>
                  <a:gd name="T7" fmla="*/ 112 h 146"/>
                  <a:gd name="T8" fmla="*/ 12 w 72"/>
                  <a:gd name="T9" fmla="*/ 130 h 146"/>
                  <a:gd name="T10" fmla="*/ 18 w 72"/>
                  <a:gd name="T11" fmla="*/ 140 h 146"/>
                  <a:gd name="T12" fmla="*/ 24 w 72"/>
                  <a:gd name="T13" fmla="*/ 146 h 146"/>
                  <a:gd name="T14" fmla="*/ 24 w 72"/>
                  <a:gd name="T15" fmla="*/ 146 h 146"/>
                  <a:gd name="T16" fmla="*/ 34 w 72"/>
                  <a:gd name="T17" fmla="*/ 138 h 146"/>
                  <a:gd name="T18" fmla="*/ 42 w 72"/>
                  <a:gd name="T19" fmla="*/ 130 h 146"/>
                  <a:gd name="T20" fmla="*/ 50 w 72"/>
                  <a:gd name="T21" fmla="*/ 120 h 146"/>
                  <a:gd name="T22" fmla="*/ 58 w 72"/>
                  <a:gd name="T23" fmla="*/ 110 h 146"/>
                  <a:gd name="T24" fmla="*/ 62 w 72"/>
                  <a:gd name="T25" fmla="*/ 100 h 146"/>
                  <a:gd name="T26" fmla="*/ 68 w 72"/>
                  <a:gd name="T27" fmla="*/ 88 h 146"/>
                  <a:gd name="T28" fmla="*/ 70 w 72"/>
                  <a:gd name="T29" fmla="*/ 76 h 146"/>
                  <a:gd name="T30" fmla="*/ 72 w 72"/>
                  <a:gd name="T31" fmla="*/ 64 h 146"/>
                  <a:gd name="T32" fmla="*/ 72 w 72"/>
                  <a:gd name="T33" fmla="*/ 64 h 146"/>
                  <a:gd name="T34" fmla="*/ 72 w 72"/>
                  <a:gd name="T35" fmla="*/ 48 h 146"/>
                  <a:gd name="T36" fmla="*/ 68 w 72"/>
                  <a:gd name="T37" fmla="*/ 32 h 146"/>
                  <a:gd name="T38" fmla="*/ 60 w 72"/>
                  <a:gd name="T39" fmla="*/ 16 h 146"/>
                  <a:gd name="T40" fmla="*/ 52 w 72"/>
                  <a:gd name="T41" fmla="*/ 4 h 146"/>
                  <a:gd name="T42" fmla="*/ 52 w 72"/>
                  <a:gd name="T43" fmla="*/ 4 h 146"/>
                  <a:gd name="T44" fmla="*/ 46 w 72"/>
                  <a:gd name="T45" fmla="*/ 0 h 146"/>
                  <a:gd name="T46" fmla="*/ 40 w 72"/>
                  <a:gd name="T47" fmla="*/ 0 h 146"/>
                  <a:gd name="T48" fmla="*/ 32 w 72"/>
                  <a:gd name="T49" fmla="*/ 2 h 146"/>
                  <a:gd name="T50" fmla="*/ 28 w 72"/>
                  <a:gd name="T51" fmla="*/ 8 h 146"/>
                  <a:gd name="T52" fmla="*/ 28 w 72"/>
                  <a:gd name="T53" fmla="*/ 8 h 146"/>
                  <a:gd name="T54" fmla="*/ 18 w 72"/>
                  <a:gd name="T55" fmla="*/ 22 h 146"/>
                  <a:gd name="T56" fmla="*/ 10 w 72"/>
                  <a:gd name="T57" fmla="*/ 36 h 146"/>
                  <a:gd name="T58" fmla="*/ 4 w 72"/>
                  <a:gd name="T59" fmla="*/ 54 h 146"/>
                  <a:gd name="T60" fmla="*/ 2 w 72"/>
                  <a:gd name="T61" fmla="*/ 70 h 146"/>
                  <a:gd name="T62" fmla="*/ 2 w 72"/>
                  <a:gd name="T63" fmla="*/ 7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2" h="146">
                    <a:moveTo>
                      <a:pt x="2" y="70"/>
                    </a:moveTo>
                    <a:lnTo>
                      <a:pt x="2" y="70"/>
                    </a:lnTo>
                    <a:lnTo>
                      <a:pt x="0" y="92"/>
                    </a:lnTo>
                    <a:lnTo>
                      <a:pt x="4" y="112"/>
                    </a:lnTo>
                    <a:lnTo>
                      <a:pt x="12" y="130"/>
                    </a:lnTo>
                    <a:lnTo>
                      <a:pt x="18" y="140"/>
                    </a:lnTo>
                    <a:lnTo>
                      <a:pt x="24" y="146"/>
                    </a:lnTo>
                    <a:lnTo>
                      <a:pt x="24" y="146"/>
                    </a:lnTo>
                    <a:lnTo>
                      <a:pt x="34" y="138"/>
                    </a:lnTo>
                    <a:lnTo>
                      <a:pt x="42" y="130"/>
                    </a:lnTo>
                    <a:lnTo>
                      <a:pt x="50" y="120"/>
                    </a:lnTo>
                    <a:lnTo>
                      <a:pt x="58" y="110"/>
                    </a:lnTo>
                    <a:lnTo>
                      <a:pt x="62" y="100"/>
                    </a:lnTo>
                    <a:lnTo>
                      <a:pt x="68" y="88"/>
                    </a:lnTo>
                    <a:lnTo>
                      <a:pt x="70" y="76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48"/>
                    </a:lnTo>
                    <a:lnTo>
                      <a:pt x="68" y="32"/>
                    </a:lnTo>
                    <a:lnTo>
                      <a:pt x="60" y="1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2"/>
                    </a:lnTo>
                    <a:lnTo>
                      <a:pt x="10" y="36"/>
                    </a:lnTo>
                    <a:lnTo>
                      <a:pt x="4" y="54"/>
                    </a:lnTo>
                    <a:lnTo>
                      <a:pt x="2" y="70"/>
                    </a:lnTo>
                    <a:lnTo>
                      <a:pt x="2" y="70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215"/>
              <p:cNvSpPr>
                <a:spLocks/>
              </p:cNvSpPr>
              <p:nvPr/>
            </p:nvSpPr>
            <p:spPr bwMode="auto">
              <a:xfrm>
                <a:off x="2522538" y="10674350"/>
                <a:ext cx="257175" cy="114300"/>
              </a:xfrm>
              <a:custGeom>
                <a:avLst/>
                <a:gdLst>
                  <a:gd name="T0" fmla="*/ 68 w 162"/>
                  <a:gd name="T1" fmla="*/ 72 h 72"/>
                  <a:gd name="T2" fmla="*/ 68 w 162"/>
                  <a:gd name="T3" fmla="*/ 72 h 72"/>
                  <a:gd name="T4" fmla="*/ 56 w 162"/>
                  <a:gd name="T5" fmla="*/ 70 h 72"/>
                  <a:gd name="T6" fmla="*/ 44 w 162"/>
                  <a:gd name="T7" fmla="*/ 68 h 72"/>
                  <a:gd name="T8" fmla="*/ 34 w 162"/>
                  <a:gd name="T9" fmla="*/ 64 h 72"/>
                  <a:gd name="T10" fmla="*/ 26 w 162"/>
                  <a:gd name="T11" fmla="*/ 58 h 72"/>
                  <a:gd name="T12" fmla="*/ 18 w 162"/>
                  <a:gd name="T13" fmla="*/ 52 h 72"/>
                  <a:gd name="T14" fmla="*/ 10 w 162"/>
                  <a:gd name="T15" fmla="*/ 44 h 72"/>
                  <a:gd name="T16" fmla="*/ 6 w 162"/>
                  <a:gd name="T17" fmla="*/ 36 h 72"/>
                  <a:gd name="T18" fmla="*/ 0 w 162"/>
                  <a:gd name="T19" fmla="*/ 28 h 72"/>
                  <a:gd name="T20" fmla="*/ 0 w 162"/>
                  <a:gd name="T21" fmla="*/ 28 h 72"/>
                  <a:gd name="T22" fmla="*/ 24 w 162"/>
                  <a:gd name="T23" fmla="*/ 16 h 72"/>
                  <a:gd name="T24" fmla="*/ 48 w 162"/>
                  <a:gd name="T25" fmla="*/ 8 h 72"/>
                  <a:gd name="T26" fmla="*/ 72 w 162"/>
                  <a:gd name="T27" fmla="*/ 2 h 72"/>
                  <a:gd name="T28" fmla="*/ 96 w 162"/>
                  <a:gd name="T29" fmla="*/ 0 h 72"/>
                  <a:gd name="T30" fmla="*/ 96 w 162"/>
                  <a:gd name="T31" fmla="*/ 0 h 72"/>
                  <a:gd name="T32" fmla="*/ 114 w 162"/>
                  <a:gd name="T33" fmla="*/ 2 h 72"/>
                  <a:gd name="T34" fmla="*/ 132 w 162"/>
                  <a:gd name="T35" fmla="*/ 6 h 72"/>
                  <a:gd name="T36" fmla="*/ 146 w 162"/>
                  <a:gd name="T37" fmla="*/ 14 h 72"/>
                  <a:gd name="T38" fmla="*/ 158 w 162"/>
                  <a:gd name="T39" fmla="*/ 24 h 72"/>
                  <a:gd name="T40" fmla="*/ 158 w 162"/>
                  <a:gd name="T41" fmla="*/ 24 h 72"/>
                  <a:gd name="T42" fmla="*/ 162 w 162"/>
                  <a:gd name="T43" fmla="*/ 30 h 72"/>
                  <a:gd name="T44" fmla="*/ 162 w 162"/>
                  <a:gd name="T45" fmla="*/ 36 h 72"/>
                  <a:gd name="T46" fmla="*/ 158 w 162"/>
                  <a:gd name="T47" fmla="*/ 44 h 72"/>
                  <a:gd name="T48" fmla="*/ 150 w 162"/>
                  <a:gd name="T49" fmla="*/ 50 h 72"/>
                  <a:gd name="T50" fmla="*/ 150 w 162"/>
                  <a:gd name="T51" fmla="*/ 50 h 72"/>
                  <a:gd name="T52" fmla="*/ 130 w 162"/>
                  <a:gd name="T53" fmla="*/ 60 h 72"/>
                  <a:gd name="T54" fmla="*/ 110 w 162"/>
                  <a:gd name="T55" fmla="*/ 68 h 72"/>
                  <a:gd name="T56" fmla="*/ 88 w 162"/>
                  <a:gd name="T57" fmla="*/ 72 h 72"/>
                  <a:gd name="T58" fmla="*/ 68 w 162"/>
                  <a:gd name="T59" fmla="*/ 72 h 72"/>
                  <a:gd name="T60" fmla="*/ 68 w 162"/>
                  <a:gd name="T6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72">
                    <a:moveTo>
                      <a:pt x="68" y="72"/>
                    </a:moveTo>
                    <a:lnTo>
                      <a:pt x="68" y="72"/>
                    </a:lnTo>
                    <a:lnTo>
                      <a:pt x="56" y="70"/>
                    </a:lnTo>
                    <a:lnTo>
                      <a:pt x="44" y="68"/>
                    </a:lnTo>
                    <a:lnTo>
                      <a:pt x="34" y="64"/>
                    </a:lnTo>
                    <a:lnTo>
                      <a:pt x="26" y="58"/>
                    </a:lnTo>
                    <a:lnTo>
                      <a:pt x="18" y="52"/>
                    </a:lnTo>
                    <a:lnTo>
                      <a:pt x="10" y="44"/>
                    </a:lnTo>
                    <a:lnTo>
                      <a:pt x="6" y="3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4" y="16"/>
                    </a:lnTo>
                    <a:lnTo>
                      <a:pt x="48" y="8"/>
                    </a:lnTo>
                    <a:lnTo>
                      <a:pt x="72" y="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32" y="6"/>
                    </a:lnTo>
                    <a:lnTo>
                      <a:pt x="146" y="14"/>
                    </a:lnTo>
                    <a:lnTo>
                      <a:pt x="158" y="24"/>
                    </a:lnTo>
                    <a:lnTo>
                      <a:pt x="158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58" y="44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30" y="60"/>
                    </a:lnTo>
                    <a:lnTo>
                      <a:pt x="110" y="68"/>
                    </a:lnTo>
                    <a:lnTo>
                      <a:pt x="88" y="72"/>
                    </a:lnTo>
                    <a:lnTo>
                      <a:pt x="68" y="72"/>
                    </a:lnTo>
                    <a:lnTo>
                      <a:pt x="68" y="7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Freeform 216"/>
              <p:cNvSpPr>
                <a:spLocks/>
              </p:cNvSpPr>
              <p:nvPr/>
            </p:nvSpPr>
            <p:spPr bwMode="auto">
              <a:xfrm>
                <a:off x="2503488" y="10493375"/>
                <a:ext cx="127000" cy="225425"/>
              </a:xfrm>
              <a:custGeom>
                <a:avLst/>
                <a:gdLst>
                  <a:gd name="T0" fmla="*/ 6 w 80"/>
                  <a:gd name="T1" fmla="*/ 62 h 142"/>
                  <a:gd name="T2" fmla="*/ 6 w 80"/>
                  <a:gd name="T3" fmla="*/ 62 h 142"/>
                  <a:gd name="T4" fmla="*/ 2 w 80"/>
                  <a:gd name="T5" fmla="*/ 84 h 142"/>
                  <a:gd name="T6" fmla="*/ 0 w 80"/>
                  <a:gd name="T7" fmla="*/ 104 h 142"/>
                  <a:gd name="T8" fmla="*/ 2 w 80"/>
                  <a:gd name="T9" fmla="*/ 114 h 142"/>
                  <a:gd name="T10" fmla="*/ 4 w 80"/>
                  <a:gd name="T11" fmla="*/ 124 h 142"/>
                  <a:gd name="T12" fmla="*/ 8 w 80"/>
                  <a:gd name="T13" fmla="*/ 134 h 142"/>
                  <a:gd name="T14" fmla="*/ 12 w 80"/>
                  <a:gd name="T15" fmla="*/ 142 h 142"/>
                  <a:gd name="T16" fmla="*/ 12 w 80"/>
                  <a:gd name="T17" fmla="*/ 142 h 142"/>
                  <a:gd name="T18" fmla="*/ 24 w 80"/>
                  <a:gd name="T19" fmla="*/ 136 h 142"/>
                  <a:gd name="T20" fmla="*/ 34 w 80"/>
                  <a:gd name="T21" fmla="*/ 128 h 142"/>
                  <a:gd name="T22" fmla="*/ 44 w 80"/>
                  <a:gd name="T23" fmla="*/ 120 h 142"/>
                  <a:gd name="T24" fmla="*/ 54 w 80"/>
                  <a:gd name="T25" fmla="*/ 112 h 142"/>
                  <a:gd name="T26" fmla="*/ 62 w 80"/>
                  <a:gd name="T27" fmla="*/ 102 h 142"/>
                  <a:gd name="T28" fmla="*/ 68 w 80"/>
                  <a:gd name="T29" fmla="*/ 92 h 142"/>
                  <a:gd name="T30" fmla="*/ 74 w 80"/>
                  <a:gd name="T31" fmla="*/ 82 h 142"/>
                  <a:gd name="T32" fmla="*/ 78 w 80"/>
                  <a:gd name="T33" fmla="*/ 70 h 142"/>
                  <a:gd name="T34" fmla="*/ 78 w 80"/>
                  <a:gd name="T35" fmla="*/ 70 h 142"/>
                  <a:gd name="T36" fmla="*/ 80 w 80"/>
                  <a:gd name="T37" fmla="*/ 52 h 142"/>
                  <a:gd name="T38" fmla="*/ 80 w 80"/>
                  <a:gd name="T39" fmla="*/ 36 h 142"/>
                  <a:gd name="T40" fmla="*/ 76 w 80"/>
                  <a:gd name="T41" fmla="*/ 20 h 142"/>
                  <a:gd name="T42" fmla="*/ 70 w 80"/>
                  <a:gd name="T43" fmla="*/ 6 h 142"/>
                  <a:gd name="T44" fmla="*/ 70 w 80"/>
                  <a:gd name="T45" fmla="*/ 6 h 142"/>
                  <a:gd name="T46" fmla="*/ 66 w 80"/>
                  <a:gd name="T47" fmla="*/ 2 h 142"/>
                  <a:gd name="T48" fmla="*/ 58 w 80"/>
                  <a:gd name="T49" fmla="*/ 0 h 142"/>
                  <a:gd name="T50" fmla="*/ 52 w 80"/>
                  <a:gd name="T51" fmla="*/ 2 h 142"/>
                  <a:gd name="T52" fmla="*/ 46 w 80"/>
                  <a:gd name="T53" fmla="*/ 6 h 142"/>
                  <a:gd name="T54" fmla="*/ 46 w 80"/>
                  <a:gd name="T55" fmla="*/ 6 h 142"/>
                  <a:gd name="T56" fmla="*/ 34 w 80"/>
                  <a:gd name="T57" fmla="*/ 18 h 142"/>
                  <a:gd name="T58" fmla="*/ 22 w 80"/>
                  <a:gd name="T59" fmla="*/ 30 h 142"/>
                  <a:gd name="T60" fmla="*/ 14 w 80"/>
                  <a:gd name="T61" fmla="*/ 46 h 142"/>
                  <a:gd name="T62" fmla="*/ 6 w 80"/>
                  <a:gd name="T63" fmla="*/ 62 h 142"/>
                  <a:gd name="T64" fmla="*/ 6 w 80"/>
                  <a:gd name="T65" fmla="*/ 6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" h="142">
                    <a:moveTo>
                      <a:pt x="6" y="62"/>
                    </a:moveTo>
                    <a:lnTo>
                      <a:pt x="6" y="62"/>
                    </a:lnTo>
                    <a:lnTo>
                      <a:pt x="2" y="84"/>
                    </a:lnTo>
                    <a:lnTo>
                      <a:pt x="0" y="104"/>
                    </a:lnTo>
                    <a:lnTo>
                      <a:pt x="2" y="114"/>
                    </a:lnTo>
                    <a:lnTo>
                      <a:pt x="4" y="124"/>
                    </a:lnTo>
                    <a:lnTo>
                      <a:pt x="8" y="134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24" y="136"/>
                    </a:lnTo>
                    <a:lnTo>
                      <a:pt x="34" y="128"/>
                    </a:lnTo>
                    <a:lnTo>
                      <a:pt x="44" y="120"/>
                    </a:lnTo>
                    <a:lnTo>
                      <a:pt x="54" y="112"/>
                    </a:lnTo>
                    <a:lnTo>
                      <a:pt x="62" y="102"/>
                    </a:lnTo>
                    <a:lnTo>
                      <a:pt x="68" y="92"/>
                    </a:lnTo>
                    <a:lnTo>
                      <a:pt x="74" y="82"/>
                    </a:lnTo>
                    <a:lnTo>
                      <a:pt x="78" y="70"/>
                    </a:lnTo>
                    <a:lnTo>
                      <a:pt x="78" y="70"/>
                    </a:lnTo>
                    <a:lnTo>
                      <a:pt x="80" y="52"/>
                    </a:lnTo>
                    <a:lnTo>
                      <a:pt x="80" y="36"/>
                    </a:lnTo>
                    <a:lnTo>
                      <a:pt x="76" y="20"/>
                    </a:lnTo>
                    <a:lnTo>
                      <a:pt x="70" y="6"/>
                    </a:lnTo>
                    <a:lnTo>
                      <a:pt x="70" y="6"/>
                    </a:lnTo>
                    <a:lnTo>
                      <a:pt x="66" y="2"/>
                    </a:lnTo>
                    <a:lnTo>
                      <a:pt x="58" y="0"/>
                    </a:lnTo>
                    <a:lnTo>
                      <a:pt x="52" y="2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34" y="18"/>
                    </a:lnTo>
                    <a:lnTo>
                      <a:pt x="22" y="30"/>
                    </a:lnTo>
                    <a:lnTo>
                      <a:pt x="14" y="46"/>
                    </a:lnTo>
                    <a:lnTo>
                      <a:pt x="6" y="62"/>
                    </a:lnTo>
                    <a:lnTo>
                      <a:pt x="6" y="6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76"/>
              <p:cNvSpPr>
                <a:spLocks/>
              </p:cNvSpPr>
              <p:nvPr/>
            </p:nvSpPr>
            <p:spPr bwMode="auto">
              <a:xfrm>
                <a:off x="2373313" y="9210675"/>
                <a:ext cx="130175" cy="130175"/>
              </a:xfrm>
              <a:custGeom>
                <a:avLst/>
                <a:gdLst>
                  <a:gd name="T0" fmla="*/ 42 w 82"/>
                  <a:gd name="T1" fmla="*/ 0 h 82"/>
                  <a:gd name="T2" fmla="*/ 42 w 82"/>
                  <a:gd name="T3" fmla="*/ 0 h 82"/>
                  <a:gd name="T4" fmla="*/ 48 w 82"/>
                  <a:gd name="T5" fmla="*/ 14 h 82"/>
                  <a:gd name="T6" fmla="*/ 56 w 82"/>
                  <a:gd name="T7" fmla="*/ 26 h 82"/>
                  <a:gd name="T8" fmla="*/ 68 w 82"/>
                  <a:gd name="T9" fmla="*/ 34 h 82"/>
                  <a:gd name="T10" fmla="*/ 82 w 82"/>
                  <a:gd name="T11" fmla="*/ 40 h 82"/>
                  <a:gd name="T12" fmla="*/ 82 w 82"/>
                  <a:gd name="T13" fmla="*/ 40 h 82"/>
                  <a:gd name="T14" fmla="*/ 82 w 82"/>
                  <a:gd name="T15" fmla="*/ 40 h 82"/>
                  <a:gd name="T16" fmla="*/ 82 w 82"/>
                  <a:gd name="T17" fmla="*/ 42 h 82"/>
                  <a:gd name="T18" fmla="*/ 82 w 82"/>
                  <a:gd name="T19" fmla="*/ 42 h 82"/>
                  <a:gd name="T20" fmla="*/ 68 w 82"/>
                  <a:gd name="T21" fmla="*/ 46 h 82"/>
                  <a:gd name="T22" fmla="*/ 56 w 82"/>
                  <a:gd name="T23" fmla="*/ 56 h 82"/>
                  <a:gd name="T24" fmla="*/ 48 w 82"/>
                  <a:gd name="T25" fmla="*/ 66 h 82"/>
                  <a:gd name="T26" fmla="*/ 42 w 82"/>
                  <a:gd name="T27" fmla="*/ 80 h 82"/>
                  <a:gd name="T28" fmla="*/ 42 w 82"/>
                  <a:gd name="T29" fmla="*/ 80 h 82"/>
                  <a:gd name="T30" fmla="*/ 42 w 82"/>
                  <a:gd name="T31" fmla="*/ 82 h 82"/>
                  <a:gd name="T32" fmla="*/ 40 w 82"/>
                  <a:gd name="T33" fmla="*/ 80 h 82"/>
                  <a:gd name="T34" fmla="*/ 40 w 82"/>
                  <a:gd name="T35" fmla="*/ 80 h 82"/>
                  <a:gd name="T36" fmla="*/ 36 w 82"/>
                  <a:gd name="T37" fmla="*/ 66 h 82"/>
                  <a:gd name="T38" fmla="*/ 26 w 82"/>
                  <a:gd name="T39" fmla="*/ 56 h 82"/>
                  <a:gd name="T40" fmla="*/ 16 w 82"/>
                  <a:gd name="T41" fmla="*/ 46 h 82"/>
                  <a:gd name="T42" fmla="*/ 2 w 82"/>
                  <a:gd name="T43" fmla="*/ 42 h 82"/>
                  <a:gd name="T44" fmla="*/ 2 w 82"/>
                  <a:gd name="T45" fmla="*/ 42 h 82"/>
                  <a:gd name="T46" fmla="*/ 0 w 82"/>
                  <a:gd name="T47" fmla="*/ 40 h 82"/>
                  <a:gd name="T48" fmla="*/ 2 w 82"/>
                  <a:gd name="T49" fmla="*/ 40 h 82"/>
                  <a:gd name="T50" fmla="*/ 2 w 82"/>
                  <a:gd name="T51" fmla="*/ 40 h 82"/>
                  <a:gd name="T52" fmla="*/ 16 w 82"/>
                  <a:gd name="T53" fmla="*/ 34 h 82"/>
                  <a:gd name="T54" fmla="*/ 26 w 82"/>
                  <a:gd name="T55" fmla="*/ 26 h 82"/>
                  <a:gd name="T56" fmla="*/ 36 w 82"/>
                  <a:gd name="T57" fmla="*/ 14 h 82"/>
                  <a:gd name="T58" fmla="*/ 40 w 82"/>
                  <a:gd name="T59" fmla="*/ 0 h 82"/>
                  <a:gd name="T60" fmla="*/ 40 w 82"/>
                  <a:gd name="T61" fmla="*/ 0 h 82"/>
                  <a:gd name="T62" fmla="*/ 42 w 82"/>
                  <a:gd name="T63" fmla="*/ 0 h 82"/>
                  <a:gd name="T64" fmla="*/ 42 w 82"/>
                  <a:gd name="T65" fmla="*/ 0 h 82"/>
                  <a:gd name="T66" fmla="*/ 42 w 82"/>
                  <a:gd name="T6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82">
                    <a:moveTo>
                      <a:pt x="42" y="0"/>
                    </a:moveTo>
                    <a:lnTo>
                      <a:pt x="42" y="0"/>
                    </a:lnTo>
                    <a:lnTo>
                      <a:pt x="48" y="14"/>
                    </a:lnTo>
                    <a:lnTo>
                      <a:pt x="56" y="26"/>
                    </a:lnTo>
                    <a:lnTo>
                      <a:pt x="68" y="34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42"/>
                    </a:lnTo>
                    <a:lnTo>
                      <a:pt x="82" y="42"/>
                    </a:lnTo>
                    <a:lnTo>
                      <a:pt x="68" y="46"/>
                    </a:lnTo>
                    <a:lnTo>
                      <a:pt x="56" y="56"/>
                    </a:lnTo>
                    <a:lnTo>
                      <a:pt x="48" y="66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36" y="66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16" y="34"/>
                    </a:lnTo>
                    <a:lnTo>
                      <a:pt x="26" y="26"/>
                    </a:lnTo>
                    <a:lnTo>
                      <a:pt x="36" y="14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BF7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Freeform 177"/>
              <p:cNvSpPr>
                <a:spLocks/>
              </p:cNvSpPr>
              <p:nvPr/>
            </p:nvSpPr>
            <p:spPr bwMode="auto">
              <a:xfrm>
                <a:off x="2459038" y="9090025"/>
                <a:ext cx="149225" cy="146050"/>
              </a:xfrm>
              <a:custGeom>
                <a:avLst/>
                <a:gdLst>
                  <a:gd name="T0" fmla="*/ 48 w 94"/>
                  <a:gd name="T1" fmla="*/ 0 h 92"/>
                  <a:gd name="T2" fmla="*/ 48 w 94"/>
                  <a:gd name="T3" fmla="*/ 0 h 92"/>
                  <a:gd name="T4" fmla="*/ 50 w 94"/>
                  <a:gd name="T5" fmla="*/ 8 h 92"/>
                  <a:gd name="T6" fmla="*/ 54 w 94"/>
                  <a:gd name="T7" fmla="*/ 16 h 92"/>
                  <a:gd name="T8" fmla="*/ 64 w 94"/>
                  <a:gd name="T9" fmla="*/ 30 h 92"/>
                  <a:gd name="T10" fmla="*/ 76 w 94"/>
                  <a:gd name="T11" fmla="*/ 40 h 92"/>
                  <a:gd name="T12" fmla="*/ 84 w 94"/>
                  <a:gd name="T13" fmla="*/ 42 h 92"/>
                  <a:gd name="T14" fmla="*/ 92 w 94"/>
                  <a:gd name="T15" fmla="*/ 46 h 92"/>
                  <a:gd name="T16" fmla="*/ 92 w 94"/>
                  <a:gd name="T17" fmla="*/ 46 h 92"/>
                  <a:gd name="T18" fmla="*/ 94 w 94"/>
                  <a:gd name="T19" fmla="*/ 46 h 92"/>
                  <a:gd name="T20" fmla="*/ 92 w 94"/>
                  <a:gd name="T21" fmla="*/ 48 h 92"/>
                  <a:gd name="T22" fmla="*/ 92 w 94"/>
                  <a:gd name="T23" fmla="*/ 48 h 92"/>
                  <a:gd name="T24" fmla="*/ 84 w 94"/>
                  <a:gd name="T25" fmla="*/ 50 h 92"/>
                  <a:gd name="T26" fmla="*/ 76 w 94"/>
                  <a:gd name="T27" fmla="*/ 54 h 92"/>
                  <a:gd name="T28" fmla="*/ 64 w 94"/>
                  <a:gd name="T29" fmla="*/ 64 h 92"/>
                  <a:gd name="T30" fmla="*/ 54 w 94"/>
                  <a:gd name="T31" fmla="*/ 76 h 92"/>
                  <a:gd name="T32" fmla="*/ 50 w 94"/>
                  <a:gd name="T33" fmla="*/ 84 h 92"/>
                  <a:gd name="T34" fmla="*/ 48 w 94"/>
                  <a:gd name="T35" fmla="*/ 92 h 92"/>
                  <a:gd name="T36" fmla="*/ 48 w 94"/>
                  <a:gd name="T37" fmla="*/ 92 h 92"/>
                  <a:gd name="T38" fmla="*/ 46 w 94"/>
                  <a:gd name="T39" fmla="*/ 92 h 92"/>
                  <a:gd name="T40" fmla="*/ 46 w 94"/>
                  <a:gd name="T41" fmla="*/ 92 h 92"/>
                  <a:gd name="T42" fmla="*/ 46 w 94"/>
                  <a:gd name="T43" fmla="*/ 92 h 92"/>
                  <a:gd name="T44" fmla="*/ 42 w 94"/>
                  <a:gd name="T45" fmla="*/ 84 h 92"/>
                  <a:gd name="T46" fmla="*/ 40 w 94"/>
                  <a:gd name="T47" fmla="*/ 76 h 92"/>
                  <a:gd name="T48" fmla="*/ 30 w 94"/>
                  <a:gd name="T49" fmla="*/ 64 h 92"/>
                  <a:gd name="T50" fmla="*/ 16 w 94"/>
                  <a:gd name="T51" fmla="*/ 54 h 92"/>
                  <a:gd name="T52" fmla="*/ 8 w 94"/>
                  <a:gd name="T53" fmla="*/ 50 h 92"/>
                  <a:gd name="T54" fmla="*/ 0 w 94"/>
                  <a:gd name="T55" fmla="*/ 48 h 92"/>
                  <a:gd name="T56" fmla="*/ 0 w 94"/>
                  <a:gd name="T57" fmla="*/ 48 h 92"/>
                  <a:gd name="T58" fmla="*/ 0 w 94"/>
                  <a:gd name="T59" fmla="*/ 46 h 92"/>
                  <a:gd name="T60" fmla="*/ 0 w 94"/>
                  <a:gd name="T61" fmla="*/ 46 h 92"/>
                  <a:gd name="T62" fmla="*/ 0 w 94"/>
                  <a:gd name="T63" fmla="*/ 46 h 92"/>
                  <a:gd name="T64" fmla="*/ 8 w 94"/>
                  <a:gd name="T65" fmla="*/ 42 h 92"/>
                  <a:gd name="T66" fmla="*/ 16 w 94"/>
                  <a:gd name="T67" fmla="*/ 40 h 92"/>
                  <a:gd name="T68" fmla="*/ 30 w 94"/>
                  <a:gd name="T69" fmla="*/ 30 h 92"/>
                  <a:gd name="T70" fmla="*/ 40 w 94"/>
                  <a:gd name="T71" fmla="*/ 16 h 92"/>
                  <a:gd name="T72" fmla="*/ 42 w 94"/>
                  <a:gd name="T73" fmla="*/ 8 h 92"/>
                  <a:gd name="T74" fmla="*/ 46 w 94"/>
                  <a:gd name="T75" fmla="*/ 0 h 92"/>
                  <a:gd name="T76" fmla="*/ 46 w 94"/>
                  <a:gd name="T77" fmla="*/ 0 h 92"/>
                  <a:gd name="T78" fmla="*/ 46 w 94"/>
                  <a:gd name="T79" fmla="*/ 0 h 92"/>
                  <a:gd name="T80" fmla="*/ 48 w 94"/>
                  <a:gd name="T81" fmla="*/ 0 h 92"/>
                  <a:gd name="T82" fmla="*/ 48 w 94"/>
                  <a:gd name="T8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" h="92">
                    <a:moveTo>
                      <a:pt x="48" y="0"/>
                    </a:moveTo>
                    <a:lnTo>
                      <a:pt x="48" y="0"/>
                    </a:lnTo>
                    <a:lnTo>
                      <a:pt x="50" y="8"/>
                    </a:lnTo>
                    <a:lnTo>
                      <a:pt x="54" y="16"/>
                    </a:lnTo>
                    <a:lnTo>
                      <a:pt x="64" y="30"/>
                    </a:lnTo>
                    <a:lnTo>
                      <a:pt x="76" y="40"/>
                    </a:lnTo>
                    <a:lnTo>
                      <a:pt x="84" y="42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84" y="50"/>
                    </a:lnTo>
                    <a:lnTo>
                      <a:pt x="76" y="54"/>
                    </a:lnTo>
                    <a:lnTo>
                      <a:pt x="64" y="64"/>
                    </a:lnTo>
                    <a:lnTo>
                      <a:pt x="54" y="76"/>
                    </a:lnTo>
                    <a:lnTo>
                      <a:pt x="50" y="84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42" y="84"/>
                    </a:lnTo>
                    <a:lnTo>
                      <a:pt x="40" y="76"/>
                    </a:lnTo>
                    <a:lnTo>
                      <a:pt x="30" y="64"/>
                    </a:lnTo>
                    <a:lnTo>
                      <a:pt x="16" y="54"/>
                    </a:lnTo>
                    <a:lnTo>
                      <a:pt x="8" y="5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8" y="42"/>
                    </a:lnTo>
                    <a:lnTo>
                      <a:pt x="16" y="40"/>
                    </a:lnTo>
                    <a:lnTo>
                      <a:pt x="30" y="30"/>
                    </a:lnTo>
                    <a:lnTo>
                      <a:pt x="40" y="16"/>
                    </a:lnTo>
                    <a:lnTo>
                      <a:pt x="42" y="8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98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Freeform 178"/>
              <p:cNvSpPr>
                <a:spLocks/>
              </p:cNvSpPr>
              <p:nvPr/>
            </p:nvSpPr>
            <p:spPr bwMode="auto">
              <a:xfrm>
                <a:off x="1404938" y="9274175"/>
                <a:ext cx="114300" cy="117475"/>
              </a:xfrm>
              <a:custGeom>
                <a:avLst/>
                <a:gdLst>
                  <a:gd name="T0" fmla="*/ 38 w 72"/>
                  <a:gd name="T1" fmla="*/ 2 h 74"/>
                  <a:gd name="T2" fmla="*/ 38 w 72"/>
                  <a:gd name="T3" fmla="*/ 2 h 74"/>
                  <a:gd name="T4" fmla="*/ 42 w 72"/>
                  <a:gd name="T5" fmla="*/ 14 h 74"/>
                  <a:gd name="T6" fmla="*/ 50 w 72"/>
                  <a:gd name="T7" fmla="*/ 24 h 74"/>
                  <a:gd name="T8" fmla="*/ 60 w 72"/>
                  <a:gd name="T9" fmla="*/ 32 h 74"/>
                  <a:gd name="T10" fmla="*/ 72 w 72"/>
                  <a:gd name="T11" fmla="*/ 36 h 74"/>
                  <a:gd name="T12" fmla="*/ 72 w 72"/>
                  <a:gd name="T13" fmla="*/ 36 h 74"/>
                  <a:gd name="T14" fmla="*/ 72 w 72"/>
                  <a:gd name="T15" fmla="*/ 38 h 74"/>
                  <a:gd name="T16" fmla="*/ 72 w 72"/>
                  <a:gd name="T17" fmla="*/ 38 h 74"/>
                  <a:gd name="T18" fmla="*/ 72 w 72"/>
                  <a:gd name="T19" fmla="*/ 38 h 74"/>
                  <a:gd name="T20" fmla="*/ 60 w 72"/>
                  <a:gd name="T21" fmla="*/ 42 h 74"/>
                  <a:gd name="T22" fmla="*/ 50 w 72"/>
                  <a:gd name="T23" fmla="*/ 50 h 74"/>
                  <a:gd name="T24" fmla="*/ 42 w 72"/>
                  <a:gd name="T25" fmla="*/ 60 h 74"/>
                  <a:gd name="T26" fmla="*/ 38 w 72"/>
                  <a:gd name="T27" fmla="*/ 74 h 74"/>
                  <a:gd name="T28" fmla="*/ 38 w 72"/>
                  <a:gd name="T29" fmla="*/ 74 h 74"/>
                  <a:gd name="T30" fmla="*/ 36 w 72"/>
                  <a:gd name="T31" fmla="*/ 74 h 74"/>
                  <a:gd name="T32" fmla="*/ 36 w 72"/>
                  <a:gd name="T33" fmla="*/ 74 h 74"/>
                  <a:gd name="T34" fmla="*/ 36 w 72"/>
                  <a:gd name="T35" fmla="*/ 74 h 74"/>
                  <a:gd name="T36" fmla="*/ 30 w 72"/>
                  <a:gd name="T37" fmla="*/ 60 h 74"/>
                  <a:gd name="T38" fmla="*/ 24 w 72"/>
                  <a:gd name="T39" fmla="*/ 50 h 74"/>
                  <a:gd name="T40" fmla="*/ 12 w 72"/>
                  <a:gd name="T41" fmla="*/ 42 h 74"/>
                  <a:gd name="T42" fmla="*/ 0 w 72"/>
                  <a:gd name="T43" fmla="*/ 38 h 74"/>
                  <a:gd name="T44" fmla="*/ 0 w 72"/>
                  <a:gd name="T45" fmla="*/ 38 h 74"/>
                  <a:gd name="T46" fmla="*/ 0 w 72"/>
                  <a:gd name="T47" fmla="*/ 38 h 74"/>
                  <a:gd name="T48" fmla="*/ 0 w 72"/>
                  <a:gd name="T49" fmla="*/ 36 h 74"/>
                  <a:gd name="T50" fmla="*/ 0 w 72"/>
                  <a:gd name="T51" fmla="*/ 36 h 74"/>
                  <a:gd name="T52" fmla="*/ 12 w 72"/>
                  <a:gd name="T53" fmla="*/ 32 h 74"/>
                  <a:gd name="T54" fmla="*/ 24 w 72"/>
                  <a:gd name="T55" fmla="*/ 24 h 74"/>
                  <a:gd name="T56" fmla="*/ 30 w 72"/>
                  <a:gd name="T57" fmla="*/ 14 h 74"/>
                  <a:gd name="T58" fmla="*/ 36 w 72"/>
                  <a:gd name="T59" fmla="*/ 2 h 74"/>
                  <a:gd name="T60" fmla="*/ 36 w 72"/>
                  <a:gd name="T61" fmla="*/ 2 h 74"/>
                  <a:gd name="T62" fmla="*/ 36 w 72"/>
                  <a:gd name="T63" fmla="*/ 0 h 74"/>
                  <a:gd name="T64" fmla="*/ 38 w 72"/>
                  <a:gd name="T65" fmla="*/ 2 h 74"/>
                  <a:gd name="T66" fmla="*/ 38 w 72"/>
                  <a:gd name="T67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74">
                    <a:moveTo>
                      <a:pt x="38" y="2"/>
                    </a:moveTo>
                    <a:lnTo>
                      <a:pt x="38" y="2"/>
                    </a:lnTo>
                    <a:lnTo>
                      <a:pt x="42" y="14"/>
                    </a:lnTo>
                    <a:lnTo>
                      <a:pt x="50" y="24"/>
                    </a:lnTo>
                    <a:lnTo>
                      <a:pt x="60" y="32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60" y="42"/>
                    </a:lnTo>
                    <a:lnTo>
                      <a:pt x="50" y="50"/>
                    </a:lnTo>
                    <a:lnTo>
                      <a:pt x="42" y="60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0" y="60"/>
                    </a:lnTo>
                    <a:lnTo>
                      <a:pt x="24" y="50"/>
                    </a:lnTo>
                    <a:lnTo>
                      <a:pt x="12" y="4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2" y="32"/>
                    </a:lnTo>
                    <a:lnTo>
                      <a:pt x="24" y="24"/>
                    </a:lnTo>
                    <a:lnTo>
                      <a:pt x="30" y="14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8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179"/>
              <p:cNvSpPr>
                <a:spLocks/>
              </p:cNvSpPr>
              <p:nvPr/>
            </p:nvSpPr>
            <p:spPr bwMode="auto">
              <a:xfrm>
                <a:off x="1503363" y="9210675"/>
                <a:ext cx="47625" cy="50800"/>
              </a:xfrm>
              <a:custGeom>
                <a:avLst/>
                <a:gdLst>
                  <a:gd name="T0" fmla="*/ 30 w 30"/>
                  <a:gd name="T1" fmla="*/ 16 h 32"/>
                  <a:gd name="T2" fmla="*/ 30 w 30"/>
                  <a:gd name="T3" fmla="*/ 16 h 32"/>
                  <a:gd name="T4" fmla="*/ 30 w 30"/>
                  <a:gd name="T5" fmla="*/ 22 h 32"/>
                  <a:gd name="T6" fmla="*/ 26 w 30"/>
                  <a:gd name="T7" fmla="*/ 26 h 32"/>
                  <a:gd name="T8" fmla="*/ 22 w 30"/>
                  <a:gd name="T9" fmla="*/ 30 h 32"/>
                  <a:gd name="T10" fmla="*/ 16 w 30"/>
                  <a:gd name="T11" fmla="*/ 32 h 32"/>
                  <a:gd name="T12" fmla="*/ 16 w 30"/>
                  <a:gd name="T13" fmla="*/ 32 h 32"/>
                  <a:gd name="T14" fmla="*/ 10 w 30"/>
                  <a:gd name="T15" fmla="*/ 30 h 32"/>
                  <a:gd name="T16" fmla="*/ 4 w 30"/>
                  <a:gd name="T17" fmla="*/ 26 h 32"/>
                  <a:gd name="T18" fmla="*/ 0 w 30"/>
                  <a:gd name="T19" fmla="*/ 22 h 32"/>
                  <a:gd name="T20" fmla="*/ 0 w 30"/>
                  <a:gd name="T21" fmla="*/ 16 h 32"/>
                  <a:gd name="T22" fmla="*/ 0 w 30"/>
                  <a:gd name="T23" fmla="*/ 16 h 32"/>
                  <a:gd name="T24" fmla="*/ 0 w 30"/>
                  <a:gd name="T25" fmla="*/ 10 h 32"/>
                  <a:gd name="T26" fmla="*/ 4 w 30"/>
                  <a:gd name="T27" fmla="*/ 4 h 32"/>
                  <a:gd name="T28" fmla="*/ 10 w 30"/>
                  <a:gd name="T29" fmla="*/ 2 h 32"/>
                  <a:gd name="T30" fmla="*/ 16 w 30"/>
                  <a:gd name="T31" fmla="*/ 0 h 32"/>
                  <a:gd name="T32" fmla="*/ 16 w 30"/>
                  <a:gd name="T33" fmla="*/ 0 h 32"/>
                  <a:gd name="T34" fmla="*/ 22 w 30"/>
                  <a:gd name="T35" fmla="*/ 2 h 32"/>
                  <a:gd name="T36" fmla="*/ 26 w 30"/>
                  <a:gd name="T37" fmla="*/ 4 h 32"/>
                  <a:gd name="T38" fmla="*/ 30 w 30"/>
                  <a:gd name="T39" fmla="*/ 10 h 32"/>
                  <a:gd name="T40" fmla="*/ 30 w 30"/>
                  <a:gd name="T41" fmla="*/ 16 h 32"/>
                  <a:gd name="T42" fmla="*/ 30 w 30"/>
                  <a:gd name="T43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2">
                    <a:moveTo>
                      <a:pt x="30" y="16"/>
                    </a:moveTo>
                    <a:lnTo>
                      <a:pt x="30" y="16"/>
                    </a:lnTo>
                    <a:lnTo>
                      <a:pt x="30" y="22"/>
                    </a:lnTo>
                    <a:lnTo>
                      <a:pt x="26" y="26"/>
                    </a:lnTo>
                    <a:lnTo>
                      <a:pt x="2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0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2"/>
                    </a:lnTo>
                    <a:lnTo>
                      <a:pt x="26" y="4"/>
                    </a:lnTo>
                    <a:lnTo>
                      <a:pt x="30" y="10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D98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180"/>
              <p:cNvSpPr>
                <a:spLocks noChangeArrowheads="1"/>
              </p:cNvSpPr>
              <p:nvPr/>
            </p:nvSpPr>
            <p:spPr bwMode="auto">
              <a:xfrm>
                <a:off x="2065338" y="9420225"/>
                <a:ext cx="104775" cy="1139825"/>
              </a:xfrm>
              <a:prstGeom prst="rect">
                <a:avLst/>
              </a:prstGeom>
              <a:solidFill>
                <a:srgbClr val="BF7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181"/>
              <p:cNvSpPr>
                <a:spLocks noChangeArrowheads="1"/>
              </p:cNvSpPr>
              <p:nvPr/>
            </p:nvSpPr>
            <p:spPr bwMode="auto">
              <a:xfrm>
                <a:off x="2065338" y="9420225"/>
                <a:ext cx="104775" cy="1139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Freeform 182"/>
              <p:cNvSpPr>
                <a:spLocks/>
              </p:cNvSpPr>
              <p:nvPr/>
            </p:nvSpPr>
            <p:spPr bwMode="auto">
              <a:xfrm>
                <a:off x="1360488" y="8943975"/>
                <a:ext cx="1511300" cy="1441450"/>
              </a:xfrm>
              <a:custGeom>
                <a:avLst/>
                <a:gdLst>
                  <a:gd name="T0" fmla="*/ 626 w 952"/>
                  <a:gd name="T1" fmla="*/ 276 h 908"/>
                  <a:gd name="T2" fmla="*/ 630 w 952"/>
                  <a:gd name="T3" fmla="*/ 280 h 908"/>
                  <a:gd name="T4" fmla="*/ 638 w 952"/>
                  <a:gd name="T5" fmla="*/ 286 h 908"/>
                  <a:gd name="T6" fmla="*/ 934 w 952"/>
                  <a:gd name="T7" fmla="*/ 330 h 908"/>
                  <a:gd name="T8" fmla="*/ 940 w 952"/>
                  <a:gd name="T9" fmla="*/ 332 h 908"/>
                  <a:gd name="T10" fmla="*/ 948 w 952"/>
                  <a:gd name="T11" fmla="*/ 340 h 908"/>
                  <a:gd name="T12" fmla="*/ 952 w 952"/>
                  <a:gd name="T13" fmla="*/ 352 h 908"/>
                  <a:gd name="T14" fmla="*/ 950 w 952"/>
                  <a:gd name="T15" fmla="*/ 364 h 908"/>
                  <a:gd name="T16" fmla="*/ 736 w 952"/>
                  <a:gd name="T17" fmla="*/ 574 h 908"/>
                  <a:gd name="T18" fmla="*/ 732 w 952"/>
                  <a:gd name="T19" fmla="*/ 578 h 908"/>
                  <a:gd name="T20" fmla="*/ 730 w 952"/>
                  <a:gd name="T21" fmla="*/ 588 h 908"/>
                  <a:gd name="T22" fmla="*/ 778 w 952"/>
                  <a:gd name="T23" fmla="*/ 882 h 908"/>
                  <a:gd name="T24" fmla="*/ 780 w 952"/>
                  <a:gd name="T25" fmla="*/ 888 h 908"/>
                  <a:gd name="T26" fmla="*/ 774 w 952"/>
                  <a:gd name="T27" fmla="*/ 900 h 908"/>
                  <a:gd name="T28" fmla="*/ 764 w 952"/>
                  <a:gd name="T29" fmla="*/ 906 h 908"/>
                  <a:gd name="T30" fmla="*/ 752 w 952"/>
                  <a:gd name="T31" fmla="*/ 908 h 908"/>
                  <a:gd name="T32" fmla="*/ 486 w 952"/>
                  <a:gd name="T33" fmla="*/ 770 h 908"/>
                  <a:gd name="T34" fmla="*/ 482 w 952"/>
                  <a:gd name="T35" fmla="*/ 768 h 908"/>
                  <a:gd name="T36" fmla="*/ 472 w 952"/>
                  <a:gd name="T37" fmla="*/ 768 h 908"/>
                  <a:gd name="T38" fmla="*/ 206 w 952"/>
                  <a:gd name="T39" fmla="*/ 906 h 908"/>
                  <a:gd name="T40" fmla="*/ 200 w 952"/>
                  <a:gd name="T41" fmla="*/ 908 h 908"/>
                  <a:gd name="T42" fmla="*/ 188 w 952"/>
                  <a:gd name="T43" fmla="*/ 906 h 908"/>
                  <a:gd name="T44" fmla="*/ 178 w 952"/>
                  <a:gd name="T45" fmla="*/ 900 h 908"/>
                  <a:gd name="T46" fmla="*/ 174 w 952"/>
                  <a:gd name="T47" fmla="*/ 888 h 908"/>
                  <a:gd name="T48" fmla="*/ 224 w 952"/>
                  <a:gd name="T49" fmla="*/ 594 h 908"/>
                  <a:gd name="T50" fmla="*/ 224 w 952"/>
                  <a:gd name="T51" fmla="*/ 588 h 908"/>
                  <a:gd name="T52" fmla="*/ 220 w 952"/>
                  <a:gd name="T53" fmla="*/ 578 h 908"/>
                  <a:gd name="T54" fmla="*/ 8 w 952"/>
                  <a:gd name="T55" fmla="*/ 368 h 908"/>
                  <a:gd name="T56" fmla="*/ 4 w 952"/>
                  <a:gd name="T57" fmla="*/ 364 h 908"/>
                  <a:gd name="T58" fmla="*/ 0 w 952"/>
                  <a:gd name="T59" fmla="*/ 352 h 908"/>
                  <a:gd name="T60" fmla="*/ 4 w 952"/>
                  <a:gd name="T61" fmla="*/ 340 h 908"/>
                  <a:gd name="T62" fmla="*/ 14 w 952"/>
                  <a:gd name="T63" fmla="*/ 332 h 908"/>
                  <a:gd name="T64" fmla="*/ 310 w 952"/>
                  <a:gd name="T65" fmla="*/ 288 h 908"/>
                  <a:gd name="T66" fmla="*/ 314 w 952"/>
                  <a:gd name="T67" fmla="*/ 286 h 908"/>
                  <a:gd name="T68" fmla="*/ 324 w 952"/>
                  <a:gd name="T69" fmla="*/ 280 h 908"/>
                  <a:gd name="T70" fmla="*/ 456 w 952"/>
                  <a:gd name="T71" fmla="*/ 14 h 908"/>
                  <a:gd name="T72" fmla="*/ 460 w 952"/>
                  <a:gd name="T73" fmla="*/ 8 h 908"/>
                  <a:gd name="T74" fmla="*/ 470 w 952"/>
                  <a:gd name="T75" fmla="*/ 2 h 908"/>
                  <a:gd name="T76" fmla="*/ 482 w 952"/>
                  <a:gd name="T77" fmla="*/ 2 h 908"/>
                  <a:gd name="T78" fmla="*/ 492 w 952"/>
                  <a:gd name="T79" fmla="*/ 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52" h="908">
                    <a:moveTo>
                      <a:pt x="496" y="14"/>
                    </a:moveTo>
                    <a:lnTo>
                      <a:pt x="626" y="276"/>
                    </a:lnTo>
                    <a:lnTo>
                      <a:pt x="626" y="276"/>
                    </a:lnTo>
                    <a:lnTo>
                      <a:pt x="630" y="280"/>
                    </a:lnTo>
                    <a:lnTo>
                      <a:pt x="634" y="284"/>
                    </a:lnTo>
                    <a:lnTo>
                      <a:pt x="638" y="286"/>
                    </a:lnTo>
                    <a:lnTo>
                      <a:pt x="644" y="288"/>
                    </a:lnTo>
                    <a:lnTo>
                      <a:pt x="934" y="330"/>
                    </a:lnTo>
                    <a:lnTo>
                      <a:pt x="934" y="330"/>
                    </a:lnTo>
                    <a:lnTo>
                      <a:pt x="940" y="332"/>
                    </a:lnTo>
                    <a:lnTo>
                      <a:pt x="944" y="336"/>
                    </a:lnTo>
                    <a:lnTo>
                      <a:pt x="948" y="340"/>
                    </a:lnTo>
                    <a:lnTo>
                      <a:pt x="952" y="346"/>
                    </a:lnTo>
                    <a:lnTo>
                      <a:pt x="952" y="352"/>
                    </a:lnTo>
                    <a:lnTo>
                      <a:pt x="952" y="358"/>
                    </a:lnTo>
                    <a:lnTo>
                      <a:pt x="950" y="364"/>
                    </a:lnTo>
                    <a:lnTo>
                      <a:pt x="946" y="368"/>
                    </a:lnTo>
                    <a:lnTo>
                      <a:pt x="736" y="574"/>
                    </a:lnTo>
                    <a:lnTo>
                      <a:pt x="736" y="574"/>
                    </a:lnTo>
                    <a:lnTo>
                      <a:pt x="732" y="578"/>
                    </a:lnTo>
                    <a:lnTo>
                      <a:pt x="730" y="582"/>
                    </a:lnTo>
                    <a:lnTo>
                      <a:pt x="730" y="588"/>
                    </a:lnTo>
                    <a:lnTo>
                      <a:pt x="730" y="594"/>
                    </a:lnTo>
                    <a:lnTo>
                      <a:pt x="778" y="882"/>
                    </a:lnTo>
                    <a:lnTo>
                      <a:pt x="778" y="882"/>
                    </a:lnTo>
                    <a:lnTo>
                      <a:pt x="780" y="888"/>
                    </a:lnTo>
                    <a:lnTo>
                      <a:pt x="778" y="894"/>
                    </a:lnTo>
                    <a:lnTo>
                      <a:pt x="774" y="900"/>
                    </a:lnTo>
                    <a:lnTo>
                      <a:pt x="770" y="904"/>
                    </a:lnTo>
                    <a:lnTo>
                      <a:pt x="764" y="906"/>
                    </a:lnTo>
                    <a:lnTo>
                      <a:pt x="758" y="908"/>
                    </a:lnTo>
                    <a:lnTo>
                      <a:pt x="752" y="908"/>
                    </a:lnTo>
                    <a:lnTo>
                      <a:pt x="746" y="906"/>
                    </a:lnTo>
                    <a:lnTo>
                      <a:pt x="486" y="770"/>
                    </a:lnTo>
                    <a:lnTo>
                      <a:pt x="486" y="770"/>
                    </a:lnTo>
                    <a:lnTo>
                      <a:pt x="482" y="768"/>
                    </a:lnTo>
                    <a:lnTo>
                      <a:pt x="476" y="766"/>
                    </a:lnTo>
                    <a:lnTo>
                      <a:pt x="472" y="768"/>
                    </a:lnTo>
                    <a:lnTo>
                      <a:pt x="466" y="770"/>
                    </a:lnTo>
                    <a:lnTo>
                      <a:pt x="206" y="906"/>
                    </a:lnTo>
                    <a:lnTo>
                      <a:pt x="206" y="906"/>
                    </a:lnTo>
                    <a:lnTo>
                      <a:pt x="200" y="908"/>
                    </a:lnTo>
                    <a:lnTo>
                      <a:pt x="194" y="908"/>
                    </a:lnTo>
                    <a:lnTo>
                      <a:pt x="188" y="906"/>
                    </a:lnTo>
                    <a:lnTo>
                      <a:pt x="182" y="904"/>
                    </a:lnTo>
                    <a:lnTo>
                      <a:pt x="178" y="900"/>
                    </a:lnTo>
                    <a:lnTo>
                      <a:pt x="176" y="894"/>
                    </a:lnTo>
                    <a:lnTo>
                      <a:pt x="174" y="888"/>
                    </a:lnTo>
                    <a:lnTo>
                      <a:pt x="174" y="882"/>
                    </a:lnTo>
                    <a:lnTo>
                      <a:pt x="224" y="594"/>
                    </a:lnTo>
                    <a:lnTo>
                      <a:pt x="224" y="594"/>
                    </a:lnTo>
                    <a:lnTo>
                      <a:pt x="224" y="588"/>
                    </a:lnTo>
                    <a:lnTo>
                      <a:pt x="222" y="582"/>
                    </a:lnTo>
                    <a:lnTo>
                      <a:pt x="220" y="578"/>
                    </a:lnTo>
                    <a:lnTo>
                      <a:pt x="216" y="574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4" y="364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2" y="346"/>
                    </a:lnTo>
                    <a:lnTo>
                      <a:pt x="4" y="340"/>
                    </a:lnTo>
                    <a:lnTo>
                      <a:pt x="8" y="336"/>
                    </a:lnTo>
                    <a:lnTo>
                      <a:pt x="14" y="332"/>
                    </a:lnTo>
                    <a:lnTo>
                      <a:pt x="20" y="330"/>
                    </a:lnTo>
                    <a:lnTo>
                      <a:pt x="310" y="288"/>
                    </a:lnTo>
                    <a:lnTo>
                      <a:pt x="310" y="288"/>
                    </a:lnTo>
                    <a:lnTo>
                      <a:pt x="314" y="286"/>
                    </a:lnTo>
                    <a:lnTo>
                      <a:pt x="320" y="284"/>
                    </a:lnTo>
                    <a:lnTo>
                      <a:pt x="324" y="280"/>
                    </a:lnTo>
                    <a:lnTo>
                      <a:pt x="326" y="276"/>
                    </a:lnTo>
                    <a:lnTo>
                      <a:pt x="456" y="14"/>
                    </a:lnTo>
                    <a:lnTo>
                      <a:pt x="456" y="14"/>
                    </a:lnTo>
                    <a:lnTo>
                      <a:pt x="460" y="8"/>
                    </a:lnTo>
                    <a:lnTo>
                      <a:pt x="464" y="4"/>
                    </a:lnTo>
                    <a:lnTo>
                      <a:pt x="470" y="2"/>
                    </a:lnTo>
                    <a:lnTo>
                      <a:pt x="476" y="0"/>
                    </a:lnTo>
                    <a:lnTo>
                      <a:pt x="482" y="2"/>
                    </a:lnTo>
                    <a:lnTo>
                      <a:pt x="488" y="4"/>
                    </a:lnTo>
                    <a:lnTo>
                      <a:pt x="492" y="8"/>
                    </a:lnTo>
                    <a:lnTo>
                      <a:pt x="496" y="14"/>
                    </a:lnTo>
                    <a:close/>
                  </a:path>
                </a:pathLst>
              </a:custGeom>
              <a:solidFill>
                <a:srgbClr val="D98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183"/>
              <p:cNvSpPr>
                <a:spLocks/>
              </p:cNvSpPr>
              <p:nvPr/>
            </p:nvSpPr>
            <p:spPr bwMode="auto">
              <a:xfrm>
                <a:off x="1360488" y="8943975"/>
                <a:ext cx="1511300" cy="1441450"/>
              </a:xfrm>
              <a:custGeom>
                <a:avLst/>
                <a:gdLst>
                  <a:gd name="T0" fmla="*/ 626 w 952"/>
                  <a:gd name="T1" fmla="*/ 276 h 908"/>
                  <a:gd name="T2" fmla="*/ 630 w 952"/>
                  <a:gd name="T3" fmla="*/ 280 h 908"/>
                  <a:gd name="T4" fmla="*/ 638 w 952"/>
                  <a:gd name="T5" fmla="*/ 286 h 908"/>
                  <a:gd name="T6" fmla="*/ 934 w 952"/>
                  <a:gd name="T7" fmla="*/ 330 h 908"/>
                  <a:gd name="T8" fmla="*/ 940 w 952"/>
                  <a:gd name="T9" fmla="*/ 332 h 908"/>
                  <a:gd name="T10" fmla="*/ 948 w 952"/>
                  <a:gd name="T11" fmla="*/ 340 h 908"/>
                  <a:gd name="T12" fmla="*/ 952 w 952"/>
                  <a:gd name="T13" fmla="*/ 352 h 908"/>
                  <a:gd name="T14" fmla="*/ 950 w 952"/>
                  <a:gd name="T15" fmla="*/ 364 h 908"/>
                  <a:gd name="T16" fmla="*/ 736 w 952"/>
                  <a:gd name="T17" fmla="*/ 574 h 908"/>
                  <a:gd name="T18" fmla="*/ 732 w 952"/>
                  <a:gd name="T19" fmla="*/ 578 h 908"/>
                  <a:gd name="T20" fmla="*/ 730 w 952"/>
                  <a:gd name="T21" fmla="*/ 588 h 908"/>
                  <a:gd name="T22" fmla="*/ 778 w 952"/>
                  <a:gd name="T23" fmla="*/ 882 h 908"/>
                  <a:gd name="T24" fmla="*/ 780 w 952"/>
                  <a:gd name="T25" fmla="*/ 888 h 908"/>
                  <a:gd name="T26" fmla="*/ 774 w 952"/>
                  <a:gd name="T27" fmla="*/ 900 h 908"/>
                  <a:gd name="T28" fmla="*/ 764 w 952"/>
                  <a:gd name="T29" fmla="*/ 906 h 908"/>
                  <a:gd name="T30" fmla="*/ 752 w 952"/>
                  <a:gd name="T31" fmla="*/ 908 h 908"/>
                  <a:gd name="T32" fmla="*/ 486 w 952"/>
                  <a:gd name="T33" fmla="*/ 770 h 908"/>
                  <a:gd name="T34" fmla="*/ 482 w 952"/>
                  <a:gd name="T35" fmla="*/ 768 h 908"/>
                  <a:gd name="T36" fmla="*/ 472 w 952"/>
                  <a:gd name="T37" fmla="*/ 768 h 908"/>
                  <a:gd name="T38" fmla="*/ 206 w 952"/>
                  <a:gd name="T39" fmla="*/ 906 h 908"/>
                  <a:gd name="T40" fmla="*/ 200 w 952"/>
                  <a:gd name="T41" fmla="*/ 908 h 908"/>
                  <a:gd name="T42" fmla="*/ 188 w 952"/>
                  <a:gd name="T43" fmla="*/ 906 h 908"/>
                  <a:gd name="T44" fmla="*/ 178 w 952"/>
                  <a:gd name="T45" fmla="*/ 900 h 908"/>
                  <a:gd name="T46" fmla="*/ 174 w 952"/>
                  <a:gd name="T47" fmla="*/ 888 h 908"/>
                  <a:gd name="T48" fmla="*/ 224 w 952"/>
                  <a:gd name="T49" fmla="*/ 594 h 908"/>
                  <a:gd name="T50" fmla="*/ 224 w 952"/>
                  <a:gd name="T51" fmla="*/ 588 h 908"/>
                  <a:gd name="T52" fmla="*/ 220 w 952"/>
                  <a:gd name="T53" fmla="*/ 578 h 908"/>
                  <a:gd name="T54" fmla="*/ 8 w 952"/>
                  <a:gd name="T55" fmla="*/ 368 h 908"/>
                  <a:gd name="T56" fmla="*/ 4 w 952"/>
                  <a:gd name="T57" fmla="*/ 364 h 908"/>
                  <a:gd name="T58" fmla="*/ 0 w 952"/>
                  <a:gd name="T59" fmla="*/ 352 h 908"/>
                  <a:gd name="T60" fmla="*/ 4 w 952"/>
                  <a:gd name="T61" fmla="*/ 340 h 908"/>
                  <a:gd name="T62" fmla="*/ 14 w 952"/>
                  <a:gd name="T63" fmla="*/ 332 h 908"/>
                  <a:gd name="T64" fmla="*/ 310 w 952"/>
                  <a:gd name="T65" fmla="*/ 288 h 908"/>
                  <a:gd name="T66" fmla="*/ 314 w 952"/>
                  <a:gd name="T67" fmla="*/ 286 h 908"/>
                  <a:gd name="T68" fmla="*/ 324 w 952"/>
                  <a:gd name="T69" fmla="*/ 280 h 908"/>
                  <a:gd name="T70" fmla="*/ 456 w 952"/>
                  <a:gd name="T71" fmla="*/ 14 h 908"/>
                  <a:gd name="T72" fmla="*/ 460 w 952"/>
                  <a:gd name="T73" fmla="*/ 8 h 908"/>
                  <a:gd name="T74" fmla="*/ 470 w 952"/>
                  <a:gd name="T75" fmla="*/ 2 h 908"/>
                  <a:gd name="T76" fmla="*/ 482 w 952"/>
                  <a:gd name="T77" fmla="*/ 2 h 908"/>
                  <a:gd name="T78" fmla="*/ 492 w 952"/>
                  <a:gd name="T79" fmla="*/ 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52" h="908">
                    <a:moveTo>
                      <a:pt x="496" y="14"/>
                    </a:moveTo>
                    <a:lnTo>
                      <a:pt x="626" y="276"/>
                    </a:lnTo>
                    <a:lnTo>
                      <a:pt x="626" y="276"/>
                    </a:lnTo>
                    <a:lnTo>
                      <a:pt x="630" y="280"/>
                    </a:lnTo>
                    <a:lnTo>
                      <a:pt x="634" y="284"/>
                    </a:lnTo>
                    <a:lnTo>
                      <a:pt x="638" y="286"/>
                    </a:lnTo>
                    <a:lnTo>
                      <a:pt x="644" y="288"/>
                    </a:lnTo>
                    <a:lnTo>
                      <a:pt x="934" y="330"/>
                    </a:lnTo>
                    <a:lnTo>
                      <a:pt x="934" y="330"/>
                    </a:lnTo>
                    <a:lnTo>
                      <a:pt x="940" y="332"/>
                    </a:lnTo>
                    <a:lnTo>
                      <a:pt x="944" y="336"/>
                    </a:lnTo>
                    <a:lnTo>
                      <a:pt x="948" y="340"/>
                    </a:lnTo>
                    <a:lnTo>
                      <a:pt x="952" y="346"/>
                    </a:lnTo>
                    <a:lnTo>
                      <a:pt x="952" y="352"/>
                    </a:lnTo>
                    <a:lnTo>
                      <a:pt x="952" y="358"/>
                    </a:lnTo>
                    <a:lnTo>
                      <a:pt x="950" y="364"/>
                    </a:lnTo>
                    <a:lnTo>
                      <a:pt x="946" y="368"/>
                    </a:lnTo>
                    <a:lnTo>
                      <a:pt x="736" y="574"/>
                    </a:lnTo>
                    <a:lnTo>
                      <a:pt x="736" y="574"/>
                    </a:lnTo>
                    <a:lnTo>
                      <a:pt x="732" y="578"/>
                    </a:lnTo>
                    <a:lnTo>
                      <a:pt x="730" y="582"/>
                    </a:lnTo>
                    <a:lnTo>
                      <a:pt x="730" y="588"/>
                    </a:lnTo>
                    <a:lnTo>
                      <a:pt x="730" y="594"/>
                    </a:lnTo>
                    <a:lnTo>
                      <a:pt x="778" y="882"/>
                    </a:lnTo>
                    <a:lnTo>
                      <a:pt x="778" y="882"/>
                    </a:lnTo>
                    <a:lnTo>
                      <a:pt x="780" y="888"/>
                    </a:lnTo>
                    <a:lnTo>
                      <a:pt x="778" y="894"/>
                    </a:lnTo>
                    <a:lnTo>
                      <a:pt x="774" y="900"/>
                    </a:lnTo>
                    <a:lnTo>
                      <a:pt x="770" y="904"/>
                    </a:lnTo>
                    <a:lnTo>
                      <a:pt x="764" y="906"/>
                    </a:lnTo>
                    <a:lnTo>
                      <a:pt x="758" y="908"/>
                    </a:lnTo>
                    <a:lnTo>
                      <a:pt x="752" y="908"/>
                    </a:lnTo>
                    <a:lnTo>
                      <a:pt x="746" y="906"/>
                    </a:lnTo>
                    <a:lnTo>
                      <a:pt x="486" y="770"/>
                    </a:lnTo>
                    <a:lnTo>
                      <a:pt x="486" y="770"/>
                    </a:lnTo>
                    <a:lnTo>
                      <a:pt x="482" y="768"/>
                    </a:lnTo>
                    <a:lnTo>
                      <a:pt x="476" y="766"/>
                    </a:lnTo>
                    <a:lnTo>
                      <a:pt x="472" y="768"/>
                    </a:lnTo>
                    <a:lnTo>
                      <a:pt x="466" y="770"/>
                    </a:lnTo>
                    <a:lnTo>
                      <a:pt x="206" y="906"/>
                    </a:lnTo>
                    <a:lnTo>
                      <a:pt x="206" y="906"/>
                    </a:lnTo>
                    <a:lnTo>
                      <a:pt x="200" y="908"/>
                    </a:lnTo>
                    <a:lnTo>
                      <a:pt x="194" y="908"/>
                    </a:lnTo>
                    <a:lnTo>
                      <a:pt x="188" y="906"/>
                    </a:lnTo>
                    <a:lnTo>
                      <a:pt x="182" y="904"/>
                    </a:lnTo>
                    <a:lnTo>
                      <a:pt x="178" y="900"/>
                    </a:lnTo>
                    <a:lnTo>
                      <a:pt x="176" y="894"/>
                    </a:lnTo>
                    <a:lnTo>
                      <a:pt x="174" y="888"/>
                    </a:lnTo>
                    <a:lnTo>
                      <a:pt x="174" y="882"/>
                    </a:lnTo>
                    <a:lnTo>
                      <a:pt x="224" y="594"/>
                    </a:lnTo>
                    <a:lnTo>
                      <a:pt x="224" y="594"/>
                    </a:lnTo>
                    <a:lnTo>
                      <a:pt x="224" y="588"/>
                    </a:lnTo>
                    <a:lnTo>
                      <a:pt x="222" y="582"/>
                    </a:lnTo>
                    <a:lnTo>
                      <a:pt x="220" y="578"/>
                    </a:lnTo>
                    <a:lnTo>
                      <a:pt x="216" y="574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4" y="364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2" y="346"/>
                    </a:lnTo>
                    <a:lnTo>
                      <a:pt x="4" y="340"/>
                    </a:lnTo>
                    <a:lnTo>
                      <a:pt x="8" y="336"/>
                    </a:lnTo>
                    <a:lnTo>
                      <a:pt x="14" y="332"/>
                    </a:lnTo>
                    <a:lnTo>
                      <a:pt x="20" y="330"/>
                    </a:lnTo>
                    <a:lnTo>
                      <a:pt x="310" y="288"/>
                    </a:lnTo>
                    <a:lnTo>
                      <a:pt x="310" y="288"/>
                    </a:lnTo>
                    <a:lnTo>
                      <a:pt x="314" y="286"/>
                    </a:lnTo>
                    <a:lnTo>
                      <a:pt x="320" y="284"/>
                    </a:lnTo>
                    <a:lnTo>
                      <a:pt x="324" y="280"/>
                    </a:lnTo>
                    <a:lnTo>
                      <a:pt x="326" y="276"/>
                    </a:lnTo>
                    <a:lnTo>
                      <a:pt x="456" y="14"/>
                    </a:lnTo>
                    <a:lnTo>
                      <a:pt x="456" y="14"/>
                    </a:lnTo>
                    <a:lnTo>
                      <a:pt x="460" y="8"/>
                    </a:lnTo>
                    <a:lnTo>
                      <a:pt x="464" y="4"/>
                    </a:lnTo>
                    <a:lnTo>
                      <a:pt x="470" y="2"/>
                    </a:lnTo>
                    <a:lnTo>
                      <a:pt x="476" y="0"/>
                    </a:lnTo>
                    <a:lnTo>
                      <a:pt x="482" y="2"/>
                    </a:lnTo>
                    <a:lnTo>
                      <a:pt x="488" y="4"/>
                    </a:lnTo>
                    <a:lnTo>
                      <a:pt x="492" y="8"/>
                    </a:lnTo>
                    <a:lnTo>
                      <a:pt x="496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84"/>
              <p:cNvSpPr>
                <a:spLocks/>
              </p:cNvSpPr>
              <p:nvPr/>
            </p:nvSpPr>
            <p:spPr bwMode="auto">
              <a:xfrm>
                <a:off x="1976438" y="9464675"/>
                <a:ext cx="206374" cy="542924"/>
              </a:xfrm>
              <a:custGeom>
                <a:avLst/>
                <a:gdLst>
                  <a:gd name="T0" fmla="*/ 130 w 130"/>
                  <a:gd name="T1" fmla="*/ 342 h 342"/>
                  <a:gd name="T2" fmla="*/ 64 w 130"/>
                  <a:gd name="T3" fmla="*/ 342 h 342"/>
                  <a:gd name="T4" fmla="*/ 64 w 130"/>
                  <a:gd name="T5" fmla="*/ 70 h 342"/>
                  <a:gd name="T6" fmla="*/ 0 w 130"/>
                  <a:gd name="T7" fmla="*/ 72 h 342"/>
                  <a:gd name="T8" fmla="*/ 0 w 130"/>
                  <a:gd name="T9" fmla="*/ 24 h 342"/>
                  <a:gd name="T10" fmla="*/ 130 w 130"/>
                  <a:gd name="T11" fmla="*/ 0 h 342"/>
                  <a:gd name="T12" fmla="*/ 130 w 130"/>
                  <a:gd name="T1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342">
                    <a:moveTo>
                      <a:pt x="130" y="342"/>
                    </a:moveTo>
                    <a:lnTo>
                      <a:pt x="64" y="342"/>
                    </a:lnTo>
                    <a:lnTo>
                      <a:pt x="64" y="70"/>
                    </a:lnTo>
                    <a:lnTo>
                      <a:pt x="0" y="72"/>
                    </a:lnTo>
                    <a:lnTo>
                      <a:pt x="0" y="24"/>
                    </a:lnTo>
                    <a:lnTo>
                      <a:pt x="130" y="0"/>
                    </a:lnTo>
                    <a:lnTo>
                      <a:pt x="130" y="342"/>
                    </a:lnTo>
                    <a:close/>
                  </a:path>
                </a:pathLst>
              </a:custGeom>
              <a:solidFill>
                <a:srgbClr val="BF7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85"/>
              <p:cNvSpPr>
                <a:spLocks/>
              </p:cNvSpPr>
              <p:nvPr/>
            </p:nvSpPr>
            <p:spPr bwMode="auto">
              <a:xfrm>
                <a:off x="1976438" y="9464675"/>
                <a:ext cx="206375" cy="542925"/>
              </a:xfrm>
              <a:custGeom>
                <a:avLst/>
                <a:gdLst>
                  <a:gd name="T0" fmla="*/ 130 w 130"/>
                  <a:gd name="T1" fmla="*/ 342 h 342"/>
                  <a:gd name="T2" fmla="*/ 64 w 130"/>
                  <a:gd name="T3" fmla="*/ 342 h 342"/>
                  <a:gd name="T4" fmla="*/ 64 w 130"/>
                  <a:gd name="T5" fmla="*/ 70 h 342"/>
                  <a:gd name="T6" fmla="*/ 0 w 130"/>
                  <a:gd name="T7" fmla="*/ 72 h 342"/>
                  <a:gd name="T8" fmla="*/ 0 w 130"/>
                  <a:gd name="T9" fmla="*/ 24 h 342"/>
                  <a:gd name="T10" fmla="*/ 130 w 130"/>
                  <a:gd name="T11" fmla="*/ 0 h 342"/>
                  <a:gd name="T12" fmla="*/ 130 w 130"/>
                  <a:gd name="T1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342">
                    <a:moveTo>
                      <a:pt x="130" y="342"/>
                    </a:moveTo>
                    <a:lnTo>
                      <a:pt x="64" y="342"/>
                    </a:lnTo>
                    <a:lnTo>
                      <a:pt x="64" y="70"/>
                    </a:lnTo>
                    <a:lnTo>
                      <a:pt x="0" y="72"/>
                    </a:lnTo>
                    <a:lnTo>
                      <a:pt x="0" y="24"/>
                    </a:lnTo>
                    <a:lnTo>
                      <a:pt x="130" y="0"/>
                    </a:lnTo>
                    <a:lnTo>
                      <a:pt x="130" y="34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86"/>
              <p:cNvSpPr>
                <a:spLocks/>
              </p:cNvSpPr>
              <p:nvPr/>
            </p:nvSpPr>
            <p:spPr bwMode="auto">
              <a:xfrm>
                <a:off x="1827213" y="10490200"/>
                <a:ext cx="581025" cy="501650"/>
              </a:xfrm>
              <a:custGeom>
                <a:avLst/>
                <a:gdLst>
                  <a:gd name="T0" fmla="*/ 236 w 366"/>
                  <a:gd name="T1" fmla="*/ 0 h 316"/>
                  <a:gd name="T2" fmla="*/ 130 w 366"/>
                  <a:gd name="T3" fmla="*/ 0 h 316"/>
                  <a:gd name="T4" fmla="*/ 130 w 366"/>
                  <a:gd name="T5" fmla="*/ 0 h 316"/>
                  <a:gd name="T6" fmla="*/ 116 w 366"/>
                  <a:gd name="T7" fmla="*/ 2 h 316"/>
                  <a:gd name="T8" fmla="*/ 104 w 366"/>
                  <a:gd name="T9" fmla="*/ 4 h 316"/>
                  <a:gd name="T10" fmla="*/ 90 w 366"/>
                  <a:gd name="T11" fmla="*/ 6 h 316"/>
                  <a:gd name="T12" fmla="*/ 78 w 366"/>
                  <a:gd name="T13" fmla="*/ 10 h 316"/>
                  <a:gd name="T14" fmla="*/ 68 w 366"/>
                  <a:gd name="T15" fmla="*/ 16 h 316"/>
                  <a:gd name="T16" fmla="*/ 56 w 366"/>
                  <a:gd name="T17" fmla="*/ 22 h 316"/>
                  <a:gd name="T18" fmla="*/ 38 w 366"/>
                  <a:gd name="T19" fmla="*/ 38 h 316"/>
                  <a:gd name="T20" fmla="*/ 22 w 366"/>
                  <a:gd name="T21" fmla="*/ 58 h 316"/>
                  <a:gd name="T22" fmla="*/ 16 w 366"/>
                  <a:gd name="T23" fmla="*/ 68 h 316"/>
                  <a:gd name="T24" fmla="*/ 10 w 366"/>
                  <a:gd name="T25" fmla="*/ 80 h 316"/>
                  <a:gd name="T26" fmla="*/ 6 w 366"/>
                  <a:gd name="T27" fmla="*/ 92 h 316"/>
                  <a:gd name="T28" fmla="*/ 2 w 366"/>
                  <a:gd name="T29" fmla="*/ 104 h 316"/>
                  <a:gd name="T30" fmla="*/ 0 w 366"/>
                  <a:gd name="T31" fmla="*/ 118 h 316"/>
                  <a:gd name="T32" fmla="*/ 0 w 366"/>
                  <a:gd name="T33" fmla="*/ 130 h 316"/>
                  <a:gd name="T34" fmla="*/ 0 w 366"/>
                  <a:gd name="T35" fmla="*/ 286 h 316"/>
                  <a:gd name="T36" fmla="*/ 0 w 366"/>
                  <a:gd name="T37" fmla="*/ 286 h 316"/>
                  <a:gd name="T38" fmla="*/ 2 w 366"/>
                  <a:gd name="T39" fmla="*/ 298 h 316"/>
                  <a:gd name="T40" fmla="*/ 8 w 366"/>
                  <a:gd name="T41" fmla="*/ 306 h 316"/>
                  <a:gd name="T42" fmla="*/ 16 w 366"/>
                  <a:gd name="T43" fmla="*/ 312 h 316"/>
                  <a:gd name="T44" fmla="*/ 28 w 366"/>
                  <a:gd name="T45" fmla="*/ 316 h 316"/>
                  <a:gd name="T46" fmla="*/ 338 w 366"/>
                  <a:gd name="T47" fmla="*/ 316 h 316"/>
                  <a:gd name="T48" fmla="*/ 338 w 366"/>
                  <a:gd name="T49" fmla="*/ 316 h 316"/>
                  <a:gd name="T50" fmla="*/ 348 w 366"/>
                  <a:gd name="T51" fmla="*/ 312 h 316"/>
                  <a:gd name="T52" fmla="*/ 356 w 366"/>
                  <a:gd name="T53" fmla="*/ 306 h 316"/>
                  <a:gd name="T54" fmla="*/ 362 w 366"/>
                  <a:gd name="T55" fmla="*/ 298 h 316"/>
                  <a:gd name="T56" fmla="*/ 366 w 366"/>
                  <a:gd name="T57" fmla="*/ 286 h 316"/>
                  <a:gd name="T58" fmla="*/ 366 w 366"/>
                  <a:gd name="T59" fmla="*/ 130 h 316"/>
                  <a:gd name="T60" fmla="*/ 366 w 366"/>
                  <a:gd name="T61" fmla="*/ 130 h 316"/>
                  <a:gd name="T62" fmla="*/ 364 w 366"/>
                  <a:gd name="T63" fmla="*/ 118 h 316"/>
                  <a:gd name="T64" fmla="*/ 362 w 366"/>
                  <a:gd name="T65" fmla="*/ 104 h 316"/>
                  <a:gd name="T66" fmla="*/ 360 w 366"/>
                  <a:gd name="T67" fmla="*/ 92 h 316"/>
                  <a:gd name="T68" fmla="*/ 356 w 366"/>
                  <a:gd name="T69" fmla="*/ 80 h 316"/>
                  <a:gd name="T70" fmla="*/ 350 w 366"/>
                  <a:gd name="T71" fmla="*/ 68 h 316"/>
                  <a:gd name="T72" fmla="*/ 344 w 366"/>
                  <a:gd name="T73" fmla="*/ 58 h 316"/>
                  <a:gd name="T74" fmla="*/ 328 w 366"/>
                  <a:gd name="T75" fmla="*/ 38 h 316"/>
                  <a:gd name="T76" fmla="*/ 308 w 366"/>
                  <a:gd name="T77" fmla="*/ 22 h 316"/>
                  <a:gd name="T78" fmla="*/ 298 w 366"/>
                  <a:gd name="T79" fmla="*/ 16 h 316"/>
                  <a:gd name="T80" fmla="*/ 286 w 366"/>
                  <a:gd name="T81" fmla="*/ 10 h 316"/>
                  <a:gd name="T82" fmla="*/ 274 w 366"/>
                  <a:gd name="T83" fmla="*/ 6 h 316"/>
                  <a:gd name="T84" fmla="*/ 262 w 366"/>
                  <a:gd name="T85" fmla="*/ 4 h 316"/>
                  <a:gd name="T86" fmla="*/ 248 w 366"/>
                  <a:gd name="T87" fmla="*/ 2 h 316"/>
                  <a:gd name="T88" fmla="*/ 236 w 366"/>
                  <a:gd name="T8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6" h="316">
                    <a:moveTo>
                      <a:pt x="236" y="0"/>
                    </a:moveTo>
                    <a:lnTo>
                      <a:pt x="130" y="0"/>
                    </a:lnTo>
                    <a:lnTo>
                      <a:pt x="130" y="0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0" y="6"/>
                    </a:lnTo>
                    <a:lnTo>
                      <a:pt x="78" y="10"/>
                    </a:lnTo>
                    <a:lnTo>
                      <a:pt x="68" y="16"/>
                    </a:lnTo>
                    <a:lnTo>
                      <a:pt x="56" y="22"/>
                    </a:lnTo>
                    <a:lnTo>
                      <a:pt x="38" y="38"/>
                    </a:lnTo>
                    <a:lnTo>
                      <a:pt x="22" y="58"/>
                    </a:lnTo>
                    <a:lnTo>
                      <a:pt x="16" y="68"/>
                    </a:lnTo>
                    <a:lnTo>
                      <a:pt x="10" y="80"/>
                    </a:lnTo>
                    <a:lnTo>
                      <a:pt x="6" y="92"/>
                    </a:lnTo>
                    <a:lnTo>
                      <a:pt x="2" y="104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2" y="298"/>
                    </a:lnTo>
                    <a:lnTo>
                      <a:pt x="8" y="306"/>
                    </a:lnTo>
                    <a:lnTo>
                      <a:pt x="16" y="312"/>
                    </a:lnTo>
                    <a:lnTo>
                      <a:pt x="28" y="316"/>
                    </a:lnTo>
                    <a:lnTo>
                      <a:pt x="338" y="316"/>
                    </a:lnTo>
                    <a:lnTo>
                      <a:pt x="338" y="316"/>
                    </a:lnTo>
                    <a:lnTo>
                      <a:pt x="348" y="312"/>
                    </a:lnTo>
                    <a:lnTo>
                      <a:pt x="356" y="306"/>
                    </a:lnTo>
                    <a:lnTo>
                      <a:pt x="362" y="298"/>
                    </a:lnTo>
                    <a:lnTo>
                      <a:pt x="366" y="286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4" y="118"/>
                    </a:lnTo>
                    <a:lnTo>
                      <a:pt x="362" y="104"/>
                    </a:lnTo>
                    <a:lnTo>
                      <a:pt x="360" y="92"/>
                    </a:lnTo>
                    <a:lnTo>
                      <a:pt x="356" y="80"/>
                    </a:lnTo>
                    <a:lnTo>
                      <a:pt x="350" y="68"/>
                    </a:lnTo>
                    <a:lnTo>
                      <a:pt x="344" y="58"/>
                    </a:lnTo>
                    <a:lnTo>
                      <a:pt x="328" y="38"/>
                    </a:lnTo>
                    <a:lnTo>
                      <a:pt x="308" y="22"/>
                    </a:lnTo>
                    <a:lnTo>
                      <a:pt x="298" y="16"/>
                    </a:lnTo>
                    <a:lnTo>
                      <a:pt x="286" y="10"/>
                    </a:lnTo>
                    <a:lnTo>
                      <a:pt x="274" y="6"/>
                    </a:lnTo>
                    <a:lnTo>
                      <a:pt x="262" y="4"/>
                    </a:lnTo>
                    <a:lnTo>
                      <a:pt x="248" y="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D98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187"/>
              <p:cNvSpPr>
                <a:spLocks/>
              </p:cNvSpPr>
              <p:nvPr/>
            </p:nvSpPr>
            <p:spPr bwMode="auto">
              <a:xfrm>
                <a:off x="1827213" y="10490200"/>
                <a:ext cx="581025" cy="501650"/>
              </a:xfrm>
              <a:custGeom>
                <a:avLst/>
                <a:gdLst>
                  <a:gd name="T0" fmla="*/ 236 w 366"/>
                  <a:gd name="T1" fmla="*/ 0 h 316"/>
                  <a:gd name="T2" fmla="*/ 130 w 366"/>
                  <a:gd name="T3" fmla="*/ 0 h 316"/>
                  <a:gd name="T4" fmla="*/ 130 w 366"/>
                  <a:gd name="T5" fmla="*/ 0 h 316"/>
                  <a:gd name="T6" fmla="*/ 116 w 366"/>
                  <a:gd name="T7" fmla="*/ 2 h 316"/>
                  <a:gd name="T8" fmla="*/ 104 w 366"/>
                  <a:gd name="T9" fmla="*/ 4 h 316"/>
                  <a:gd name="T10" fmla="*/ 90 w 366"/>
                  <a:gd name="T11" fmla="*/ 6 h 316"/>
                  <a:gd name="T12" fmla="*/ 78 w 366"/>
                  <a:gd name="T13" fmla="*/ 10 h 316"/>
                  <a:gd name="T14" fmla="*/ 68 w 366"/>
                  <a:gd name="T15" fmla="*/ 16 h 316"/>
                  <a:gd name="T16" fmla="*/ 56 w 366"/>
                  <a:gd name="T17" fmla="*/ 22 h 316"/>
                  <a:gd name="T18" fmla="*/ 38 w 366"/>
                  <a:gd name="T19" fmla="*/ 38 h 316"/>
                  <a:gd name="T20" fmla="*/ 22 w 366"/>
                  <a:gd name="T21" fmla="*/ 58 h 316"/>
                  <a:gd name="T22" fmla="*/ 16 w 366"/>
                  <a:gd name="T23" fmla="*/ 68 h 316"/>
                  <a:gd name="T24" fmla="*/ 10 w 366"/>
                  <a:gd name="T25" fmla="*/ 80 h 316"/>
                  <a:gd name="T26" fmla="*/ 6 w 366"/>
                  <a:gd name="T27" fmla="*/ 92 h 316"/>
                  <a:gd name="T28" fmla="*/ 2 w 366"/>
                  <a:gd name="T29" fmla="*/ 104 h 316"/>
                  <a:gd name="T30" fmla="*/ 0 w 366"/>
                  <a:gd name="T31" fmla="*/ 118 h 316"/>
                  <a:gd name="T32" fmla="*/ 0 w 366"/>
                  <a:gd name="T33" fmla="*/ 130 h 316"/>
                  <a:gd name="T34" fmla="*/ 0 w 366"/>
                  <a:gd name="T35" fmla="*/ 286 h 316"/>
                  <a:gd name="T36" fmla="*/ 0 w 366"/>
                  <a:gd name="T37" fmla="*/ 286 h 316"/>
                  <a:gd name="T38" fmla="*/ 2 w 366"/>
                  <a:gd name="T39" fmla="*/ 298 h 316"/>
                  <a:gd name="T40" fmla="*/ 8 w 366"/>
                  <a:gd name="T41" fmla="*/ 306 h 316"/>
                  <a:gd name="T42" fmla="*/ 16 w 366"/>
                  <a:gd name="T43" fmla="*/ 312 h 316"/>
                  <a:gd name="T44" fmla="*/ 28 w 366"/>
                  <a:gd name="T45" fmla="*/ 316 h 316"/>
                  <a:gd name="T46" fmla="*/ 338 w 366"/>
                  <a:gd name="T47" fmla="*/ 316 h 316"/>
                  <a:gd name="T48" fmla="*/ 338 w 366"/>
                  <a:gd name="T49" fmla="*/ 316 h 316"/>
                  <a:gd name="T50" fmla="*/ 348 w 366"/>
                  <a:gd name="T51" fmla="*/ 312 h 316"/>
                  <a:gd name="T52" fmla="*/ 356 w 366"/>
                  <a:gd name="T53" fmla="*/ 306 h 316"/>
                  <a:gd name="T54" fmla="*/ 362 w 366"/>
                  <a:gd name="T55" fmla="*/ 298 h 316"/>
                  <a:gd name="T56" fmla="*/ 366 w 366"/>
                  <a:gd name="T57" fmla="*/ 286 h 316"/>
                  <a:gd name="T58" fmla="*/ 366 w 366"/>
                  <a:gd name="T59" fmla="*/ 130 h 316"/>
                  <a:gd name="T60" fmla="*/ 366 w 366"/>
                  <a:gd name="T61" fmla="*/ 130 h 316"/>
                  <a:gd name="T62" fmla="*/ 364 w 366"/>
                  <a:gd name="T63" fmla="*/ 118 h 316"/>
                  <a:gd name="T64" fmla="*/ 362 w 366"/>
                  <a:gd name="T65" fmla="*/ 104 h 316"/>
                  <a:gd name="T66" fmla="*/ 360 w 366"/>
                  <a:gd name="T67" fmla="*/ 92 h 316"/>
                  <a:gd name="T68" fmla="*/ 356 w 366"/>
                  <a:gd name="T69" fmla="*/ 80 h 316"/>
                  <a:gd name="T70" fmla="*/ 350 w 366"/>
                  <a:gd name="T71" fmla="*/ 68 h 316"/>
                  <a:gd name="T72" fmla="*/ 344 w 366"/>
                  <a:gd name="T73" fmla="*/ 58 h 316"/>
                  <a:gd name="T74" fmla="*/ 328 w 366"/>
                  <a:gd name="T75" fmla="*/ 38 h 316"/>
                  <a:gd name="T76" fmla="*/ 308 w 366"/>
                  <a:gd name="T77" fmla="*/ 22 h 316"/>
                  <a:gd name="T78" fmla="*/ 298 w 366"/>
                  <a:gd name="T79" fmla="*/ 16 h 316"/>
                  <a:gd name="T80" fmla="*/ 286 w 366"/>
                  <a:gd name="T81" fmla="*/ 10 h 316"/>
                  <a:gd name="T82" fmla="*/ 274 w 366"/>
                  <a:gd name="T83" fmla="*/ 6 h 316"/>
                  <a:gd name="T84" fmla="*/ 262 w 366"/>
                  <a:gd name="T85" fmla="*/ 4 h 316"/>
                  <a:gd name="T86" fmla="*/ 248 w 366"/>
                  <a:gd name="T87" fmla="*/ 2 h 316"/>
                  <a:gd name="T88" fmla="*/ 236 w 366"/>
                  <a:gd name="T8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6" h="316">
                    <a:moveTo>
                      <a:pt x="236" y="0"/>
                    </a:moveTo>
                    <a:lnTo>
                      <a:pt x="130" y="0"/>
                    </a:lnTo>
                    <a:lnTo>
                      <a:pt x="130" y="0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0" y="6"/>
                    </a:lnTo>
                    <a:lnTo>
                      <a:pt x="78" y="10"/>
                    </a:lnTo>
                    <a:lnTo>
                      <a:pt x="68" y="16"/>
                    </a:lnTo>
                    <a:lnTo>
                      <a:pt x="56" y="22"/>
                    </a:lnTo>
                    <a:lnTo>
                      <a:pt x="38" y="38"/>
                    </a:lnTo>
                    <a:lnTo>
                      <a:pt x="22" y="58"/>
                    </a:lnTo>
                    <a:lnTo>
                      <a:pt x="16" y="68"/>
                    </a:lnTo>
                    <a:lnTo>
                      <a:pt x="10" y="80"/>
                    </a:lnTo>
                    <a:lnTo>
                      <a:pt x="6" y="92"/>
                    </a:lnTo>
                    <a:lnTo>
                      <a:pt x="2" y="104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2" y="298"/>
                    </a:lnTo>
                    <a:lnTo>
                      <a:pt x="8" y="306"/>
                    </a:lnTo>
                    <a:lnTo>
                      <a:pt x="16" y="312"/>
                    </a:lnTo>
                    <a:lnTo>
                      <a:pt x="28" y="316"/>
                    </a:lnTo>
                    <a:lnTo>
                      <a:pt x="338" y="316"/>
                    </a:lnTo>
                    <a:lnTo>
                      <a:pt x="338" y="316"/>
                    </a:lnTo>
                    <a:lnTo>
                      <a:pt x="348" y="312"/>
                    </a:lnTo>
                    <a:lnTo>
                      <a:pt x="356" y="306"/>
                    </a:lnTo>
                    <a:lnTo>
                      <a:pt x="362" y="298"/>
                    </a:lnTo>
                    <a:lnTo>
                      <a:pt x="366" y="286"/>
                    </a:lnTo>
                    <a:lnTo>
                      <a:pt x="366" y="130"/>
                    </a:lnTo>
                    <a:lnTo>
                      <a:pt x="366" y="130"/>
                    </a:lnTo>
                    <a:lnTo>
                      <a:pt x="364" y="118"/>
                    </a:lnTo>
                    <a:lnTo>
                      <a:pt x="362" y="104"/>
                    </a:lnTo>
                    <a:lnTo>
                      <a:pt x="360" y="92"/>
                    </a:lnTo>
                    <a:lnTo>
                      <a:pt x="356" y="80"/>
                    </a:lnTo>
                    <a:lnTo>
                      <a:pt x="350" y="68"/>
                    </a:lnTo>
                    <a:lnTo>
                      <a:pt x="344" y="58"/>
                    </a:lnTo>
                    <a:lnTo>
                      <a:pt x="328" y="38"/>
                    </a:lnTo>
                    <a:lnTo>
                      <a:pt x="308" y="22"/>
                    </a:lnTo>
                    <a:lnTo>
                      <a:pt x="298" y="16"/>
                    </a:lnTo>
                    <a:lnTo>
                      <a:pt x="286" y="10"/>
                    </a:lnTo>
                    <a:lnTo>
                      <a:pt x="274" y="6"/>
                    </a:lnTo>
                    <a:lnTo>
                      <a:pt x="262" y="4"/>
                    </a:lnTo>
                    <a:lnTo>
                      <a:pt x="248" y="2"/>
                    </a:lnTo>
                    <a:lnTo>
                      <a:pt x="2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Freeform 188"/>
              <p:cNvSpPr>
                <a:spLocks/>
              </p:cNvSpPr>
              <p:nvPr/>
            </p:nvSpPr>
            <p:spPr bwMode="auto">
              <a:xfrm>
                <a:off x="954088" y="9277350"/>
                <a:ext cx="130175" cy="241300"/>
              </a:xfrm>
              <a:custGeom>
                <a:avLst/>
                <a:gdLst>
                  <a:gd name="T0" fmla="*/ 12 w 82"/>
                  <a:gd name="T1" fmla="*/ 106 h 152"/>
                  <a:gd name="T2" fmla="*/ 12 w 82"/>
                  <a:gd name="T3" fmla="*/ 106 h 152"/>
                  <a:gd name="T4" fmla="*/ 18 w 82"/>
                  <a:gd name="T5" fmla="*/ 116 h 152"/>
                  <a:gd name="T6" fmla="*/ 26 w 82"/>
                  <a:gd name="T7" fmla="*/ 126 h 152"/>
                  <a:gd name="T8" fmla="*/ 32 w 82"/>
                  <a:gd name="T9" fmla="*/ 134 h 152"/>
                  <a:gd name="T10" fmla="*/ 42 w 82"/>
                  <a:gd name="T11" fmla="*/ 140 h 152"/>
                  <a:gd name="T12" fmla="*/ 50 w 82"/>
                  <a:gd name="T13" fmla="*/ 146 h 152"/>
                  <a:gd name="T14" fmla="*/ 60 w 82"/>
                  <a:gd name="T15" fmla="*/ 148 h 152"/>
                  <a:gd name="T16" fmla="*/ 68 w 82"/>
                  <a:gd name="T17" fmla="*/ 150 h 152"/>
                  <a:gd name="T18" fmla="*/ 78 w 82"/>
                  <a:gd name="T19" fmla="*/ 152 h 152"/>
                  <a:gd name="T20" fmla="*/ 78 w 82"/>
                  <a:gd name="T21" fmla="*/ 152 h 152"/>
                  <a:gd name="T22" fmla="*/ 82 w 82"/>
                  <a:gd name="T23" fmla="*/ 126 h 152"/>
                  <a:gd name="T24" fmla="*/ 80 w 82"/>
                  <a:gd name="T25" fmla="*/ 100 h 152"/>
                  <a:gd name="T26" fmla="*/ 76 w 82"/>
                  <a:gd name="T27" fmla="*/ 76 h 152"/>
                  <a:gd name="T28" fmla="*/ 70 w 82"/>
                  <a:gd name="T29" fmla="*/ 52 h 152"/>
                  <a:gd name="T30" fmla="*/ 70 w 82"/>
                  <a:gd name="T31" fmla="*/ 52 h 152"/>
                  <a:gd name="T32" fmla="*/ 60 w 82"/>
                  <a:gd name="T33" fmla="*/ 34 h 152"/>
                  <a:gd name="T34" fmla="*/ 50 w 82"/>
                  <a:gd name="T35" fmla="*/ 20 h 152"/>
                  <a:gd name="T36" fmla="*/ 38 w 82"/>
                  <a:gd name="T37" fmla="*/ 8 h 152"/>
                  <a:gd name="T38" fmla="*/ 26 w 82"/>
                  <a:gd name="T39" fmla="*/ 0 h 152"/>
                  <a:gd name="T40" fmla="*/ 26 w 82"/>
                  <a:gd name="T41" fmla="*/ 0 h 152"/>
                  <a:gd name="T42" fmla="*/ 18 w 82"/>
                  <a:gd name="T43" fmla="*/ 0 h 152"/>
                  <a:gd name="T44" fmla="*/ 12 w 82"/>
                  <a:gd name="T45" fmla="*/ 2 h 152"/>
                  <a:gd name="T46" fmla="*/ 6 w 82"/>
                  <a:gd name="T47" fmla="*/ 10 h 152"/>
                  <a:gd name="T48" fmla="*/ 4 w 82"/>
                  <a:gd name="T49" fmla="*/ 18 h 152"/>
                  <a:gd name="T50" fmla="*/ 4 w 82"/>
                  <a:gd name="T51" fmla="*/ 18 h 152"/>
                  <a:gd name="T52" fmla="*/ 0 w 82"/>
                  <a:gd name="T53" fmla="*/ 42 h 152"/>
                  <a:gd name="T54" fmla="*/ 2 w 82"/>
                  <a:gd name="T55" fmla="*/ 64 h 152"/>
                  <a:gd name="T56" fmla="*/ 4 w 82"/>
                  <a:gd name="T57" fmla="*/ 86 h 152"/>
                  <a:gd name="T58" fmla="*/ 12 w 82"/>
                  <a:gd name="T59" fmla="*/ 106 h 152"/>
                  <a:gd name="T60" fmla="*/ 12 w 82"/>
                  <a:gd name="T61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2" h="152">
                    <a:moveTo>
                      <a:pt x="12" y="106"/>
                    </a:moveTo>
                    <a:lnTo>
                      <a:pt x="12" y="106"/>
                    </a:lnTo>
                    <a:lnTo>
                      <a:pt x="18" y="116"/>
                    </a:lnTo>
                    <a:lnTo>
                      <a:pt x="26" y="126"/>
                    </a:lnTo>
                    <a:lnTo>
                      <a:pt x="32" y="134"/>
                    </a:lnTo>
                    <a:lnTo>
                      <a:pt x="42" y="140"/>
                    </a:lnTo>
                    <a:lnTo>
                      <a:pt x="50" y="146"/>
                    </a:lnTo>
                    <a:lnTo>
                      <a:pt x="60" y="148"/>
                    </a:lnTo>
                    <a:lnTo>
                      <a:pt x="68" y="150"/>
                    </a:lnTo>
                    <a:lnTo>
                      <a:pt x="78" y="152"/>
                    </a:lnTo>
                    <a:lnTo>
                      <a:pt x="78" y="152"/>
                    </a:lnTo>
                    <a:lnTo>
                      <a:pt x="82" y="126"/>
                    </a:lnTo>
                    <a:lnTo>
                      <a:pt x="80" y="100"/>
                    </a:lnTo>
                    <a:lnTo>
                      <a:pt x="76" y="76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60" y="34"/>
                    </a:lnTo>
                    <a:lnTo>
                      <a:pt x="50" y="20"/>
                    </a:lnTo>
                    <a:lnTo>
                      <a:pt x="38" y="8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42"/>
                    </a:lnTo>
                    <a:lnTo>
                      <a:pt x="2" y="64"/>
                    </a:lnTo>
                    <a:lnTo>
                      <a:pt x="4" y="86"/>
                    </a:lnTo>
                    <a:lnTo>
                      <a:pt x="12" y="106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89"/>
              <p:cNvSpPr>
                <a:spLocks/>
              </p:cNvSpPr>
              <p:nvPr/>
            </p:nvSpPr>
            <p:spPr bwMode="auto">
              <a:xfrm>
                <a:off x="1077913" y="9350375"/>
                <a:ext cx="184150" cy="171450"/>
              </a:xfrm>
              <a:custGeom>
                <a:avLst/>
                <a:gdLst>
                  <a:gd name="T0" fmla="*/ 76 w 116"/>
                  <a:gd name="T1" fmla="*/ 82 h 108"/>
                  <a:gd name="T2" fmla="*/ 76 w 116"/>
                  <a:gd name="T3" fmla="*/ 82 h 108"/>
                  <a:gd name="T4" fmla="*/ 58 w 116"/>
                  <a:gd name="T5" fmla="*/ 96 h 108"/>
                  <a:gd name="T6" fmla="*/ 40 w 116"/>
                  <a:gd name="T7" fmla="*/ 104 h 108"/>
                  <a:gd name="T8" fmla="*/ 30 w 116"/>
                  <a:gd name="T9" fmla="*/ 106 h 108"/>
                  <a:gd name="T10" fmla="*/ 20 w 116"/>
                  <a:gd name="T11" fmla="*/ 108 h 108"/>
                  <a:gd name="T12" fmla="*/ 10 w 116"/>
                  <a:gd name="T13" fmla="*/ 108 h 108"/>
                  <a:gd name="T14" fmla="*/ 0 w 116"/>
                  <a:gd name="T15" fmla="*/ 106 h 108"/>
                  <a:gd name="T16" fmla="*/ 0 w 116"/>
                  <a:gd name="T17" fmla="*/ 106 h 108"/>
                  <a:gd name="T18" fmla="*/ 2 w 116"/>
                  <a:gd name="T19" fmla="*/ 94 h 108"/>
                  <a:gd name="T20" fmla="*/ 4 w 116"/>
                  <a:gd name="T21" fmla="*/ 80 h 108"/>
                  <a:gd name="T22" fmla="*/ 8 w 116"/>
                  <a:gd name="T23" fmla="*/ 68 h 108"/>
                  <a:gd name="T24" fmla="*/ 12 w 116"/>
                  <a:gd name="T25" fmla="*/ 56 h 108"/>
                  <a:gd name="T26" fmla="*/ 18 w 116"/>
                  <a:gd name="T27" fmla="*/ 46 h 108"/>
                  <a:gd name="T28" fmla="*/ 26 w 116"/>
                  <a:gd name="T29" fmla="*/ 36 h 108"/>
                  <a:gd name="T30" fmla="*/ 34 w 116"/>
                  <a:gd name="T31" fmla="*/ 26 h 108"/>
                  <a:gd name="T32" fmla="*/ 44 w 116"/>
                  <a:gd name="T33" fmla="*/ 18 h 108"/>
                  <a:gd name="T34" fmla="*/ 44 w 116"/>
                  <a:gd name="T35" fmla="*/ 18 h 108"/>
                  <a:gd name="T36" fmla="*/ 58 w 116"/>
                  <a:gd name="T37" fmla="*/ 8 h 108"/>
                  <a:gd name="T38" fmla="*/ 74 w 116"/>
                  <a:gd name="T39" fmla="*/ 2 h 108"/>
                  <a:gd name="T40" fmla="*/ 90 w 116"/>
                  <a:gd name="T41" fmla="*/ 0 h 108"/>
                  <a:gd name="T42" fmla="*/ 106 w 116"/>
                  <a:gd name="T43" fmla="*/ 0 h 108"/>
                  <a:gd name="T44" fmla="*/ 106 w 116"/>
                  <a:gd name="T45" fmla="*/ 0 h 108"/>
                  <a:gd name="T46" fmla="*/ 112 w 116"/>
                  <a:gd name="T47" fmla="*/ 2 h 108"/>
                  <a:gd name="T48" fmla="*/ 116 w 116"/>
                  <a:gd name="T49" fmla="*/ 8 h 108"/>
                  <a:gd name="T50" fmla="*/ 116 w 116"/>
                  <a:gd name="T51" fmla="*/ 16 h 108"/>
                  <a:gd name="T52" fmla="*/ 116 w 116"/>
                  <a:gd name="T53" fmla="*/ 22 h 108"/>
                  <a:gd name="T54" fmla="*/ 116 w 116"/>
                  <a:gd name="T55" fmla="*/ 22 h 108"/>
                  <a:gd name="T56" fmla="*/ 108 w 116"/>
                  <a:gd name="T57" fmla="*/ 40 h 108"/>
                  <a:gd name="T58" fmla="*/ 100 w 116"/>
                  <a:gd name="T59" fmla="*/ 54 h 108"/>
                  <a:gd name="T60" fmla="*/ 88 w 116"/>
                  <a:gd name="T61" fmla="*/ 70 h 108"/>
                  <a:gd name="T62" fmla="*/ 76 w 116"/>
                  <a:gd name="T63" fmla="*/ 82 h 108"/>
                  <a:gd name="T64" fmla="*/ 76 w 116"/>
                  <a:gd name="T65" fmla="*/ 8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08">
                    <a:moveTo>
                      <a:pt x="76" y="82"/>
                    </a:moveTo>
                    <a:lnTo>
                      <a:pt x="76" y="82"/>
                    </a:lnTo>
                    <a:lnTo>
                      <a:pt x="58" y="96"/>
                    </a:lnTo>
                    <a:lnTo>
                      <a:pt x="40" y="104"/>
                    </a:lnTo>
                    <a:lnTo>
                      <a:pt x="30" y="106"/>
                    </a:lnTo>
                    <a:lnTo>
                      <a:pt x="20" y="108"/>
                    </a:lnTo>
                    <a:lnTo>
                      <a:pt x="10" y="108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94"/>
                    </a:lnTo>
                    <a:lnTo>
                      <a:pt x="4" y="80"/>
                    </a:lnTo>
                    <a:lnTo>
                      <a:pt x="8" y="68"/>
                    </a:lnTo>
                    <a:lnTo>
                      <a:pt x="12" y="56"/>
                    </a:lnTo>
                    <a:lnTo>
                      <a:pt x="18" y="46"/>
                    </a:lnTo>
                    <a:lnTo>
                      <a:pt x="26" y="36"/>
                    </a:lnTo>
                    <a:lnTo>
                      <a:pt x="34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58" y="8"/>
                    </a:lnTo>
                    <a:lnTo>
                      <a:pt x="74" y="2"/>
                    </a:lnTo>
                    <a:lnTo>
                      <a:pt x="9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2" y="2"/>
                    </a:lnTo>
                    <a:lnTo>
                      <a:pt x="116" y="8"/>
                    </a:lnTo>
                    <a:lnTo>
                      <a:pt x="116" y="16"/>
                    </a:lnTo>
                    <a:lnTo>
                      <a:pt x="116" y="22"/>
                    </a:lnTo>
                    <a:lnTo>
                      <a:pt x="116" y="22"/>
                    </a:lnTo>
                    <a:lnTo>
                      <a:pt x="108" y="40"/>
                    </a:lnTo>
                    <a:lnTo>
                      <a:pt x="100" y="54"/>
                    </a:lnTo>
                    <a:lnTo>
                      <a:pt x="88" y="70"/>
                    </a:lnTo>
                    <a:lnTo>
                      <a:pt x="76" y="82"/>
                    </a:lnTo>
                    <a:lnTo>
                      <a:pt x="76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90"/>
              <p:cNvSpPr>
                <a:spLocks/>
              </p:cNvSpPr>
              <p:nvPr/>
            </p:nvSpPr>
            <p:spPr bwMode="auto">
              <a:xfrm>
                <a:off x="915988" y="9547225"/>
                <a:ext cx="158750" cy="215900"/>
              </a:xfrm>
              <a:custGeom>
                <a:avLst/>
                <a:gdLst>
                  <a:gd name="T0" fmla="*/ 26 w 100"/>
                  <a:gd name="T1" fmla="*/ 104 h 136"/>
                  <a:gd name="T2" fmla="*/ 26 w 100"/>
                  <a:gd name="T3" fmla="*/ 104 h 136"/>
                  <a:gd name="T4" fmla="*/ 34 w 100"/>
                  <a:gd name="T5" fmla="*/ 112 h 136"/>
                  <a:gd name="T6" fmla="*/ 44 w 100"/>
                  <a:gd name="T7" fmla="*/ 120 h 136"/>
                  <a:gd name="T8" fmla="*/ 52 w 100"/>
                  <a:gd name="T9" fmla="*/ 126 h 136"/>
                  <a:gd name="T10" fmla="*/ 62 w 100"/>
                  <a:gd name="T11" fmla="*/ 132 h 136"/>
                  <a:gd name="T12" fmla="*/ 72 w 100"/>
                  <a:gd name="T13" fmla="*/ 134 h 136"/>
                  <a:gd name="T14" fmla="*/ 82 w 100"/>
                  <a:gd name="T15" fmla="*/ 136 h 136"/>
                  <a:gd name="T16" fmla="*/ 90 w 100"/>
                  <a:gd name="T17" fmla="*/ 136 h 136"/>
                  <a:gd name="T18" fmla="*/ 100 w 100"/>
                  <a:gd name="T19" fmla="*/ 134 h 136"/>
                  <a:gd name="T20" fmla="*/ 100 w 100"/>
                  <a:gd name="T21" fmla="*/ 134 h 136"/>
                  <a:gd name="T22" fmla="*/ 98 w 100"/>
                  <a:gd name="T23" fmla="*/ 110 h 136"/>
                  <a:gd name="T24" fmla="*/ 92 w 100"/>
                  <a:gd name="T25" fmla="*/ 86 h 136"/>
                  <a:gd name="T26" fmla="*/ 84 w 100"/>
                  <a:gd name="T27" fmla="*/ 62 h 136"/>
                  <a:gd name="T28" fmla="*/ 72 w 100"/>
                  <a:gd name="T29" fmla="*/ 40 h 136"/>
                  <a:gd name="T30" fmla="*/ 72 w 100"/>
                  <a:gd name="T31" fmla="*/ 40 h 136"/>
                  <a:gd name="T32" fmla="*/ 60 w 100"/>
                  <a:gd name="T33" fmla="*/ 26 h 136"/>
                  <a:gd name="T34" fmla="*/ 46 w 100"/>
                  <a:gd name="T35" fmla="*/ 14 h 136"/>
                  <a:gd name="T36" fmla="*/ 32 w 100"/>
                  <a:gd name="T37" fmla="*/ 6 h 136"/>
                  <a:gd name="T38" fmla="*/ 18 w 100"/>
                  <a:gd name="T39" fmla="*/ 0 h 136"/>
                  <a:gd name="T40" fmla="*/ 18 w 100"/>
                  <a:gd name="T41" fmla="*/ 0 h 136"/>
                  <a:gd name="T42" fmla="*/ 12 w 100"/>
                  <a:gd name="T43" fmla="*/ 2 h 136"/>
                  <a:gd name="T44" fmla="*/ 6 w 100"/>
                  <a:gd name="T45" fmla="*/ 6 h 136"/>
                  <a:gd name="T46" fmla="*/ 2 w 100"/>
                  <a:gd name="T47" fmla="*/ 14 h 136"/>
                  <a:gd name="T48" fmla="*/ 0 w 100"/>
                  <a:gd name="T49" fmla="*/ 24 h 136"/>
                  <a:gd name="T50" fmla="*/ 0 w 100"/>
                  <a:gd name="T51" fmla="*/ 24 h 136"/>
                  <a:gd name="T52" fmla="*/ 2 w 100"/>
                  <a:gd name="T53" fmla="*/ 46 h 136"/>
                  <a:gd name="T54" fmla="*/ 8 w 100"/>
                  <a:gd name="T55" fmla="*/ 66 h 136"/>
                  <a:gd name="T56" fmla="*/ 16 w 100"/>
                  <a:gd name="T57" fmla="*/ 86 h 136"/>
                  <a:gd name="T58" fmla="*/ 26 w 100"/>
                  <a:gd name="T59" fmla="*/ 104 h 136"/>
                  <a:gd name="T60" fmla="*/ 26 w 100"/>
                  <a:gd name="T61" fmla="*/ 10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0" h="136">
                    <a:moveTo>
                      <a:pt x="26" y="104"/>
                    </a:moveTo>
                    <a:lnTo>
                      <a:pt x="26" y="104"/>
                    </a:lnTo>
                    <a:lnTo>
                      <a:pt x="34" y="112"/>
                    </a:lnTo>
                    <a:lnTo>
                      <a:pt x="44" y="120"/>
                    </a:lnTo>
                    <a:lnTo>
                      <a:pt x="52" y="126"/>
                    </a:lnTo>
                    <a:lnTo>
                      <a:pt x="62" y="132"/>
                    </a:lnTo>
                    <a:lnTo>
                      <a:pt x="72" y="134"/>
                    </a:lnTo>
                    <a:lnTo>
                      <a:pt x="82" y="136"/>
                    </a:lnTo>
                    <a:lnTo>
                      <a:pt x="90" y="136"/>
                    </a:lnTo>
                    <a:lnTo>
                      <a:pt x="100" y="134"/>
                    </a:lnTo>
                    <a:lnTo>
                      <a:pt x="100" y="134"/>
                    </a:lnTo>
                    <a:lnTo>
                      <a:pt x="98" y="110"/>
                    </a:lnTo>
                    <a:lnTo>
                      <a:pt x="92" y="86"/>
                    </a:lnTo>
                    <a:lnTo>
                      <a:pt x="84" y="6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60" y="26"/>
                    </a:lnTo>
                    <a:lnTo>
                      <a:pt x="46" y="14"/>
                    </a:lnTo>
                    <a:lnTo>
                      <a:pt x="32" y="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46"/>
                    </a:lnTo>
                    <a:lnTo>
                      <a:pt x="8" y="66"/>
                    </a:lnTo>
                    <a:lnTo>
                      <a:pt x="16" y="86"/>
                    </a:lnTo>
                    <a:lnTo>
                      <a:pt x="26" y="104"/>
                    </a:lnTo>
                    <a:lnTo>
                      <a:pt x="26" y="10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Freeform 191"/>
              <p:cNvSpPr>
                <a:spLocks/>
              </p:cNvSpPr>
              <p:nvPr/>
            </p:nvSpPr>
            <p:spPr bwMode="auto">
              <a:xfrm>
                <a:off x="1074738" y="9569450"/>
                <a:ext cx="152400" cy="190500"/>
              </a:xfrm>
              <a:custGeom>
                <a:avLst/>
                <a:gdLst>
                  <a:gd name="T0" fmla="*/ 70 w 96"/>
                  <a:gd name="T1" fmla="*/ 84 h 120"/>
                  <a:gd name="T2" fmla="*/ 70 w 96"/>
                  <a:gd name="T3" fmla="*/ 84 h 120"/>
                  <a:gd name="T4" fmla="*/ 56 w 96"/>
                  <a:gd name="T5" fmla="*/ 100 h 120"/>
                  <a:gd name="T6" fmla="*/ 38 w 96"/>
                  <a:gd name="T7" fmla="*/ 110 h 120"/>
                  <a:gd name="T8" fmla="*/ 20 w 96"/>
                  <a:gd name="T9" fmla="*/ 118 h 120"/>
                  <a:gd name="T10" fmla="*/ 10 w 96"/>
                  <a:gd name="T11" fmla="*/ 120 h 120"/>
                  <a:gd name="T12" fmla="*/ 0 w 96"/>
                  <a:gd name="T13" fmla="*/ 120 h 120"/>
                  <a:gd name="T14" fmla="*/ 0 w 96"/>
                  <a:gd name="T15" fmla="*/ 120 h 120"/>
                  <a:gd name="T16" fmla="*/ 0 w 96"/>
                  <a:gd name="T17" fmla="*/ 108 h 120"/>
                  <a:gd name="T18" fmla="*/ 0 w 96"/>
                  <a:gd name="T19" fmla="*/ 96 h 120"/>
                  <a:gd name="T20" fmla="*/ 0 w 96"/>
                  <a:gd name="T21" fmla="*/ 84 h 120"/>
                  <a:gd name="T22" fmla="*/ 4 w 96"/>
                  <a:gd name="T23" fmla="*/ 72 h 120"/>
                  <a:gd name="T24" fmla="*/ 6 w 96"/>
                  <a:gd name="T25" fmla="*/ 60 h 120"/>
                  <a:gd name="T26" fmla="*/ 12 w 96"/>
                  <a:gd name="T27" fmla="*/ 48 h 120"/>
                  <a:gd name="T28" fmla="*/ 18 w 96"/>
                  <a:gd name="T29" fmla="*/ 38 h 120"/>
                  <a:gd name="T30" fmla="*/ 24 w 96"/>
                  <a:gd name="T31" fmla="*/ 28 h 120"/>
                  <a:gd name="T32" fmla="*/ 24 w 96"/>
                  <a:gd name="T33" fmla="*/ 28 h 120"/>
                  <a:gd name="T34" fmla="*/ 38 w 96"/>
                  <a:gd name="T35" fmla="*/ 16 h 120"/>
                  <a:gd name="T36" fmla="*/ 52 w 96"/>
                  <a:gd name="T37" fmla="*/ 8 h 120"/>
                  <a:gd name="T38" fmla="*/ 66 w 96"/>
                  <a:gd name="T39" fmla="*/ 2 h 120"/>
                  <a:gd name="T40" fmla="*/ 82 w 96"/>
                  <a:gd name="T41" fmla="*/ 0 h 120"/>
                  <a:gd name="T42" fmla="*/ 82 w 96"/>
                  <a:gd name="T43" fmla="*/ 0 h 120"/>
                  <a:gd name="T44" fmla="*/ 88 w 96"/>
                  <a:gd name="T45" fmla="*/ 2 h 120"/>
                  <a:gd name="T46" fmla="*/ 94 w 96"/>
                  <a:gd name="T47" fmla="*/ 6 h 120"/>
                  <a:gd name="T48" fmla="*/ 96 w 96"/>
                  <a:gd name="T49" fmla="*/ 12 h 120"/>
                  <a:gd name="T50" fmla="*/ 96 w 96"/>
                  <a:gd name="T51" fmla="*/ 20 h 120"/>
                  <a:gd name="T52" fmla="*/ 96 w 96"/>
                  <a:gd name="T53" fmla="*/ 20 h 120"/>
                  <a:gd name="T54" fmla="*/ 94 w 96"/>
                  <a:gd name="T55" fmla="*/ 36 h 120"/>
                  <a:gd name="T56" fmla="*/ 88 w 96"/>
                  <a:gd name="T57" fmla="*/ 52 h 120"/>
                  <a:gd name="T58" fmla="*/ 80 w 96"/>
                  <a:gd name="T59" fmla="*/ 68 h 120"/>
                  <a:gd name="T60" fmla="*/ 70 w 96"/>
                  <a:gd name="T61" fmla="*/ 84 h 120"/>
                  <a:gd name="T62" fmla="*/ 70 w 96"/>
                  <a:gd name="T63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120">
                    <a:moveTo>
                      <a:pt x="70" y="84"/>
                    </a:moveTo>
                    <a:lnTo>
                      <a:pt x="70" y="84"/>
                    </a:lnTo>
                    <a:lnTo>
                      <a:pt x="56" y="100"/>
                    </a:lnTo>
                    <a:lnTo>
                      <a:pt x="38" y="110"/>
                    </a:lnTo>
                    <a:lnTo>
                      <a:pt x="20" y="118"/>
                    </a:lnTo>
                    <a:lnTo>
                      <a:pt x="10" y="12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4" y="72"/>
                    </a:lnTo>
                    <a:lnTo>
                      <a:pt x="6" y="60"/>
                    </a:lnTo>
                    <a:lnTo>
                      <a:pt x="12" y="48"/>
                    </a:lnTo>
                    <a:lnTo>
                      <a:pt x="18" y="3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38" y="16"/>
                    </a:lnTo>
                    <a:lnTo>
                      <a:pt x="52" y="8"/>
                    </a:lnTo>
                    <a:lnTo>
                      <a:pt x="66" y="2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88" y="2"/>
                    </a:lnTo>
                    <a:lnTo>
                      <a:pt x="94" y="6"/>
                    </a:lnTo>
                    <a:lnTo>
                      <a:pt x="96" y="12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94" y="36"/>
                    </a:lnTo>
                    <a:lnTo>
                      <a:pt x="88" y="52"/>
                    </a:lnTo>
                    <a:lnTo>
                      <a:pt x="80" y="68"/>
                    </a:lnTo>
                    <a:lnTo>
                      <a:pt x="70" y="84"/>
                    </a:lnTo>
                    <a:lnTo>
                      <a:pt x="70" y="8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92"/>
              <p:cNvSpPr>
                <a:spLocks/>
              </p:cNvSpPr>
              <p:nvPr/>
            </p:nvSpPr>
            <p:spPr bwMode="auto">
              <a:xfrm>
                <a:off x="928688" y="9817100"/>
                <a:ext cx="190500" cy="187325"/>
              </a:xfrm>
              <a:custGeom>
                <a:avLst/>
                <a:gdLst>
                  <a:gd name="T0" fmla="*/ 42 w 120"/>
                  <a:gd name="T1" fmla="*/ 96 h 118"/>
                  <a:gd name="T2" fmla="*/ 42 w 120"/>
                  <a:gd name="T3" fmla="*/ 96 h 118"/>
                  <a:gd name="T4" fmla="*/ 52 w 120"/>
                  <a:gd name="T5" fmla="*/ 104 h 118"/>
                  <a:gd name="T6" fmla="*/ 62 w 120"/>
                  <a:gd name="T7" fmla="*/ 110 h 118"/>
                  <a:gd name="T8" fmla="*/ 72 w 120"/>
                  <a:gd name="T9" fmla="*/ 114 h 118"/>
                  <a:gd name="T10" fmla="*/ 82 w 120"/>
                  <a:gd name="T11" fmla="*/ 116 h 118"/>
                  <a:gd name="T12" fmla="*/ 92 w 120"/>
                  <a:gd name="T13" fmla="*/ 118 h 118"/>
                  <a:gd name="T14" fmla="*/ 102 w 120"/>
                  <a:gd name="T15" fmla="*/ 118 h 118"/>
                  <a:gd name="T16" fmla="*/ 112 w 120"/>
                  <a:gd name="T17" fmla="*/ 116 h 118"/>
                  <a:gd name="T18" fmla="*/ 120 w 120"/>
                  <a:gd name="T19" fmla="*/ 112 h 118"/>
                  <a:gd name="T20" fmla="*/ 120 w 120"/>
                  <a:gd name="T21" fmla="*/ 112 h 118"/>
                  <a:gd name="T22" fmla="*/ 114 w 120"/>
                  <a:gd name="T23" fmla="*/ 88 h 118"/>
                  <a:gd name="T24" fmla="*/ 104 w 120"/>
                  <a:gd name="T25" fmla="*/ 66 h 118"/>
                  <a:gd name="T26" fmla="*/ 90 w 120"/>
                  <a:gd name="T27" fmla="*/ 46 h 118"/>
                  <a:gd name="T28" fmla="*/ 74 w 120"/>
                  <a:gd name="T29" fmla="*/ 28 h 118"/>
                  <a:gd name="T30" fmla="*/ 74 w 120"/>
                  <a:gd name="T31" fmla="*/ 28 h 118"/>
                  <a:gd name="T32" fmla="*/ 60 w 120"/>
                  <a:gd name="T33" fmla="*/ 16 h 118"/>
                  <a:gd name="T34" fmla="*/ 44 w 120"/>
                  <a:gd name="T35" fmla="*/ 8 h 118"/>
                  <a:gd name="T36" fmla="*/ 28 w 120"/>
                  <a:gd name="T37" fmla="*/ 2 h 118"/>
                  <a:gd name="T38" fmla="*/ 14 w 120"/>
                  <a:gd name="T39" fmla="*/ 0 h 118"/>
                  <a:gd name="T40" fmla="*/ 14 w 120"/>
                  <a:gd name="T41" fmla="*/ 0 h 118"/>
                  <a:gd name="T42" fmla="*/ 8 w 120"/>
                  <a:gd name="T43" fmla="*/ 2 h 118"/>
                  <a:gd name="T44" fmla="*/ 2 w 120"/>
                  <a:gd name="T45" fmla="*/ 8 h 118"/>
                  <a:gd name="T46" fmla="*/ 0 w 120"/>
                  <a:gd name="T47" fmla="*/ 16 h 118"/>
                  <a:gd name="T48" fmla="*/ 0 w 120"/>
                  <a:gd name="T49" fmla="*/ 24 h 118"/>
                  <a:gd name="T50" fmla="*/ 0 w 120"/>
                  <a:gd name="T51" fmla="*/ 24 h 118"/>
                  <a:gd name="T52" fmla="*/ 8 w 120"/>
                  <a:gd name="T53" fmla="*/ 46 h 118"/>
                  <a:gd name="T54" fmla="*/ 16 w 120"/>
                  <a:gd name="T55" fmla="*/ 66 h 118"/>
                  <a:gd name="T56" fmla="*/ 28 w 120"/>
                  <a:gd name="T57" fmla="*/ 82 h 118"/>
                  <a:gd name="T58" fmla="*/ 42 w 120"/>
                  <a:gd name="T59" fmla="*/ 96 h 118"/>
                  <a:gd name="T60" fmla="*/ 42 w 120"/>
                  <a:gd name="T61" fmla="*/ 9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18">
                    <a:moveTo>
                      <a:pt x="42" y="96"/>
                    </a:moveTo>
                    <a:lnTo>
                      <a:pt x="42" y="96"/>
                    </a:lnTo>
                    <a:lnTo>
                      <a:pt x="52" y="104"/>
                    </a:lnTo>
                    <a:lnTo>
                      <a:pt x="62" y="110"/>
                    </a:lnTo>
                    <a:lnTo>
                      <a:pt x="72" y="114"/>
                    </a:lnTo>
                    <a:lnTo>
                      <a:pt x="82" y="116"/>
                    </a:lnTo>
                    <a:lnTo>
                      <a:pt x="92" y="118"/>
                    </a:lnTo>
                    <a:lnTo>
                      <a:pt x="102" y="118"/>
                    </a:lnTo>
                    <a:lnTo>
                      <a:pt x="112" y="116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14" y="88"/>
                    </a:lnTo>
                    <a:lnTo>
                      <a:pt x="104" y="66"/>
                    </a:lnTo>
                    <a:lnTo>
                      <a:pt x="90" y="46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60" y="16"/>
                    </a:lnTo>
                    <a:lnTo>
                      <a:pt x="44" y="8"/>
                    </a:lnTo>
                    <a:lnTo>
                      <a:pt x="2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8" y="46"/>
                    </a:lnTo>
                    <a:lnTo>
                      <a:pt x="16" y="66"/>
                    </a:lnTo>
                    <a:lnTo>
                      <a:pt x="28" y="82"/>
                    </a:lnTo>
                    <a:lnTo>
                      <a:pt x="42" y="96"/>
                    </a:lnTo>
                    <a:lnTo>
                      <a:pt x="42" y="9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93"/>
              <p:cNvSpPr>
                <a:spLocks/>
              </p:cNvSpPr>
              <p:nvPr/>
            </p:nvSpPr>
            <p:spPr bwMode="auto">
              <a:xfrm>
                <a:off x="1109663" y="9785350"/>
                <a:ext cx="130175" cy="209550"/>
              </a:xfrm>
              <a:custGeom>
                <a:avLst/>
                <a:gdLst>
                  <a:gd name="T0" fmla="*/ 68 w 82"/>
                  <a:gd name="T1" fmla="*/ 82 h 132"/>
                  <a:gd name="T2" fmla="*/ 68 w 82"/>
                  <a:gd name="T3" fmla="*/ 82 h 132"/>
                  <a:gd name="T4" fmla="*/ 56 w 82"/>
                  <a:gd name="T5" fmla="*/ 100 h 132"/>
                  <a:gd name="T6" fmla="*/ 42 w 82"/>
                  <a:gd name="T7" fmla="*/ 116 h 132"/>
                  <a:gd name="T8" fmla="*/ 26 w 82"/>
                  <a:gd name="T9" fmla="*/ 126 h 132"/>
                  <a:gd name="T10" fmla="*/ 16 w 82"/>
                  <a:gd name="T11" fmla="*/ 130 h 132"/>
                  <a:gd name="T12" fmla="*/ 6 w 82"/>
                  <a:gd name="T13" fmla="*/ 132 h 132"/>
                  <a:gd name="T14" fmla="*/ 6 w 82"/>
                  <a:gd name="T15" fmla="*/ 132 h 132"/>
                  <a:gd name="T16" fmla="*/ 4 w 82"/>
                  <a:gd name="T17" fmla="*/ 120 h 132"/>
                  <a:gd name="T18" fmla="*/ 0 w 82"/>
                  <a:gd name="T19" fmla="*/ 108 h 132"/>
                  <a:gd name="T20" fmla="*/ 0 w 82"/>
                  <a:gd name="T21" fmla="*/ 96 h 132"/>
                  <a:gd name="T22" fmla="*/ 0 w 82"/>
                  <a:gd name="T23" fmla="*/ 84 h 132"/>
                  <a:gd name="T24" fmla="*/ 2 w 82"/>
                  <a:gd name="T25" fmla="*/ 72 h 132"/>
                  <a:gd name="T26" fmla="*/ 4 w 82"/>
                  <a:gd name="T27" fmla="*/ 60 h 132"/>
                  <a:gd name="T28" fmla="*/ 8 w 82"/>
                  <a:gd name="T29" fmla="*/ 50 h 132"/>
                  <a:gd name="T30" fmla="*/ 12 w 82"/>
                  <a:gd name="T31" fmla="*/ 38 h 132"/>
                  <a:gd name="T32" fmla="*/ 12 w 82"/>
                  <a:gd name="T33" fmla="*/ 38 h 132"/>
                  <a:gd name="T34" fmla="*/ 22 w 82"/>
                  <a:gd name="T35" fmla="*/ 24 h 132"/>
                  <a:gd name="T36" fmla="*/ 34 w 82"/>
                  <a:gd name="T37" fmla="*/ 12 h 132"/>
                  <a:gd name="T38" fmla="*/ 48 w 82"/>
                  <a:gd name="T39" fmla="*/ 4 h 132"/>
                  <a:gd name="T40" fmla="*/ 64 w 82"/>
                  <a:gd name="T41" fmla="*/ 0 h 132"/>
                  <a:gd name="T42" fmla="*/ 64 w 82"/>
                  <a:gd name="T43" fmla="*/ 0 h 132"/>
                  <a:gd name="T44" fmla="*/ 70 w 82"/>
                  <a:gd name="T45" fmla="*/ 0 h 132"/>
                  <a:gd name="T46" fmla="*/ 76 w 82"/>
                  <a:gd name="T47" fmla="*/ 2 h 132"/>
                  <a:gd name="T48" fmla="*/ 80 w 82"/>
                  <a:gd name="T49" fmla="*/ 8 h 132"/>
                  <a:gd name="T50" fmla="*/ 82 w 82"/>
                  <a:gd name="T51" fmla="*/ 16 h 132"/>
                  <a:gd name="T52" fmla="*/ 82 w 82"/>
                  <a:gd name="T53" fmla="*/ 16 h 132"/>
                  <a:gd name="T54" fmla="*/ 82 w 82"/>
                  <a:gd name="T55" fmla="*/ 32 h 132"/>
                  <a:gd name="T56" fmla="*/ 80 w 82"/>
                  <a:gd name="T57" fmla="*/ 50 h 132"/>
                  <a:gd name="T58" fmla="*/ 74 w 82"/>
                  <a:gd name="T59" fmla="*/ 66 h 132"/>
                  <a:gd name="T60" fmla="*/ 68 w 82"/>
                  <a:gd name="T61" fmla="*/ 82 h 132"/>
                  <a:gd name="T62" fmla="*/ 68 w 82"/>
                  <a:gd name="T63" fmla="*/ 8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132">
                    <a:moveTo>
                      <a:pt x="68" y="82"/>
                    </a:moveTo>
                    <a:lnTo>
                      <a:pt x="68" y="82"/>
                    </a:lnTo>
                    <a:lnTo>
                      <a:pt x="56" y="100"/>
                    </a:lnTo>
                    <a:lnTo>
                      <a:pt x="42" y="116"/>
                    </a:lnTo>
                    <a:lnTo>
                      <a:pt x="26" y="126"/>
                    </a:lnTo>
                    <a:lnTo>
                      <a:pt x="16" y="130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4" y="120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2" y="72"/>
                    </a:lnTo>
                    <a:lnTo>
                      <a:pt x="4" y="60"/>
                    </a:lnTo>
                    <a:lnTo>
                      <a:pt x="8" y="50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22" y="24"/>
                    </a:lnTo>
                    <a:lnTo>
                      <a:pt x="34" y="12"/>
                    </a:lnTo>
                    <a:lnTo>
                      <a:pt x="48" y="4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0" y="8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32"/>
                    </a:lnTo>
                    <a:lnTo>
                      <a:pt x="80" y="50"/>
                    </a:lnTo>
                    <a:lnTo>
                      <a:pt x="74" y="66"/>
                    </a:lnTo>
                    <a:lnTo>
                      <a:pt x="68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Freeform 194"/>
              <p:cNvSpPr>
                <a:spLocks/>
              </p:cNvSpPr>
              <p:nvPr/>
            </p:nvSpPr>
            <p:spPr bwMode="auto">
              <a:xfrm>
                <a:off x="992188" y="10071100"/>
                <a:ext cx="219075" cy="161925"/>
              </a:xfrm>
              <a:custGeom>
                <a:avLst/>
                <a:gdLst>
                  <a:gd name="T0" fmla="*/ 56 w 138"/>
                  <a:gd name="T1" fmla="*/ 90 h 102"/>
                  <a:gd name="T2" fmla="*/ 56 w 138"/>
                  <a:gd name="T3" fmla="*/ 90 h 102"/>
                  <a:gd name="T4" fmla="*/ 68 w 138"/>
                  <a:gd name="T5" fmla="*/ 96 h 102"/>
                  <a:gd name="T6" fmla="*/ 78 w 138"/>
                  <a:gd name="T7" fmla="*/ 100 h 102"/>
                  <a:gd name="T8" fmla="*/ 90 w 138"/>
                  <a:gd name="T9" fmla="*/ 102 h 102"/>
                  <a:gd name="T10" fmla="*/ 100 w 138"/>
                  <a:gd name="T11" fmla="*/ 102 h 102"/>
                  <a:gd name="T12" fmla="*/ 110 w 138"/>
                  <a:gd name="T13" fmla="*/ 102 h 102"/>
                  <a:gd name="T14" fmla="*/ 120 w 138"/>
                  <a:gd name="T15" fmla="*/ 98 h 102"/>
                  <a:gd name="T16" fmla="*/ 128 w 138"/>
                  <a:gd name="T17" fmla="*/ 96 h 102"/>
                  <a:gd name="T18" fmla="*/ 138 w 138"/>
                  <a:gd name="T19" fmla="*/ 90 h 102"/>
                  <a:gd name="T20" fmla="*/ 138 w 138"/>
                  <a:gd name="T21" fmla="*/ 90 h 102"/>
                  <a:gd name="T22" fmla="*/ 126 w 138"/>
                  <a:gd name="T23" fmla="*/ 70 h 102"/>
                  <a:gd name="T24" fmla="*/ 112 w 138"/>
                  <a:gd name="T25" fmla="*/ 50 h 102"/>
                  <a:gd name="T26" fmla="*/ 94 w 138"/>
                  <a:gd name="T27" fmla="*/ 32 h 102"/>
                  <a:gd name="T28" fmla="*/ 74 w 138"/>
                  <a:gd name="T29" fmla="*/ 18 h 102"/>
                  <a:gd name="T30" fmla="*/ 74 w 138"/>
                  <a:gd name="T31" fmla="*/ 18 h 102"/>
                  <a:gd name="T32" fmla="*/ 58 w 138"/>
                  <a:gd name="T33" fmla="*/ 8 h 102"/>
                  <a:gd name="T34" fmla="*/ 42 w 138"/>
                  <a:gd name="T35" fmla="*/ 4 h 102"/>
                  <a:gd name="T36" fmla="*/ 26 w 138"/>
                  <a:gd name="T37" fmla="*/ 0 h 102"/>
                  <a:gd name="T38" fmla="*/ 10 w 138"/>
                  <a:gd name="T39" fmla="*/ 2 h 102"/>
                  <a:gd name="T40" fmla="*/ 10 w 138"/>
                  <a:gd name="T41" fmla="*/ 2 h 102"/>
                  <a:gd name="T42" fmla="*/ 4 w 138"/>
                  <a:gd name="T43" fmla="*/ 6 h 102"/>
                  <a:gd name="T44" fmla="*/ 0 w 138"/>
                  <a:gd name="T45" fmla="*/ 12 h 102"/>
                  <a:gd name="T46" fmla="*/ 0 w 138"/>
                  <a:gd name="T47" fmla="*/ 20 h 102"/>
                  <a:gd name="T48" fmla="*/ 2 w 138"/>
                  <a:gd name="T49" fmla="*/ 28 h 102"/>
                  <a:gd name="T50" fmla="*/ 2 w 138"/>
                  <a:gd name="T51" fmla="*/ 28 h 102"/>
                  <a:gd name="T52" fmla="*/ 12 w 138"/>
                  <a:gd name="T53" fmla="*/ 48 h 102"/>
                  <a:gd name="T54" fmla="*/ 26 w 138"/>
                  <a:gd name="T55" fmla="*/ 66 h 102"/>
                  <a:gd name="T56" fmla="*/ 40 w 138"/>
                  <a:gd name="T57" fmla="*/ 80 h 102"/>
                  <a:gd name="T58" fmla="*/ 56 w 138"/>
                  <a:gd name="T59" fmla="*/ 90 h 102"/>
                  <a:gd name="T60" fmla="*/ 56 w 138"/>
                  <a:gd name="T61" fmla="*/ 9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02">
                    <a:moveTo>
                      <a:pt x="56" y="90"/>
                    </a:moveTo>
                    <a:lnTo>
                      <a:pt x="56" y="90"/>
                    </a:lnTo>
                    <a:lnTo>
                      <a:pt x="68" y="96"/>
                    </a:lnTo>
                    <a:lnTo>
                      <a:pt x="78" y="100"/>
                    </a:lnTo>
                    <a:lnTo>
                      <a:pt x="90" y="102"/>
                    </a:lnTo>
                    <a:lnTo>
                      <a:pt x="100" y="102"/>
                    </a:lnTo>
                    <a:lnTo>
                      <a:pt x="110" y="102"/>
                    </a:lnTo>
                    <a:lnTo>
                      <a:pt x="120" y="98"/>
                    </a:lnTo>
                    <a:lnTo>
                      <a:pt x="128" y="96"/>
                    </a:lnTo>
                    <a:lnTo>
                      <a:pt x="138" y="90"/>
                    </a:lnTo>
                    <a:lnTo>
                      <a:pt x="138" y="90"/>
                    </a:lnTo>
                    <a:lnTo>
                      <a:pt x="126" y="70"/>
                    </a:lnTo>
                    <a:lnTo>
                      <a:pt x="112" y="50"/>
                    </a:lnTo>
                    <a:lnTo>
                      <a:pt x="94" y="32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58" y="8"/>
                    </a:lnTo>
                    <a:lnTo>
                      <a:pt x="42" y="4"/>
                    </a:lnTo>
                    <a:lnTo>
                      <a:pt x="26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12" y="48"/>
                    </a:lnTo>
                    <a:lnTo>
                      <a:pt x="26" y="66"/>
                    </a:lnTo>
                    <a:lnTo>
                      <a:pt x="40" y="80"/>
                    </a:lnTo>
                    <a:lnTo>
                      <a:pt x="56" y="90"/>
                    </a:lnTo>
                    <a:lnTo>
                      <a:pt x="56" y="90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95"/>
              <p:cNvSpPr>
                <a:spLocks/>
              </p:cNvSpPr>
              <p:nvPr/>
            </p:nvSpPr>
            <p:spPr bwMode="auto">
              <a:xfrm>
                <a:off x="1182688" y="9988550"/>
                <a:ext cx="114300" cy="225425"/>
              </a:xfrm>
              <a:custGeom>
                <a:avLst/>
                <a:gdLst>
                  <a:gd name="T0" fmla="*/ 68 w 72"/>
                  <a:gd name="T1" fmla="*/ 82 h 142"/>
                  <a:gd name="T2" fmla="*/ 68 w 72"/>
                  <a:gd name="T3" fmla="*/ 82 h 142"/>
                  <a:gd name="T4" fmla="*/ 60 w 72"/>
                  <a:gd name="T5" fmla="*/ 102 h 142"/>
                  <a:gd name="T6" fmla="*/ 48 w 72"/>
                  <a:gd name="T7" fmla="*/ 120 h 142"/>
                  <a:gd name="T8" fmla="*/ 34 w 72"/>
                  <a:gd name="T9" fmla="*/ 132 h 142"/>
                  <a:gd name="T10" fmla="*/ 26 w 72"/>
                  <a:gd name="T11" fmla="*/ 138 h 142"/>
                  <a:gd name="T12" fmla="*/ 18 w 72"/>
                  <a:gd name="T13" fmla="*/ 142 h 142"/>
                  <a:gd name="T14" fmla="*/ 18 w 72"/>
                  <a:gd name="T15" fmla="*/ 142 h 142"/>
                  <a:gd name="T16" fmla="*/ 12 w 72"/>
                  <a:gd name="T17" fmla="*/ 132 h 142"/>
                  <a:gd name="T18" fmla="*/ 6 w 72"/>
                  <a:gd name="T19" fmla="*/ 120 h 142"/>
                  <a:gd name="T20" fmla="*/ 4 w 72"/>
                  <a:gd name="T21" fmla="*/ 108 h 142"/>
                  <a:gd name="T22" fmla="*/ 0 w 72"/>
                  <a:gd name="T23" fmla="*/ 96 h 142"/>
                  <a:gd name="T24" fmla="*/ 0 w 72"/>
                  <a:gd name="T25" fmla="*/ 84 h 142"/>
                  <a:gd name="T26" fmla="*/ 0 w 72"/>
                  <a:gd name="T27" fmla="*/ 74 h 142"/>
                  <a:gd name="T28" fmla="*/ 2 w 72"/>
                  <a:gd name="T29" fmla="*/ 62 h 142"/>
                  <a:gd name="T30" fmla="*/ 4 w 72"/>
                  <a:gd name="T31" fmla="*/ 50 h 142"/>
                  <a:gd name="T32" fmla="*/ 4 w 72"/>
                  <a:gd name="T33" fmla="*/ 50 h 142"/>
                  <a:gd name="T34" fmla="*/ 12 w 72"/>
                  <a:gd name="T35" fmla="*/ 34 h 142"/>
                  <a:gd name="T36" fmla="*/ 22 w 72"/>
                  <a:gd name="T37" fmla="*/ 20 h 142"/>
                  <a:gd name="T38" fmla="*/ 34 w 72"/>
                  <a:gd name="T39" fmla="*/ 10 h 142"/>
                  <a:gd name="T40" fmla="*/ 46 w 72"/>
                  <a:gd name="T41" fmla="*/ 2 h 142"/>
                  <a:gd name="T42" fmla="*/ 46 w 72"/>
                  <a:gd name="T43" fmla="*/ 2 h 142"/>
                  <a:gd name="T44" fmla="*/ 54 w 72"/>
                  <a:gd name="T45" fmla="*/ 0 h 142"/>
                  <a:gd name="T46" fmla="*/ 60 w 72"/>
                  <a:gd name="T47" fmla="*/ 2 h 142"/>
                  <a:gd name="T48" fmla="*/ 64 w 72"/>
                  <a:gd name="T49" fmla="*/ 8 h 142"/>
                  <a:gd name="T50" fmla="*/ 68 w 72"/>
                  <a:gd name="T51" fmla="*/ 14 h 142"/>
                  <a:gd name="T52" fmla="*/ 68 w 72"/>
                  <a:gd name="T53" fmla="*/ 14 h 142"/>
                  <a:gd name="T54" fmla="*/ 70 w 72"/>
                  <a:gd name="T55" fmla="*/ 30 h 142"/>
                  <a:gd name="T56" fmla="*/ 72 w 72"/>
                  <a:gd name="T57" fmla="*/ 48 h 142"/>
                  <a:gd name="T58" fmla="*/ 70 w 72"/>
                  <a:gd name="T59" fmla="*/ 64 h 142"/>
                  <a:gd name="T60" fmla="*/ 68 w 72"/>
                  <a:gd name="T61" fmla="*/ 82 h 142"/>
                  <a:gd name="T62" fmla="*/ 68 w 72"/>
                  <a:gd name="T63" fmla="*/ 8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2" h="142">
                    <a:moveTo>
                      <a:pt x="68" y="82"/>
                    </a:moveTo>
                    <a:lnTo>
                      <a:pt x="68" y="82"/>
                    </a:lnTo>
                    <a:lnTo>
                      <a:pt x="60" y="102"/>
                    </a:lnTo>
                    <a:lnTo>
                      <a:pt x="48" y="120"/>
                    </a:lnTo>
                    <a:lnTo>
                      <a:pt x="34" y="132"/>
                    </a:lnTo>
                    <a:lnTo>
                      <a:pt x="26" y="138"/>
                    </a:lnTo>
                    <a:lnTo>
                      <a:pt x="18" y="142"/>
                    </a:lnTo>
                    <a:lnTo>
                      <a:pt x="18" y="142"/>
                    </a:lnTo>
                    <a:lnTo>
                      <a:pt x="12" y="132"/>
                    </a:lnTo>
                    <a:lnTo>
                      <a:pt x="6" y="120"/>
                    </a:lnTo>
                    <a:lnTo>
                      <a:pt x="4" y="108"/>
                    </a:lnTo>
                    <a:lnTo>
                      <a:pt x="0" y="96"/>
                    </a:lnTo>
                    <a:lnTo>
                      <a:pt x="0" y="84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12" y="34"/>
                    </a:lnTo>
                    <a:lnTo>
                      <a:pt x="22" y="20"/>
                    </a:lnTo>
                    <a:lnTo>
                      <a:pt x="34" y="1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60" y="2"/>
                    </a:lnTo>
                    <a:lnTo>
                      <a:pt x="64" y="8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30"/>
                    </a:lnTo>
                    <a:lnTo>
                      <a:pt x="72" y="48"/>
                    </a:lnTo>
                    <a:lnTo>
                      <a:pt x="70" y="64"/>
                    </a:lnTo>
                    <a:lnTo>
                      <a:pt x="68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96"/>
              <p:cNvSpPr>
                <a:spLocks/>
              </p:cNvSpPr>
              <p:nvPr/>
            </p:nvSpPr>
            <p:spPr bwMode="auto">
              <a:xfrm>
                <a:off x="1103313" y="10306050"/>
                <a:ext cx="238125" cy="139700"/>
              </a:xfrm>
              <a:custGeom>
                <a:avLst/>
                <a:gdLst>
                  <a:gd name="T0" fmla="*/ 70 w 150"/>
                  <a:gd name="T1" fmla="*/ 84 h 88"/>
                  <a:gd name="T2" fmla="*/ 70 w 150"/>
                  <a:gd name="T3" fmla="*/ 84 h 88"/>
                  <a:gd name="T4" fmla="*/ 82 w 150"/>
                  <a:gd name="T5" fmla="*/ 86 h 88"/>
                  <a:gd name="T6" fmla="*/ 94 w 150"/>
                  <a:gd name="T7" fmla="*/ 88 h 88"/>
                  <a:gd name="T8" fmla="*/ 104 w 150"/>
                  <a:gd name="T9" fmla="*/ 88 h 88"/>
                  <a:gd name="T10" fmla="*/ 116 w 150"/>
                  <a:gd name="T11" fmla="*/ 86 h 88"/>
                  <a:gd name="T12" fmla="*/ 124 w 150"/>
                  <a:gd name="T13" fmla="*/ 84 h 88"/>
                  <a:gd name="T14" fmla="*/ 134 w 150"/>
                  <a:gd name="T15" fmla="*/ 78 h 88"/>
                  <a:gd name="T16" fmla="*/ 142 w 150"/>
                  <a:gd name="T17" fmla="*/ 74 h 88"/>
                  <a:gd name="T18" fmla="*/ 150 w 150"/>
                  <a:gd name="T19" fmla="*/ 68 h 88"/>
                  <a:gd name="T20" fmla="*/ 150 w 150"/>
                  <a:gd name="T21" fmla="*/ 68 h 88"/>
                  <a:gd name="T22" fmla="*/ 134 w 150"/>
                  <a:gd name="T23" fmla="*/ 48 h 88"/>
                  <a:gd name="T24" fmla="*/ 116 w 150"/>
                  <a:gd name="T25" fmla="*/ 32 h 88"/>
                  <a:gd name="T26" fmla="*/ 96 w 150"/>
                  <a:gd name="T27" fmla="*/ 18 h 88"/>
                  <a:gd name="T28" fmla="*/ 74 w 150"/>
                  <a:gd name="T29" fmla="*/ 8 h 88"/>
                  <a:gd name="T30" fmla="*/ 74 w 150"/>
                  <a:gd name="T31" fmla="*/ 8 h 88"/>
                  <a:gd name="T32" fmla="*/ 56 w 150"/>
                  <a:gd name="T33" fmla="*/ 2 h 88"/>
                  <a:gd name="T34" fmla="*/ 38 w 150"/>
                  <a:gd name="T35" fmla="*/ 0 h 88"/>
                  <a:gd name="T36" fmla="*/ 22 w 150"/>
                  <a:gd name="T37" fmla="*/ 0 h 88"/>
                  <a:gd name="T38" fmla="*/ 8 w 150"/>
                  <a:gd name="T39" fmla="*/ 4 h 88"/>
                  <a:gd name="T40" fmla="*/ 8 w 150"/>
                  <a:gd name="T41" fmla="*/ 4 h 88"/>
                  <a:gd name="T42" fmla="*/ 2 w 150"/>
                  <a:gd name="T43" fmla="*/ 10 h 88"/>
                  <a:gd name="T44" fmla="*/ 0 w 150"/>
                  <a:gd name="T45" fmla="*/ 16 h 88"/>
                  <a:gd name="T46" fmla="*/ 0 w 150"/>
                  <a:gd name="T47" fmla="*/ 24 h 88"/>
                  <a:gd name="T48" fmla="*/ 6 w 150"/>
                  <a:gd name="T49" fmla="*/ 32 h 88"/>
                  <a:gd name="T50" fmla="*/ 6 w 150"/>
                  <a:gd name="T51" fmla="*/ 32 h 88"/>
                  <a:gd name="T52" fmla="*/ 18 w 150"/>
                  <a:gd name="T53" fmla="*/ 50 h 88"/>
                  <a:gd name="T54" fmla="*/ 34 w 150"/>
                  <a:gd name="T55" fmla="*/ 64 h 88"/>
                  <a:gd name="T56" fmla="*/ 52 w 150"/>
                  <a:gd name="T57" fmla="*/ 76 h 88"/>
                  <a:gd name="T58" fmla="*/ 70 w 150"/>
                  <a:gd name="T59" fmla="*/ 84 h 88"/>
                  <a:gd name="T60" fmla="*/ 70 w 150"/>
                  <a:gd name="T61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88">
                    <a:moveTo>
                      <a:pt x="70" y="84"/>
                    </a:moveTo>
                    <a:lnTo>
                      <a:pt x="70" y="84"/>
                    </a:lnTo>
                    <a:lnTo>
                      <a:pt x="82" y="86"/>
                    </a:lnTo>
                    <a:lnTo>
                      <a:pt x="94" y="88"/>
                    </a:lnTo>
                    <a:lnTo>
                      <a:pt x="104" y="88"/>
                    </a:lnTo>
                    <a:lnTo>
                      <a:pt x="116" y="86"/>
                    </a:lnTo>
                    <a:lnTo>
                      <a:pt x="124" y="84"/>
                    </a:lnTo>
                    <a:lnTo>
                      <a:pt x="134" y="78"/>
                    </a:lnTo>
                    <a:lnTo>
                      <a:pt x="142" y="74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34" y="48"/>
                    </a:lnTo>
                    <a:lnTo>
                      <a:pt x="116" y="32"/>
                    </a:lnTo>
                    <a:lnTo>
                      <a:pt x="96" y="1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56" y="2"/>
                    </a:lnTo>
                    <a:lnTo>
                      <a:pt x="38" y="0"/>
                    </a:lnTo>
                    <a:lnTo>
                      <a:pt x="22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8" y="50"/>
                    </a:lnTo>
                    <a:lnTo>
                      <a:pt x="34" y="64"/>
                    </a:lnTo>
                    <a:lnTo>
                      <a:pt x="52" y="76"/>
                    </a:lnTo>
                    <a:lnTo>
                      <a:pt x="70" y="84"/>
                    </a:lnTo>
                    <a:lnTo>
                      <a:pt x="70" y="8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97"/>
              <p:cNvSpPr>
                <a:spLocks/>
              </p:cNvSpPr>
              <p:nvPr/>
            </p:nvSpPr>
            <p:spPr bwMode="auto">
              <a:xfrm>
                <a:off x="1290638" y="10182225"/>
                <a:ext cx="107950" cy="231775"/>
              </a:xfrm>
              <a:custGeom>
                <a:avLst/>
                <a:gdLst>
                  <a:gd name="T0" fmla="*/ 68 w 68"/>
                  <a:gd name="T1" fmla="*/ 76 h 146"/>
                  <a:gd name="T2" fmla="*/ 68 w 68"/>
                  <a:gd name="T3" fmla="*/ 76 h 146"/>
                  <a:gd name="T4" fmla="*/ 64 w 68"/>
                  <a:gd name="T5" fmla="*/ 98 h 146"/>
                  <a:gd name="T6" fmla="*/ 56 w 68"/>
                  <a:gd name="T7" fmla="*/ 116 h 146"/>
                  <a:gd name="T8" fmla="*/ 46 w 68"/>
                  <a:gd name="T9" fmla="*/ 132 h 146"/>
                  <a:gd name="T10" fmla="*/ 38 w 68"/>
                  <a:gd name="T11" fmla="*/ 140 h 146"/>
                  <a:gd name="T12" fmla="*/ 32 w 68"/>
                  <a:gd name="T13" fmla="*/ 146 h 146"/>
                  <a:gd name="T14" fmla="*/ 32 w 68"/>
                  <a:gd name="T15" fmla="*/ 146 h 146"/>
                  <a:gd name="T16" fmla="*/ 24 w 68"/>
                  <a:gd name="T17" fmla="*/ 136 h 146"/>
                  <a:gd name="T18" fmla="*/ 16 w 68"/>
                  <a:gd name="T19" fmla="*/ 126 h 146"/>
                  <a:gd name="T20" fmla="*/ 10 w 68"/>
                  <a:gd name="T21" fmla="*/ 114 h 146"/>
                  <a:gd name="T22" fmla="*/ 6 w 68"/>
                  <a:gd name="T23" fmla="*/ 104 h 146"/>
                  <a:gd name="T24" fmla="*/ 2 w 68"/>
                  <a:gd name="T25" fmla="*/ 92 h 146"/>
                  <a:gd name="T26" fmla="*/ 0 w 68"/>
                  <a:gd name="T27" fmla="*/ 80 h 146"/>
                  <a:gd name="T28" fmla="*/ 0 w 68"/>
                  <a:gd name="T29" fmla="*/ 68 h 146"/>
                  <a:gd name="T30" fmla="*/ 0 w 68"/>
                  <a:gd name="T31" fmla="*/ 56 h 146"/>
                  <a:gd name="T32" fmla="*/ 0 w 68"/>
                  <a:gd name="T33" fmla="*/ 56 h 146"/>
                  <a:gd name="T34" fmla="*/ 4 w 68"/>
                  <a:gd name="T35" fmla="*/ 40 h 146"/>
                  <a:gd name="T36" fmla="*/ 12 w 68"/>
                  <a:gd name="T37" fmla="*/ 24 h 146"/>
                  <a:gd name="T38" fmla="*/ 22 w 68"/>
                  <a:gd name="T39" fmla="*/ 12 h 146"/>
                  <a:gd name="T40" fmla="*/ 32 w 68"/>
                  <a:gd name="T41" fmla="*/ 2 h 146"/>
                  <a:gd name="T42" fmla="*/ 32 w 68"/>
                  <a:gd name="T43" fmla="*/ 2 h 146"/>
                  <a:gd name="T44" fmla="*/ 38 w 68"/>
                  <a:gd name="T45" fmla="*/ 0 h 146"/>
                  <a:gd name="T46" fmla="*/ 46 w 68"/>
                  <a:gd name="T47" fmla="*/ 0 h 146"/>
                  <a:gd name="T48" fmla="*/ 52 w 68"/>
                  <a:gd name="T49" fmla="*/ 4 h 146"/>
                  <a:gd name="T50" fmla="*/ 56 w 68"/>
                  <a:gd name="T51" fmla="*/ 8 h 146"/>
                  <a:gd name="T52" fmla="*/ 56 w 68"/>
                  <a:gd name="T53" fmla="*/ 8 h 146"/>
                  <a:gd name="T54" fmla="*/ 62 w 68"/>
                  <a:gd name="T55" fmla="*/ 24 h 146"/>
                  <a:gd name="T56" fmla="*/ 66 w 68"/>
                  <a:gd name="T57" fmla="*/ 42 h 146"/>
                  <a:gd name="T58" fmla="*/ 68 w 68"/>
                  <a:gd name="T59" fmla="*/ 58 h 146"/>
                  <a:gd name="T60" fmla="*/ 68 w 68"/>
                  <a:gd name="T61" fmla="*/ 76 h 146"/>
                  <a:gd name="T62" fmla="*/ 68 w 68"/>
                  <a:gd name="T63" fmla="*/ 7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" h="146">
                    <a:moveTo>
                      <a:pt x="68" y="76"/>
                    </a:moveTo>
                    <a:lnTo>
                      <a:pt x="68" y="76"/>
                    </a:lnTo>
                    <a:lnTo>
                      <a:pt x="64" y="98"/>
                    </a:lnTo>
                    <a:lnTo>
                      <a:pt x="56" y="116"/>
                    </a:lnTo>
                    <a:lnTo>
                      <a:pt x="46" y="132"/>
                    </a:lnTo>
                    <a:lnTo>
                      <a:pt x="38" y="140"/>
                    </a:lnTo>
                    <a:lnTo>
                      <a:pt x="32" y="146"/>
                    </a:lnTo>
                    <a:lnTo>
                      <a:pt x="32" y="146"/>
                    </a:lnTo>
                    <a:lnTo>
                      <a:pt x="24" y="136"/>
                    </a:lnTo>
                    <a:lnTo>
                      <a:pt x="16" y="126"/>
                    </a:lnTo>
                    <a:lnTo>
                      <a:pt x="10" y="114"/>
                    </a:lnTo>
                    <a:lnTo>
                      <a:pt x="6" y="104"/>
                    </a:lnTo>
                    <a:lnTo>
                      <a:pt x="2" y="92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40"/>
                    </a:lnTo>
                    <a:lnTo>
                      <a:pt x="12" y="24"/>
                    </a:lnTo>
                    <a:lnTo>
                      <a:pt x="22" y="1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52" y="4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62" y="24"/>
                    </a:lnTo>
                    <a:lnTo>
                      <a:pt x="66" y="42"/>
                    </a:lnTo>
                    <a:lnTo>
                      <a:pt x="68" y="58"/>
                    </a:lnTo>
                    <a:lnTo>
                      <a:pt x="68" y="76"/>
                    </a:lnTo>
                    <a:lnTo>
                      <a:pt x="68" y="7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Freeform 198"/>
              <p:cNvSpPr>
                <a:spLocks/>
              </p:cNvSpPr>
              <p:nvPr/>
            </p:nvSpPr>
            <p:spPr bwMode="auto">
              <a:xfrm>
                <a:off x="1258888" y="10509250"/>
                <a:ext cx="247650" cy="123825"/>
              </a:xfrm>
              <a:custGeom>
                <a:avLst/>
                <a:gdLst>
                  <a:gd name="T0" fmla="*/ 82 w 156"/>
                  <a:gd name="T1" fmla="*/ 78 h 78"/>
                  <a:gd name="T2" fmla="*/ 82 w 156"/>
                  <a:gd name="T3" fmla="*/ 78 h 78"/>
                  <a:gd name="T4" fmla="*/ 94 w 156"/>
                  <a:gd name="T5" fmla="*/ 78 h 78"/>
                  <a:gd name="T6" fmla="*/ 106 w 156"/>
                  <a:gd name="T7" fmla="*/ 76 h 78"/>
                  <a:gd name="T8" fmla="*/ 118 w 156"/>
                  <a:gd name="T9" fmla="*/ 74 h 78"/>
                  <a:gd name="T10" fmla="*/ 126 w 156"/>
                  <a:gd name="T11" fmla="*/ 72 h 78"/>
                  <a:gd name="T12" fmla="*/ 136 w 156"/>
                  <a:gd name="T13" fmla="*/ 66 h 78"/>
                  <a:gd name="T14" fmla="*/ 144 w 156"/>
                  <a:gd name="T15" fmla="*/ 60 h 78"/>
                  <a:gd name="T16" fmla="*/ 150 w 156"/>
                  <a:gd name="T17" fmla="*/ 54 h 78"/>
                  <a:gd name="T18" fmla="*/ 156 w 156"/>
                  <a:gd name="T19" fmla="*/ 46 h 78"/>
                  <a:gd name="T20" fmla="*/ 156 w 156"/>
                  <a:gd name="T21" fmla="*/ 46 h 78"/>
                  <a:gd name="T22" fmla="*/ 138 w 156"/>
                  <a:gd name="T23" fmla="*/ 30 h 78"/>
                  <a:gd name="T24" fmla="*/ 116 w 156"/>
                  <a:gd name="T25" fmla="*/ 18 h 78"/>
                  <a:gd name="T26" fmla="*/ 94 w 156"/>
                  <a:gd name="T27" fmla="*/ 8 h 78"/>
                  <a:gd name="T28" fmla="*/ 70 w 156"/>
                  <a:gd name="T29" fmla="*/ 2 h 78"/>
                  <a:gd name="T30" fmla="*/ 70 w 156"/>
                  <a:gd name="T31" fmla="*/ 2 h 78"/>
                  <a:gd name="T32" fmla="*/ 52 w 156"/>
                  <a:gd name="T33" fmla="*/ 0 h 78"/>
                  <a:gd name="T34" fmla="*/ 34 w 156"/>
                  <a:gd name="T35" fmla="*/ 2 h 78"/>
                  <a:gd name="T36" fmla="*/ 18 w 156"/>
                  <a:gd name="T37" fmla="*/ 6 h 78"/>
                  <a:gd name="T38" fmla="*/ 4 w 156"/>
                  <a:gd name="T39" fmla="*/ 12 h 78"/>
                  <a:gd name="T40" fmla="*/ 4 w 156"/>
                  <a:gd name="T41" fmla="*/ 12 h 78"/>
                  <a:gd name="T42" fmla="*/ 0 w 156"/>
                  <a:gd name="T43" fmla="*/ 18 h 78"/>
                  <a:gd name="T44" fmla="*/ 0 w 156"/>
                  <a:gd name="T45" fmla="*/ 24 h 78"/>
                  <a:gd name="T46" fmla="*/ 2 w 156"/>
                  <a:gd name="T47" fmla="*/ 32 h 78"/>
                  <a:gd name="T48" fmla="*/ 8 w 156"/>
                  <a:gd name="T49" fmla="*/ 40 h 78"/>
                  <a:gd name="T50" fmla="*/ 8 w 156"/>
                  <a:gd name="T51" fmla="*/ 40 h 78"/>
                  <a:gd name="T52" fmla="*/ 24 w 156"/>
                  <a:gd name="T53" fmla="*/ 54 h 78"/>
                  <a:gd name="T54" fmla="*/ 44 w 156"/>
                  <a:gd name="T55" fmla="*/ 64 h 78"/>
                  <a:gd name="T56" fmla="*/ 62 w 156"/>
                  <a:gd name="T57" fmla="*/ 72 h 78"/>
                  <a:gd name="T58" fmla="*/ 82 w 156"/>
                  <a:gd name="T59" fmla="*/ 78 h 78"/>
                  <a:gd name="T60" fmla="*/ 82 w 156"/>
                  <a:gd name="T6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6" h="78">
                    <a:moveTo>
                      <a:pt x="82" y="78"/>
                    </a:moveTo>
                    <a:lnTo>
                      <a:pt x="82" y="78"/>
                    </a:lnTo>
                    <a:lnTo>
                      <a:pt x="94" y="78"/>
                    </a:lnTo>
                    <a:lnTo>
                      <a:pt x="106" y="76"/>
                    </a:lnTo>
                    <a:lnTo>
                      <a:pt x="118" y="74"/>
                    </a:lnTo>
                    <a:lnTo>
                      <a:pt x="126" y="72"/>
                    </a:lnTo>
                    <a:lnTo>
                      <a:pt x="136" y="66"/>
                    </a:lnTo>
                    <a:lnTo>
                      <a:pt x="144" y="60"/>
                    </a:lnTo>
                    <a:lnTo>
                      <a:pt x="150" y="54"/>
                    </a:lnTo>
                    <a:lnTo>
                      <a:pt x="156" y="46"/>
                    </a:lnTo>
                    <a:lnTo>
                      <a:pt x="156" y="46"/>
                    </a:lnTo>
                    <a:lnTo>
                      <a:pt x="138" y="30"/>
                    </a:lnTo>
                    <a:lnTo>
                      <a:pt x="116" y="18"/>
                    </a:lnTo>
                    <a:lnTo>
                      <a:pt x="94" y="8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52" y="0"/>
                    </a:lnTo>
                    <a:lnTo>
                      <a:pt x="34" y="2"/>
                    </a:lnTo>
                    <a:lnTo>
                      <a:pt x="18" y="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24" y="54"/>
                    </a:lnTo>
                    <a:lnTo>
                      <a:pt x="44" y="64"/>
                    </a:lnTo>
                    <a:lnTo>
                      <a:pt x="62" y="72"/>
                    </a:lnTo>
                    <a:lnTo>
                      <a:pt x="82" y="78"/>
                    </a:lnTo>
                    <a:lnTo>
                      <a:pt x="82" y="78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99"/>
              <p:cNvSpPr>
                <a:spLocks/>
              </p:cNvSpPr>
              <p:nvPr/>
            </p:nvSpPr>
            <p:spPr bwMode="auto">
              <a:xfrm>
                <a:off x="1433513" y="10350500"/>
                <a:ext cx="111125" cy="231775"/>
              </a:xfrm>
              <a:custGeom>
                <a:avLst/>
                <a:gdLst>
                  <a:gd name="T0" fmla="*/ 70 w 70"/>
                  <a:gd name="T1" fmla="*/ 70 h 146"/>
                  <a:gd name="T2" fmla="*/ 70 w 70"/>
                  <a:gd name="T3" fmla="*/ 70 h 146"/>
                  <a:gd name="T4" fmla="*/ 70 w 70"/>
                  <a:gd name="T5" fmla="*/ 92 h 146"/>
                  <a:gd name="T6" fmla="*/ 66 w 70"/>
                  <a:gd name="T7" fmla="*/ 112 h 146"/>
                  <a:gd name="T8" fmla="*/ 58 w 70"/>
                  <a:gd name="T9" fmla="*/ 130 h 146"/>
                  <a:gd name="T10" fmla="*/ 54 w 70"/>
                  <a:gd name="T11" fmla="*/ 140 h 146"/>
                  <a:gd name="T12" fmla="*/ 46 w 70"/>
                  <a:gd name="T13" fmla="*/ 146 h 146"/>
                  <a:gd name="T14" fmla="*/ 46 w 70"/>
                  <a:gd name="T15" fmla="*/ 146 h 146"/>
                  <a:gd name="T16" fmla="*/ 38 w 70"/>
                  <a:gd name="T17" fmla="*/ 138 h 146"/>
                  <a:gd name="T18" fmla="*/ 28 w 70"/>
                  <a:gd name="T19" fmla="*/ 130 h 146"/>
                  <a:gd name="T20" fmla="*/ 20 w 70"/>
                  <a:gd name="T21" fmla="*/ 120 h 146"/>
                  <a:gd name="T22" fmla="*/ 14 w 70"/>
                  <a:gd name="T23" fmla="*/ 110 h 146"/>
                  <a:gd name="T24" fmla="*/ 8 w 70"/>
                  <a:gd name="T25" fmla="*/ 100 h 146"/>
                  <a:gd name="T26" fmla="*/ 4 w 70"/>
                  <a:gd name="T27" fmla="*/ 88 h 146"/>
                  <a:gd name="T28" fmla="*/ 0 w 70"/>
                  <a:gd name="T29" fmla="*/ 76 h 146"/>
                  <a:gd name="T30" fmla="*/ 0 w 70"/>
                  <a:gd name="T31" fmla="*/ 64 h 146"/>
                  <a:gd name="T32" fmla="*/ 0 w 70"/>
                  <a:gd name="T33" fmla="*/ 64 h 146"/>
                  <a:gd name="T34" fmla="*/ 0 w 70"/>
                  <a:gd name="T35" fmla="*/ 48 h 146"/>
                  <a:gd name="T36" fmla="*/ 4 w 70"/>
                  <a:gd name="T37" fmla="*/ 32 h 146"/>
                  <a:gd name="T38" fmla="*/ 10 w 70"/>
                  <a:gd name="T39" fmla="*/ 16 h 146"/>
                  <a:gd name="T40" fmla="*/ 20 w 70"/>
                  <a:gd name="T41" fmla="*/ 4 h 146"/>
                  <a:gd name="T42" fmla="*/ 20 w 70"/>
                  <a:gd name="T43" fmla="*/ 4 h 146"/>
                  <a:gd name="T44" fmla="*/ 24 w 70"/>
                  <a:gd name="T45" fmla="*/ 0 h 146"/>
                  <a:gd name="T46" fmla="*/ 32 w 70"/>
                  <a:gd name="T47" fmla="*/ 0 h 146"/>
                  <a:gd name="T48" fmla="*/ 38 w 70"/>
                  <a:gd name="T49" fmla="*/ 2 h 146"/>
                  <a:gd name="T50" fmla="*/ 44 w 70"/>
                  <a:gd name="T51" fmla="*/ 8 h 146"/>
                  <a:gd name="T52" fmla="*/ 44 w 70"/>
                  <a:gd name="T53" fmla="*/ 8 h 146"/>
                  <a:gd name="T54" fmla="*/ 52 w 70"/>
                  <a:gd name="T55" fmla="*/ 22 h 146"/>
                  <a:gd name="T56" fmla="*/ 60 w 70"/>
                  <a:gd name="T57" fmla="*/ 36 h 146"/>
                  <a:gd name="T58" fmla="*/ 66 w 70"/>
                  <a:gd name="T59" fmla="*/ 54 h 146"/>
                  <a:gd name="T60" fmla="*/ 70 w 70"/>
                  <a:gd name="T61" fmla="*/ 70 h 146"/>
                  <a:gd name="T62" fmla="*/ 70 w 70"/>
                  <a:gd name="T63" fmla="*/ 7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146">
                    <a:moveTo>
                      <a:pt x="70" y="70"/>
                    </a:moveTo>
                    <a:lnTo>
                      <a:pt x="70" y="70"/>
                    </a:lnTo>
                    <a:lnTo>
                      <a:pt x="70" y="92"/>
                    </a:lnTo>
                    <a:lnTo>
                      <a:pt x="66" y="112"/>
                    </a:lnTo>
                    <a:lnTo>
                      <a:pt x="58" y="130"/>
                    </a:lnTo>
                    <a:lnTo>
                      <a:pt x="54" y="140"/>
                    </a:lnTo>
                    <a:lnTo>
                      <a:pt x="46" y="146"/>
                    </a:lnTo>
                    <a:lnTo>
                      <a:pt x="46" y="146"/>
                    </a:lnTo>
                    <a:lnTo>
                      <a:pt x="38" y="138"/>
                    </a:lnTo>
                    <a:lnTo>
                      <a:pt x="28" y="130"/>
                    </a:lnTo>
                    <a:lnTo>
                      <a:pt x="20" y="120"/>
                    </a:lnTo>
                    <a:lnTo>
                      <a:pt x="14" y="110"/>
                    </a:lnTo>
                    <a:lnTo>
                      <a:pt x="8" y="100"/>
                    </a:lnTo>
                    <a:lnTo>
                      <a:pt x="4" y="88"/>
                    </a:lnTo>
                    <a:lnTo>
                      <a:pt x="0" y="76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48"/>
                    </a:lnTo>
                    <a:lnTo>
                      <a:pt x="4" y="32"/>
                    </a:lnTo>
                    <a:lnTo>
                      <a:pt x="10" y="1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32" y="0"/>
                    </a:lnTo>
                    <a:lnTo>
                      <a:pt x="38" y="2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52" y="22"/>
                    </a:lnTo>
                    <a:lnTo>
                      <a:pt x="60" y="36"/>
                    </a:lnTo>
                    <a:lnTo>
                      <a:pt x="66" y="54"/>
                    </a:lnTo>
                    <a:lnTo>
                      <a:pt x="7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Freeform 200"/>
              <p:cNvSpPr>
                <a:spLocks/>
              </p:cNvSpPr>
              <p:nvPr/>
            </p:nvSpPr>
            <p:spPr bwMode="auto">
              <a:xfrm>
                <a:off x="1452563" y="10674350"/>
                <a:ext cx="257175" cy="114300"/>
              </a:xfrm>
              <a:custGeom>
                <a:avLst/>
                <a:gdLst>
                  <a:gd name="T0" fmla="*/ 94 w 162"/>
                  <a:gd name="T1" fmla="*/ 72 h 72"/>
                  <a:gd name="T2" fmla="*/ 94 w 162"/>
                  <a:gd name="T3" fmla="*/ 72 h 72"/>
                  <a:gd name="T4" fmla="*/ 106 w 162"/>
                  <a:gd name="T5" fmla="*/ 70 h 72"/>
                  <a:gd name="T6" fmla="*/ 118 w 162"/>
                  <a:gd name="T7" fmla="*/ 68 h 72"/>
                  <a:gd name="T8" fmla="*/ 128 w 162"/>
                  <a:gd name="T9" fmla="*/ 64 h 72"/>
                  <a:gd name="T10" fmla="*/ 138 w 162"/>
                  <a:gd name="T11" fmla="*/ 58 h 72"/>
                  <a:gd name="T12" fmla="*/ 146 w 162"/>
                  <a:gd name="T13" fmla="*/ 52 h 72"/>
                  <a:gd name="T14" fmla="*/ 152 w 162"/>
                  <a:gd name="T15" fmla="*/ 44 h 72"/>
                  <a:gd name="T16" fmla="*/ 158 w 162"/>
                  <a:gd name="T17" fmla="*/ 36 h 72"/>
                  <a:gd name="T18" fmla="*/ 162 w 162"/>
                  <a:gd name="T19" fmla="*/ 28 h 72"/>
                  <a:gd name="T20" fmla="*/ 162 w 162"/>
                  <a:gd name="T21" fmla="*/ 28 h 72"/>
                  <a:gd name="T22" fmla="*/ 140 w 162"/>
                  <a:gd name="T23" fmla="*/ 16 h 72"/>
                  <a:gd name="T24" fmla="*/ 116 w 162"/>
                  <a:gd name="T25" fmla="*/ 8 h 72"/>
                  <a:gd name="T26" fmla="*/ 92 w 162"/>
                  <a:gd name="T27" fmla="*/ 2 h 72"/>
                  <a:gd name="T28" fmla="*/ 66 w 162"/>
                  <a:gd name="T29" fmla="*/ 0 h 72"/>
                  <a:gd name="T30" fmla="*/ 66 w 162"/>
                  <a:gd name="T31" fmla="*/ 0 h 72"/>
                  <a:gd name="T32" fmla="*/ 48 w 162"/>
                  <a:gd name="T33" fmla="*/ 2 h 72"/>
                  <a:gd name="T34" fmla="*/ 32 w 162"/>
                  <a:gd name="T35" fmla="*/ 6 h 72"/>
                  <a:gd name="T36" fmla="*/ 16 w 162"/>
                  <a:gd name="T37" fmla="*/ 14 h 72"/>
                  <a:gd name="T38" fmla="*/ 4 w 162"/>
                  <a:gd name="T39" fmla="*/ 24 h 72"/>
                  <a:gd name="T40" fmla="*/ 4 w 162"/>
                  <a:gd name="T41" fmla="*/ 24 h 72"/>
                  <a:gd name="T42" fmla="*/ 0 w 162"/>
                  <a:gd name="T43" fmla="*/ 30 h 72"/>
                  <a:gd name="T44" fmla="*/ 2 w 162"/>
                  <a:gd name="T45" fmla="*/ 36 h 72"/>
                  <a:gd name="T46" fmla="*/ 6 w 162"/>
                  <a:gd name="T47" fmla="*/ 44 h 72"/>
                  <a:gd name="T48" fmla="*/ 12 w 162"/>
                  <a:gd name="T49" fmla="*/ 50 h 72"/>
                  <a:gd name="T50" fmla="*/ 12 w 162"/>
                  <a:gd name="T51" fmla="*/ 50 h 72"/>
                  <a:gd name="T52" fmla="*/ 32 w 162"/>
                  <a:gd name="T53" fmla="*/ 60 h 72"/>
                  <a:gd name="T54" fmla="*/ 52 w 162"/>
                  <a:gd name="T55" fmla="*/ 68 h 72"/>
                  <a:gd name="T56" fmla="*/ 74 w 162"/>
                  <a:gd name="T57" fmla="*/ 72 h 72"/>
                  <a:gd name="T58" fmla="*/ 94 w 162"/>
                  <a:gd name="T59" fmla="*/ 72 h 72"/>
                  <a:gd name="T60" fmla="*/ 94 w 162"/>
                  <a:gd name="T6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72">
                    <a:moveTo>
                      <a:pt x="94" y="72"/>
                    </a:moveTo>
                    <a:lnTo>
                      <a:pt x="94" y="72"/>
                    </a:lnTo>
                    <a:lnTo>
                      <a:pt x="106" y="70"/>
                    </a:lnTo>
                    <a:lnTo>
                      <a:pt x="118" y="68"/>
                    </a:lnTo>
                    <a:lnTo>
                      <a:pt x="128" y="64"/>
                    </a:lnTo>
                    <a:lnTo>
                      <a:pt x="138" y="58"/>
                    </a:lnTo>
                    <a:lnTo>
                      <a:pt x="146" y="52"/>
                    </a:lnTo>
                    <a:lnTo>
                      <a:pt x="152" y="44"/>
                    </a:lnTo>
                    <a:lnTo>
                      <a:pt x="158" y="36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40" y="16"/>
                    </a:lnTo>
                    <a:lnTo>
                      <a:pt x="116" y="8"/>
                    </a:lnTo>
                    <a:lnTo>
                      <a:pt x="92" y="2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48" y="2"/>
                    </a:lnTo>
                    <a:lnTo>
                      <a:pt x="32" y="6"/>
                    </a:lnTo>
                    <a:lnTo>
                      <a:pt x="16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32" y="60"/>
                    </a:lnTo>
                    <a:lnTo>
                      <a:pt x="52" y="68"/>
                    </a:lnTo>
                    <a:lnTo>
                      <a:pt x="74" y="72"/>
                    </a:lnTo>
                    <a:lnTo>
                      <a:pt x="94" y="72"/>
                    </a:lnTo>
                    <a:lnTo>
                      <a:pt x="94" y="7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201"/>
              <p:cNvSpPr>
                <a:spLocks/>
              </p:cNvSpPr>
              <p:nvPr/>
            </p:nvSpPr>
            <p:spPr bwMode="auto">
              <a:xfrm>
                <a:off x="1601788" y="10493375"/>
                <a:ext cx="127000" cy="225425"/>
              </a:xfrm>
              <a:custGeom>
                <a:avLst/>
                <a:gdLst>
                  <a:gd name="T0" fmla="*/ 74 w 80"/>
                  <a:gd name="T1" fmla="*/ 62 h 142"/>
                  <a:gd name="T2" fmla="*/ 74 w 80"/>
                  <a:gd name="T3" fmla="*/ 62 h 142"/>
                  <a:gd name="T4" fmla="*/ 80 w 80"/>
                  <a:gd name="T5" fmla="*/ 84 h 142"/>
                  <a:gd name="T6" fmla="*/ 80 w 80"/>
                  <a:gd name="T7" fmla="*/ 104 h 142"/>
                  <a:gd name="T8" fmla="*/ 78 w 80"/>
                  <a:gd name="T9" fmla="*/ 114 h 142"/>
                  <a:gd name="T10" fmla="*/ 76 w 80"/>
                  <a:gd name="T11" fmla="*/ 124 h 142"/>
                  <a:gd name="T12" fmla="*/ 72 w 80"/>
                  <a:gd name="T13" fmla="*/ 134 h 142"/>
                  <a:gd name="T14" fmla="*/ 68 w 80"/>
                  <a:gd name="T15" fmla="*/ 142 h 142"/>
                  <a:gd name="T16" fmla="*/ 68 w 80"/>
                  <a:gd name="T17" fmla="*/ 142 h 142"/>
                  <a:gd name="T18" fmla="*/ 56 w 80"/>
                  <a:gd name="T19" fmla="*/ 136 h 142"/>
                  <a:gd name="T20" fmla="*/ 46 w 80"/>
                  <a:gd name="T21" fmla="*/ 128 h 142"/>
                  <a:gd name="T22" fmla="*/ 36 w 80"/>
                  <a:gd name="T23" fmla="*/ 120 h 142"/>
                  <a:gd name="T24" fmla="*/ 28 w 80"/>
                  <a:gd name="T25" fmla="*/ 112 h 142"/>
                  <a:gd name="T26" fmla="*/ 20 w 80"/>
                  <a:gd name="T27" fmla="*/ 102 h 142"/>
                  <a:gd name="T28" fmla="*/ 12 w 80"/>
                  <a:gd name="T29" fmla="*/ 92 h 142"/>
                  <a:gd name="T30" fmla="*/ 8 w 80"/>
                  <a:gd name="T31" fmla="*/ 82 h 142"/>
                  <a:gd name="T32" fmla="*/ 4 w 80"/>
                  <a:gd name="T33" fmla="*/ 70 h 142"/>
                  <a:gd name="T34" fmla="*/ 4 w 80"/>
                  <a:gd name="T35" fmla="*/ 70 h 142"/>
                  <a:gd name="T36" fmla="*/ 0 w 80"/>
                  <a:gd name="T37" fmla="*/ 52 h 142"/>
                  <a:gd name="T38" fmla="*/ 0 w 80"/>
                  <a:gd name="T39" fmla="*/ 36 h 142"/>
                  <a:gd name="T40" fmla="*/ 4 w 80"/>
                  <a:gd name="T41" fmla="*/ 20 h 142"/>
                  <a:gd name="T42" fmla="*/ 10 w 80"/>
                  <a:gd name="T43" fmla="*/ 6 h 142"/>
                  <a:gd name="T44" fmla="*/ 10 w 80"/>
                  <a:gd name="T45" fmla="*/ 6 h 142"/>
                  <a:gd name="T46" fmla="*/ 16 w 80"/>
                  <a:gd name="T47" fmla="*/ 2 h 142"/>
                  <a:gd name="T48" fmla="*/ 22 w 80"/>
                  <a:gd name="T49" fmla="*/ 0 h 142"/>
                  <a:gd name="T50" fmla="*/ 28 w 80"/>
                  <a:gd name="T51" fmla="*/ 2 h 142"/>
                  <a:gd name="T52" fmla="*/ 36 w 80"/>
                  <a:gd name="T53" fmla="*/ 6 h 142"/>
                  <a:gd name="T54" fmla="*/ 36 w 80"/>
                  <a:gd name="T55" fmla="*/ 6 h 142"/>
                  <a:gd name="T56" fmla="*/ 48 w 80"/>
                  <a:gd name="T57" fmla="*/ 18 h 142"/>
                  <a:gd name="T58" fmla="*/ 58 w 80"/>
                  <a:gd name="T59" fmla="*/ 30 h 142"/>
                  <a:gd name="T60" fmla="*/ 68 w 80"/>
                  <a:gd name="T61" fmla="*/ 46 h 142"/>
                  <a:gd name="T62" fmla="*/ 74 w 80"/>
                  <a:gd name="T63" fmla="*/ 62 h 142"/>
                  <a:gd name="T64" fmla="*/ 74 w 80"/>
                  <a:gd name="T65" fmla="*/ 6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" h="142">
                    <a:moveTo>
                      <a:pt x="74" y="62"/>
                    </a:moveTo>
                    <a:lnTo>
                      <a:pt x="74" y="62"/>
                    </a:lnTo>
                    <a:lnTo>
                      <a:pt x="80" y="84"/>
                    </a:lnTo>
                    <a:lnTo>
                      <a:pt x="80" y="104"/>
                    </a:lnTo>
                    <a:lnTo>
                      <a:pt x="78" y="114"/>
                    </a:lnTo>
                    <a:lnTo>
                      <a:pt x="76" y="124"/>
                    </a:lnTo>
                    <a:lnTo>
                      <a:pt x="72" y="134"/>
                    </a:lnTo>
                    <a:lnTo>
                      <a:pt x="68" y="142"/>
                    </a:lnTo>
                    <a:lnTo>
                      <a:pt x="68" y="142"/>
                    </a:lnTo>
                    <a:lnTo>
                      <a:pt x="56" y="136"/>
                    </a:lnTo>
                    <a:lnTo>
                      <a:pt x="46" y="128"/>
                    </a:lnTo>
                    <a:lnTo>
                      <a:pt x="36" y="120"/>
                    </a:lnTo>
                    <a:lnTo>
                      <a:pt x="28" y="112"/>
                    </a:lnTo>
                    <a:lnTo>
                      <a:pt x="20" y="102"/>
                    </a:lnTo>
                    <a:lnTo>
                      <a:pt x="12" y="92"/>
                    </a:lnTo>
                    <a:lnTo>
                      <a:pt x="8" y="82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0" y="52"/>
                    </a:lnTo>
                    <a:lnTo>
                      <a:pt x="0" y="36"/>
                    </a:lnTo>
                    <a:lnTo>
                      <a:pt x="4" y="2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8" y="18"/>
                    </a:lnTo>
                    <a:lnTo>
                      <a:pt x="58" y="30"/>
                    </a:lnTo>
                    <a:lnTo>
                      <a:pt x="68" y="46"/>
                    </a:lnTo>
                    <a:lnTo>
                      <a:pt x="74" y="62"/>
                    </a:lnTo>
                    <a:lnTo>
                      <a:pt x="74" y="6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202"/>
              <p:cNvSpPr>
                <a:spLocks/>
              </p:cNvSpPr>
              <p:nvPr/>
            </p:nvSpPr>
            <p:spPr bwMode="auto">
              <a:xfrm>
                <a:off x="3151188" y="9277350"/>
                <a:ext cx="127000" cy="241300"/>
              </a:xfrm>
              <a:custGeom>
                <a:avLst/>
                <a:gdLst>
                  <a:gd name="T0" fmla="*/ 68 w 80"/>
                  <a:gd name="T1" fmla="*/ 106 h 152"/>
                  <a:gd name="T2" fmla="*/ 68 w 80"/>
                  <a:gd name="T3" fmla="*/ 106 h 152"/>
                  <a:gd name="T4" fmla="*/ 62 w 80"/>
                  <a:gd name="T5" fmla="*/ 116 h 152"/>
                  <a:gd name="T6" fmla="*/ 56 w 80"/>
                  <a:gd name="T7" fmla="*/ 126 h 152"/>
                  <a:gd name="T8" fmla="*/ 48 w 80"/>
                  <a:gd name="T9" fmla="*/ 134 h 152"/>
                  <a:gd name="T10" fmla="*/ 40 w 80"/>
                  <a:gd name="T11" fmla="*/ 140 h 152"/>
                  <a:gd name="T12" fmla="*/ 30 w 80"/>
                  <a:gd name="T13" fmla="*/ 146 h 152"/>
                  <a:gd name="T14" fmla="*/ 22 w 80"/>
                  <a:gd name="T15" fmla="*/ 148 h 152"/>
                  <a:gd name="T16" fmla="*/ 12 w 80"/>
                  <a:gd name="T17" fmla="*/ 150 h 152"/>
                  <a:gd name="T18" fmla="*/ 2 w 80"/>
                  <a:gd name="T19" fmla="*/ 152 h 152"/>
                  <a:gd name="T20" fmla="*/ 2 w 80"/>
                  <a:gd name="T21" fmla="*/ 152 h 152"/>
                  <a:gd name="T22" fmla="*/ 0 w 80"/>
                  <a:gd name="T23" fmla="*/ 126 h 152"/>
                  <a:gd name="T24" fmla="*/ 0 w 80"/>
                  <a:gd name="T25" fmla="*/ 100 h 152"/>
                  <a:gd name="T26" fmla="*/ 4 w 80"/>
                  <a:gd name="T27" fmla="*/ 76 h 152"/>
                  <a:gd name="T28" fmla="*/ 12 w 80"/>
                  <a:gd name="T29" fmla="*/ 52 h 152"/>
                  <a:gd name="T30" fmla="*/ 12 w 80"/>
                  <a:gd name="T31" fmla="*/ 52 h 152"/>
                  <a:gd name="T32" fmla="*/ 20 w 80"/>
                  <a:gd name="T33" fmla="*/ 34 h 152"/>
                  <a:gd name="T34" fmla="*/ 30 w 80"/>
                  <a:gd name="T35" fmla="*/ 20 h 152"/>
                  <a:gd name="T36" fmla="*/ 42 w 80"/>
                  <a:gd name="T37" fmla="*/ 8 h 152"/>
                  <a:gd name="T38" fmla="*/ 56 w 80"/>
                  <a:gd name="T39" fmla="*/ 0 h 152"/>
                  <a:gd name="T40" fmla="*/ 56 w 80"/>
                  <a:gd name="T41" fmla="*/ 0 h 152"/>
                  <a:gd name="T42" fmla="*/ 62 w 80"/>
                  <a:gd name="T43" fmla="*/ 0 h 152"/>
                  <a:gd name="T44" fmla="*/ 68 w 80"/>
                  <a:gd name="T45" fmla="*/ 2 h 152"/>
                  <a:gd name="T46" fmla="*/ 74 w 80"/>
                  <a:gd name="T47" fmla="*/ 10 h 152"/>
                  <a:gd name="T48" fmla="*/ 78 w 80"/>
                  <a:gd name="T49" fmla="*/ 18 h 152"/>
                  <a:gd name="T50" fmla="*/ 78 w 80"/>
                  <a:gd name="T51" fmla="*/ 18 h 152"/>
                  <a:gd name="T52" fmla="*/ 80 w 80"/>
                  <a:gd name="T53" fmla="*/ 42 h 152"/>
                  <a:gd name="T54" fmla="*/ 80 w 80"/>
                  <a:gd name="T55" fmla="*/ 64 h 152"/>
                  <a:gd name="T56" fmla="*/ 76 w 80"/>
                  <a:gd name="T57" fmla="*/ 86 h 152"/>
                  <a:gd name="T58" fmla="*/ 68 w 80"/>
                  <a:gd name="T59" fmla="*/ 106 h 152"/>
                  <a:gd name="T60" fmla="*/ 68 w 80"/>
                  <a:gd name="T61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152">
                    <a:moveTo>
                      <a:pt x="68" y="106"/>
                    </a:moveTo>
                    <a:lnTo>
                      <a:pt x="68" y="106"/>
                    </a:lnTo>
                    <a:lnTo>
                      <a:pt x="62" y="116"/>
                    </a:lnTo>
                    <a:lnTo>
                      <a:pt x="56" y="126"/>
                    </a:lnTo>
                    <a:lnTo>
                      <a:pt x="48" y="134"/>
                    </a:lnTo>
                    <a:lnTo>
                      <a:pt x="40" y="140"/>
                    </a:lnTo>
                    <a:lnTo>
                      <a:pt x="30" y="146"/>
                    </a:lnTo>
                    <a:lnTo>
                      <a:pt x="22" y="148"/>
                    </a:lnTo>
                    <a:lnTo>
                      <a:pt x="12" y="150"/>
                    </a:lnTo>
                    <a:lnTo>
                      <a:pt x="2" y="152"/>
                    </a:lnTo>
                    <a:lnTo>
                      <a:pt x="2" y="152"/>
                    </a:lnTo>
                    <a:lnTo>
                      <a:pt x="0" y="126"/>
                    </a:lnTo>
                    <a:lnTo>
                      <a:pt x="0" y="100"/>
                    </a:lnTo>
                    <a:lnTo>
                      <a:pt x="4" y="76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20" y="34"/>
                    </a:lnTo>
                    <a:lnTo>
                      <a:pt x="30" y="20"/>
                    </a:lnTo>
                    <a:lnTo>
                      <a:pt x="42" y="8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8" y="2"/>
                    </a:lnTo>
                    <a:lnTo>
                      <a:pt x="74" y="10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80" y="42"/>
                    </a:lnTo>
                    <a:lnTo>
                      <a:pt x="80" y="64"/>
                    </a:lnTo>
                    <a:lnTo>
                      <a:pt x="76" y="86"/>
                    </a:lnTo>
                    <a:lnTo>
                      <a:pt x="68" y="106"/>
                    </a:lnTo>
                    <a:lnTo>
                      <a:pt x="68" y="106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203"/>
              <p:cNvSpPr>
                <a:spLocks/>
              </p:cNvSpPr>
              <p:nvPr/>
            </p:nvSpPr>
            <p:spPr bwMode="auto">
              <a:xfrm>
                <a:off x="2970213" y="9350375"/>
                <a:ext cx="184150" cy="171450"/>
              </a:xfrm>
              <a:custGeom>
                <a:avLst/>
                <a:gdLst>
                  <a:gd name="T0" fmla="*/ 40 w 116"/>
                  <a:gd name="T1" fmla="*/ 82 h 108"/>
                  <a:gd name="T2" fmla="*/ 40 w 116"/>
                  <a:gd name="T3" fmla="*/ 82 h 108"/>
                  <a:gd name="T4" fmla="*/ 58 w 116"/>
                  <a:gd name="T5" fmla="*/ 96 h 108"/>
                  <a:gd name="T6" fmla="*/ 78 w 116"/>
                  <a:gd name="T7" fmla="*/ 104 h 108"/>
                  <a:gd name="T8" fmla="*/ 88 w 116"/>
                  <a:gd name="T9" fmla="*/ 106 h 108"/>
                  <a:gd name="T10" fmla="*/ 98 w 116"/>
                  <a:gd name="T11" fmla="*/ 108 h 108"/>
                  <a:gd name="T12" fmla="*/ 106 w 116"/>
                  <a:gd name="T13" fmla="*/ 108 h 108"/>
                  <a:gd name="T14" fmla="*/ 116 w 116"/>
                  <a:gd name="T15" fmla="*/ 106 h 108"/>
                  <a:gd name="T16" fmla="*/ 116 w 116"/>
                  <a:gd name="T17" fmla="*/ 106 h 108"/>
                  <a:gd name="T18" fmla="*/ 116 w 116"/>
                  <a:gd name="T19" fmla="*/ 94 h 108"/>
                  <a:gd name="T20" fmla="*/ 112 w 116"/>
                  <a:gd name="T21" fmla="*/ 80 h 108"/>
                  <a:gd name="T22" fmla="*/ 108 w 116"/>
                  <a:gd name="T23" fmla="*/ 68 h 108"/>
                  <a:gd name="T24" fmla="*/ 104 w 116"/>
                  <a:gd name="T25" fmla="*/ 56 h 108"/>
                  <a:gd name="T26" fmla="*/ 98 w 116"/>
                  <a:gd name="T27" fmla="*/ 46 h 108"/>
                  <a:gd name="T28" fmla="*/ 90 w 116"/>
                  <a:gd name="T29" fmla="*/ 36 h 108"/>
                  <a:gd name="T30" fmla="*/ 82 w 116"/>
                  <a:gd name="T31" fmla="*/ 26 h 108"/>
                  <a:gd name="T32" fmla="*/ 74 w 116"/>
                  <a:gd name="T33" fmla="*/ 18 h 108"/>
                  <a:gd name="T34" fmla="*/ 74 w 116"/>
                  <a:gd name="T35" fmla="*/ 18 h 108"/>
                  <a:gd name="T36" fmla="*/ 58 w 116"/>
                  <a:gd name="T37" fmla="*/ 8 h 108"/>
                  <a:gd name="T38" fmla="*/ 42 w 116"/>
                  <a:gd name="T39" fmla="*/ 2 h 108"/>
                  <a:gd name="T40" fmla="*/ 26 w 116"/>
                  <a:gd name="T41" fmla="*/ 0 h 108"/>
                  <a:gd name="T42" fmla="*/ 12 w 116"/>
                  <a:gd name="T43" fmla="*/ 0 h 108"/>
                  <a:gd name="T44" fmla="*/ 12 w 116"/>
                  <a:gd name="T45" fmla="*/ 0 h 108"/>
                  <a:gd name="T46" fmla="*/ 6 w 116"/>
                  <a:gd name="T47" fmla="*/ 2 h 108"/>
                  <a:gd name="T48" fmla="*/ 2 w 116"/>
                  <a:gd name="T49" fmla="*/ 8 h 108"/>
                  <a:gd name="T50" fmla="*/ 0 w 116"/>
                  <a:gd name="T51" fmla="*/ 16 h 108"/>
                  <a:gd name="T52" fmla="*/ 2 w 116"/>
                  <a:gd name="T53" fmla="*/ 22 h 108"/>
                  <a:gd name="T54" fmla="*/ 2 w 116"/>
                  <a:gd name="T55" fmla="*/ 22 h 108"/>
                  <a:gd name="T56" fmla="*/ 8 w 116"/>
                  <a:gd name="T57" fmla="*/ 40 h 108"/>
                  <a:gd name="T58" fmla="*/ 18 w 116"/>
                  <a:gd name="T59" fmla="*/ 54 h 108"/>
                  <a:gd name="T60" fmla="*/ 28 w 116"/>
                  <a:gd name="T61" fmla="*/ 70 h 108"/>
                  <a:gd name="T62" fmla="*/ 40 w 116"/>
                  <a:gd name="T63" fmla="*/ 82 h 108"/>
                  <a:gd name="T64" fmla="*/ 40 w 116"/>
                  <a:gd name="T65" fmla="*/ 8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08">
                    <a:moveTo>
                      <a:pt x="40" y="82"/>
                    </a:moveTo>
                    <a:lnTo>
                      <a:pt x="40" y="82"/>
                    </a:lnTo>
                    <a:lnTo>
                      <a:pt x="58" y="96"/>
                    </a:lnTo>
                    <a:lnTo>
                      <a:pt x="78" y="104"/>
                    </a:lnTo>
                    <a:lnTo>
                      <a:pt x="88" y="106"/>
                    </a:lnTo>
                    <a:lnTo>
                      <a:pt x="98" y="108"/>
                    </a:lnTo>
                    <a:lnTo>
                      <a:pt x="106" y="108"/>
                    </a:lnTo>
                    <a:lnTo>
                      <a:pt x="116" y="106"/>
                    </a:lnTo>
                    <a:lnTo>
                      <a:pt x="116" y="106"/>
                    </a:lnTo>
                    <a:lnTo>
                      <a:pt x="116" y="94"/>
                    </a:lnTo>
                    <a:lnTo>
                      <a:pt x="112" y="80"/>
                    </a:lnTo>
                    <a:lnTo>
                      <a:pt x="108" y="68"/>
                    </a:lnTo>
                    <a:lnTo>
                      <a:pt x="104" y="56"/>
                    </a:lnTo>
                    <a:lnTo>
                      <a:pt x="98" y="46"/>
                    </a:lnTo>
                    <a:lnTo>
                      <a:pt x="90" y="36"/>
                    </a:lnTo>
                    <a:lnTo>
                      <a:pt x="82" y="26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58" y="8"/>
                    </a:lnTo>
                    <a:lnTo>
                      <a:pt x="42" y="2"/>
                    </a:lnTo>
                    <a:lnTo>
                      <a:pt x="2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8" y="40"/>
                    </a:lnTo>
                    <a:lnTo>
                      <a:pt x="18" y="54"/>
                    </a:lnTo>
                    <a:lnTo>
                      <a:pt x="28" y="70"/>
                    </a:lnTo>
                    <a:lnTo>
                      <a:pt x="40" y="82"/>
                    </a:lnTo>
                    <a:lnTo>
                      <a:pt x="40" y="82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 204"/>
              <p:cNvSpPr>
                <a:spLocks/>
              </p:cNvSpPr>
              <p:nvPr/>
            </p:nvSpPr>
            <p:spPr bwMode="auto">
              <a:xfrm>
                <a:off x="3157538" y="9547225"/>
                <a:ext cx="158750" cy="215900"/>
              </a:xfrm>
              <a:custGeom>
                <a:avLst/>
                <a:gdLst>
                  <a:gd name="T0" fmla="*/ 74 w 100"/>
                  <a:gd name="T1" fmla="*/ 104 h 136"/>
                  <a:gd name="T2" fmla="*/ 74 w 100"/>
                  <a:gd name="T3" fmla="*/ 104 h 136"/>
                  <a:gd name="T4" fmla="*/ 66 w 100"/>
                  <a:gd name="T5" fmla="*/ 112 h 136"/>
                  <a:gd name="T6" fmla="*/ 58 w 100"/>
                  <a:gd name="T7" fmla="*/ 120 h 136"/>
                  <a:gd name="T8" fmla="*/ 48 w 100"/>
                  <a:gd name="T9" fmla="*/ 126 h 136"/>
                  <a:gd name="T10" fmla="*/ 38 w 100"/>
                  <a:gd name="T11" fmla="*/ 132 h 136"/>
                  <a:gd name="T12" fmla="*/ 30 w 100"/>
                  <a:gd name="T13" fmla="*/ 134 h 136"/>
                  <a:gd name="T14" fmla="*/ 20 w 100"/>
                  <a:gd name="T15" fmla="*/ 136 h 136"/>
                  <a:gd name="T16" fmla="*/ 10 w 100"/>
                  <a:gd name="T17" fmla="*/ 136 h 136"/>
                  <a:gd name="T18" fmla="*/ 0 w 100"/>
                  <a:gd name="T19" fmla="*/ 134 h 136"/>
                  <a:gd name="T20" fmla="*/ 0 w 100"/>
                  <a:gd name="T21" fmla="*/ 134 h 136"/>
                  <a:gd name="T22" fmla="*/ 2 w 100"/>
                  <a:gd name="T23" fmla="*/ 110 h 136"/>
                  <a:gd name="T24" fmla="*/ 8 w 100"/>
                  <a:gd name="T25" fmla="*/ 86 h 136"/>
                  <a:gd name="T26" fmla="*/ 18 w 100"/>
                  <a:gd name="T27" fmla="*/ 62 h 136"/>
                  <a:gd name="T28" fmla="*/ 30 w 100"/>
                  <a:gd name="T29" fmla="*/ 40 h 136"/>
                  <a:gd name="T30" fmla="*/ 30 w 100"/>
                  <a:gd name="T31" fmla="*/ 40 h 136"/>
                  <a:gd name="T32" fmla="*/ 42 w 100"/>
                  <a:gd name="T33" fmla="*/ 26 h 136"/>
                  <a:gd name="T34" fmla="*/ 54 w 100"/>
                  <a:gd name="T35" fmla="*/ 14 h 136"/>
                  <a:gd name="T36" fmla="*/ 68 w 100"/>
                  <a:gd name="T37" fmla="*/ 6 h 136"/>
                  <a:gd name="T38" fmla="*/ 84 w 100"/>
                  <a:gd name="T39" fmla="*/ 0 h 136"/>
                  <a:gd name="T40" fmla="*/ 84 w 100"/>
                  <a:gd name="T41" fmla="*/ 0 h 136"/>
                  <a:gd name="T42" fmla="*/ 90 w 100"/>
                  <a:gd name="T43" fmla="*/ 2 h 136"/>
                  <a:gd name="T44" fmla="*/ 96 w 100"/>
                  <a:gd name="T45" fmla="*/ 6 h 136"/>
                  <a:gd name="T46" fmla="*/ 100 w 100"/>
                  <a:gd name="T47" fmla="*/ 14 h 136"/>
                  <a:gd name="T48" fmla="*/ 100 w 100"/>
                  <a:gd name="T49" fmla="*/ 24 h 136"/>
                  <a:gd name="T50" fmla="*/ 100 w 100"/>
                  <a:gd name="T51" fmla="*/ 24 h 136"/>
                  <a:gd name="T52" fmla="*/ 98 w 100"/>
                  <a:gd name="T53" fmla="*/ 46 h 136"/>
                  <a:gd name="T54" fmla="*/ 94 w 100"/>
                  <a:gd name="T55" fmla="*/ 66 h 136"/>
                  <a:gd name="T56" fmla="*/ 86 w 100"/>
                  <a:gd name="T57" fmla="*/ 86 h 136"/>
                  <a:gd name="T58" fmla="*/ 74 w 100"/>
                  <a:gd name="T59" fmla="*/ 104 h 136"/>
                  <a:gd name="T60" fmla="*/ 74 w 100"/>
                  <a:gd name="T61" fmla="*/ 10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0" h="136">
                    <a:moveTo>
                      <a:pt x="74" y="104"/>
                    </a:moveTo>
                    <a:lnTo>
                      <a:pt x="74" y="104"/>
                    </a:lnTo>
                    <a:lnTo>
                      <a:pt x="66" y="112"/>
                    </a:lnTo>
                    <a:lnTo>
                      <a:pt x="58" y="120"/>
                    </a:lnTo>
                    <a:lnTo>
                      <a:pt x="48" y="126"/>
                    </a:lnTo>
                    <a:lnTo>
                      <a:pt x="38" y="132"/>
                    </a:lnTo>
                    <a:lnTo>
                      <a:pt x="30" y="134"/>
                    </a:lnTo>
                    <a:lnTo>
                      <a:pt x="20" y="136"/>
                    </a:lnTo>
                    <a:lnTo>
                      <a:pt x="10" y="136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10"/>
                    </a:lnTo>
                    <a:lnTo>
                      <a:pt x="8" y="86"/>
                    </a:lnTo>
                    <a:lnTo>
                      <a:pt x="18" y="62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42" y="26"/>
                    </a:lnTo>
                    <a:lnTo>
                      <a:pt x="54" y="14"/>
                    </a:lnTo>
                    <a:lnTo>
                      <a:pt x="68" y="6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90" y="2"/>
                    </a:lnTo>
                    <a:lnTo>
                      <a:pt x="96" y="6"/>
                    </a:lnTo>
                    <a:lnTo>
                      <a:pt x="100" y="1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98" y="46"/>
                    </a:lnTo>
                    <a:lnTo>
                      <a:pt x="94" y="66"/>
                    </a:lnTo>
                    <a:lnTo>
                      <a:pt x="86" y="86"/>
                    </a:lnTo>
                    <a:lnTo>
                      <a:pt x="74" y="104"/>
                    </a:lnTo>
                    <a:lnTo>
                      <a:pt x="74" y="104"/>
                    </a:lnTo>
                    <a:close/>
                  </a:path>
                </a:pathLst>
              </a:custGeom>
              <a:solidFill>
                <a:srgbClr val="36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Freeform 452"/>
              <p:cNvSpPr>
                <a:spLocks noEditPoints="1"/>
              </p:cNvSpPr>
              <p:nvPr/>
            </p:nvSpPr>
            <p:spPr bwMode="auto">
              <a:xfrm>
                <a:off x="2147888" y="8963025"/>
                <a:ext cx="723900" cy="1422400"/>
              </a:xfrm>
              <a:custGeom>
                <a:avLst/>
                <a:gdLst>
                  <a:gd name="T0" fmla="*/ 260 w 456"/>
                  <a:gd name="T1" fmla="*/ 896 h 896"/>
                  <a:gd name="T2" fmla="*/ 260 w 456"/>
                  <a:gd name="T3" fmla="*/ 896 h 896"/>
                  <a:gd name="T4" fmla="*/ 260 w 456"/>
                  <a:gd name="T5" fmla="*/ 896 h 896"/>
                  <a:gd name="T6" fmla="*/ 260 w 456"/>
                  <a:gd name="T7" fmla="*/ 896 h 896"/>
                  <a:gd name="T8" fmla="*/ 260 w 456"/>
                  <a:gd name="T9" fmla="*/ 896 h 896"/>
                  <a:gd name="T10" fmla="*/ 260 w 456"/>
                  <a:gd name="T11" fmla="*/ 896 h 896"/>
                  <a:gd name="T12" fmla="*/ 282 w 456"/>
                  <a:gd name="T13" fmla="*/ 870 h 896"/>
                  <a:gd name="T14" fmla="*/ 282 w 456"/>
                  <a:gd name="T15" fmla="*/ 870 h 896"/>
                  <a:gd name="T16" fmla="*/ 282 w 456"/>
                  <a:gd name="T17" fmla="*/ 880 h 896"/>
                  <a:gd name="T18" fmla="*/ 278 w 456"/>
                  <a:gd name="T19" fmla="*/ 888 h 896"/>
                  <a:gd name="T20" fmla="*/ 270 w 456"/>
                  <a:gd name="T21" fmla="*/ 894 h 896"/>
                  <a:gd name="T22" fmla="*/ 260 w 456"/>
                  <a:gd name="T23" fmla="*/ 896 h 896"/>
                  <a:gd name="T24" fmla="*/ 260 w 456"/>
                  <a:gd name="T25" fmla="*/ 896 h 896"/>
                  <a:gd name="T26" fmla="*/ 270 w 456"/>
                  <a:gd name="T27" fmla="*/ 894 h 896"/>
                  <a:gd name="T28" fmla="*/ 278 w 456"/>
                  <a:gd name="T29" fmla="*/ 888 h 896"/>
                  <a:gd name="T30" fmla="*/ 282 w 456"/>
                  <a:gd name="T31" fmla="*/ 880 h 896"/>
                  <a:gd name="T32" fmla="*/ 282 w 456"/>
                  <a:gd name="T33" fmla="*/ 870 h 896"/>
                  <a:gd name="T34" fmla="*/ 0 w 456"/>
                  <a:gd name="T35" fmla="*/ 0 h 896"/>
                  <a:gd name="T36" fmla="*/ 0 w 456"/>
                  <a:gd name="T37" fmla="*/ 0 h 896"/>
                  <a:gd name="T38" fmla="*/ 0 w 456"/>
                  <a:gd name="T39" fmla="*/ 2 h 896"/>
                  <a:gd name="T40" fmla="*/ 130 w 456"/>
                  <a:gd name="T41" fmla="*/ 264 h 896"/>
                  <a:gd name="T42" fmla="*/ 130 w 456"/>
                  <a:gd name="T43" fmla="*/ 264 h 896"/>
                  <a:gd name="T44" fmla="*/ 134 w 456"/>
                  <a:gd name="T45" fmla="*/ 268 h 896"/>
                  <a:gd name="T46" fmla="*/ 138 w 456"/>
                  <a:gd name="T47" fmla="*/ 272 h 896"/>
                  <a:gd name="T48" fmla="*/ 142 w 456"/>
                  <a:gd name="T49" fmla="*/ 274 h 896"/>
                  <a:gd name="T50" fmla="*/ 148 w 456"/>
                  <a:gd name="T51" fmla="*/ 276 h 896"/>
                  <a:gd name="T52" fmla="*/ 438 w 456"/>
                  <a:gd name="T53" fmla="*/ 318 h 896"/>
                  <a:gd name="T54" fmla="*/ 438 w 456"/>
                  <a:gd name="T55" fmla="*/ 318 h 896"/>
                  <a:gd name="T56" fmla="*/ 446 w 456"/>
                  <a:gd name="T57" fmla="*/ 322 h 896"/>
                  <a:gd name="T58" fmla="*/ 452 w 456"/>
                  <a:gd name="T59" fmla="*/ 326 h 896"/>
                  <a:gd name="T60" fmla="*/ 456 w 456"/>
                  <a:gd name="T61" fmla="*/ 334 h 896"/>
                  <a:gd name="T62" fmla="*/ 456 w 456"/>
                  <a:gd name="T63" fmla="*/ 340 h 896"/>
                  <a:gd name="T64" fmla="*/ 456 w 456"/>
                  <a:gd name="T65" fmla="*/ 340 h 896"/>
                  <a:gd name="T66" fmla="*/ 456 w 456"/>
                  <a:gd name="T67" fmla="*/ 334 h 896"/>
                  <a:gd name="T68" fmla="*/ 452 w 456"/>
                  <a:gd name="T69" fmla="*/ 326 h 896"/>
                  <a:gd name="T70" fmla="*/ 446 w 456"/>
                  <a:gd name="T71" fmla="*/ 322 h 896"/>
                  <a:gd name="T72" fmla="*/ 438 w 456"/>
                  <a:gd name="T73" fmla="*/ 318 h 896"/>
                  <a:gd name="T74" fmla="*/ 148 w 456"/>
                  <a:gd name="T75" fmla="*/ 276 h 896"/>
                  <a:gd name="T76" fmla="*/ 148 w 456"/>
                  <a:gd name="T77" fmla="*/ 276 h 896"/>
                  <a:gd name="T78" fmla="*/ 142 w 456"/>
                  <a:gd name="T79" fmla="*/ 274 h 896"/>
                  <a:gd name="T80" fmla="*/ 138 w 456"/>
                  <a:gd name="T81" fmla="*/ 272 h 896"/>
                  <a:gd name="T82" fmla="*/ 134 w 456"/>
                  <a:gd name="T83" fmla="*/ 268 h 896"/>
                  <a:gd name="T84" fmla="*/ 130 w 456"/>
                  <a:gd name="T85" fmla="*/ 264 h 896"/>
                  <a:gd name="T86" fmla="*/ 0 w 456"/>
                  <a:gd name="T87" fmla="*/ 2 h 896"/>
                  <a:gd name="T88" fmla="*/ 0 w 456"/>
                  <a:gd name="T89" fmla="*/ 2 h 896"/>
                  <a:gd name="T90" fmla="*/ 0 w 456"/>
                  <a:gd name="T91" fmla="*/ 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6" h="896">
                    <a:moveTo>
                      <a:pt x="260" y="896"/>
                    </a:moveTo>
                    <a:lnTo>
                      <a:pt x="260" y="896"/>
                    </a:lnTo>
                    <a:lnTo>
                      <a:pt x="260" y="896"/>
                    </a:lnTo>
                    <a:lnTo>
                      <a:pt x="260" y="896"/>
                    </a:lnTo>
                    <a:lnTo>
                      <a:pt x="260" y="896"/>
                    </a:lnTo>
                    <a:lnTo>
                      <a:pt x="260" y="896"/>
                    </a:lnTo>
                    <a:close/>
                    <a:moveTo>
                      <a:pt x="282" y="870"/>
                    </a:moveTo>
                    <a:lnTo>
                      <a:pt x="282" y="870"/>
                    </a:lnTo>
                    <a:lnTo>
                      <a:pt x="282" y="880"/>
                    </a:lnTo>
                    <a:lnTo>
                      <a:pt x="278" y="888"/>
                    </a:lnTo>
                    <a:lnTo>
                      <a:pt x="270" y="894"/>
                    </a:lnTo>
                    <a:lnTo>
                      <a:pt x="260" y="896"/>
                    </a:lnTo>
                    <a:lnTo>
                      <a:pt x="260" y="896"/>
                    </a:lnTo>
                    <a:lnTo>
                      <a:pt x="270" y="894"/>
                    </a:lnTo>
                    <a:lnTo>
                      <a:pt x="278" y="888"/>
                    </a:lnTo>
                    <a:lnTo>
                      <a:pt x="282" y="880"/>
                    </a:lnTo>
                    <a:lnTo>
                      <a:pt x="282" y="87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30" y="264"/>
                    </a:lnTo>
                    <a:lnTo>
                      <a:pt x="130" y="264"/>
                    </a:lnTo>
                    <a:lnTo>
                      <a:pt x="134" y="268"/>
                    </a:lnTo>
                    <a:lnTo>
                      <a:pt x="138" y="272"/>
                    </a:lnTo>
                    <a:lnTo>
                      <a:pt x="142" y="274"/>
                    </a:lnTo>
                    <a:lnTo>
                      <a:pt x="148" y="276"/>
                    </a:lnTo>
                    <a:lnTo>
                      <a:pt x="438" y="318"/>
                    </a:lnTo>
                    <a:lnTo>
                      <a:pt x="438" y="318"/>
                    </a:lnTo>
                    <a:lnTo>
                      <a:pt x="446" y="322"/>
                    </a:lnTo>
                    <a:lnTo>
                      <a:pt x="452" y="326"/>
                    </a:lnTo>
                    <a:lnTo>
                      <a:pt x="456" y="334"/>
                    </a:lnTo>
                    <a:lnTo>
                      <a:pt x="456" y="340"/>
                    </a:lnTo>
                    <a:lnTo>
                      <a:pt x="456" y="340"/>
                    </a:lnTo>
                    <a:lnTo>
                      <a:pt x="456" y="334"/>
                    </a:lnTo>
                    <a:lnTo>
                      <a:pt x="452" y="326"/>
                    </a:lnTo>
                    <a:lnTo>
                      <a:pt x="446" y="322"/>
                    </a:lnTo>
                    <a:lnTo>
                      <a:pt x="438" y="318"/>
                    </a:lnTo>
                    <a:lnTo>
                      <a:pt x="148" y="276"/>
                    </a:lnTo>
                    <a:lnTo>
                      <a:pt x="148" y="276"/>
                    </a:lnTo>
                    <a:lnTo>
                      <a:pt x="142" y="274"/>
                    </a:lnTo>
                    <a:lnTo>
                      <a:pt x="138" y="272"/>
                    </a:lnTo>
                    <a:lnTo>
                      <a:pt x="134" y="268"/>
                    </a:lnTo>
                    <a:lnTo>
                      <a:pt x="130" y="26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453"/>
              <p:cNvSpPr>
                <a:spLocks/>
              </p:cNvSpPr>
              <p:nvPr/>
            </p:nvSpPr>
            <p:spPr bwMode="auto">
              <a:xfrm>
                <a:off x="2560638" y="10385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454"/>
              <p:cNvSpPr>
                <a:spLocks/>
              </p:cNvSpPr>
              <p:nvPr/>
            </p:nvSpPr>
            <p:spPr bwMode="auto">
              <a:xfrm>
                <a:off x="2560638" y="10344150"/>
                <a:ext cx="34925" cy="41275"/>
              </a:xfrm>
              <a:custGeom>
                <a:avLst/>
                <a:gdLst>
                  <a:gd name="T0" fmla="*/ 22 w 22"/>
                  <a:gd name="T1" fmla="*/ 0 h 26"/>
                  <a:gd name="T2" fmla="*/ 22 w 22"/>
                  <a:gd name="T3" fmla="*/ 0 h 26"/>
                  <a:gd name="T4" fmla="*/ 22 w 22"/>
                  <a:gd name="T5" fmla="*/ 10 h 26"/>
                  <a:gd name="T6" fmla="*/ 18 w 22"/>
                  <a:gd name="T7" fmla="*/ 18 h 26"/>
                  <a:gd name="T8" fmla="*/ 10 w 22"/>
                  <a:gd name="T9" fmla="*/ 24 h 26"/>
                  <a:gd name="T10" fmla="*/ 0 w 22"/>
                  <a:gd name="T11" fmla="*/ 26 h 26"/>
                  <a:gd name="T12" fmla="*/ 0 w 22"/>
                  <a:gd name="T13" fmla="*/ 26 h 26"/>
                  <a:gd name="T14" fmla="*/ 10 w 22"/>
                  <a:gd name="T15" fmla="*/ 24 h 26"/>
                  <a:gd name="T16" fmla="*/ 18 w 22"/>
                  <a:gd name="T17" fmla="*/ 18 h 26"/>
                  <a:gd name="T18" fmla="*/ 22 w 22"/>
                  <a:gd name="T19" fmla="*/ 10 h 26"/>
                  <a:gd name="T20" fmla="*/ 22 w 22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6">
                    <a:moveTo>
                      <a:pt x="22" y="0"/>
                    </a:moveTo>
                    <a:lnTo>
                      <a:pt x="22" y="0"/>
                    </a:lnTo>
                    <a:lnTo>
                      <a:pt x="22" y="10"/>
                    </a:lnTo>
                    <a:lnTo>
                      <a:pt x="18" y="18"/>
                    </a:lnTo>
                    <a:lnTo>
                      <a:pt x="1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4"/>
                    </a:lnTo>
                    <a:lnTo>
                      <a:pt x="18" y="18"/>
                    </a:lnTo>
                    <a:lnTo>
                      <a:pt x="22" y="10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455"/>
              <p:cNvSpPr>
                <a:spLocks/>
              </p:cNvSpPr>
              <p:nvPr/>
            </p:nvSpPr>
            <p:spPr bwMode="auto">
              <a:xfrm>
                <a:off x="2147888" y="8963025"/>
                <a:ext cx="723900" cy="539750"/>
              </a:xfrm>
              <a:custGeom>
                <a:avLst/>
                <a:gdLst>
                  <a:gd name="T0" fmla="*/ 0 w 456"/>
                  <a:gd name="T1" fmla="*/ 0 h 340"/>
                  <a:gd name="T2" fmla="*/ 0 w 456"/>
                  <a:gd name="T3" fmla="*/ 0 h 340"/>
                  <a:gd name="T4" fmla="*/ 0 w 456"/>
                  <a:gd name="T5" fmla="*/ 2 h 340"/>
                  <a:gd name="T6" fmla="*/ 130 w 456"/>
                  <a:gd name="T7" fmla="*/ 264 h 340"/>
                  <a:gd name="T8" fmla="*/ 130 w 456"/>
                  <a:gd name="T9" fmla="*/ 264 h 340"/>
                  <a:gd name="T10" fmla="*/ 134 w 456"/>
                  <a:gd name="T11" fmla="*/ 268 h 340"/>
                  <a:gd name="T12" fmla="*/ 138 w 456"/>
                  <a:gd name="T13" fmla="*/ 272 h 340"/>
                  <a:gd name="T14" fmla="*/ 142 w 456"/>
                  <a:gd name="T15" fmla="*/ 274 h 340"/>
                  <a:gd name="T16" fmla="*/ 148 w 456"/>
                  <a:gd name="T17" fmla="*/ 276 h 340"/>
                  <a:gd name="T18" fmla="*/ 438 w 456"/>
                  <a:gd name="T19" fmla="*/ 318 h 340"/>
                  <a:gd name="T20" fmla="*/ 438 w 456"/>
                  <a:gd name="T21" fmla="*/ 318 h 340"/>
                  <a:gd name="T22" fmla="*/ 446 w 456"/>
                  <a:gd name="T23" fmla="*/ 322 h 340"/>
                  <a:gd name="T24" fmla="*/ 452 w 456"/>
                  <a:gd name="T25" fmla="*/ 326 h 340"/>
                  <a:gd name="T26" fmla="*/ 456 w 456"/>
                  <a:gd name="T27" fmla="*/ 334 h 340"/>
                  <a:gd name="T28" fmla="*/ 456 w 456"/>
                  <a:gd name="T29" fmla="*/ 340 h 340"/>
                  <a:gd name="T30" fmla="*/ 456 w 456"/>
                  <a:gd name="T31" fmla="*/ 340 h 340"/>
                  <a:gd name="T32" fmla="*/ 456 w 456"/>
                  <a:gd name="T33" fmla="*/ 334 h 340"/>
                  <a:gd name="T34" fmla="*/ 452 w 456"/>
                  <a:gd name="T35" fmla="*/ 326 h 340"/>
                  <a:gd name="T36" fmla="*/ 446 w 456"/>
                  <a:gd name="T37" fmla="*/ 322 h 340"/>
                  <a:gd name="T38" fmla="*/ 438 w 456"/>
                  <a:gd name="T39" fmla="*/ 318 h 340"/>
                  <a:gd name="T40" fmla="*/ 148 w 456"/>
                  <a:gd name="T41" fmla="*/ 276 h 340"/>
                  <a:gd name="T42" fmla="*/ 148 w 456"/>
                  <a:gd name="T43" fmla="*/ 276 h 340"/>
                  <a:gd name="T44" fmla="*/ 142 w 456"/>
                  <a:gd name="T45" fmla="*/ 274 h 340"/>
                  <a:gd name="T46" fmla="*/ 138 w 456"/>
                  <a:gd name="T47" fmla="*/ 272 h 340"/>
                  <a:gd name="T48" fmla="*/ 134 w 456"/>
                  <a:gd name="T49" fmla="*/ 268 h 340"/>
                  <a:gd name="T50" fmla="*/ 130 w 456"/>
                  <a:gd name="T51" fmla="*/ 264 h 340"/>
                  <a:gd name="T52" fmla="*/ 0 w 456"/>
                  <a:gd name="T53" fmla="*/ 2 h 340"/>
                  <a:gd name="T54" fmla="*/ 0 w 456"/>
                  <a:gd name="T55" fmla="*/ 2 h 340"/>
                  <a:gd name="T56" fmla="*/ 0 w 456"/>
                  <a:gd name="T57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6" h="34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30" y="264"/>
                    </a:lnTo>
                    <a:lnTo>
                      <a:pt x="130" y="264"/>
                    </a:lnTo>
                    <a:lnTo>
                      <a:pt x="134" y="268"/>
                    </a:lnTo>
                    <a:lnTo>
                      <a:pt x="138" y="272"/>
                    </a:lnTo>
                    <a:lnTo>
                      <a:pt x="142" y="274"/>
                    </a:lnTo>
                    <a:lnTo>
                      <a:pt x="148" y="276"/>
                    </a:lnTo>
                    <a:lnTo>
                      <a:pt x="438" y="318"/>
                    </a:lnTo>
                    <a:lnTo>
                      <a:pt x="438" y="318"/>
                    </a:lnTo>
                    <a:lnTo>
                      <a:pt x="446" y="322"/>
                    </a:lnTo>
                    <a:lnTo>
                      <a:pt x="452" y="326"/>
                    </a:lnTo>
                    <a:lnTo>
                      <a:pt x="456" y="334"/>
                    </a:lnTo>
                    <a:lnTo>
                      <a:pt x="456" y="340"/>
                    </a:lnTo>
                    <a:lnTo>
                      <a:pt x="456" y="340"/>
                    </a:lnTo>
                    <a:lnTo>
                      <a:pt x="456" y="334"/>
                    </a:lnTo>
                    <a:lnTo>
                      <a:pt x="452" y="326"/>
                    </a:lnTo>
                    <a:lnTo>
                      <a:pt x="446" y="322"/>
                    </a:lnTo>
                    <a:lnTo>
                      <a:pt x="438" y="318"/>
                    </a:lnTo>
                    <a:lnTo>
                      <a:pt x="148" y="276"/>
                    </a:lnTo>
                    <a:lnTo>
                      <a:pt x="148" y="276"/>
                    </a:lnTo>
                    <a:lnTo>
                      <a:pt x="142" y="274"/>
                    </a:lnTo>
                    <a:lnTo>
                      <a:pt x="138" y="272"/>
                    </a:lnTo>
                    <a:lnTo>
                      <a:pt x="134" y="268"/>
                    </a:lnTo>
                    <a:lnTo>
                      <a:pt x="130" y="26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456"/>
              <p:cNvSpPr>
                <a:spLocks/>
              </p:cNvSpPr>
              <p:nvPr/>
            </p:nvSpPr>
            <p:spPr bwMode="auto">
              <a:xfrm>
                <a:off x="2116138" y="10160000"/>
                <a:ext cx="53975" cy="330200"/>
              </a:xfrm>
              <a:custGeom>
                <a:avLst/>
                <a:gdLst>
                  <a:gd name="T0" fmla="*/ 0 w 34"/>
                  <a:gd name="T1" fmla="*/ 0 h 208"/>
                  <a:gd name="T2" fmla="*/ 0 w 34"/>
                  <a:gd name="T3" fmla="*/ 0 h 208"/>
                  <a:gd name="T4" fmla="*/ 0 w 34"/>
                  <a:gd name="T5" fmla="*/ 0 h 208"/>
                  <a:gd name="T6" fmla="*/ 0 w 34"/>
                  <a:gd name="T7" fmla="*/ 208 h 208"/>
                  <a:gd name="T8" fmla="*/ 34 w 34"/>
                  <a:gd name="T9" fmla="*/ 208 h 208"/>
                  <a:gd name="T10" fmla="*/ 34 w 34"/>
                  <a:gd name="T11" fmla="*/ 16 h 208"/>
                  <a:gd name="T12" fmla="*/ 10 w 34"/>
                  <a:gd name="T13" fmla="*/ 4 h 208"/>
                  <a:gd name="T14" fmla="*/ 10 w 34"/>
                  <a:gd name="T15" fmla="*/ 4 h 208"/>
                  <a:gd name="T16" fmla="*/ 6 w 34"/>
                  <a:gd name="T17" fmla="*/ 2 h 208"/>
                  <a:gd name="T18" fmla="*/ 0 w 34"/>
                  <a:gd name="T1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0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08"/>
                    </a:lnTo>
                    <a:lnTo>
                      <a:pt x="34" y="208"/>
                    </a:lnTo>
                    <a:lnTo>
                      <a:pt x="34" y="1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5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457"/>
              <p:cNvSpPr>
                <a:spLocks/>
              </p:cNvSpPr>
              <p:nvPr/>
            </p:nvSpPr>
            <p:spPr bwMode="auto">
              <a:xfrm>
                <a:off x="2116138" y="10160000"/>
                <a:ext cx="53975" cy="330200"/>
              </a:xfrm>
              <a:custGeom>
                <a:avLst/>
                <a:gdLst>
                  <a:gd name="T0" fmla="*/ 0 w 34"/>
                  <a:gd name="T1" fmla="*/ 0 h 208"/>
                  <a:gd name="T2" fmla="*/ 0 w 34"/>
                  <a:gd name="T3" fmla="*/ 0 h 208"/>
                  <a:gd name="T4" fmla="*/ 0 w 34"/>
                  <a:gd name="T5" fmla="*/ 0 h 208"/>
                  <a:gd name="T6" fmla="*/ 0 w 34"/>
                  <a:gd name="T7" fmla="*/ 208 h 208"/>
                  <a:gd name="T8" fmla="*/ 34 w 34"/>
                  <a:gd name="T9" fmla="*/ 208 h 208"/>
                  <a:gd name="T10" fmla="*/ 34 w 34"/>
                  <a:gd name="T11" fmla="*/ 16 h 208"/>
                  <a:gd name="T12" fmla="*/ 10 w 34"/>
                  <a:gd name="T13" fmla="*/ 4 h 208"/>
                  <a:gd name="T14" fmla="*/ 10 w 34"/>
                  <a:gd name="T15" fmla="*/ 4 h 208"/>
                  <a:gd name="T16" fmla="*/ 6 w 34"/>
                  <a:gd name="T17" fmla="*/ 2 h 208"/>
                  <a:gd name="T18" fmla="*/ 0 w 34"/>
                  <a:gd name="T1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0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08"/>
                    </a:lnTo>
                    <a:lnTo>
                      <a:pt x="34" y="208"/>
                    </a:lnTo>
                    <a:lnTo>
                      <a:pt x="34" y="1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2116138" y="8943975"/>
                <a:ext cx="755650" cy="1441450"/>
              </a:xfrm>
              <a:custGeom>
                <a:avLst/>
                <a:gdLst>
                  <a:gd name="T0" fmla="*/ 0 w 476"/>
                  <a:gd name="T1" fmla="*/ 0 h 908"/>
                  <a:gd name="T2" fmla="*/ 0 w 476"/>
                  <a:gd name="T3" fmla="*/ 0 h 908"/>
                  <a:gd name="T4" fmla="*/ 0 w 476"/>
                  <a:gd name="T5" fmla="*/ 0 h 908"/>
                  <a:gd name="T6" fmla="*/ 0 w 476"/>
                  <a:gd name="T7" fmla="*/ 336 h 908"/>
                  <a:gd name="T8" fmla="*/ 42 w 476"/>
                  <a:gd name="T9" fmla="*/ 328 h 908"/>
                  <a:gd name="T10" fmla="*/ 42 w 476"/>
                  <a:gd name="T11" fmla="*/ 670 h 908"/>
                  <a:gd name="T12" fmla="*/ 0 w 476"/>
                  <a:gd name="T13" fmla="*/ 670 h 908"/>
                  <a:gd name="T14" fmla="*/ 0 w 476"/>
                  <a:gd name="T15" fmla="*/ 766 h 908"/>
                  <a:gd name="T16" fmla="*/ 0 w 476"/>
                  <a:gd name="T17" fmla="*/ 766 h 908"/>
                  <a:gd name="T18" fmla="*/ 0 w 476"/>
                  <a:gd name="T19" fmla="*/ 766 h 908"/>
                  <a:gd name="T20" fmla="*/ 0 w 476"/>
                  <a:gd name="T21" fmla="*/ 766 h 908"/>
                  <a:gd name="T22" fmla="*/ 6 w 476"/>
                  <a:gd name="T23" fmla="*/ 768 h 908"/>
                  <a:gd name="T24" fmla="*/ 10 w 476"/>
                  <a:gd name="T25" fmla="*/ 770 h 908"/>
                  <a:gd name="T26" fmla="*/ 34 w 476"/>
                  <a:gd name="T27" fmla="*/ 782 h 908"/>
                  <a:gd name="T28" fmla="*/ 34 w 476"/>
                  <a:gd name="T29" fmla="*/ 782 h 908"/>
                  <a:gd name="T30" fmla="*/ 270 w 476"/>
                  <a:gd name="T31" fmla="*/ 906 h 908"/>
                  <a:gd name="T32" fmla="*/ 270 w 476"/>
                  <a:gd name="T33" fmla="*/ 906 h 908"/>
                  <a:gd name="T34" fmla="*/ 276 w 476"/>
                  <a:gd name="T35" fmla="*/ 908 h 908"/>
                  <a:gd name="T36" fmla="*/ 280 w 476"/>
                  <a:gd name="T37" fmla="*/ 908 h 908"/>
                  <a:gd name="T38" fmla="*/ 280 w 476"/>
                  <a:gd name="T39" fmla="*/ 908 h 908"/>
                  <a:gd name="T40" fmla="*/ 280 w 476"/>
                  <a:gd name="T41" fmla="*/ 908 h 908"/>
                  <a:gd name="T42" fmla="*/ 280 w 476"/>
                  <a:gd name="T43" fmla="*/ 908 h 908"/>
                  <a:gd name="T44" fmla="*/ 280 w 476"/>
                  <a:gd name="T45" fmla="*/ 908 h 908"/>
                  <a:gd name="T46" fmla="*/ 280 w 476"/>
                  <a:gd name="T47" fmla="*/ 908 h 908"/>
                  <a:gd name="T48" fmla="*/ 290 w 476"/>
                  <a:gd name="T49" fmla="*/ 906 h 908"/>
                  <a:gd name="T50" fmla="*/ 298 w 476"/>
                  <a:gd name="T51" fmla="*/ 900 h 908"/>
                  <a:gd name="T52" fmla="*/ 302 w 476"/>
                  <a:gd name="T53" fmla="*/ 892 h 908"/>
                  <a:gd name="T54" fmla="*/ 302 w 476"/>
                  <a:gd name="T55" fmla="*/ 882 h 908"/>
                  <a:gd name="T56" fmla="*/ 302 w 476"/>
                  <a:gd name="T57" fmla="*/ 882 h 908"/>
                  <a:gd name="T58" fmla="*/ 302 w 476"/>
                  <a:gd name="T59" fmla="*/ 882 h 908"/>
                  <a:gd name="T60" fmla="*/ 302 w 476"/>
                  <a:gd name="T61" fmla="*/ 882 h 908"/>
                  <a:gd name="T62" fmla="*/ 254 w 476"/>
                  <a:gd name="T63" fmla="*/ 594 h 908"/>
                  <a:gd name="T64" fmla="*/ 254 w 476"/>
                  <a:gd name="T65" fmla="*/ 594 h 908"/>
                  <a:gd name="T66" fmla="*/ 254 w 476"/>
                  <a:gd name="T67" fmla="*/ 590 h 908"/>
                  <a:gd name="T68" fmla="*/ 254 w 476"/>
                  <a:gd name="T69" fmla="*/ 590 h 908"/>
                  <a:gd name="T70" fmla="*/ 254 w 476"/>
                  <a:gd name="T71" fmla="*/ 580 h 908"/>
                  <a:gd name="T72" fmla="*/ 260 w 476"/>
                  <a:gd name="T73" fmla="*/ 574 h 908"/>
                  <a:gd name="T74" fmla="*/ 470 w 476"/>
                  <a:gd name="T75" fmla="*/ 368 h 908"/>
                  <a:gd name="T76" fmla="*/ 470 w 476"/>
                  <a:gd name="T77" fmla="*/ 368 h 908"/>
                  <a:gd name="T78" fmla="*/ 474 w 476"/>
                  <a:gd name="T79" fmla="*/ 362 h 908"/>
                  <a:gd name="T80" fmla="*/ 476 w 476"/>
                  <a:gd name="T81" fmla="*/ 352 h 908"/>
                  <a:gd name="T82" fmla="*/ 476 w 476"/>
                  <a:gd name="T83" fmla="*/ 352 h 908"/>
                  <a:gd name="T84" fmla="*/ 476 w 476"/>
                  <a:gd name="T85" fmla="*/ 346 h 908"/>
                  <a:gd name="T86" fmla="*/ 472 w 476"/>
                  <a:gd name="T87" fmla="*/ 338 h 908"/>
                  <a:gd name="T88" fmla="*/ 466 w 476"/>
                  <a:gd name="T89" fmla="*/ 334 h 908"/>
                  <a:gd name="T90" fmla="*/ 458 w 476"/>
                  <a:gd name="T91" fmla="*/ 330 h 908"/>
                  <a:gd name="T92" fmla="*/ 168 w 476"/>
                  <a:gd name="T93" fmla="*/ 288 h 908"/>
                  <a:gd name="T94" fmla="*/ 168 w 476"/>
                  <a:gd name="T95" fmla="*/ 288 h 908"/>
                  <a:gd name="T96" fmla="*/ 162 w 476"/>
                  <a:gd name="T97" fmla="*/ 286 h 908"/>
                  <a:gd name="T98" fmla="*/ 158 w 476"/>
                  <a:gd name="T99" fmla="*/ 284 h 908"/>
                  <a:gd name="T100" fmla="*/ 154 w 476"/>
                  <a:gd name="T101" fmla="*/ 280 h 908"/>
                  <a:gd name="T102" fmla="*/ 150 w 476"/>
                  <a:gd name="T103" fmla="*/ 276 h 908"/>
                  <a:gd name="T104" fmla="*/ 20 w 476"/>
                  <a:gd name="T105" fmla="*/ 14 h 908"/>
                  <a:gd name="T106" fmla="*/ 20 w 476"/>
                  <a:gd name="T107" fmla="*/ 14 h 908"/>
                  <a:gd name="T108" fmla="*/ 20 w 476"/>
                  <a:gd name="T109" fmla="*/ 12 h 908"/>
                  <a:gd name="T110" fmla="*/ 20 w 476"/>
                  <a:gd name="T111" fmla="*/ 12 h 908"/>
                  <a:gd name="T112" fmla="*/ 16 w 476"/>
                  <a:gd name="T113" fmla="*/ 6 h 908"/>
                  <a:gd name="T114" fmla="*/ 12 w 476"/>
                  <a:gd name="T115" fmla="*/ 4 h 908"/>
                  <a:gd name="T116" fmla="*/ 6 w 476"/>
                  <a:gd name="T117" fmla="*/ 2 h 908"/>
                  <a:gd name="T118" fmla="*/ 0 w 476"/>
                  <a:gd name="T11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" h="90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36"/>
                    </a:lnTo>
                    <a:lnTo>
                      <a:pt x="42" y="328"/>
                    </a:lnTo>
                    <a:lnTo>
                      <a:pt x="42" y="670"/>
                    </a:lnTo>
                    <a:lnTo>
                      <a:pt x="0" y="670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6" y="768"/>
                    </a:lnTo>
                    <a:lnTo>
                      <a:pt x="10" y="770"/>
                    </a:lnTo>
                    <a:lnTo>
                      <a:pt x="34" y="782"/>
                    </a:lnTo>
                    <a:lnTo>
                      <a:pt x="34" y="782"/>
                    </a:lnTo>
                    <a:lnTo>
                      <a:pt x="270" y="906"/>
                    </a:lnTo>
                    <a:lnTo>
                      <a:pt x="270" y="906"/>
                    </a:lnTo>
                    <a:lnTo>
                      <a:pt x="276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90" y="906"/>
                    </a:lnTo>
                    <a:lnTo>
                      <a:pt x="298" y="900"/>
                    </a:lnTo>
                    <a:lnTo>
                      <a:pt x="302" y="89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254" y="594"/>
                    </a:lnTo>
                    <a:lnTo>
                      <a:pt x="254" y="594"/>
                    </a:lnTo>
                    <a:lnTo>
                      <a:pt x="254" y="590"/>
                    </a:lnTo>
                    <a:lnTo>
                      <a:pt x="254" y="590"/>
                    </a:lnTo>
                    <a:lnTo>
                      <a:pt x="254" y="580"/>
                    </a:lnTo>
                    <a:lnTo>
                      <a:pt x="260" y="574"/>
                    </a:lnTo>
                    <a:lnTo>
                      <a:pt x="470" y="368"/>
                    </a:lnTo>
                    <a:lnTo>
                      <a:pt x="470" y="368"/>
                    </a:lnTo>
                    <a:lnTo>
                      <a:pt x="474" y="362"/>
                    </a:lnTo>
                    <a:lnTo>
                      <a:pt x="476" y="352"/>
                    </a:lnTo>
                    <a:lnTo>
                      <a:pt x="476" y="352"/>
                    </a:lnTo>
                    <a:lnTo>
                      <a:pt x="476" y="346"/>
                    </a:lnTo>
                    <a:lnTo>
                      <a:pt x="472" y="338"/>
                    </a:lnTo>
                    <a:lnTo>
                      <a:pt x="466" y="334"/>
                    </a:lnTo>
                    <a:lnTo>
                      <a:pt x="458" y="330"/>
                    </a:lnTo>
                    <a:lnTo>
                      <a:pt x="168" y="288"/>
                    </a:lnTo>
                    <a:lnTo>
                      <a:pt x="168" y="288"/>
                    </a:lnTo>
                    <a:lnTo>
                      <a:pt x="162" y="286"/>
                    </a:lnTo>
                    <a:lnTo>
                      <a:pt x="158" y="284"/>
                    </a:lnTo>
                    <a:lnTo>
                      <a:pt x="154" y="280"/>
                    </a:lnTo>
                    <a:lnTo>
                      <a:pt x="150" y="27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6"/>
                    </a:lnTo>
                    <a:lnTo>
                      <a:pt x="12" y="4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4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2116138" y="8943975"/>
                <a:ext cx="755650" cy="1441450"/>
              </a:xfrm>
              <a:custGeom>
                <a:avLst/>
                <a:gdLst>
                  <a:gd name="T0" fmla="*/ 0 w 476"/>
                  <a:gd name="T1" fmla="*/ 0 h 908"/>
                  <a:gd name="T2" fmla="*/ 0 w 476"/>
                  <a:gd name="T3" fmla="*/ 0 h 908"/>
                  <a:gd name="T4" fmla="*/ 0 w 476"/>
                  <a:gd name="T5" fmla="*/ 0 h 908"/>
                  <a:gd name="T6" fmla="*/ 0 w 476"/>
                  <a:gd name="T7" fmla="*/ 336 h 908"/>
                  <a:gd name="T8" fmla="*/ 42 w 476"/>
                  <a:gd name="T9" fmla="*/ 328 h 908"/>
                  <a:gd name="T10" fmla="*/ 42 w 476"/>
                  <a:gd name="T11" fmla="*/ 670 h 908"/>
                  <a:gd name="T12" fmla="*/ 0 w 476"/>
                  <a:gd name="T13" fmla="*/ 670 h 908"/>
                  <a:gd name="T14" fmla="*/ 0 w 476"/>
                  <a:gd name="T15" fmla="*/ 766 h 908"/>
                  <a:gd name="T16" fmla="*/ 0 w 476"/>
                  <a:gd name="T17" fmla="*/ 766 h 908"/>
                  <a:gd name="T18" fmla="*/ 0 w 476"/>
                  <a:gd name="T19" fmla="*/ 766 h 908"/>
                  <a:gd name="T20" fmla="*/ 0 w 476"/>
                  <a:gd name="T21" fmla="*/ 766 h 908"/>
                  <a:gd name="T22" fmla="*/ 6 w 476"/>
                  <a:gd name="T23" fmla="*/ 768 h 908"/>
                  <a:gd name="T24" fmla="*/ 10 w 476"/>
                  <a:gd name="T25" fmla="*/ 770 h 908"/>
                  <a:gd name="T26" fmla="*/ 34 w 476"/>
                  <a:gd name="T27" fmla="*/ 782 h 908"/>
                  <a:gd name="T28" fmla="*/ 34 w 476"/>
                  <a:gd name="T29" fmla="*/ 782 h 908"/>
                  <a:gd name="T30" fmla="*/ 270 w 476"/>
                  <a:gd name="T31" fmla="*/ 906 h 908"/>
                  <a:gd name="T32" fmla="*/ 270 w 476"/>
                  <a:gd name="T33" fmla="*/ 906 h 908"/>
                  <a:gd name="T34" fmla="*/ 276 w 476"/>
                  <a:gd name="T35" fmla="*/ 908 h 908"/>
                  <a:gd name="T36" fmla="*/ 280 w 476"/>
                  <a:gd name="T37" fmla="*/ 908 h 908"/>
                  <a:gd name="T38" fmla="*/ 280 w 476"/>
                  <a:gd name="T39" fmla="*/ 908 h 908"/>
                  <a:gd name="T40" fmla="*/ 280 w 476"/>
                  <a:gd name="T41" fmla="*/ 908 h 908"/>
                  <a:gd name="T42" fmla="*/ 280 w 476"/>
                  <a:gd name="T43" fmla="*/ 908 h 908"/>
                  <a:gd name="T44" fmla="*/ 280 w 476"/>
                  <a:gd name="T45" fmla="*/ 908 h 908"/>
                  <a:gd name="T46" fmla="*/ 280 w 476"/>
                  <a:gd name="T47" fmla="*/ 908 h 908"/>
                  <a:gd name="T48" fmla="*/ 290 w 476"/>
                  <a:gd name="T49" fmla="*/ 906 h 908"/>
                  <a:gd name="T50" fmla="*/ 298 w 476"/>
                  <a:gd name="T51" fmla="*/ 900 h 908"/>
                  <a:gd name="T52" fmla="*/ 302 w 476"/>
                  <a:gd name="T53" fmla="*/ 892 h 908"/>
                  <a:gd name="T54" fmla="*/ 302 w 476"/>
                  <a:gd name="T55" fmla="*/ 882 h 908"/>
                  <a:gd name="T56" fmla="*/ 302 w 476"/>
                  <a:gd name="T57" fmla="*/ 882 h 908"/>
                  <a:gd name="T58" fmla="*/ 302 w 476"/>
                  <a:gd name="T59" fmla="*/ 882 h 908"/>
                  <a:gd name="T60" fmla="*/ 302 w 476"/>
                  <a:gd name="T61" fmla="*/ 882 h 908"/>
                  <a:gd name="T62" fmla="*/ 254 w 476"/>
                  <a:gd name="T63" fmla="*/ 594 h 908"/>
                  <a:gd name="T64" fmla="*/ 254 w 476"/>
                  <a:gd name="T65" fmla="*/ 594 h 908"/>
                  <a:gd name="T66" fmla="*/ 254 w 476"/>
                  <a:gd name="T67" fmla="*/ 590 h 908"/>
                  <a:gd name="T68" fmla="*/ 254 w 476"/>
                  <a:gd name="T69" fmla="*/ 590 h 908"/>
                  <a:gd name="T70" fmla="*/ 254 w 476"/>
                  <a:gd name="T71" fmla="*/ 580 h 908"/>
                  <a:gd name="T72" fmla="*/ 260 w 476"/>
                  <a:gd name="T73" fmla="*/ 574 h 908"/>
                  <a:gd name="T74" fmla="*/ 470 w 476"/>
                  <a:gd name="T75" fmla="*/ 368 h 908"/>
                  <a:gd name="T76" fmla="*/ 470 w 476"/>
                  <a:gd name="T77" fmla="*/ 368 h 908"/>
                  <a:gd name="T78" fmla="*/ 474 w 476"/>
                  <a:gd name="T79" fmla="*/ 362 h 908"/>
                  <a:gd name="T80" fmla="*/ 476 w 476"/>
                  <a:gd name="T81" fmla="*/ 352 h 908"/>
                  <a:gd name="T82" fmla="*/ 476 w 476"/>
                  <a:gd name="T83" fmla="*/ 352 h 908"/>
                  <a:gd name="T84" fmla="*/ 476 w 476"/>
                  <a:gd name="T85" fmla="*/ 346 h 908"/>
                  <a:gd name="T86" fmla="*/ 472 w 476"/>
                  <a:gd name="T87" fmla="*/ 338 h 908"/>
                  <a:gd name="T88" fmla="*/ 466 w 476"/>
                  <a:gd name="T89" fmla="*/ 334 h 908"/>
                  <a:gd name="T90" fmla="*/ 458 w 476"/>
                  <a:gd name="T91" fmla="*/ 330 h 908"/>
                  <a:gd name="T92" fmla="*/ 168 w 476"/>
                  <a:gd name="T93" fmla="*/ 288 h 908"/>
                  <a:gd name="T94" fmla="*/ 168 w 476"/>
                  <a:gd name="T95" fmla="*/ 288 h 908"/>
                  <a:gd name="T96" fmla="*/ 162 w 476"/>
                  <a:gd name="T97" fmla="*/ 286 h 908"/>
                  <a:gd name="T98" fmla="*/ 158 w 476"/>
                  <a:gd name="T99" fmla="*/ 284 h 908"/>
                  <a:gd name="T100" fmla="*/ 154 w 476"/>
                  <a:gd name="T101" fmla="*/ 280 h 908"/>
                  <a:gd name="T102" fmla="*/ 150 w 476"/>
                  <a:gd name="T103" fmla="*/ 276 h 908"/>
                  <a:gd name="T104" fmla="*/ 20 w 476"/>
                  <a:gd name="T105" fmla="*/ 14 h 908"/>
                  <a:gd name="T106" fmla="*/ 20 w 476"/>
                  <a:gd name="T107" fmla="*/ 14 h 908"/>
                  <a:gd name="T108" fmla="*/ 20 w 476"/>
                  <a:gd name="T109" fmla="*/ 12 h 908"/>
                  <a:gd name="T110" fmla="*/ 20 w 476"/>
                  <a:gd name="T111" fmla="*/ 12 h 908"/>
                  <a:gd name="T112" fmla="*/ 16 w 476"/>
                  <a:gd name="T113" fmla="*/ 6 h 908"/>
                  <a:gd name="T114" fmla="*/ 12 w 476"/>
                  <a:gd name="T115" fmla="*/ 4 h 908"/>
                  <a:gd name="T116" fmla="*/ 6 w 476"/>
                  <a:gd name="T117" fmla="*/ 2 h 908"/>
                  <a:gd name="T118" fmla="*/ 0 w 476"/>
                  <a:gd name="T11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" h="90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36"/>
                    </a:lnTo>
                    <a:lnTo>
                      <a:pt x="42" y="328"/>
                    </a:lnTo>
                    <a:lnTo>
                      <a:pt x="42" y="670"/>
                    </a:lnTo>
                    <a:lnTo>
                      <a:pt x="0" y="670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0" y="766"/>
                    </a:lnTo>
                    <a:lnTo>
                      <a:pt x="6" y="768"/>
                    </a:lnTo>
                    <a:lnTo>
                      <a:pt x="10" y="770"/>
                    </a:lnTo>
                    <a:lnTo>
                      <a:pt x="34" y="782"/>
                    </a:lnTo>
                    <a:lnTo>
                      <a:pt x="34" y="782"/>
                    </a:lnTo>
                    <a:lnTo>
                      <a:pt x="270" y="906"/>
                    </a:lnTo>
                    <a:lnTo>
                      <a:pt x="270" y="906"/>
                    </a:lnTo>
                    <a:lnTo>
                      <a:pt x="276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80" y="908"/>
                    </a:lnTo>
                    <a:lnTo>
                      <a:pt x="290" y="906"/>
                    </a:lnTo>
                    <a:lnTo>
                      <a:pt x="298" y="900"/>
                    </a:lnTo>
                    <a:lnTo>
                      <a:pt x="302" y="89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302" y="882"/>
                    </a:lnTo>
                    <a:lnTo>
                      <a:pt x="254" y="594"/>
                    </a:lnTo>
                    <a:lnTo>
                      <a:pt x="254" y="594"/>
                    </a:lnTo>
                    <a:lnTo>
                      <a:pt x="254" y="590"/>
                    </a:lnTo>
                    <a:lnTo>
                      <a:pt x="254" y="590"/>
                    </a:lnTo>
                    <a:lnTo>
                      <a:pt x="254" y="580"/>
                    </a:lnTo>
                    <a:lnTo>
                      <a:pt x="260" y="574"/>
                    </a:lnTo>
                    <a:lnTo>
                      <a:pt x="470" y="368"/>
                    </a:lnTo>
                    <a:lnTo>
                      <a:pt x="470" y="368"/>
                    </a:lnTo>
                    <a:lnTo>
                      <a:pt x="474" y="362"/>
                    </a:lnTo>
                    <a:lnTo>
                      <a:pt x="476" y="352"/>
                    </a:lnTo>
                    <a:lnTo>
                      <a:pt x="476" y="352"/>
                    </a:lnTo>
                    <a:lnTo>
                      <a:pt x="476" y="346"/>
                    </a:lnTo>
                    <a:lnTo>
                      <a:pt x="472" y="338"/>
                    </a:lnTo>
                    <a:lnTo>
                      <a:pt x="466" y="334"/>
                    </a:lnTo>
                    <a:lnTo>
                      <a:pt x="458" y="330"/>
                    </a:lnTo>
                    <a:lnTo>
                      <a:pt x="168" y="288"/>
                    </a:lnTo>
                    <a:lnTo>
                      <a:pt x="168" y="288"/>
                    </a:lnTo>
                    <a:lnTo>
                      <a:pt x="162" y="286"/>
                    </a:lnTo>
                    <a:lnTo>
                      <a:pt x="158" y="284"/>
                    </a:lnTo>
                    <a:lnTo>
                      <a:pt x="154" y="280"/>
                    </a:lnTo>
                    <a:lnTo>
                      <a:pt x="150" y="27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6"/>
                    </a:lnTo>
                    <a:lnTo>
                      <a:pt x="12" y="4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460"/>
              <p:cNvSpPr>
                <a:spLocks/>
              </p:cNvSpPr>
              <p:nvPr/>
            </p:nvSpPr>
            <p:spPr bwMode="auto">
              <a:xfrm>
                <a:off x="2116138" y="9464675"/>
                <a:ext cx="66675" cy="542925"/>
              </a:xfrm>
              <a:custGeom>
                <a:avLst/>
                <a:gdLst>
                  <a:gd name="T0" fmla="*/ 42 w 42"/>
                  <a:gd name="T1" fmla="*/ 0 h 342"/>
                  <a:gd name="T2" fmla="*/ 0 w 42"/>
                  <a:gd name="T3" fmla="*/ 8 h 342"/>
                  <a:gd name="T4" fmla="*/ 0 w 42"/>
                  <a:gd name="T5" fmla="*/ 342 h 342"/>
                  <a:gd name="T6" fmla="*/ 42 w 42"/>
                  <a:gd name="T7" fmla="*/ 342 h 342"/>
                  <a:gd name="T8" fmla="*/ 42 w 42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42">
                    <a:moveTo>
                      <a:pt x="42" y="0"/>
                    </a:moveTo>
                    <a:lnTo>
                      <a:pt x="0" y="8"/>
                    </a:lnTo>
                    <a:lnTo>
                      <a:pt x="0" y="342"/>
                    </a:lnTo>
                    <a:lnTo>
                      <a:pt x="42" y="34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B45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Freeform 461"/>
              <p:cNvSpPr>
                <a:spLocks/>
              </p:cNvSpPr>
              <p:nvPr/>
            </p:nvSpPr>
            <p:spPr bwMode="auto">
              <a:xfrm>
                <a:off x="2116138" y="9464675"/>
                <a:ext cx="66675" cy="542925"/>
              </a:xfrm>
              <a:custGeom>
                <a:avLst/>
                <a:gdLst>
                  <a:gd name="T0" fmla="*/ 42 w 42"/>
                  <a:gd name="T1" fmla="*/ 0 h 342"/>
                  <a:gd name="T2" fmla="*/ 0 w 42"/>
                  <a:gd name="T3" fmla="*/ 8 h 342"/>
                  <a:gd name="T4" fmla="*/ 0 w 42"/>
                  <a:gd name="T5" fmla="*/ 342 h 342"/>
                  <a:gd name="T6" fmla="*/ 42 w 42"/>
                  <a:gd name="T7" fmla="*/ 342 h 342"/>
                  <a:gd name="T8" fmla="*/ 42 w 42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42">
                    <a:moveTo>
                      <a:pt x="42" y="0"/>
                    </a:moveTo>
                    <a:lnTo>
                      <a:pt x="0" y="8"/>
                    </a:lnTo>
                    <a:lnTo>
                      <a:pt x="0" y="342"/>
                    </a:lnTo>
                    <a:lnTo>
                      <a:pt x="42" y="342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Freeform 462"/>
              <p:cNvSpPr>
                <a:spLocks/>
              </p:cNvSpPr>
              <p:nvPr/>
            </p:nvSpPr>
            <p:spPr bwMode="auto">
              <a:xfrm>
                <a:off x="2116138" y="10490200"/>
                <a:ext cx="292100" cy="501650"/>
              </a:xfrm>
              <a:custGeom>
                <a:avLst/>
                <a:gdLst>
                  <a:gd name="T0" fmla="*/ 54 w 184"/>
                  <a:gd name="T1" fmla="*/ 0 h 316"/>
                  <a:gd name="T2" fmla="*/ 34 w 184"/>
                  <a:gd name="T3" fmla="*/ 0 h 316"/>
                  <a:gd name="T4" fmla="*/ 0 w 184"/>
                  <a:gd name="T5" fmla="*/ 0 h 316"/>
                  <a:gd name="T6" fmla="*/ 0 w 184"/>
                  <a:gd name="T7" fmla="*/ 316 h 316"/>
                  <a:gd name="T8" fmla="*/ 156 w 184"/>
                  <a:gd name="T9" fmla="*/ 316 h 316"/>
                  <a:gd name="T10" fmla="*/ 156 w 184"/>
                  <a:gd name="T11" fmla="*/ 316 h 316"/>
                  <a:gd name="T12" fmla="*/ 166 w 184"/>
                  <a:gd name="T13" fmla="*/ 312 h 316"/>
                  <a:gd name="T14" fmla="*/ 174 w 184"/>
                  <a:gd name="T15" fmla="*/ 306 h 316"/>
                  <a:gd name="T16" fmla="*/ 180 w 184"/>
                  <a:gd name="T17" fmla="*/ 298 h 316"/>
                  <a:gd name="T18" fmla="*/ 184 w 184"/>
                  <a:gd name="T19" fmla="*/ 286 h 316"/>
                  <a:gd name="T20" fmla="*/ 184 w 184"/>
                  <a:gd name="T21" fmla="*/ 130 h 316"/>
                  <a:gd name="T22" fmla="*/ 184 w 184"/>
                  <a:gd name="T23" fmla="*/ 130 h 316"/>
                  <a:gd name="T24" fmla="*/ 182 w 184"/>
                  <a:gd name="T25" fmla="*/ 118 h 316"/>
                  <a:gd name="T26" fmla="*/ 180 w 184"/>
                  <a:gd name="T27" fmla="*/ 104 h 316"/>
                  <a:gd name="T28" fmla="*/ 178 w 184"/>
                  <a:gd name="T29" fmla="*/ 92 h 316"/>
                  <a:gd name="T30" fmla="*/ 174 w 184"/>
                  <a:gd name="T31" fmla="*/ 80 h 316"/>
                  <a:gd name="T32" fmla="*/ 168 w 184"/>
                  <a:gd name="T33" fmla="*/ 68 h 316"/>
                  <a:gd name="T34" fmla="*/ 162 w 184"/>
                  <a:gd name="T35" fmla="*/ 58 h 316"/>
                  <a:gd name="T36" fmla="*/ 146 w 184"/>
                  <a:gd name="T37" fmla="*/ 38 h 316"/>
                  <a:gd name="T38" fmla="*/ 126 w 184"/>
                  <a:gd name="T39" fmla="*/ 22 h 316"/>
                  <a:gd name="T40" fmla="*/ 116 w 184"/>
                  <a:gd name="T41" fmla="*/ 16 h 316"/>
                  <a:gd name="T42" fmla="*/ 104 w 184"/>
                  <a:gd name="T43" fmla="*/ 10 h 316"/>
                  <a:gd name="T44" fmla="*/ 92 w 184"/>
                  <a:gd name="T45" fmla="*/ 6 h 316"/>
                  <a:gd name="T46" fmla="*/ 80 w 184"/>
                  <a:gd name="T47" fmla="*/ 4 h 316"/>
                  <a:gd name="T48" fmla="*/ 66 w 184"/>
                  <a:gd name="T49" fmla="*/ 2 h 316"/>
                  <a:gd name="T50" fmla="*/ 54 w 184"/>
                  <a:gd name="T51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316">
                    <a:moveTo>
                      <a:pt x="54" y="0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156" y="316"/>
                    </a:lnTo>
                    <a:lnTo>
                      <a:pt x="156" y="316"/>
                    </a:lnTo>
                    <a:lnTo>
                      <a:pt x="166" y="312"/>
                    </a:lnTo>
                    <a:lnTo>
                      <a:pt x="174" y="306"/>
                    </a:lnTo>
                    <a:lnTo>
                      <a:pt x="180" y="298"/>
                    </a:lnTo>
                    <a:lnTo>
                      <a:pt x="184" y="286"/>
                    </a:lnTo>
                    <a:lnTo>
                      <a:pt x="184" y="130"/>
                    </a:lnTo>
                    <a:lnTo>
                      <a:pt x="184" y="130"/>
                    </a:lnTo>
                    <a:lnTo>
                      <a:pt x="182" y="118"/>
                    </a:lnTo>
                    <a:lnTo>
                      <a:pt x="180" y="104"/>
                    </a:lnTo>
                    <a:lnTo>
                      <a:pt x="178" y="92"/>
                    </a:lnTo>
                    <a:lnTo>
                      <a:pt x="174" y="80"/>
                    </a:lnTo>
                    <a:lnTo>
                      <a:pt x="168" y="68"/>
                    </a:lnTo>
                    <a:lnTo>
                      <a:pt x="162" y="58"/>
                    </a:lnTo>
                    <a:lnTo>
                      <a:pt x="146" y="38"/>
                    </a:lnTo>
                    <a:lnTo>
                      <a:pt x="126" y="22"/>
                    </a:lnTo>
                    <a:lnTo>
                      <a:pt x="116" y="16"/>
                    </a:lnTo>
                    <a:lnTo>
                      <a:pt x="104" y="10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6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74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Freeform 463"/>
              <p:cNvSpPr>
                <a:spLocks/>
              </p:cNvSpPr>
              <p:nvPr/>
            </p:nvSpPr>
            <p:spPr bwMode="auto">
              <a:xfrm>
                <a:off x="2116138" y="10490200"/>
                <a:ext cx="292100" cy="501650"/>
              </a:xfrm>
              <a:custGeom>
                <a:avLst/>
                <a:gdLst>
                  <a:gd name="T0" fmla="*/ 54 w 184"/>
                  <a:gd name="T1" fmla="*/ 0 h 316"/>
                  <a:gd name="T2" fmla="*/ 34 w 184"/>
                  <a:gd name="T3" fmla="*/ 0 h 316"/>
                  <a:gd name="T4" fmla="*/ 0 w 184"/>
                  <a:gd name="T5" fmla="*/ 0 h 316"/>
                  <a:gd name="T6" fmla="*/ 0 w 184"/>
                  <a:gd name="T7" fmla="*/ 316 h 316"/>
                  <a:gd name="T8" fmla="*/ 156 w 184"/>
                  <a:gd name="T9" fmla="*/ 316 h 316"/>
                  <a:gd name="T10" fmla="*/ 156 w 184"/>
                  <a:gd name="T11" fmla="*/ 316 h 316"/>
                  <a:gd name="T12" fmla="*/ 166 w 184"/>
                  <a:gd name="T13" fmla="*/ 312 h 316"/>
                  <a:gd name="T14" fmla="*/ 174 w 184"/>
                  <a:gd name="T15" fmla="*/ 306 h 316"/>
                  <a:gd name="T16" fmla="*/ 180 w 184"/>
                  <a:gd name="T17" fmla="*/ 298 h 316"/>
                  <a:gd name="T18" fmla="*/ 184 w 184"/>
                  <a:gd name="T19" fmla="*/ 286 h 316"/>
                  <a:gd name="T20" fmla="*/ 184 w 184"/>
                  <a:gd name="T21" fmla="*/ 130 h 316"/>
                  <a:gd name="T22" fmla="*/ 184 w 184"/>
                  <a:gd name="T23" fmla="*/ 130 h 316"/>
                  <a:gd name="T24" fmla="*/ 182 w 184"/>
                  <a:gd name="T25" fmla="*/ 118 h 316"/>
                  <a:gd name="T26" fmla="*/ 180 w 184"/>
                  <a:gd name="T27" fmla="*/ 104 h 316"/>
                  <a:gd name="T28" fmla="*/ 178 w 184"/>
                  <a:gd name="T29" fmla="*/ 92 h 316"/>
                  <a:gd name="T30" fmla="*/ 174 w 184"/>
                  <a:gd name="T31" fmla="*/ 80 h 316"/>
                  <a:gd name="T32" fmla="*/ 168 w 184"/>
                  <a:gd name="T33" fmla="*/ 68 h 316"/>
                  <a:gd name="T34" fmla="*/ 162 w 184"/>
                  <a:gd name="T35" fmla="*/ 58 h 316"/>
                  <a:gd name="T36" fmla="*/ 146 w 184"/>
                  <a:gd name="T37" fmla="*/ 38 h 316"/>
                  <a:gd name="T38" fmla="*/ 126 w 184"/>
                  <a:gd name="T39" fmla="*/ 22 h 316"/>
                  <a:gd name="T40" fmla="*/ 116 w 184"/>
                  <a:gd name="T41" fmla="*/ 16 h 316"/>
                  <a:gd name="T42" fmla="*/ 104 w 184"/>
                  <a:gd name="T43" fmla="*/ 10 h 316"/>
                  <a:gd name="T44" fmla="*/ 92 w 184"/>
                  <a:gd name="T45" fmla="*/ 6 h 316"/>
                  <a:gd name="T46" fmla="*/ 80 w 184"/>
                  <a:gd name="T47" fmla="*/ 4 h 316"/>
                  <a:gd name="T48" fmla="*/ 66 w 184"/>
                  <a:gd name="T49" fmla="*/ 2 h 316"/>
                  <a:gd name="T50" fmla="*/ 54 w 184"/>
                  <a:gd name="T51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316">
                    <a:moveTo>
                      <a:pt x="54" y="0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156" y="316"/>
                    </a:lnTo>
                    <a:lnTo>
                      <a:pt x="156" y="316"/>
                    </a:lnTo>
                    <a:lnTo>
                      <a:pt x="166" y="312"/>
                    </a:lnTo>
                    <a:lnTo>
                      <a:pt x="174" y="306"/>
                    </a:lnTo>
                    <a:lnTo>
                      <a:pt x="180" y="298"/>
                    </a:lnTo>
                    <a:lnTo>
                      <a:pt x="184" y="286"/>
                    </a:lnTo>
                    <a:lnTo>
                      <a:pt x="184" y="130"/>
                    </a:lnTo>
                    <a:lnTo>
                      <a:pt x="184" y="130"/>
                    </a:lnTo>
                    <a:lnTo>
                      <a:pt x="182" y="118"/>
                    </a:lnTo>
                    <a:lnTo>
                      <a:pt x="180" y="104"/>
                    </a:lnTo>
                    <a:lnTo>
                      <a:pt x="178" y="92"/>
                    </a:lnTo>
                    <a:lnTo>
                      <a:pt x="174" y="80"/>
                    </a:lnTo>
                    <a:lnTo>
                      <a:pt x="168" y="68"/>
                    </a:lnTo>
                    <a:lnTo>
                      <a:pt x="162" y="58"/>
                    </a:lnTo>
                    <a:lnTo>
                      <a:pt x="146" y="38"/>
                    </a:lnTo>
                    <a:lnTo>
                      <a:pt x="126" y="22"/>
                    </a:lnTo>
                    <a:lnTo>
                      <a:pt x="116" y="16"/>
                    </a:lnTo>
                    <a:lnTo>
                      <a:pt x="104" y="10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6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6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1499134" y="5212888"/>
              <a:ext cx="296248" cy="2962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59497" y="4686905"/>
              <a:ext cx="1819201" cy="286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1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3055796" y="4669754"/>
              <a:ext cx="296248" cy="296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216159" y="4143772"/>
              <a:ext cx="1937779" cy="286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1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Producer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4799112" y="4177278"/>
              <a:ext cx="296248" cy="2962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959475" y="3651295"/>
              <a:ext cx="1888793" cy="286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1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Consumer</a:t>
              </a:r>
              <a:endParaRPr lang="en-AU" sz="110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2823" y="4935351"/>
              <a:ext cx="10440526" cy="1202211"/>
              <a:chOff x="1751474" y="5668996"/>
              <a:chExt cx="10440526" cy="120221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638035" y="5668996"/>
                <a:ext cx="8553965" cy="952007"/>
                <a:chOff x="6606531" y="9658800"/>
                <a:chExt cx="10082605" cy="239728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606531" y="11445361"/>
                  <a:ext cx="3522207" cy="610721"/>
                </a:xfrm>
                <a:prstGeom prst="rect">
                  <a:avLst/>
                </a:prstGeom>
                <a:solidFill>
                  <a:srgbClr val="3D3D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666618" y="10834640"/>
                  <a:ext cx="3522207" cy="610721"/>
                </a:xfrm>
                <a:prstGeom prst="rect">
                  <a:avLst/>
                </a:prstGeom>
                <a:solidFill>
                  <a:srgbClr val="3D3D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1124472" y="10223919"/>
                  <a:ext cx="3522207" cy="610721"/>
                </a:xfrm>
                <a:prstGeom prst="rect">
                  <a:avLst/>
                </a:prstGeom>
                <a:solidFill>
                  <a:srgbClr val="3D3D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3166929" y="9658800"/>
                  <a:ext cx="3522207" cy="610721"/>
                </a:xfrm>
                <a:prstGeom prst="rect">
                  <a:avLst/>
                </a:prstGeom>
                <a:solidFill>
                  <a:srgbClr val="3D3D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6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0" name="Rectangle 38"/>
              <p:cNvSpPr/>
              <p:nvPr/>
            </p:nvSpPr>
            <p:spPr>
              <a:xfrm>
                <a:off x="1751474" y="6628678"/>
                <a:ext cx="2988200" cy="242529"/>
              </a:xfrm>
              <a:prstGeom prst="rect">
                <a:avLst/>
              </a:prstGeom>
              <a:solidFill>
                <a:srgbClr val="3D3D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6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1" name="Oval 138"/>
            <p:cNvSpPr/>
            <p:nvPr/>
          </p:nvSpPr>
          <p:spPr>
            <a:xfrm>
              <a:off x="6572743" y="3704398"/>
              <a:ext cx="296248" cy="2962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2" name="TextBox 140"/>
            <p:cNvSpPr txBox="1"/>
            <p:nvPr/>
          </p:nvSpPr>
          <p:spPr>
            <a:xfrm>
              <a:off x="5733106" y="3178415"/>
              <a:ext cx="1819201" cy="286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100" dirty="0" err="1">
                  <a:solidFill>
                    <a:schemeClr val="accent1"/>
                  </a:solidFill>
                  <a:latin typeface="Arial" panose="020B0604020202020204" pitchFamily="34" charset="0"/>
                </a:rPr>
                <a:t>Externality</a:t>
              </a:r>
              <a:endParaRPr lang="en-AU" sz="11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8278">
            <a:off x="1258163" y="3719451"/>
            <a:ext cx="651017" cy="3989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 flipV="1">
            <a:off x="7423731" y="4353503"/>
            <a:ext cx="1434467" cy="93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325333" y="3651693"/>
            <a:ext cx="187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C000"/>
                </a:solidFill>
              </a:rPr>
              <a:t>Conclusion</a:t>
            </a:r>
            <a:endParaRPr kumimoji="1"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90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/>
          <p:cNvGrpSpPr/>
          <p:nvPr/>
        </p:nvGrpSpPr>
        <p:grpSpPr>
          <a:xfrm>
            <a:off x="207414" y="285348"/>
            <a:ext cx="3116184" cy="6565251"/>
            <a:chOff x="2701175" y="2061936"/>
            <a:chExt cx="1772241" cy="373380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996" y="5414736"/>
              <a:ext cx="16192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130"/>
            <p:cNvSpPr>
              <a:spLocks/>
            </p:cNvSpPr>
            <p:nvPr/>
          </p:nvSpPr>
          <p:spPr bwMode="auto">
            <a:xfrm>
              <a:off x="3095171" y="5316311"/>
              <a:ext cx="431800" cy="203200"/>
            </a:xfrm>
            <a:custGeom>
              <a:avLst/>
              <a:gdLst>
                <a:gd name="T0" fmla="*/ 272 w 272"/>
                <a:gd name="T1" fmla="*/ 54 h 128"/>
                <a:gd name="T2" fmla="*/ 4 w 272"/>
                <a:gd name="T3" fmla="*/ 128 h 128"/>
                <a:gd name="T4" fmla="*/ 0 w 272"/>
                <a:gd name="T5" fmla="*/ 118 h 128"/>
                <a:gd name="T6" fmla="*/ 272 w 272"/>
                <a:gd name="T7" fmla="*/ 0 h 128"/>
                <a:gd name="T8" fmla="*/ 272 w 272"/>
                <a:gd name="T9" fmla="*/ 5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8">
                  <a:moveTo>
                    <a:pt x="272" y="54"/>
                  </a:moveTo>
                  <a:lnTo>
                    <a:pt x="4" y="128"/>
                  </a:lnTo>
                  <a:lnTo>
                    <a:pt x="0" y="118"/>
                  </a:lnTo>
                  <a:lnTo>
                    <a:pt x="272" y="0"/>
                  </a:lnTo>
                  <a:lnTo>
                    <a:pt x="272" y="54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31"/>
            <p:cNvSpPr>
              <a:spLocks/>
            </p:cNvSpPr>
            <p:nvPr/>
          </p:nvSpPr>
          <p:spPr bwMode="auto">
            <a:xfrm>
              <a:off x="3050721" y="5529036"/>
              <a:ext cx="117475" cy="114300"/>
            </a:xfrm>
            <a:custGeom>
              <a:avLst/>
              <a:gdLst>
                <a:gd name="T0" fmla="*/ 74 w 74"/>
                <a:gd name="T1" fmla="*/ 36 h 72"/>
                <a:gd name="T2" fmla="*/ 74 w 74"/>
                <a:gd name="T3" fmla="*/ 36 h 72"/>
                <a:gd name="T4" fmla="*/ 72 w 74"/>
                <a:gd name="T5" fmla="*/ 44 h 72"/>
                <a:gd name="T6" fmla="*/ 70 w 74"/>
                <a:gd name="T7" fmla="*/ 50 h 72"/>
                <a:gd name="T8" fmla="*/ 68 w 74"/>
                <a:gd name="T9" fmla="*/ 56 h 72"/>
                <a:gd name="T10" fmla="*/ 62 w 74"/>
                <a:gd name="T11" fmla="*/ 62 h 72"/>
                <a:gd name="T12" fmla="*/ 58 w 74"/>
                <a:gd name="T13" fmla="*/ 66 h 72"/>
                <a:gd name="T14" fmla="*/ 52 w 74"/>
                <a:gd name="T15" fmla="*/ 70 h 72"/>
                <a:gd name="T16" fmla="*/ 44 w 74"/>
                <a:gd name="T17" fmla="*/ 72 h 72"/>
                <a:gd name="T18" fmla="*/ 36 w 74"/>
                <a:gd name="T19" fmla="*/ 72 h 72"/>
                <a:gd name="T20" fmla="*/ 36 w 74"/>
                <a:gd name="T21" fmla="*/ 72 h 72"/>
                <a:gd name="T22" fmla="*/ 30 w 74"/>
                <a:gd name="T23" fmla="*/ 72 h 72"/>
                <a:gd name="T24" fmla="*/ 22 w 74"/>
                <a:gd name="T25" fmla="*/ 70 h 72"/>
                <a:gd name="T26" fmla="*/ 16 w 74"/>
                <a:gd name="T27" fmla="*/ 66 h 72"/>
                <a:gd name="T28" fmla="*/ 10 w 74"/>
                <a:gd name="T29" fmla="*/ 62 h 72"/>
                <a:gd name="T30" fmla="*/ 6 w 74"/>
                <a:gd name="T31" fmla="*/ 56 h 72"/>
                <a:gd name="T32" fmla="*/ 4 w 74"/>
                <a:gd name="T33" fmla="*/ 50 h 72"/>
                <a:gd name="T34" fmla="*/ 0 w 74"/>
                <a:gd name="T35" fmla="*/ 44 h 72"/>
                <a:gd name="T36" fmla="*/ 0 w 74"/>
                <a:gd name="T37" fmla="*/ 36 h 72"/>
                <a:gd name="T38" fmla="*/ 0 w 74"/>
                <a:gd name="T39" fmla="*/ 36 h 72"/>
                <a:gd name="T40" fmla="*/ 0 w 74"/>
                <a:gd name="T41" fmla="*/ 28 h 72"/>
                <a:gd name="T42" fmla="*/ 4 w 74"/>
                <a:gd name="T43" fmla="*/ 22 h 72"/>
                <a:gd name="T44" fmla="*/ 6 w 74"/>
                <a:gd name="T45" fmla="*/ 16 h 72"/>
                <a:gd name="T46" fmla="*/ 10 w 74"/>
                <a:gd name="T47" fmla="*/ 10 h 72"/>
                <a:gd name="T48" fmla="*/ 16 w 74"/>
                <a:gd name="T49" fmla="*/ 6 h 72"/>
                <a:gd name="T50" fmla="*/ 22 w 74"/>
                <a:gd name="T51" fmla="*/ 2 h 72"/>
                <a:gd name="T52" fmla="*/ 30 w 74"/>
                <a:gd name="T53" fmla="*/ 0 h 72"/>
                <a:gd name="T54" fmla="*/ 36 w 74"/>
                <a:gd name="T55" fmla="*/ 0 h 72"/>
                <a:gd name="T56" fmla="*/ 36 w 74"/>
                <a:gd name="T57" fmla="*/ 0 h 72"/>
                <a:gd name="T58" fmla="*/ 44 w 74"/>
                <a:gd name="T59" fmla="*/ 0 h 72"/>
                <a:gd name="T60" fmla="*/ 52 w 74"/>
                <a:gd name="T61" fmla="*/ 2 h 72"/>
                <a:gd name="T62" fmla="*/ 58 w 74"/>
                <a:gd name="T63" fmla="*/ 6 h 72"/>
                <a:gd name="T64" fmla="*/ 62 w 74"/>
                <a:gd name="T65" fmla="*/ 10 h 72"/>
                <a:gd name="T66" fmla="*/ 68 w 74"/>
                <a:gd name="T67" fmla="*/ 16 h 72"/>
                <a:gd name="T68" fmla="*/ 70 w 74"/>
                <a:gd name="T69" fmla="*/ 22 h 72"/>
                <a:gd name="T70" fmla="*/ 72 w 74"/>
                <a:gd name="T71" fmla="*/ 28 h 72"/>
                <a:gd name="T72" fmla="*/ 74 w 74"/>
                <a:gd name="T73" fmla="*/ 36 h 72"/>
                <a:gd name="T74" fmla="*/ 74 w 74"/>
                <a:gd name="T7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2">
                  <a:moveTo>
                    <a:pt x="74" y="36"/>
                  </a:moveTo>
                  <a:lnTo>
                    <a:pt x="74" y="36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4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4" y="36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32"/>
            <p:cNvSpPr>
              <a:spLocks/>
            </p:cNvSpPr>
            <p:nvPr/>
          </p:nvSpPr>
          <p:spPr bwMode="auto">
            <a:xfrm>
              <a:off x="3063421" y="5541736"/>
              <a:ext cx="92075" cy="92075"/>
            </a:xfrm>
            <a:custGeom>
              <a:avLst/>
              <a:gdLst>
                <a:gd name="T0" fmla="*/ 58 w 58"/>
                <a:gd name="T1" fmla="*/ 28 h 58"/>
                <a:gd name="T2" fmla="*/ 58 w 58"/>
                <a:gd name="T3" fmla="*/ 28 h 58"/>
                <a:gd name="T4" fmla="*/ 56 w 58"/>
                <a:gd name="T5" fmla="*/ 40 h 58"/>
                <a:gd name="T6" fmla="*/ 50 w 58"/>
                <a:gd name="T7" fmla="*/ 48 h 58"/>
                <a:gd name="T8" fmla="*/ 40 w 58"/>
                <a:gd name="T9" fmla="*/ 54 h 58"/>
                <a:gd name="T10" fmla="*/ 28 w 58"/>
                <a:gd name="T11" fmla="*/ 58 h 58"/>
                <a:gd name="T12" fmla="*/ 28 w 58"/>
                <a:gd name="T13" fmla="*/ 58 h 58"/>
                <a:gd name="T14" fmla="*/ 18 w 58"/>
                <a:gd name="T15" fmla="*/ 54 h 58"/>
                <a:gd name="T16" fmla="*/ 8 w 58"/>
                <a:gd name="T17" fmla="*/ 48 h 58"/>
                <a:gd name="T18" fmla="*/ 2 w 58"/>
                <a:gd name="T19" fmla="*/ 40 h 58"/>
                <a:gd name="T20" fmla="*/ 0 w 58"/>
                <a:gd name="T21" fmla="*/ 28 h 58"/>
                <a:gd name="T22" fmla="*/ 0 w 58"/>
                <a:gd name="T23" fmla="*/ 28 h 58"/>
                <a:gd name="T24" fmla="*/ 2 w 58"/>
                <a:gd name="T25" fmla="*/ 18 h 58"/>
                <a:gd name="T26" fmla="*/ 8 w 58"/>
                <a:gd name="T27" fmla="*/ 8 h 58"/>
                <a:gd name="T28" fmla="*/ 18 w 58"/>
                <a:gd name="T29" fmla="*/ 2 h 58"/>
                <a:gd name="T30" fmla="*/ 28 w 58"/>
                <a:gd name="T31" fmla="*/ 0 h 58"/>
                <a:gd name="T32" fmla="*/ 28 w 58"/>
                <a:gd name="T33" fmla="*/ 0 h 58"/>
                <a:gd name="T34" fmla="*/ 40 w 58"/>
                <a:gd name="T35" fmla="*/ 2 h 58"/>
                <a:gd name="T36" fmla="*/ 50 w 58"/>
                <a:gd name="T37" fmla="*/ 8 h 58"/>
                <a:gd name="T38" fmla="*/ 56 w 58"/>
                <a:gd name="T39" fmla="*/ 18 h 58"/>
                <a:gd name="T40" fmla="*/ 58 w 58"/>
                <a:gd name="T41" fmla="*/ 28 h 58"/>
                <a:gd name="T42" fmla="*/ 58 w 58"/>
                <a:gd name="T4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8">
                  <a:moveTo>
                    <a:pt x="58" y="28"/>
                  </a:moveTo>
                  <a:lnTo>
                    <a:pt x="58" y="28"/>
                  </a:lnTo>
                  <a:lnTo>
                    <a:pt x="56" y="40"/>
                  </a:lnTo>
                  <a:lnTo>
                    <a:pt x="50" y="48"/>
                  </a:lnTo>
                  <a:lnTo>
                    <a:pt x="40" y="54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18" y="54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0" y="8"/>
                  </a:lnTo>
                  <a:lnTo>
                    <a:pt x="56" y="18"/>
                  </a:lnTo>
                  <a:lnTo>
                    <a:pt x="58" y="28"/>
                  </a:lnTo>
                  <a:lnTo>
                    <a:pt x="58" y="28"/>
                  </a:lnTo>
                  <a:close/>
                </a:path>
              </a:pathLst>
            </a:custGeom>
            <a:solidFill>
              <a:srgbClr val="31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33"/>
            <p:cNvSpPr>
              <a:spLocks/>
            </p:cNvSpPr>
            <p:nvPr/>
          </p:nvSpPr>
          <p:spPr bwMode="auto">
            <a:xfrm>
              <a:off x="3079296" y="5557611"/>
              <a:ext cx="60325" cy="57150"/>
            </a:xfrm>
            <a:custGeom>
              <a:avLst/>
              <a:gdLst>
                <a:gd name="T0" fmla="*/ 38 w 38"/>
                <a:gd name="T1" fmla="*/ 18 h 36"/>
                <a:gd name="T2" fmla="*/ 38 w 38"/>
                <a:gd name="T3" fmla="*/ 18 h 36"/>
                <a:gd name="T4" fmla="*/ 36 w 38"/>
                <a:gd name="T5" fmla="*/ 26 h 36"/>
                <a:gd name="T6" fmla="*/ 32 w 38"/>
                <a:gd name="T7" fmla="*/ 32 h 36"/>
                <a:gd name="T8" fmla="*/ 26 w 38"/>
                <a:gd name="T9" fmla="*/ 36 h 36"/>
                <a:gd name="T10" fmla="*/ 18 w 38"/>
                <a:gd name="T11" fmla="*/ 36 h 36"/>
                <a:gd name="T12" fmla="*/ 18 w 38"/>
                <a:gd name="T13" fmla="*/ 36 h 36"/>
                <a:gd name="T14" fmla="*/ 12 w 38"/>
                <a:gd name="T15" fmla="*/ 36 h 36"/>
                <a:gd name="T16" fmla="*/ 6 w 38"/>
                <a:gd name="T17" fmla="*/ 32 h 36"/>
                <a:gd name="T18" fmla="*/ 2 w 38"/>
                <a:gd name="T19" fmla="*/ 26 h 36"/>
                <a:gd name="T20" fmla="*/ 0 w 38"/>
                <a:gd name="T21" fmla="*/ 18 h 36"/>
                <a:gd name="T22" fmla="*/ 0 w 38"/>
                <a:gd name="T23" fmla="*/ 18 h 36"/>
                <a:gd name="T24" fmla="*/ 2 w 38"/>
                <a:gd name="T25" fmla="*/ 12 h 36"/>
                <a:gd name="T26" fmla="*/ 6 w 38"/>
                <a:gd name="T27" fmla="*/ 6 h 36"/>
                <a:gd name="T28" fmla="*/ 12 w 38"/>
                <a:gd name="T29" fmla="*/ 2 h 36"/>
                <a:gd name="T30" fmla="*/ 18 w 38"/>
                <a:gd name="T31" fmla="*/ 0 h 36"/>
                <a:gd name="T32" fmla="*/ 18 w 38"/>
                <a:gd name="T33" fmla="*/ 0 h 36"/>
                <a:gd name="T34" fmla="*/ 26 w 38"/>
                <a:gd name="T35" fmla="*/ 2 h 36"/>
                <a:gd name="T36" fmla="*/ 32 w 38"/>
                <a:gd name="T37" fmla="*/ 6 h 36"/>
                <a:gd name="T38" fmla="*/ 36 w 38"/>
                <a:gd name="T39" fmla="*/ 12 h 36"/>
                <a:gd name="T40" fmla="*/ 38 w 38"/>
                <a:gd name="T41" fmla="*/ 18 h 36"/>
                <a:gd name="T42" fmla="*/ 38 w 38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6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4E4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34"/>
            <p:cNvSpPr>
              <a:spLocks/>
            </p:cNvSpPr>
            <p:nvPr/>
          </p:nvSpPr>
          <p:spPr bwMode="auto">
            <a:xfrm>
              <a:off x="3034846" y="5500461"/>
              <a:ext cx="149225" cy="82550"/>
            </a:xfrm>
            <a:custGeom>
              <a:avLst/>
              <a:gdLst>
                <a:gd name="T0" fmla="*/ 46 w 94"/>
                <a:gd name="T1" fmla="*/ 12 h 52"/>
                <a:gd name="T2" fmla="*/ 46 w 94"/>
                <a:gd name="T3" fmla="*/ 12 h 52"/>
                <a:gd name="T4" fmla="*/ 56 w 94"/>
                <a:gd name="T5" fmla="*/ 12 h 52"/>
                <a:gd name="T6" fmla="*/ 64 w 94"/>
                <a:gd name="T7" fmla="*/ 14 h 52"/>
                <a:gd name="T8" fmla="*/ 72 w 94"/>
                <a:gd name="T9" fmla="*/ 18 h 52"/>
                <a:gd name="T10" fmla="*/ 78 w 94"/>
                <a:gd name="T11" fmla="*/ 22 h 52"/>
                <a:gd name="T12" fmla="*/ 84 w 94"/>
                <a:gd name="T13" fmla="*/ 28 h 52"/>
                <a:gd name="T14" fmla="*/ 88 w 94"/>
                <a:gd name="T15" fmla="*/ 36 h 52"/>
                <a:gd name="T16" fmla="*/ 92 w 94"/>
                <a:gd name="T17" fmla="*/ 44 h 52"/>
                <a:gd name="T18" fmla="*/ 94 w 94"/>
                <a:gd name="T19" fmla="*/ 52 h 52"/>
                <a:gd name="T20" fmla="*/ 94 w 94"/>
                <a:gd name="T21" fmla="*/ 52 h 52"/>
                <a:gd name="T22" fmla="*/ 94 w 94"/>
                <a:gd name="T23" fmla="*/ 46 h 52"/>
                <a:gd name="T24" fmla="*/ 94 w 94"/>
                <a:gd name="T25" fmla="*/ 46 h 52"/>
                <a:gd name="T26" fmla="*/ 92 w 94"/>
                <a:gd name="T27" fmla="*/ 36 h 52"/>
                <a:gd name="T28" fmla="*/ 90 w 94"/>
                <a:gd name="T29" fmla="*/ 28 h 52"/>
                <a:gd name="T30" fmla="*/ 86 w 94"/>
                <a:gd name="T31" fmla="*/ 20 h 52"/>
                <a:gd name="T32" fmla="*/ 80 w 94"/>
                <a:gd name="T33" fmla="*/ 14 h 52"/>
                <a:gd name="T34" fmla="*/ 74 w 94"/>
                <a:gd name="T35" fmla="*/ 8 h 52"/>
                <a:gd name="T36" fmla="*/ 66 w 94"/>
                <a:gd name="T37" fmla="*/ 4 h 52"/>
                <a:gd name="T38" fmla="*/ 56 w 94"/>
                <a:gd name="T39" fmla="*/ 0 h 52"/>
                <a:gd name="T40" fmla="*/ 46 w 94"/>
                <a:gd name="T41" fmla="*/ 0 h 52"/>
                <a:gd name="T42" fmla="*/ 46 w 94"/>
                <a:gd name="T43" fmla="*/ 0 h 52"/>
                <a:gd name="T44" fmla="*/ 38 w 94"/>
                <a:gd name="T45" fmla="*/ 0 h 52"/>
                <a:gd name="T46" fmla="*/ 28 w 94"/>
                <a:gd name="T47" fmla="*/ 4 h 52"/>
                <a:gd name="T48" fmla="*/ 20 w 94"/>
                <a:gd name="T49" fmla="*/ 8 h 52"/>
                <a:gd name="T50" fmla="*/ 14 w 94"/>
                <a:gd name="T51" fmla="*/ 14 h 52"/>
                <a:gd name="T52" fmla="*/ 8 w 94"/>
                <a:gd name="T53" fmla="*/ 20 h 52"/>
                <a:gd name="T54" fmla="*/ 4 w 94"/>
                <a:gd name="T55" fmla="*/ 28 h 52"/>
                <a:gd name="T56" fmla="*/ 0 w 94"/>
                <a:gd name="T57" fmla="*/ 36 h 52"/>
                <a:gd name="T58" fmla="*/ 0 w 94"/>
                <a:gd name="T59" fmla="*/ 46 h 52"/>
                <a:gd name="T60" fmla="*/ 0 w 94"/>
                <a:gd name="T61" fmla="*/ 46 h 52"/>
                <a:gd name="T62" fmla="*/ 0 w 94"/>
                <a:gd name="T63" fmla="*/ 52 h 52"/>
                <a:gd name="T64" fmla="*/ 0 w 94"/>
                <a:gd name="T65" fmla="*/ 52 h 52"/>
                <a:gd name="T66" fmla="*/ 2 w 94"/>
                <a:gd name="T67" fmla="*/ 44 h 52"/>
                <a:gd name="T68" fmla="*/ 6 w 94"/>
                <a:gd name="T69" fmla="*/ 36 h 52"/>
                <a:gd name="T70" fmla="*/ 10 w 94"/>
                <a:gd name="T71" fmla="*/ 28 h 52"/>
                <a:gd name="T72" fmla="*/ 16 w 94"/>
                <a:gd name="T73" fmla="*/ 22 h 52"/>
                <a:gd name="T74" fmla="*/ 22 w 94"/>
                <a:gd name="T75" fmla="*/ 18 h 52"/>
                <a:gd name="T76" fmla="*/ 30 w 94"/>
                <a:gd name="T77" fmla="*/ 14 h 52"/>
                <a:gd name="T78" fmla="*/ 38 w 94"/>
                <a:gd name="T79" fmla="*/ 12 h 52"/>
                <a:gd name="T80" fmla="*/ 46 w 94"/>
                <a:gd name="T81" fmla="*/ 12 h 52"/>
                <a:gd name="T82" fmla="*/ 46 w 94"/>
                <a:gd name="T83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52">
                  <a:moveTo>
                    <a:pt x="46" y="12"/>
                  </a:moveTo>
                  <a:lnTo>
                    <a:pt x="46" y="12"/>
                  </a:lnTo>
                  <a:lnTo>
                    <a:pt x="56" y="12"/>
                  </a:lnTo>
                  <a:lnTo>
                    <a:pt x="64" y="14"/>
                  </a:lnTo>
                  <a:lnTo>
                    <a:pt x="72" y="18"/>
                  </a:lnTo>
                  <a:lnTo>
                    <a:pt x="78" y="22"/>
                  </a:lnTo>
                  <a:lnTo>
                    <a:pt x="84" y="28"/>
                  </a:lnTo>
                  <a:lnTo>
                    <a:pt x="88" y="36"/>
                  </a:lnTo>
                  <a:lnTo>
                    <a:pt x="92" y="44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2" y="36"/>
                  </a:lnTo>
                  <a:lnTo>
                    <a:pt x="90" y="28"/>
                  </a:lnTo>
                  <a:lnTo>
                    <a:pt x="86" y="20"/>
                  </a:lnTo>
                  <a:lnTo>
                    <a:pt x="80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44"/>
                  </a:lnTo>
                  <a:lnTo>
                    <a:pt x="6" y="36"/>
                  </a:lnTo>
                  <a:lnTo>
                    <a:pt x="10" y="28"/>
                  </a:lnTo>
                  <a:lnTo>
                    <a:pt x="16" y="22"/>
                  </a:lnTo>
                  <a:lnTo>
                    <a:pt x="22" y="18"/>
                  </a:lnTo>
                  <a:lnTo>
                    <a:pt x="30" y="14"/>
                  </a:lnTo>
                  <a:lnTo>
                    <a:pt x="38" y="12"/>
                  </a:lnTo>
                  <a:lnTo>
                    <a:pt x="46" y="12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35"/>
            <p:cNvSpPr>
              <a:spLocks/>
            </p:cNvSpPr>
            <p:nvPr/>
          </p:nvSpPr>
          <p:spPr bwMode="auto">
            <a:xfrm>
              <a:off x="3571421" y="5325836"/>
              <a:ext cx="431800" cy="193675"/>
            </a:xfrm>
            <a:custGeom>
              <a:avLst/>
              <a:gdLst>
                <a:gd name="T0" fmla="*/ 0 w 272"/>
                <a:gd name="T1" fmla="*/ 48 h 122"/>
                <a:gd name="T2" fmla="*/ 268 w 272"/>
                <a:gd name="T3" fmla="*/ 122 h 122"/>
                <a:gd name="T4" fmla="*/ 272 w 272"/>
                <a:gd name="T5" fmla="*/ 112 h 122"/>
                <a:gd name="T6" fmla="*/ 0 w 272"/>
                <a:gd name="T7" fmla="*/ 0 h 122"/>
                <a:gd name="T8" fmla="*/ 0 w 272"/>
                <a:gd name="T9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0" y="48"/>
                  </a:moveTo>
                  <a:lnTo>
                    <a:pt x="268" y="122"/>
                  </a:lnTo>
                  <a:lnTo>
                    <a:pt x="272" y="11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36"/>
            <p:cNvSpPr>
              <a:spLocks/>
            </p:cNvSpPr>
            <p:nvPr/>
          </p:nvSpPr>
          <p:spPr bwMode="auto">
            <a:xfrm>
              <a:off x="3930196" y="5529036"/>
              <a:ext cx="117475" cy="114300"/>
            </a:xfrm>
            <a:custGeom>
              <a:avLst/>
              <a:gdLst>
                <a:gd name="T0" fmla="*/ 0 w 74"/>
                <a:gd name="T1" fmla="*/ 36 h 72"/>
                <a:gd name="T2" fmla="*/ 0 w 74"/>
                <a:gd name="T3" fmla="*/ 36 h 72"/>
                <a:gd name="T4" fmla="*/ 2 w 74"/>
                <a:gd name="T5" fmla="*/ 44 h 72"/>
                <a:gd name="T6" fmla="*/ 4 w 74"/>
                <a:gd name="T7" fmla="*/ 50 h 72"/>
                <a:gd name="T8" fmla="*/ 8 w 74"/>
                <a:gd name="T9" fmla="*/ 56 h 72"/>
                <a:gd name="T10" fmla="*/ 12 w 74"/>
                <a:gd name="T11" fmla="*/ 62 h 72"/>
                <a:gd name="T12" fmla="*/ 18 w 74"/>
                <a:gd name="T13" fmla="*/ 66 h 72"/>
                <a:gd name="T14" fmla="*/ 24 w 74"/>
                <a:gd name="T15" fmla="*/ 70 h 72"/>
                <a:gd name="T16" fmla="*/ 30 w 74"/>
                <a:gd name="T17" fmla="*/ 72 h 72"/>
                <a:gd name="T18" fmla="*/ 38 w 74"/>
                <a:gd name="T19" fmla="*/ 72 h 72"/>
                <a:gd name="T20" fmla="*/ 38 w 74"/>
                <a:gd name="T21" fmla="*/ 72 h 72"/>
                <a:gd name="T22" fmla="*/ 44 w 74"/>
                <a:gd name="T23" fmla="*/ 72 h 72"/>
                <a:gd name="T24" fmla="*/ 52 w 74"/>
                <a:gd name="T25" fmla="*/ 70 h 72"/>
                <a:gd name="T26" fmla="*/ 58 w 74"/>
                <a:gd name="T27" fmla="*/ 66 h 72"/>
                <a:gd name="T28" fmla="*/ 64 w 74"/>
                <a:gd name="T29" fmla="*/ 62 h 72"/>
                <a:gd name="T30" fmla="*/ 68 w 74"/>
                <a:gd name="T31" fmla="*/ 56 h 72"/>
                <a:gd name="T32" fmla="*/ 72 w 74"/>
                <a:gd name="T33" fmla="*/ 50 h 72"/>
                <a:gd name="T34" fmla="*/ 74 w 74"/>
                <a:gd name="T35" fmla="*/ 44 h 72"/>
                <a:gd name="T36" fmla="*/ 74 w 74"/>
                <a:gd name="T37" fmla="*/ 36 h 72"/>
                <a:gd name="T38" fmla="*/ 74 w 74"/>
                <a:gd name="T39" fmla="*/ 36 h 72"/>
                <a:gd name="T40" fmla="*/ 74 w 74"/>
                <a:gd name="T41" fmla="*/ 28 h 72"/>
                <a:gd name="T42" fmla="*/ 72 w 74"/>
                <a:gd name="T43" fmla="*/ 22 h 72"/>
                <a:gd name="T44" fmla="*/ 68 w 74"/>
                <a:gd name="T45" fmla="*/ 16 h 72"/>
                <a:gd name="T46" fmla="*/ 64 w 74"/>
                <a:gd name="T47" fmla="*/ 10 h 72"/>
                <a:gd name="T48" fmla="*/ 58 w 74"/>
                <a:gd name="T49" fmla="*/ 6 h 72"/>
                <a:gd name="T50" fmla="*/ 52 w 74"/>
                <a:gd name="T51" fmla="*/ 2 h 72"/>
                <a:gd name="T52" fmla="*/ 44 w 74"/>
                <a:gd name="T53" fmla="*/ 0 h 72"/>
                <a:gd name="T54" fmla="*/ 38 w 74"/>
                <a:gd name="T55" fmla="*/ 0 h 72"/>
                <a:gd name="T56" fmla="*/ 38 w 74"/>
                <a:gd name="T57" fmla="*/ 0 h 72"/>
                <a:gd name="T58" fmla="*/ 30 w 74"/>
                <a:gd name="T59" fmla="*/ 0 h 72"/>
                <a:gd name="T60" fmla="*/ 24 w 74"/>
                <a:gd name="T61" fmla="*/ 2 h 72"/>
                <a:gd name="T62" fmla="*/ 18 w 74"/>
                <a:gd name="T63" fmla="*/ 6 h 72"/>
                <a:gd name="T64" fmla="*/ 12 w 74"/>
                <a:gd name="T65" fmla="*/ 10 h 72"/>
                <a:gd name="T66" fmla="*/ 8 w 74"/>
                <a:gd name="T67" fmla="*/ 16 h 72"/>
                <a:gd name="T68" fmla="*/ 4 w 74"/>
                <a:gd name="T69" fmla="*/ 22 h 72"/>
                <a:gd name="T70" fmla="*/ 2 w 74"/>
                <a:gd name="T71" fmla="*/ 28 h 72"/>
                <a:gd name="T72" fmla="*/ 0 w 74"/>
                <a:gd name="T73" fmla="*/ 36 h 72"/>
                <a:gd name="T74" fmla="*/ 0 w 74"/>
                <a:gd name="T7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2">
                  <a:moveTo>
                    <a:pt x="0" y="36"/>
                  </a:moveTo>
                  <a:lnTo>
                    <a:pt x="0" y="36"/>
                  </a:lnTo>
                  <a:lnTo>
                    <a:pt x="2" y="44"/>
                  </a:lnTo>
                  <a:lnTo>
                    <a:pt x="4" y="50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18" y="66"/>
                  </a:lnTo>
                  <a:lnTo>
                    <a:pt x="24" y="70"/>
                  </a:lnTo>
                  <a:lnTo>
                    <a:pt x="30" y="72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44" y="72"/>
                  </a:lnTo>
                  <a:lnTo>
                    <a:pt x="52" y="70"/>
                  </a:lnTo>
                  <a:lnTo>
                    <a:pt x="58" y="66"/>
                  </a:lnTo>
                  <a:lnTo>
                    <a:pt x="64" y="62"/>
                  </a:lnTo>
                  <a:lnTo>
                    <a:pt x="68" y="56"/>
                  </a:lnTo>
                  <a:lnTo>
                    <a:pt x="72" y="50"/>
                  </a:lnTo>
                  <a:lnTo>
                    <a:pt x="74" y="44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8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7"/>
            <p:cNvSpPr>
              <a:spLocks/>
            </p:cNvSpPr>
            <p:nvPr/>
          </p:nvSpPr>
          <p:spPr bwMode="auto">
            <a:xfrm>
              <a:off x="3942896" y="5541736"/>
              <a:ext cx="92075" cy="92075"/>
            </a:xfrm>
            <a:custGeom>
              <a:avLst/>
              <a:gdLst>
                <a:gd name="T0" fmla="*/ 0 w 58"/>
                <a:gd name="T1" fmla="*/ 28 h 58"/>
                <a:gd name="T2" fmla="*/ 0 w 58"/>
                <a:gd name="T3" fmla="*/ 28 h 58"/>
                <a:gd name="T4" fmla="*/ 4 w 58"/>
                <a:gd name="T5" fmla="*/ 40 h 58"/>
                <a:gd name="T6" fmla="*/ 10 w 58"/>
                <a:gd name="T7" fmla="*/ 48 h 58"/>
                <a:gd name="T8" fmla="*/ 18 w 58"/>
                <a:gd name="T9" fmla="*/ 54 h 58"/>
                <a:gd name="T10" fmla="*/ 30 w 58"/>
                <a:gd name="T11" fmla="*/ 58 h 58"/>
                <a:gd name="T12" fmla="*/ 30 w 58"/>
                <a:gd name="T13" fmla="*/ 58 h 58"/>
                <a:gd name="T14" fmla="*/ 40 w 58"/>
                <a:gd name="T15" fmla="*/ 54 h 58"/>
                <a:gd name="T16" fmla="*/ 50 w 58"/>
                <a:gd name="T17" fmla="*/ 48 h 58"/>
                <a:gd name="T18" fmla="*/ 56 w 58"/>
                <a:gd name="T19" fmla="*/ 40 h 58"/>
                <a:gd name="T20" fmla="*/ 58 w 58"/>
                <a:gd name="T21" fmla="*/ 28 h 58"/>
                <a:gd name="T22" fmla="*/ 58 w 58"/>
                <a:gd name="T23" fmla="*/ 28 h 58"/>
                <a:gd name="T24" fmla="*/ 56 w 58"/>
                <a:gd name="T25" fmla="*/ 18 h 58"/>
                <a:gd name="T26" fmla="*/ 50 w 58"/>
                <a:gd name="T27" fmla="*/ 8 h 58"/>
                <a:gd name="T28" fmla="*/ 40 w 58"/>
                <a:gd name="T29" fmla="*/ 2 h 58"/>
                <a:gd name="T30" fmla="*/ 30 w 58"/>
                <a:gd name="T31" fmla="*/ 0 h 58"/>
                <a:gd name="T32" fmla="*/ 30 w 58"/>
                <a:gd name="T33" fmla="*/ 0 h 58"/>
                <a:gd name="T34" fmla="*/ 18 w 58"/>
                <a:gd name="T35" fmla="*/ 2 h 58"/>
                <a:gd name="T36" fmla="*/ 10 w 58"/>
                <a:gd name="T37" fmla="*/ 8 h 58"/>
                <a:gd name="T38" fmla="*/ 4 w 58"/>
                <a:gd name="T39" fmla="*/ 18 h 58"/>
                <a:gd name="T40" fmla="*/ 0 w 58"/>
                <a:gd name="T41" fmla="*/ 28 h 58"/>
                <a:gd name="T42" fmla="*/ 0 w 58"/>
                <a:gd name="T4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8">
                  <a:moveTo>
                    <a:pt x="0" y="28"/>
                  </a:moveTo>
                  <a:lnTo>
                    <a:pt x="0" y="28"/>
                  </a:lnTo>
                  <a:lnTo>
                    <a:pt x="4" y="40"/>
                  </a:lnTo>
                  <a:lnTo>
                    <a:pt x="10" y="48"/>
                  </a:lnTo>
                  <a:lnTo>
                    <a:pt x="18" y="54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40" y="54"/>
                  </a:lnTo>
                  <a:lnTo>
                    <a:pt x="50" y="48"/>
                  </a:lnTo>
                  <a:lnTo>
                    <a:pt x="56" y="40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1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1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3961946" y="5557611"/>
              <a:ext cx="57150" cy="57150"/>
            </a:xfrm>
            <a:custGeom>
              <a:avLst/>
              <a:gdLst>
                <a:gd name="T0" fmla="*/ 0 w 36"/>
                <a:gd name="T1" fmla="*/ 18 h 36"/>
                <a:gd name="T2" fmla="*/ 0 w 36"/>
                <a:gd name="T3" fmla="*/ 18 h 36"/>
                <a:gd name="T4" fmla="*/ 0 w 36"/>
                <a:gd name="T5" fmla="*/ 26 h 36"/>
                <a:gd name="T6" fmla="*/ 4 w 36"/>
                <a:gd name="T7" fmla="*/ 32 h 36"/>
                <a:gd name="T8" fmla="*/ 10 w 36"/>
                <a:gd name="T9" fmla="*/ 36 h 36"/>
                <a:gd name="T10" fmla="*/ 18 w 36"/>
                <a:gd name="T11" fmla="*/ 36 h 36"/>
                <a:gd name="T12" fmla="*/ 18 w 36"/>
                <a:gd name="T13" fmla="*/ 36 h 36"/>
                <a:gd name="T14" fmla="*/ 24 w 36"/>
                <a:gd name="T15" fmla="*/ 36 h 36"/>
                <a:gd name="T16" fmla="*/ 30 w 36"/>
                <a:gd name="T17" fmla="*/ 32 h 36"/>
                <a:gd name="T18" fmla="*/ 34 w 36"/>
                <a:gd name="T19" fmla="*/ 26 h 36"/>
                <a:gd name="T20" fmla="*/ 36 w 36"/>
                <a:gd name="T21" fmla="*/ 18 h 36"/>
                <a:gd name="T22" fmla="*/ 36 w 36"/>
                <a:gd name="T23" fmla="*/ 18 h 36"/>
                <a:gd name="T24" fmla="*/ 34 w 36"/>
                <a:gd name="T25" fmla="*/ 12 h 36"/>
                <a:gd name="T26" fmla="*/ 30 w 36"/>
                <a:gd name="T27" fmla="*/ 6 h 36"/>
                <a:gd name="T28" fmla="*/ 24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10 w 36"/>
                <a:gd name="T35" fmla="*/ 2 h 36"/>
                <a:gd name="T36" fmla="*/ 4 w 36"/>
                <a:gd name="T37" fmla="*/ 6 h 36"/>
                <a:gd name="T38" fmla="*/ 0 w 36"/>
                <a:gd name="T39" fmla="*/ 12 h 36"/>
                <a:gd name="T40" fmla="*/ 0 w 36"/>
                <a:gd name="T41" fmla="*/ 18 h 36"/>
                <a:gd name="T42" fmla="*/ 0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18"/>
                  </a:move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32"/>
                  </a:lnTo>
                  <a:lnTo>
                    <a:pt x="34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2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E4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9"/>
            <p:cNvSpPr>
              <a:spLocks/>
            </p:cNvSpPr>
            <p:nvPr/>
          </p:nvSpPr>
          <p:spPr bwMode="auto">
            <a:xfrm>
              <a:off x="3914321" y="5500461"/>
              <a:ext cx="149225" cy="82550"/>
            </a:xfrm>
            <a:custGeom>
              <a:avLst/>
              <a:gdLst>
                <a:gd name="T0" fmla="*/ 48 w 94"/>
                <a:gd name="T1" fmla="*/ 12 h 52"/>
                <a:gd name="T2" fmla="*/ 48 w 94"/>
                <a:gd name="T3" fmla="*/ 12 h 52"/>
                <a:gd name="T4" fmla="*/ 38 w 94"/>
                <a:gd name="T5" fmla="*/ 12 h 52"/>
                <a:gd name="T6" fmla="*/ 30 w 94"/>
                <a:gd name="T7" fmla="*/ 14 h 52"/>
                <a:gd name="T8" fmla="*/ 24 w 94"/>
                <a:gd name="T9" fmla="*/ 18 h 52"/>
                <a:gd name="T10" fmla="*/ 16 w 94"/>
                <a:gd name="T11" fmla="*/ 22 h 52"/>
                <a:gd name="T12" fmla="*/ 10 w 94"/>
                <a:gd name="T13" fmla="*/ 28 h 52"/>
                <a:gd name="T14" fmla="*/ 6 w 94"/>
                <a:gd name="T15" fmla="*/ 36 h 52"/>
                <a:gd name="T16" fmla="*/ 2 w 94"/>
                <a:gd name="T17" fmla="*/ 44 h 52"/>
                <a:gd name="T18" fmla="*/ 0 w 94"/>
                <a:gd name="T19" fmla="*/ 52 h 52"/>
                <a:gd name="T20" fmla="*/ 0 w 94"/>
                <a:gd name="T21" fmla="*/ 52 h 52"/>
                <a:gd name="T22" fmla="*/ 0 w 94"/>
                <a:gd name="T23" fmla="*/ 46 h 52"/>
                <a:gd name="T24" fmla="*/ 0 w 94"/>
                <a:gd name="T25" fmla="*/ 46 h 52"/>
                <a:gd name="T26" fmla="*/ 2 w 94"/>
                <a:gd name="T27" fmla="*/ 36 h 52"/>
                <a:gd name="T28" fmla="*/ 4 w 94"/>
                <a:gd name="T29" fmla="*/ 28 h 52"/>
                <a:gd name="T30" fmla="*/ 8 w 94"/>
                <a:gd name="T31" fmla="*/ 20 h 52"/>
                <a:gd name="T32" fmla="*/ 14 w 94"/>
                <a:gd name="T33" fmla="*/ 14 h 52"/>
                <a:gd name="T34" fmla="*/ 22 w 94"/>
                <a:gd name="T35" fmla="*/ 8 h 52"/>
                <a:gd name="T36" fmla="*/ 30 w 94"/>
                <a:gd name="T37" fmla="*/ 4 h 52"/>
                <a:gd name="T38" fmla="*/ 38 w 94"/>
                <a:gd name="T39" fmla="*/ 0 h 52"/>
                <a:gd name="T40" fmla="*/ 48 w 94"/>
                <a:gd name="T41" fmla="*/ 0 h 52"/>
                <a:gd name="T42" fmla="*/ 48 w 94"/>
                <a:gd name="T43" fmla="*/ 0 h 52"/>
                <a:gd name="T44" fmla="*/ 56 w 94"/>
                <a:gd name="T45" fmla="*/ 0 h 52"/>
                <a:gd name="T46" fmla="*/ 66 w 94"/>
                <a:gd name="T47" fmla="*/ 4 h 52"/>
                <a:gd name="T48" fmla="*/ 74 w 94"/>
                <a:gd name="T49" fmla="*/ 8 h 52"/>
                <a:gd name="T50" fmla="*/ 80 w 94"/>
                <a:gd name="T51" fmla="*/ 14 h 52"/>
                <a:gd name="T52" fmla="*/ 86 w 94"/>
                <a:gd name="T53" fmla="*/ 20 h 52"/>
                <a:gd name="T54" fmla="*/ 90 w 94"/>
                <a:gd name="T55" fmla="*/ 28 h 52"/>
                <a:gd name="T56" fmla="*/ 94 w 94"/>
                <a:gd name="T57" fmla="*/ 36 h 52"/>
                <a:gd name="T58" fmla="*/ 94 w 94"/>
                <a:gd name="T59" fmla="*/ 46 h 52"/>
                <a:gd name="T60" fmla="*/ 94 w 94"/>
                <a:gd name="T61" fmla="*/ 46 h 52"/>
                <a:gd name="T62" fmla="*/ 94 w 94"/>
                <a:gd name="T63" fmla="*/ 52 h 52"/>
                <a:gd name="T64" fmla="*/ 94 w 94"/>
                <a:gd name="T65" fmla="*/ 52 h 52"/>
                <a:gd name="T66" fmla="*/ 92 w 94"/>
                <a:gd name="T67" fmla="*/ 44 h 52"/>
                <a:gd name="T68" fmla="*/ 88 w 94"/>
                <a:gd name="T69" fmla="*/ 36 h 52"/>
                <a:gd name="T70" fmla="*/ 84 w 94"/>
                <a:gd name="T71" fmla="*/ 28 h 52"/>
                <a:gd name="T72" fmla="*/ 78 w 94"/>
                <a:gd name="T73" fmla="*/ 22 h 52"/>
                <a:gd name="T74" fmla="*/ 72 w 94"/>
                <a:gd name="T75" fmla="*/ 18 h 52"/>
                <a:gd name="T76" fmla="*/ 64 w 94"/>
                <a:gd name="T77" fmla="*/ 14 h 52"/>
                <a:gd name="T78" fmla="*/ 56 w 94"/>
                <a:gd name="T79" fmla="*/ 12 h 52"/>
                <a:gd name="T80" fmla="*/ 48 w 94"/>
                <a:gd name="T81" fmla="*/ 12 h 52"/>
                <a:gd name="T82" fmla="*/ 48 w 94"/>
                <a:gd name="T83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52">
                  <a:moveTo>
                    <a:pt x="48" y="12"/>
                  </a:moveTo>
                  <a:lnTo>
                    <a:pt x="48" y="12"/>
                  </a:lnTo>
                  <a:lnTo>
                    <a:pt x="38" y="12"/>
                  </a:lnTo>
                  <a:lnTo>
                    <a:pt x="30" y="14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0" y="28"/>
                  </a:lnTo>
                  <a:lnTo>
                    <a:pt x="6" y="36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4" y="36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44"/>
                  </a:lnTo>
                  <a:lnTo>
                    <a:pt x="88" y="36"/>
                  </a:lnTo>
                  <a:lnTo>
                    <a:pt x="84" y="28"/>
                  </a:lnTo>
                  <a:lnTo>
                    <a:pt x="78" y="22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6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40"/>
            <p:cNvSpPr>
              <a:spLocks noChangeArrowheads="1"/>
            </p:cNvSpPr>
            <p:nvPr/>
          </p:nvSpPr>
          <p:spPr bwMode="auto">
            <a:xfrm>
              <a:off x="3253921" y="4389211"/>
              <a:ext cx="590550" cy="107950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41"/>
            <p:cNvSpPr>
              <a:spLocks noChangeArrowheads="1"/>
            </p:cNvSpPr>
            <p:nvPr/>
          </p:nvSpPr>
          <p:spPr bwMode="auto">
            <a:xfrm>
              <a:off x="3523796" y="4497161"/>
              <a:ext cx="41275" cy="8604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42"/>
            <p:cNvSpPr>
              <a:spLocks noChangeArrowheads="1"/>
            </p:cNvSpPr>
            <p:nvPr/>
          </p:nvSpPr>
          <p:spPr bwMode="auto">
            <a:xfrm>
              <a:off x="3501571" y="4582886"/>
              <a:ext cx="85725" cy="298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43"/>
            <p:cNvSpPr>
              <a:spLocks noChangeArrowheads="1"/>
            </p:cNvSpPr>
            <p:nvPr/>
          </p:nvSpPr>
          <p:spPr bwMode="auto">
            <a:xfrm>
              <a:off x="3517446" y="5027386"/>
              <a:ext cx="53975" cy="298450"/>
            </a:xfrm>
            <a:prstGeom prst="rect">
              <a:avLst/>
            </a:prstGeom>
            <a:solidFill>
              <a:srgbClr val="363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44"/>
            <p:cNvSpPr>
              <a:spLocks noChangeArrowheads="1"/>
            </p:cNvSpPr>
            <p:nvPr/>
          </p:nvSpPr>
          <p:spPr bwMode="auto">
            <a:xfrm>
              <a:off x="3501571" y="5113111"/>
              <a:ext cx="85725" cy="298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45"/>
            <p:cNvSpPr>
              <a:spLocks/>
            </p:cNvSpPr>
            <p:nvPr/>
          </p:nvSpPr>
          <p:spPr bwMode="auto">
            <a:xfrm>
              <a:off x="3076121" y="4271736"/>
              <a:ext cx="936625" cy="180975"/>
            </a:xfrm>
            <a:custGeom>
              <a:avLst/>
              <a:gdLst>
                <a:gd name="T0" fmla="*/ 2 w 590"/>
                <a:gd name="T1" fmla="*/ 4 h 114"/>
                <a:gd name="T2" fmla="*/ 2 w 590"/>
                <a:gd name="T3" fmla="*/ 4 h 114"/>
                <a:gd name="T4" fmla="*/ 0 w 590"/>
                <a:gd name="T5" fmla="*/ 12 h 114"/>
                <a:gd name="T6" fmla="*/ 0 w 590"/>
                <a:gd name="T7" fmla="*/ 24 h 114"/>
                <a:gd name="T8" fmla="*/ 2 w 590"/>
                <a:gd name="T9" fmla="*/ 46 h 114"/>
                <a:gd name="T10" fmla="*/ 2 w 590"/>
                <a:gd name="T11" fmla="*/ 46 h 114"/>
                <a:gd name="T12" fmla="*/ 2 w 590"/>
                <a:gd name="T13" fmla="*/ 52 h 114"/>
                <a:gd name="T14" fmla="*/ 8 w 590"/>
                <a:gd name="T15" fmla="*/ 60 h 114"/>
                <a:gd name="T16" fmla="*/ 14 w 590"/>
                <a:gd name="T17" fmla="*/ 66 h 114"/>
                <a:gd name="T18" fmla="*/ 24 w 590"/>
                <a:gd name="T19" fmla="*/ 72 h 114"/>
                <a:gd name="T20" fmla="*/ 36 w 590"/>
                <a:gd name="T21" fmla="*/ 78 h 114"/>
                <a:gd name="T22" fmla="*/ 52 w 590"/>
                <a:gd name="T23" fmla="*/ 84 h 114"/>
                <a:gd name="T24" fmla="*/ 88 w 590"/>
                <a:gd name="T25" fmla="*/ 94 h 114"/>
                <a:gd name="T26" fmla="*/ 130 w 590"/>
                <a:gd name="T27" fmla="*/ 102 h 114"/>
                <a:gd name="T28" fmla="*/ 180 w 590"/>
                <a:gd name="T29" fmla="*/ 110 h 114"/>
                <a:gd name="T30" fmla="*/ 236 w 590"/>
                <a:gd name="T31" fmla="*/ 114 h 114"/>
                <a:gd name="T32" fmla="*/ 296 w 590"/>
                <a:gd name="T33" fmla="*/ 114 h 114"/>
                <a:gd name="T34" fmla="*/ 296 w 590"/>
                <a:gd name="T35" fmla="*/ 114 h 114"/>
                <a:gd name="T36" fmla="*/ 354 w 590"/>
                <a:gd name="T37" fmla="*/ 114 h 114"/>
                <a:gd name="T38" fmla="*/ 410 w 590"/>
                <a:gd name="T39" fmla="*/ 110 h 114"/>
                <a:gd name="T40" fmla="*/ 460 w 590"/>
                <a:gd name="T41" fmla="*/ 102 h 114"/>
                <a:gd name="T42" fmla="*/ 502 w 590"/>
                <a:gd name="T43" fmla="*/ 94 h 114"/>
                <a:gd name="T44" fmla="*/ 538 w 590"/>
                <a:gd name="T45" fmla="*/ 84 h 114"/>
                <a:gd name="T46" fmla="*/ 554 w 590"/>
                <a:gd name="T47" fmla="*/ 78 h 114"/>
                <a:gd name="T48" fmla="*/ 566 w 590"/>
                <a:gd name="T49" fmla="*/ 72 h 114"/>
                <a:gd name="T50" fmla="*/ 576 w 590"/>
                <a:gd name="T51" fmla="*/ 66 h 114"/>
                <a:gd name="T52" fmla="*/ 582 w 590"/>
                <a:gd name="T53" fmla="*/ 60 h 114"/>
                <a:gd name="T54" fmla="*/ 588 w 590"/>
                <a:gd name="T55" fmla="*/ 52 h 114"/>
                <a:gd name="T56" fmla="*/ 588 w 590"/>
                <a:gd name="T57" fmla="*/ 46 h 114"/>
                <a:gd name="T58" fmla="*/ 588 w 590"/>
                <a:gd name="T59" fmla="*/ 46 h 114"/>
                <a:gd name="T60" fmla="*/ 590 w 590"/>
                <a:gd name="T61" fmla="*/ 22 h 114"/>
                <a:gd name="T62" fmla="*/ 590 w 590"/>
                <a:gd name="T63" fmla="*/ 8 h 114"/>
                <a:gd name="T64" fmla="*/ 588 w 590"/>
                <a:gd name="T65" fmla="*/ 0 h 114"/>
                <a:gd name="T66" fmla="*/ 2 w 590"/>
                <a:gd name="T6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0" h="114">
                  <a:moveTo>
                    <a:pt x="2" y="4"/>
                  </a:moveTo>
                  <a:lnTo>
                    <a:pt x="2" y="4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4" y="72"/>
                  </a:lnTo>
                  <a:lnTo>
                    <a:pt x="36" y="78"/>
                  </a:lnTo>
                  <a:lnTo>
                    <a:pt x="52" y="84"/>
                  </a:lnTo>
                  <a:lnTo>
                    <a:pt x="88" y="94"/>
                  </a:lnTo>
                  <a:lnTo>
                    <a:pt x="130" y="102"/>
                  </a:lnTo>
                  <a:lnTo>
                    <a:pt x="180" y="110"/>
                  </a:lnTo>
                  <a:lnTo>
                    <a:pt x="236" y="114"/>
                  </a:lnTo>
                  <a:lnTo>
                    <a:pt x="296" y="114"/>
                  </a:lnTo>
                  <a:lnTo>
                    <a:pt x="296" y="114"/>
                  </a:lnTo>
                  <a:lnTo>
                    <a:pt x="354" y="114"/>
                  </a:lnTo>
                  <a:lnTo>
                    <a:pt x="410" y="110"/>
                  </a:lnTo>
                  <a:lnTo>
                    <a:pt x="460" y="102"/>
                  </a:lnTo>
                  <a:lnTo>
                    <a:pt x="502" y="94"/>
                  </a:lnTo>
                  <a:lnTo>
                    <a:pt x="538" y="84"/>
                  </a:lnTo>
                  <a:lnTo>
                    <a:pt x="554" y="78"/>
                  </a:lnTo>
                  <a:lnTo>
                    <a:pt x="566" y="72"/>
                  </a:lnTo>
                  <a:lnTo>
                    <a:pt x="576" y="66"/>
                  </a:lnTo>
                  <a:lnTo>
                    <a:pt x="582" y="60"/>
                  </a:lnTo>
                  <a:lnTo>
                    <a:pt x="588" y="52"/>
                  </a:lnTo>
                  <a:lnTo>
                    <a:pt x="588" y="46"/>
                  </a:lnTo>
                  <a:lnTo>
                    <a:pt x="588" y="46"/>
                  </a:lnTo>
                  <a:lnTo>
                    <a:pt x="590" y="22"/>
                  </a:lnTo>
                  <a:lnTo>
                    <a:pt x="590" y="8"/>
                  </a:lnTo>
                  <a:lnTo>
                    <a:pt x="588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E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3079296" y="4166961"/>
              <a:ext cx="930275" cy="222250"/>
            </a:xfrm>
            <a:custGeom>
              <a:avLst/>
              <a:gdLst>
                <a:gd name="T0" fmla="*/ 586 w 586"/>
                <a:gd name="T1" fmla="*/ 70 h 140"/>
                <a:gd name="T2" fmla="*/ 586 w 586"/>
                <a:gd name="T3" fmla="*/ 70 h 140"/>
                <a:gd name="T4" fmla="*/ 586 w 586"/>
                <a:gd name="T5" fmla="*/ 76 h 140"/>
                <a:gd name="T6" fmla="*/ 580 w 586"/>
                <a:gd name="T7" fmla="*/ 84 h 140"/>
                <a:gd name="T8" fmla="*/ 574 w 586"/>
                <a:gd name="T9" fmla="*/ 90 h 140"/>
                <a:gd name="T10" fmla="*/ 564 w 586"/>
                <a:gd name="T11" fmla="*/ 96 h 140"/>
                <a:gd name="T12" fmla="*/ 552 w 586"/>
                <a:gd name="T13" fmla="*/ 102 h 140"/>
                <a:gd name="T14" fmla="*/ 536 w 586"/>
                <a:gd name="T15" fmla="*/ 108 h 140"/>
                <a:gd name="T16" fmla="*/ 500 w 586"/>
                <a:gd name="T17" fmla="*/ 118 h 140"/>
                <a:gd name="T18" fmla="*/ 458 w 586"/>
                <a:gd name="T19" fmla="*/ 128 h 140"/>
                <a:gd name="T20" fmla="*/ 408 w 586"/>
                <a:gd name="T21" fmla="*/ 134 h 140"/>
                <a:gd name="T22" fmla="*/ 352 w 586"/>
                <a:gd name="T23" fmla="*/ 138 h 140"/>
                <a:gd name="T24" fmla="*/ 294 w 586"/>
                <a:gd name="T25" fmla="*/ 140 h 140"/>
                <a:gd name="T26" fmla="*/ 294 w 586"/>
                <a:gd name="T27" fmla="*/ 140 h 140"/>
                <a:gd name="T28" fmla="*/ 234 w 586"/>
                <a:gd name="T29" fmla="*/ 138 h 140"/>
                <a:gd name="T30" fmla="*/ 178 w 586"/>
                <a:gd name="T31" fmla="*/ 134 h 140"/>
                <a:gd name="T32" fmla="*/ 128 w 586"/>
                <a:gd name="T33" fmla="*/ 128 h 140"/>
                <a:gd name="T34" fmla="*/ 86 w 586"/>
                <a:gd name="T35" fmla="*/ 118 h 140"/>
                <a:gd name="T36" fmla="*/ 50 w 586"/>
                <a:gd name="T37" fmla="*/ 108 h 140"/>
                <a:gd name="T38" fmla="*/ 34 w 586"/>
                <a:gd name="T39" fmla="*/ 102 h 140"/>
                <a:gd name="T40" fmla="*/ 22 w 586"/>
                <a:gd name="T41" fmla="*/ 96 h 140"/>
                <a:gd name="T42" fmla="*/ 12 w 586"/>
                <a:gd name="T43" fmla="*/ 90 h 140"/>
                <a:gd name="T44" fmla="*/ 6 w 586"/>
                <a:gd name="T45" fmla="*/ 84 h 140"/>
                <a:gd name="T46" fmla="*/ 0 w 586"/>
                <a:gd name="T47" fmla="*/ 76 h 140"/>
                <a:gd name="T48" fmla="*/ 0 w 586"/>
                <a:gd name="T49" fmla="*/ 70 h 140"/>
                <a:gd name="T50" fmla="*/ 0 w 586"/>
                <a:gd name="T51" fmla="*/ 70 h 140"/>
                <a:gd name="T52" fmla="*/ 0 w 586"/>
                <a:gd name="T53" fmla="*/ 62 h 140"/>
                <a:gd name="T54" fmla="*/ 6 w 586"/>
                <a:gd name="T55" fmla="*/ 56 h 140"/>
                <a:gd name="T56" fmla="*/ 12 w 586"/>
                <a:gd name="T57" fmla="*/ 50 h 140"/>
                <a:gd name="T58" fmla="*/ 22 w 586"/>
                <a:gd name="T59" fmla="*/ 42 h 140"/>
                <a:gd name="T60" fmla="*/ 34 w 586"/>
                <a:gd name="T61" fmla="*/ 36 h 140"/>
                <a:gd name="T62" fmla="*/ 50 w 586"/>
                <a:gd name="T63" fmla="*/ 30 h 140"/>
                <a:gd name="T64" fmla="*/ 86 w 586"/>
                <a:gd name="T65" fmla="*/ 20 h 140"/>
                <a:gd name="T66" fmla="*/ 128 w 586"/>
                <a:gd name="T67" fmla="*/ 12 h 140"/>
                <a:gd name="T68" fmla="*/ 178 w 586"/>
                <a:gd name="T69" fmla="*/ 6 h 140"/>
                <a:gd name="T70" fmla="*/ 234 w 586"/>
                <a:gd name="T71" fmla="*/ 2 h 140"/>
                <a:gd name="T72" fmla="*/ 294 w 586"/>
                <a:gd name="T73" fmla="*/ 0 h 140"/>
                <a:gd name="T74" fmla="*/ 294 w 586"/>
                <a:gd name="T75" fmla="*/ 0 h 140"/>
                <a:gd name="T76" fmla="*/ 352 w 586"/>
                <a:gd name="T77" fmla="*/ 2 h 140"/>
                <a:gd name="T78" fmla="*/ 408 w 586"/>
                <a:gd name="T79" fmla="*/ 6 h 140"/>
                <a:gd name="T80" fmla="*/ 458 w 586"/>
                <a:gd name="T81" fmla="*/ 12 h 140"/>
                <a:gd name="T82" fmla="*/ 500 w 586"/>
                <a:gd name="T83" fmla="*/ 20 h 140"/>
                <a:gd name="T84" fmla="*/ 536 w 586"/>
                <a:gd name="T85" fmla="*/ 30 h 140"/>
                <a:gd name="T86" fmla="*/ 552 w 586"/>
                <a:gd name="T87" fmla="*/ 36 h 140"/>
                <a:gd name="T88" fmla="*/ 564 w 586"/>
                <a:gd name="T89" fmla="*/ 42 h 140"/>
                <a:gd name="T90" fmla="*/ 574 w 586"/>
                <a:gd name="T91" fmla="*/ 50 h 140"/>
                <a:gd name="T92" fmla="*/ 580 w 586"/>
                <a:gd name="T93" fmla="*/ 56 h 140"/>
                <a:gd name="T94" fmla="*/ 586 w 586"/>
                <a:gd name="T95" fmla="*/ 62 h 140"/>
                <a:gd name="T96" fmla="*/ 586 w 586"/>
                <a:gd name="T97" fmla="*/ 70 h 140"/>
                <a:gd name="T98" fmla="*/ 586 w 586"/>
                <a:gd name="T9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6" h="140">
                  <a:moveTo>
                    <a:pt x="586" y="70"/>
                  </a:moveTo>
                  <a:lnTo>
                    <a:pt x="586" y="70"/>
                  </a:lnTo>
                  <a:lnTo>
                    <a:pt x="586" y="76"/>
                  </a:lnTo>
                  <a:lnTo>
                    <a:pt x="580" y="84"/>
                  </a:lnTo>
                  <a:lnTo>
                    <a:pt x="574" y="90"/>
                  </a:lnTo>
                  <a:lnTo>
                    <a:pt x="564" y="96"/>
                  </a:lnTo>
                  <a:lnTo>
                    <a:pt x="552" y="102"/>
                  </a:lnTo>
                  <a:lnTo>
                    <a:pt x="536" y="108"/>
                  </a:lnTo>
                  <a:lnTo>
                    <a:pt x="500" y="118"/>
                  </a:lnTo>
                  <a:lnTo>
                    <a:pt x="458" y="128"/>
                  </a:lnTo>
                  <a:lnTo>
                    <a:pt x="408" y="134"/>
                  </a:lnTo>
                  <a:lnTo>
                    <a:pt x="352" y="138"/>
                  </a:lnTo>
                  <a:lnTo>
                    <a:pt x="294" y="140"/>
                  </a:lnTo>
                  <a:lnTo>
                    <a:pt x="294" y="140"/>
                  </a:lnTo>
                  <a:lnTo>
                    <a:pt x="234" y="138"/>
                  </a:lnTo>
                  <a:lnTo>
                    <a:pt x="178" y="134"/>
                  </a:lnTo>
                  <a:lnTo>
                    <a:pt x="128" y="128"/>
                  </a:lnTo>
                  <a:lnTo>
                    <a:pt x="86" y="118"/>
                  </a:lnTo>
                  <a:lnTo>
                    <a:pt x="50" y="108"/>
                  </a:lnTo>
                  <a:lnTo>
                    <a:pt x="34" y="102"/>
                  </a:lnTo>
                  <a:lnTo>
                    <a:pt x="22" y="96"/>
                  </a:lnTo>
                  <a:lnTo>
                    <a:pt x="12" y="90"/>
                  </a:lnTo>
                  <a:lnTo>
                    <a:pt x="6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62"/>
                  </a:lnTo>
                  <a:lnTo>
                    <a:pt x="6" y="56"/>
                  </a:lnTo>
                  <a:lnTo>
                    <a:pt x="12" y="50"/>
                  </a:lnTo>
                  <a:lnTo>
                    <a:pt x="22" y="42"/>
                  </a:lnTo>
                  <a:lnTo>
                    <a:pt x="34" y="36"/>
                  </a:lnTo>
                  <a:lnTo>
                    <a:pt x="50" y="30"/>
                  </a:lnTo>
                  <a:lnTo>
                    <a:pt x="86" y="20"/>
                  </a:lnTo>
                  <a:lnTo>
                    <a:pt x="128" y="12"/>
                  </a:lnTo>
                  <a:lnTo>
                    <a:pt x="178" y="6"/>
                  </a:lnTo>
                  <a:lnTo>
                    <a:pt x="234" y="2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52" y="2"/>
                  </a:lnTo>
                  <a:lnTo>
                    <a:pt x="408" y="6"/>
                  </a:lnTo>
                  <a:lnTo>
                    <a:pt x="458" y="12"/>
                  </a:lnTo>
                  <a:lnTo>
                    <a:pt x="500" y="20"/>
                  </a:lnTo>
                  <a:lnTo>
                    <a:pt x="536" y="30"/>
                  </a:lnTo>
                  <a:lnTo>
                    <a:pt x="552" y="36"/>
                  </a:lnTo>
                  <a:lnTo>
                    <a:pt x="564" y="42"/>
                  </a:lnTo>
                  <a:lnTo>
                    <a:pt x="574" y="50"/>
                  </a:lnTo>
                  <a:lnTo>
                    <a:pt x="580" y="56"/>
                  </a:lnTo>
                  <a:lnTo>
                    <a:pt x="586" y="62"/>
                  </a:lnTo>
                  <a:lnTo>
                    <a:pt x="586" y="70"/>
                  </a:lnTo>
                  <a:lnTo>
                    <a:pt x="586" y="70"/>
                  </a:lnTo>
                  <a:close/>
                </a:path>
              </a:pathLst>
            </a:custGeom>
            <a:solidFill>
              <a:srgbClr val="A6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47"/>
            <p:cNvSpPr>
              <a:spLocks/>
            </p:cNvSpPr>
            <p:nvPr/>
          </p:nvSpPr>
          <p:spPr bwMode="auto">
            <a:xfrm>
              <a:off x="3838121" y="3373211"/>
              <a:ext cx="438150" cy="409575"/>
            </a:xfrm>
            <a:custGeom>
              <a:avLst/>
              <a:gdLst>
                <a:gd name="T0" fmla="*/ 156 w 276"/>
                <a:gd name="T1" fmla="*/ 234 h 258"/>
                <a:gd name="T2" fmla="*/ 156 w 276"/>
                <a:gd name="T3" fmla="*/ 234 h 258"/>
                <a:gd name="T4" fmla="*/ 172 w 276"/>
                <a:gd name="T5" fmla="*/ 244 h 258"/>
                <a:gd name="T6" fmla="*/ 188 w 276"/>
                <a:gd name="T7" fmla="*/ 250 h 258"/>
                <a:gd name="T8" fmla="*/ 202 w 276"/>
                <a:gd name="T9" fmla="*/ 254 h 258"/>
                <a:gd name="T10" fmla="*/ 214 w 276"/>
                <a:gd name="T11" fmla="*/ 256 h 258"/>
                <a:gd name="T12" fmla="*/ 226 w 276"/>
                <a:gd name="T13" fmla="*/ 258 h 258"/>
                <a:gd name="T14" fmla="*/ 236 w 276"/>
                <a:gd name="T15" fmla="*/ 256 h 258"/>
                <a:gd name="T16" fmla="*/ 244 w 276"/>
                <a:gd name="T17" fmla="*/ 254 h 258"/>
                <a:gd name="T18" fmla="*/ 252 w 276"/>
                <a:gd name="T19" fmla="*/ 252 h 258"/>
                <a:gd name="T20" fmla="*/ 262 w 276"/>
                <a:gd name="T21" fmla="*/ 244 h 258"/>
                <a:gd name="T22" fmla="*/ 270 w 276"/>
                <a:gd name="T23" fmla="*/ 234 h 258"/>
                <a:gd name="T24" fmla="*/ 276 w 276"/>
                <a:gd name="T25" fmla="*/ 226 h 258"/>
                <a:gd name="T26" fmla="*/ 140 w 276"/>
                <a:gd name="T27" fmla="*/ 0 h 258"/>
                <a:gd name="T28" fmla="*/ 0 w 276"/>
                <a:gd name="T29" fmla="*/ 60 h 258"/>
                <a:gd name="T30" fmla="*/ 0 w 276"/>
                <a:gd name="T31" fmla="*/ 60 h 258"/>
                <a:gd name="T32" fmla="*/ 10 w 276"/>
                <a:gd name="T33" fmla="*/ 82 h 258"/>
                <a:gd name="T34" fmla="*/ 22 w 276"/>
                <a:gd name="T35" fmla="*/ 104 h 258"/>
                <a:gd name="T36" fmla="*/ 40 w 276"/>
                <a:gd name="T37" fmla="*/ 130 h 258"/>
                <a:gd name="T38" fmla="*/ 62 w 276"/>
                <a:gd name="T39" fmla="*/ 158 h 258"/>
                <a:gd name="T40" fmla="*/ 88 w 276"/>
                <a:gd name="T41" fmla="*/ 188 h 258"/>
                <a:gd name="T42" fmla="*/ 104 w 276"/>
                <a:gd name="T43" fmla="*/ 200 h 258"/>
                <a:gd name="T44" fmla="*/ 120 w 276"/>
                <a:gd name="T45" fmla="*/ 212 h 258"/>
                <a:gd name="T46" fmla="*/ 138 w 276"/>
                <a:gd name="T47" fmla="*/ 224 h 258"/>
                <a:gd name="T48" fmla="*/ 156 w 276"/>
                <a:gd name="T49" fmla="*/ 234 h 258"/>
                <a:gd name="T50" fmla="*/ 156 w 276"/>
                <a:gd name="T51" fmla="*/ 2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6" h="258">
                  <a:moveTo>
                    <a:pt x="156" y="234"/>
                  </a:moveTo>
                  <a:lnTo>
                    <a:pt x="156" y="234"/>
                  </a:lnTo>
                  <a:lnTo>
                    <a:pt x="172" y="244"/>
                  </a:lnTo>
                  <a:lnTo>
                    <a:pt x="188" y="250"/>
                  </a:lnTo>
                  <a:lnTo>
                    <a:pt x="202" y="254"/>
                  </a:lnTo>
                  <a:lnTo>
                    <a:pt x="214" y="256"/>
                  </a:lnTo>
                  <a:lnTo>
                    <a:pt x="226" y="258"/>
                  </a:lnTo>
                  <a:lnTo>
                    <a:pt x="236" y="256"/>
                  </a:lnTo>
                  <a:lnTo>
                    <a:pt x="244" y="254"/>
                  </a:lnTo>
                  <a:lnTo>
                    <a:pt x="252" y="252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6" y="226"/>
                  </a:lnTo>
                  <a:lnTo>
                    <a:pt x="14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0" y="82"/>
                  </a:lnTo>
                  <a:lnTo>
                    <a:pt x="22" y="104"/>
                  </a:lnTo>
                  <a:lnTo>
                    <a:pt x="40" y="130"/>
                  </a:lnTo>
                  <a:lnTo>
                    <a:pt x="62" y="158"/>
                  </a:lnTo>
                  <a:lnTo>
                    <a:pt x="88" y="188"/>
                  </a:lnTo>
                  <a:lnTo>
                    <a:pt x="104" y="200"/>
                  </a:lnTo>
                  <a:lnTo>
                    <a:pt x="120" y="212"/>
                  </a:lnTo>
                  <a:lnTo>
                    <a:pt x="138" y="224"/>
                  </a:lnTo>
                  <a:lnTo>
                    <a:pt x="156" y="234"/>
                  </a:lnTo>
                  <a:lnTo>
                    <a:pt x="156" y="234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48"/>
            <p:cNvSpPr>
              <a:spLocks/>
            </p:cNvSpPr>
            <p:nvPr/>
          </p:nvSpPr>
          <p:spPr bwMode="auto">
            <a:xfrm>
              <a:off x="3441246" y="2925536"/>
              <a:ext cx="190500" cy="155575"/>
            </a:xfrm>
            <a:custGeom>
              <a:avLst/>
              <a:gdLst>
                <a:gd name="T0" fmla="*/ 10 w 120"/>
                <a:gd name="T1" fmla="*/ 0 h 98"/>
                <a:gd name="T2" fmla="*/ 112 w 120"/>
                <a:gd name="T3" fmla="*/ 0 h 98"/>
                <a:gd name="T4" fmla="*/ 112 w 120"/>
                <a:gd name="T5" fmla="*/ 0 h 98"/>
                <a:gd name="T6" fmla="*/ 108 w 120"/>
                <a:gd name="T7" fmla="*/ 8 h 98"/>
                <a:gd name="T8" fmla="*/ 106 w 120"/>
                <a:gd name="T9" fmla="*/ 32 h 98"/>
                <a:gd name="T10" fmla="*/ 106 w 120"/>
                <a:gd name="T11" fmla="*/ 46 h 98"/>
                <a:gd name="T12" fmla="*/ 108 w 120"/>
                <a:gd name="T13" fmla="*/ 64 h 98"/>
                <a:gd name="T14" fmla="*/ 112 w 120"/>
                <a:gd name="T15" fmla="*/ 80 h 98"/>
                <a:gd name="T16" fmla="*/ 120 w 120"/>
                <a:gd name="T17" fmla="*/ 98 h 98"/>
                <a:gd name="T18" fmla="*/ 0 w 120"/>
                <a:gd name="T19" fmla="*/ 98 h 98"/>
                <a:gd name="T20" fmla="*/ 0 w 120"/>
                <a:gd name="T21" fmla="*/ 98 h 98"/>
                <a:gd name="T22" fmla="*/ 6 w 120"/>
                <a:gd name="T23" fmla="*/ 92 h 98"/>
                <a:gd name="T24" fmla="*/ 10 w 120"/>
                <a:gd name="T25" fmla="*/ 86 h 98"/>
                <a:gd name="T26" fmla="*/ 14 w 120"/>
                <a:gd name="T27" fmla="*/ 76 h 98"/>
                <a:gd name="T28" fmla="*/ 18 w 120"/>
                <a:gd name="T29" fmla="*/ 62 h 98"/>
                <a:gd name="T30" fmla="*/ 20 w 120"/>
                <a:gd name="T31" fmla="*/ 46 h 98"/>
                <a:gd name="T32" fmla="*/ 16 w 120"/>
                <a:gd name="T33" fmla="*/ 24 h 98"/>
                <a:gd name="T34" fmla="*/ 10 w 120"/>
                <a:gd name="T35" fmla="*/ 0 h 98"/>
                <a:gd name="T36" fmla="*/ 10 w 120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98">
                  <a:moveTo>
                    <a:pt x="10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108" y="8"/>
                  </a:lnTo>
                  <a:lnTo>
                    <a:pt x="106" y="32"/>
                  </a:lnTo>
                  <a:lnTo>
                    <a:pt x="106" y="46"/>
                  </a:lnTo>
                  <a:lnTo>
                    <a:pt x="108" y="64"/>
                  </a:lnTo>
                  <a:lnTo>
                    <a:pt x="112" y="80"/>
                  </a:lnTo>
                  <a:lnTo>
                    <a:pt x="120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6" y="92"/>
                  </a:lnTo>
                  <a:lnTo>
                    <a:pt x="10" y="86"/>
                  </a:lnTo>
                  <a:lnTo>
                    <a:pt x="14" y="76"/>
                  </a:lnTo>
                  <a:lnTo>
                    <a:pt x="18" y="62"/>
                  </a:lnTo>
                  <a:lnTo>
                    <a:pt x="20" y="46"/>
                  </a:lnTo>
                  <a:lnTo>
                    <a:pt x="16" y="2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49"/>
            <p:cNvSpPr>
              <a:spLocks/>
            </p:cNvSpPr>
            <p:nvPr/>
          </p:nvSpPr>
          <p:spPr bwMode="auto">
            <a:xfrm>
              <a:off x="3457121" y="2925536"/>
              <a:ext cx="161925" cy="98425"/>
            </a:xfrm>
            <a:custGeom>
              <a:avLst/>
              <a:gdLst>
                <a:gd name="T0" fmla="*/ 0 w 102"/>
                <a:gd name="T1" fmla="*/ 0 h 62"/>
                <a:gd name="T2" fmla="*/ 102 w 102"/>
                <a:gd name="T3" fmla="*/ 0 h 62"/>
                <a:gd name="T4" fmla="*/ 102 w 102"/>
                <a:gd name="T5" fmla="*/ 0 h 62"/>
                <a:gd name="T6" fmla="*/ 100 w 102"/>
                <a:gd name="T7" fmla="*/ 6 h 62"/>
                <a:gd name="T8" fmla="*/ 96 w 102"/>
                <a:gd name="T9" fmla="*/ 20 h 62"/>
                <a:gd name="T10" fmla="*/ 94 w 102"/>
                <a:gd name="T11" fmla="*/ 40 h 62"/>
                <a:gd name="T12" fmla="*/ 96 w 102"/>
                <a:gd name="T13" fmla="*/ 50 h 62"/>
                <a:gd name="T14" fmla="*/ 98 w 102"/>
                <a:gd name="T15" fmla="*/ 62 h 62"/>
                <a:gd name="T16" fmla="*/ 98 w 102"/>
                <a:gd name="T17" fmla="*/ 62 h 62"/>
                <a:gd name="T18" fmla="*/ 88 w 102"/>
                <a:gd name="T19" fmla="*/ 62 h 62"/>
                <a:gd name="T20" fmla="*/ 64 w 102"/>
                <a:gd name="T21" fmla="*/ 56 h 62"/>
                <a:gd name="T22" fmla="*/ 50 w 102"/>
                <a:gd name="T23" fmla="*/ 52 h 62"/>
                <a:gd name="T24" fmla="*/ 34 w 102"/>
                <a:gd name="T25" fmla="*/ 46 h 62"/>
                <a:gd name="T26" fmla="*/ 20 w 102"/>
                <a:gd name="T27" fmla="*/ 40 h 62"/>
                <a:gd name="T28" fmla="*/ 8 w 102"/>
                <a:gd name="T29" fmla="*/ 32 h 62"/>
                <a:gd name="T30" fmla="*/ 8 w 102"/>
                <a:gd name="T31" fmla="*/ 32 h 62"/>
                <a:gd name="T32" fmla="*/ 6 w 102"/>
                <a:gd name="T33" fmla="*/ 22 h 62"/>
                <a:gd name="T34" fmla="*/ 0 w 102"/>
                <a:gd name="T35" fmla="*/ 0 h 62"/>
                <a:gd name="T36" fmla="*/ 0 w 102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62">
                  <a:moveTo>
                    <a:pt x="0" y="0"/>
                  </a:moveTo>
                  <a:lnTo>
                    <a:pt x="102" y="0"/>
                  </a:lnTo>
                  <a:lnTo>
                    <a:pt x="102" y="0"/>
                  </a:lnTo>
                  <a:lnTo>
                    <a:pt x="100" y="6"/>
                  </a:lnTo>
                  <a:lnTo>
                    <a:pt x="96" y="20"/>
                  </a:lnTo>
                  <a:lnTo>
                    <a:pt x="94" y="40"/>
                  </a:lnTo>
                  <a:lnTo>
                    <a:pt x="96" y="50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88" y="62"/>
                  </a:lnTo>
                  <a:lnTo>
                    <a:pt x="64" y="56"/>
                  </a:lnTo>
                  <a:lnTo>
                    <a:pt x="50" y="52"/>
                  </a:lnTo>
                  <a:lnTo>
                    <a:pt x="34" y="46"/>
                  </a:lnTo>
                  <a:lnTo>
                    <a:pt x="20" y="40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A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50"/>
            <p:cNvSpPr>
              <a:spLocks/>
            </p:cNvSpPr>
            <p:nvPr/>
          </p:nvSpPr>
          <p:spPr bwMode="auto">
            <a:xfrm>
              <a:off x="3787321" y="2582636"/>
              <a:ext cx="60325" cy="111125"/>
            </a:xfrm>
            <a:custGeom>
              <a:avLst/>
              <a:gdLst>
                <a:gd name="T0" fmla="*/ 36 w 38"/>
                <a:gd name="T1" fmla="*/ 38 h 70"/>
                <a:gd name="T2" fmla="*/ 36 w 38"/>
                <a:gd name="T3" fmla="*/ 38 h 70"/>
                <a:gd name="T4" fmla="*/ 32 w 38"/>
                <a:gd name="T5" fmla="*/ 52 h 70"/>
                <a:gd name="T6" fmla="*/ 26 w 38"/>
                <a:gd name="T7" fmla="*/ 62 h 70"/>
                <a:gd name="T8" fmla="*/ 18 w 38"/>
                <a:gd name="T9" fmla="*/ 68 h 70"/>
                <a:gd name="T10" fmla="*/ 14 w 38"/>
                <a:gd name="T11" fmla="*/ 70 h 70"/>
                <a:gd name="T12" fmla="*/ 12 w 38"/>
                <a:gd name="T13" fmla="*/ 70 h 70"/>
                <a:gd name="T14" fmla="*/ 12 w 38"/>
                <a:gd name="T15" fmla="*/ 70 h 70"/>
                <a:gd name="T16" fmla="*/ 8 w 38"/>
                <a:gd name="T17" fmla="*/ 68 h 70"/>
                <a:gd name="T18" fmla="*/ 6 w 38"/>
                <a:gd name="T19" fmla="*/ 66 h 70"/>
                <a:gd name="T20" fmla="*/ 2 w 38"/>
                <a:gd name="T21" fmla="*/ 58 h 70"/>
                <a:gd name="T22" fmla="*/ 0 w 38"/>
                <a:gd name="T23" fmla="*/ 46 h 70"/>
                <a:gd name="T24" fmla="*/ 2 w 38"/>
                <a:gd name="T25" fmla="*/ 32 h 70"/>
                <a:gd name="T26" fmla="*/ 2 w 38"/>
                <a:gd name="T27" fmla="*/ 32 h 70"/>
                <a:gd name="T28" fmla="*/ 6 w 38"/>
                <a:gd name="T29" fmla="*/ 18 h 70"/>
                <a:gd name="T30" fmla="*/ 12 w 38"/>
                <a:gd name="T31" fmla="*/ 8 h 70"/>
                <a:gd name="T32" fmla="*/ 18 w 38"/>
                <a:gd name="T33" fmla="*/ 0 h 70"/>
                <a:gd name="T34" fmla="*/ 22 w 38"/>
                <a:gd name="T35" fmla="*/ 0 h 70"/>
                <a:gd name="T36" fmla="*/ 26 w 38"/>
                <a:gd name="T37" fmla="*/ 0 h 70"/>
                <a:gd name="T38" fmla="*/ 26 w 38"/>
                <a:gd name="T39" fmla="*/ 0 h 70"/>
                <a:gd name="T40" fmla="*/ 30 w 38"/>
                <a:gd name="T41" fmla="*/ 0 h 70"/>
                <a:gd name="T42" fmla="*/ 32 w 38"/>
                <a:gd name="T43" fmla="*/ 4 h 70"/>
                <a:gd name="T44" fmla="*/ 36 w 38"/>
                <a:gd name="T45" fmla="*/ 12 h 70"/>
                <a:gd name="T46" fmla="*/ 38 w 38"/>
                <a:gd name="T47" fmla="*/ 24 h 70"/>
                <a:gd name="T48" fmla="*/ 36 w 38"/>
                <a:gd name="T49" fmla="*/ 38 h 70"/>
                <a:gd name="T50" fmla="*/ 36 w 38"/>
                <a:gd name="T51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70">
                  <a:moveTo>
                    <a:pt x="36" y="38"/>
                  </a:moveTo>
                  <a:lnTo>
                    <a:pt x="36" y="38"/>
                  </a:lnTo>
                  <a:lnTo>
                    <a:pt x="32" y="52"/>
                  </a:lnTo>
                  <a:lnTo>
                    <a:pt x="26" y="62"/>
                  </a:lnTo>
                  <a:lnTo>
                    <a:pt x="18" y="68"/>
                  </a:lnTo>
                  <a:lnTo>
                    <a:pt x="14" y="70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8" y="68"/>
                  </a:lnTo>
                  <a:lnTo>
                    <a:pt x="6" y="66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6" y="18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6" y="12"/>
                  </a:lnTo>
                  <a:lnTo>
                    <a:pt x="38" y="24"/>
                  </a:lnTo>
                  <a:lnTo>
                    <a:pt x="36" y="38"/>
                  </a:lnTo>
                  <a:lnTo>
                    <a:pt x="36" y="38"/>
                  </a:lnTo>
                  <a:close/>
                </a:path>
              </a:pathLst>
            </a:custGeom>
            <a:solidFill>
              <a:srgbClr val="FBBE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51"/>
            <p:cNvSpPr>
              <a:spLocks/>
            </p:cNvSpPr>
            <p:nvPr/>
          </p:nvSpPr>
          <p:spPr bwMode="auto">
            <a:xfrm>
              <a:off x="3774621" y="2592161"/>
              <a:ext cx="57150" cy="92075"/>
            </a:xfrm>
            <a:custGeom>
              <a:avLst/>
              <a:gdLst>
                <a:gd name="T0" fmla="*/ 34 w 36"/>
                <a:gd name="T1" fmla="*/ 32 h 58"/>
                <a:gd name="T2" fmla="*/ 34 w 36"/>
                <a:gd name="T3" fmla="*/ 32 h 58"/>
                <a:gd name="T4" fmla="*/ 30 w 36"/>
                <a:gd name="T5" fmla="*/ 44 h 58"/>
                <a:gd name="T6" fmla="*/ 26 w 36"/>
                <a:gd name="T7" fmla="*/ 52 h 58"/>
                <a:gd name="T8" fmla="*/ 18 w 36"/>
                <a:gd name="T9" fmla="*/ 58 h 58"/>
                <a:gd name="T10" fmla="*/ 12 w 36"/>
                <a:gd name="T11" fmla="*/ 58 h 58"/>
                <a:gd name="T12" fmla="*/ 12 w 36"/>
                <a:gd name="T13" fmla="*/ 58 h 58"/>
                <a:gd name="T14" fmla="*/ 6 w 36"/>
                <a:gd name="T15" fmla="*/ 54 h 58"/>
                <a:gd name="T16" fmla="*/ 0 w 36"/>
                <a:gd name="T17" fmla="*/ 46 h 58"/>
                <a:gd name="T18" fmla="*/ 0 w 36"/>
                <a:gd name="T19" fmla="*/ 36 h 58"/>
                <a:gd name="T20" fmla="*/ 0 w 36"/>
                <a:gd name="T21" fmla="*/ 26 h 58"/>
                <a:gd name="T22" fmla="*/ 0 w 36"/>
                <a:gd name="T23" fmla="*/ 26 h 58"/>
                <a:gd name="T24" fmla="*/ 4 w 36"/>
                <a:gd name="T25" fmla="*/ 14 h 58"/>
                <a:gd name="T26" fmla="*/ 10 w 36"/>
                <a:gd name="T27" fmla="*/ 6 h 58"/>
                <a:gd name="T28" fmla="*/ 16 w 36"/>
                <a:gd name="T29" fmla="*/ 0 h 58"/>
                <a:gd name="T30" fmla="*/ 24 w 36"/>
                <a:gd name="T31" fmla="*/ 0 h 58"/>
                <a:gd name="T32" fmla="*/ 24 w 36"/>
                <a:gd name="T33" fmla="*/ 0 h 58"/>
                <a:gd name="T34" fmla="*/ 30 w 36"/>
                <a:gd name="T35" fmla="*/ 4 h 58"/>
                <a:gd name="T36" fmla="*/ 34 w 36"/>
                <a:gd name="T37" fmla="*/ 10 h 58"/>
                <a:gd name="T38" fmla="*/ 36 w 36"/>
                <a:gd name="T39" fmla="*/ 20 h 58"/>
                <a:gd name="T40" fmla="*/ 34 w 36"/>
                <a:gd name="T41" fmla="*/ 32 h 58"/>
                <a:gd name="T42" fmla="*/ 34 w 36"/>
                <a:gd name="T43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58">
                  <a:moveTo>
                    <a:pt x="34" y="32"/>
                  </a:moveTo>
                  <a:lnTo>
                    <a:pt x="34" y="32"/>
                  </a:lnTo>
                  <a:lnTo>
                    <a:pt x="30" y="44"/>
                  </a:lnTo>
                  <a:lnTo>
                    <a:pt x="26" y="52"/>
                  </a:lnTo>
                  <a:lnTo>
                    <a:pt x="18" y="58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6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14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6" y="20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E8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3244396" y="2592161"/>
              <a:ext cx="57150" cy="111125"/>
            </a:xfrm>
            <a:custGeom>
              <a:avLst/>
              <a:gdLst>
                <a:gd name="T0" fmla="*/ 0 w 36"/>
                <a:gd name="T1" fmla="*/ 38 h 70"/>
                <a:gd name="T2" fmla="*/ 0 w 36"/>
                <a:gd name="T3" fmla="*/ 38 h 70"/>
                <a:gd name="T4" fmla="*/ 4 w 36"/>
                <a:gd name="T5" fmla="*/ 52 h 70"/>
                <a:gd name="T6" fmla="*/ 10 w 36"/>
                <a:gd name="T7" fmla="*/ 62 h 70"/>
                <a:gd name="T8" fmla="*/ 18 w 36"/>
                <a:gd name="T9" fmla="*/ 68 h 70"/>
                <a:gd name="T10" fmla="*/ 22 w 36"/>
                <a:gd name="T11" fmla="*/ 70 h 70"/>
                <a:gd name="T12" fmla="*/ 26 w 36"/>
                <a:gd name="T13" fmla="*/ 70 h 70"/>
                <a:gd name="T14" fmla="*/ 26 w 36"/>
                <a:gd name="T15" fmla="*/ 70 h 70"/>
                <a:gd name="T16" fmla="*/ 28 w 36"/>
                <a:gd name="T17" fmla="*/ 68 h 70"/>
                <a:gd name="T18" fmla="*/ 32 w 36"/>
                <a:gd name="T19" fmla="*/ 66 h 70"/>
                <a:gd name="T20" fmla="*/ 36 w 36"/>
                <a:gd name="T21" fmla="*/ 58 h 70"/>
                <a:gd name="T22" fmla="*/ 36 w 36"/>
                <a:gd name="T23" fmla="*/ 46 h 70"/>
                <a:gd name="T24" fmla="*/ 34 w 36"/>
                <a:gd name="T25" fmla="*/ 32 h 70"/>
                <a:gd name="T26" fmla="*/ 34 w 36"/>
                <a:gd name="T27" fmla="*/ 32 h 70"/>
                <a:gd name="T28" fmla="*/ 30 w 36"/>
                <a:gd name="T29" fmla="*/ 18 h 70"/>
                <a:gd name="T30" fmla="*/ 24 w 36"/>
                <a:gd name="T31" fmla="*/ 8 h 70"/>
                <a:gd name="T32" fmla="*/ 18 w 36"/>
                <a:gd name="T33" fmla="*/ 2 h 70"/>
                <a:gd name="T34" fmla="*/ 14 w 36"/>
                <a:gd name="T35" fmla="*/ 0 h 70"/>
                <a:gd name="T36" fmla="*/ 10 w 36"/>
                <a:gd name="T37" fmla="*/ 0 h 70"/>
                <a:gd name="T38" fmla="*/ 10 w 36"/>
                <a:gd name="T39" fmla="*/ 0 h 70"/>
                <a:gd name="T40" fmla="*/ 8 w 36"/>
                <a:gd name="T41" fmla="*/ 2 h 70"/>
                <a:gd name="T42" fmla="*/ 4 w 36"/>
                <a:gd name="T43" fmla="*/ 4 h 70"/>
                <a:gd name="T44" fmla="*/ 0 w 36"/>
                <a:gd name="T45" fmla="*/ 12 h 70"/>
                <a:gd name="T46" fmla="*/ 0 w 36"/>
                <a:gd name="T47" fmla="*/ 24 h 70"/>
                <a:gd name="T48" fmla="*/ 0 w 36"/>
                <a:gd name="T49" fmla="*/ 38 h 70"/>
                <a:gd name="T50" fmla="*/ 0 w 36"/>
                <a:gd name="T51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70">
                  <a:moveTo>
                    <a:pt x="0" y="38"/>
                  </a:moveTo>
                  <a:lnTo>
                    <a:pt x="0" y="38"/>
                  </a:lnTo>
                  <a:lnTo>
                    <a:pt x="4" y="52"/>
                  </a:lnTo>
                  <a:lnTo>
                    <a:pt x="10" y="62"/>
                  </a:lnTo>
                  <a:lnTo>
                    <a:pt x="18" y="6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66"/>
                  </a:lnTo>
                  <a:lnTo>
                    <a:pt x="36" y="58"/>
                  </a:lnTo>
                  <a:lnTo>
                    <a:pt x="36" y="46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0" y="18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BE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53"/>
            <p:cNvSpPr>
              <a:spLocks/>
            </p:cNvSpPr>
            <p:nvPr/>
          </p:nvSpPr>
          <p:spPr bwMode="auto">
            <a:xfrm>
              <a:off x="3257096" y="2601686"/>
              <a:ext cx="60325" cy="92075"/>
            </a:xfrm>
            <a:custGeom>
              <a:avLst/>
              <a:gdLst>
                <a:gd name="T0" fmla="*/ 2 w 38"/>
                <a:gd name="T1" fmla="*/ 32 h 58"/>
                <a:gd name="T2" fmla="*/ 2 w 38"/>
                <a:gd name="T3" fmla="*/ 32 h 58"/>
                <a:gd name="T4" fmla="*/ 6 w 38"/>
                <a:gd name="T5" fmla="*/ 44 h 58"/>
                <a:gd name="T6" fmla="*/ 12 w 38"/>
                <a:gd name="T7" fmla="*/ 52 h 58"/>
                <a:gd name="T8" fmla="*/ 18 w 38"/>
                <a:gd name="T9" fmla="*/ 58 h 58"/>
                <a:gd name="T10" fmla="*/ 26 w 38"/>
                <a:gd name="T11" fmla="*/ 58 h 58"/>
                <a:gd name="T12" fmla="*/ 26 w 38"/>
                <a:gd name="T13" fmla="*/ 58 h 58"/>
                <a:gd name="T14" fmla="*/ 32 w 38"/>
                <a:gd name="T15" fmla="*/ 54 h 58"/>
                <a:gd name="T16" fmla="*/ 36 w 38"/>
                <a:gd name="T17" fmla="*/ 48 h 58"/>
                <a:gd name="T18" fmla="*/ 38 w 38"/>
                <a:gd name="T19" fmla="*/ 38 h 58"/>
                <a:gd name="T20" fmla="*/ 36 w 38"/>
                <a:gd name="T21" fmla="*/ 26 h 58"/>
                <a:gd name="T22" fmla="*/ 36 w 38"/>
                <a:gd name="T23" fmla="*/ 26 h 58"/>
                <a:gd name="T24" fmla="*/ 32 w 38"/>
                <a:gd name="T25" fmla="*/ 14 h 58"/>
                <a:gd name="T26" fmla="*/ 26 w 38"/>
                <a:gd name="T27" fmla="*/ 6 h 58"/>
                <a:gd name="T28" fmla="*/ 20 w 38"/>
                <a:gd name="T29" fmla="*/ 0 h 58"/>
                <a:gd name="T30" fmla="*/ 12 w 38"/>
                <a:gd name="T31" fmla="*/ 0 h 58"/>
                <a:gd name="T32" fmla="*/ 12 w 38"/>
                <a:gd name="T33" fmla="*/ 0 h 58"/>
                <a:gd name="T34" fmla="*/ 6 w 38"/>
                <a:gd name="T35" fmla="*/ 4 h 58"/>
                <a:gd name="T36" fmla="*/ 2 w 38"/>
                <a:gd name="T37" fmla="*/ 10 h 58"/>
                <a:gd name="T38" fmla="*/ 0 w 38"/>
                <a:gd name="T39" fmla="*/ 20 h 58"/>
                <a:gd name="T40" fmla="*/ 2 w 38"/>
                <a:gd name="T41" fmla="*/ 32 h 58"/>
                <a:gd name="T42" fmla="*/ 2 w 38"/>
                <a:gd name="T43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58">
                  <a:moveTo>
                    <a:pt x="2" y="32"/>
                  </a:moveTo>
                  <a:lnTo>
                    <a:pt x="2" y="32"/>
                  </a:lnTo>
                  <a:lnTo>
                    <a:pt x="6" y="44"/>
                  </a:lnTo>
                  <a:lnTo>
                    <a:pt x="12" y="52"/>
                  </a:lnTo>
                  <a:lnTo>
                    <a:pt x="18" y="58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32" y="54"/>
                  </a:lnTo>
                  <a:lnTo>
                    <a:pt x="36" y="48"/>
                  </a:lnTo>
                  <a:lnTo>
                    <a:pt x="38" y="3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2" y="14"/>
                  </a:lnTo>
                  <a:lnTo>
                    <a:pt x="26" y="6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E8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54"/>
            <p:cNvSpPr>
              <a:spLocks/>
            </p:cNvSpPr>
            <p:nvPr/>
          </p:nvSpPr>
          <p:spPr bwMode="auto">
            <a:xfrm>
              <a:off x="3269796" y="2214336"/>
              <a:ext cx="546100" cy="752475"/>
            </a:xfrm>
            <a:custGeom>
              <a:avLst/>
              <a:gdLst>
                <a:gd name="T0" fmla="*/ 340 w 344"/>
                <a:gd name="T1" fmla="*/ 248 h 474"/>
                <a:gd name="T2" fmla="*/ 330 w 344"/>
                <a:gd name="T3" fmla="*/ 310 h 474"/>
                <a:gd name="T4" fmla="*/ 308 w 344"/>
                <a:gd name="T5" fmla="*/ 368 h 474"/>
                <a:gd name="T6" fmla="*/ 300 w 344"/>
                <a:gd name="T7" fmla="*/ 382 h 474"/>
                <a:gd name="T8" fmla="*/ 274 w 344"/>
                <a:gd name="T9" fmla="*/ 414 h 474"/>
                <a:gd name="T10" fmla="*/ 242 w 344"/>
                <a:gd name="T11" fmla="*/ 442 h 474"/>
                <a:gd name="T12" fmla="*/ 210 w 344"/>
                <a:gd name="T13" fmla="*/ 464 h 474"/>
                <a:gd name="T14" fmla="*/ 194 w 344"/>
                <a:gd name="T15" fmla="*/ 470 h 474"/>
                <a:gd name="T16" fmla="*/ 174 w 344"/>
                <a:gd name="T17" fmla="*/ 474 h 474"/>
                <a:gd name="T18" fmla="*/ 172 w 344"/>
                <a:gd name="T19" fmla="*/ 474 h 474"/>
                <a:gd name="T20" fmla="*/ 164 w 344"/>
                <a:gd name="T21" fmla="*/ 474 h 474"/>
                <a:gd name="T22" fmla="*/ 154 w 344"/>
                <a:gd name="T23" fmla="*/ 470 h 474"/>
                <a:gd name="T24" fmla="*/ 120 w 344"/>
                <a:gd name="T25" fmla="*/ 454 h 474"/>
                <a:gd name="T26" fmla="*/ 88 w 344"/>
                <a:gd name="T27" fmla="*/ 428 h 474"/>
                <a:gd name="T28" fmla="*/ 58 w 344"/>
                <a:gd name="T29" fmla="*/ 398 h 474"/>
                <a:gd name="T30" fmla="*/ 38 w 344"/>
                <a:gd name="T31" fmla="*/ 368 h 474"/>
                <a:gd name="T32" fmla="*/ 26 w 344"/>
                <a:gd name="T33" fmla="*/ 338 h 474"/>
                <a:gd name="T34" fmla="*/ 12 w 344"/>
                <a:gd name="T35" fmla="*/ 278 h 474"/>
                <a:gd name="T36" fmla="*/ 6 w 344"/>
                <a:gd name="T37" fmla="*/ 248 h 474"/>
                <a:gd name="T38" fmla="*/ 2 w 344"/>
                <a:gd name="T39" fmla="*/ 208 h 474"/>
                <a:gd name="T40" fmla="*/ 2 w 344"/>
                <a:gd name="T41" fmla="*/ 166 h 474"/>
                <a:gd name="T42" fmla="*/ 8 w 344"/>
                <a:gd name="T43" fmla="*/ 120 h 474"/>
                <a:gd name="T44" fmla="*/ 26 w 344"/>
                <a:gd name="T45" fmla="*/ 74 h 474"/>
                <a:gd name="T46" fmla="*/ 48 w 344"/>
                <a:gd name="T47" fmla="*/ 44 h 474"/>
                <a:gd name="T48" fmla="*/ 68 w 344"/>
                <a:gd name="T49" fmla="*/ 26 h 474"/>
                <a:gd name="T50" fmla="*/ 92 w 344"/>
                <a:gd name="T51" fmla="*/ 14 h 474"/>
                <a:gd name="T52" fmla="*/ 122 w 344"/>
                <a:gd name="T53" fmla="*/ 4 h 474"/>
                <a:gd name="T54" fmla="*/ 160 w 344"/>
                <a:gd name="T55" fmla="*/ 0 h 474"/>
                <a:gd name="T56" fmla="*/ 180 w 344"/>
                <a:gd name="T57" fmla="*/ 0 h 474"/>
                <a:gd name="T58" fmla="*/ 208 w 344"/>
                <a:gd name="T59" fmla="*/ 4 h 474"/>
                <a:gd name="T60" fmla="*/ 238 w 344"/>
                <a:gd name="T61" fmla="*/ 12 h 474"/>
                <a:gd name="T62" fmla="*/ 270 w 344"/>
                <a:gd name="T63" fmla="*/ 28 h 474"/>
                <a:gd name="T64" fmla="*/ 302 w 344"/>
                <a:gd name="T65" fmla="*/ 56 h 474"/>
                <a:gd name="T66" fmla="*/ 326 w 344"/>
                <a:gd name="T67" fmla="*/ 100 h 474"/>
                <a:gd name="T68" fmla="*/ 342 w 344"/>
                <a:gd name="T69" fmla="*/ 164 h 474"/>
                <a:gd name="T70" fmla="*/ 340 w 344"/>
                <a:gd name="T71" fmla="*/ 2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474">
                  <a:moveTo>
                    <a:pt x="340" y="248"/>
                  </a:moveTo>
                  <a:lnTo>
                    <a:pt x="340" y="248"/>
                  </a:lnTo>
                  <a:lnTo>
                    <a:pt x="336" y="278"/>
                  </a:lnTo>
                  <a:lnTo>
                    <a:pt x="330" y="310"/>
                  </a:lnTo>
                  <a:lnTo>
                    <a:pt x="320" y="338"/>
                  </a:lnTo>
                  <a:lnTo>
                    <a:pt x="308" y="368"/>
                  </a:lnTo>
                  <a:lnTo>
                    <a:pt x="308" y="368"/>
                  </a:lnTo>
                  <a:lnTo>
                    <a:pt x="300" y="382"/>
                  </a:lnTo>
                  <a:lnTo>
                    <a:pt x="288" y="398"/>
                  </a:lnTo>
                  <a:lnTo>
                    <a:pt x="274" y="414"/>
                  </a:lnTo>
                  <a:lnTo>
                    <a:pt x="258" y="428"/>
                  </a:lnTo>
                  <a:lnTo>
                    <a:pt x="242" y="442"/>
                  </a:lnTo>
                  <a:lnTo>
                    <a:pt x="226" y="454"/>
                  </a:lnTo>
                  <a:lnTo>
                    <a:pt x="210" y="464"/>
                  </a:lnTo>
                  <a:lnTo>
                    <a:pt x="194" y="470"/>
                  </a:lnTo>
                  <a:lnTo>
                    <a:pt x="194" y="470"/>
                  </a:lnTo>
                  <a:lnTo>
                    <a:pt x="182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2" y="474"/>
                  </a:lnTo>
                  <a:lnTo>
                    <a:pt x="172" y="474"/>
                  </a:lnTo>
                  <a:lnTo>
                    <a:pt x="164" y="474"/>
                  </a:lnTo>
                  <a:lnTo>
                    <a:pt x="154" y="470"/>
                  </a:lnTo>
                  <a:lnTo>
                    <a:pt x="154" y="470"/>
                  </a:lnTo>
                  <a:lnTo>
                    <a:pt x="138" y="464"/>
                  </a:lnTo>
                  <a:lnTo>
                    <a:pt x="120" y="454"/>
                  </a:lnTo>
                  <a:lnTo>
                    <a:pt x="104" y="442"/>
                  </a:lnTo>
                  <a:lnTo>
                    <a:pt x="88" y="428"/>
                  </a:lnTo>
                  <a:lnTo>
                    <a:pt x="72" y="414"/>
                  </a:lnTo>
                  <a:lnTo>
                    <a:pt x="58" y="398"/>
                  </a:lnTo>
                  <a:lnTo>
                    <a:pt x="48" y="382"/>
                  </a:lnTo>
                  <a:lnTo>
                    <a:pt x="38" y="368"/>
                  </a:lnTo>
                  <a:lnTo>
                    <a:pt x="38" y="368"/>
                  </a:lnTo>
                  <a:lnTo>
                    <a:pt x="26" y="338"/>
                  </a:lnTo>
                  <a:lnTo>
                    <a:pt x="18" y="308"/>
                  </a:lnTo>
                  <a:lnTo>
                    <a:pt x="12" y="278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4" y="236"/>
                  </a:lnTo>
                  <a:lnTo>
                    <a:pt x="2" y="208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4" y="144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26" y="74"/>
                  </a:lnTo>
                  <a:lnTo>
                    <a:pt x="40" y="54"/>
                  </a:lnTo>
                  <a:lnTo>
                    <a:pt x="48" y="44"/>
                  </a:lnTo>
                  <a:lnTo>
                    <a:pt x="58" y="34"/>
                  </a:lnTo>
                  <a:lnTo>
                    <a:pt x="68" y="26"/>
                  </a:lnTo>
                  <a:lnTo>
                    <a:pt x="80" y="20"/>
                  </a:lnTo>
                  <a:lnTo>
                    <a:pt x="92" y="14"/>
                  </a:lnTo>
                  <a:lnTo>
                    <a:pt x="108" y="8"/>
                  </a:lnTo>
                  <a:lnTo>
                    <a:pt x="122" y="4"/>
                  </a:lnTo>
                  <a:lnTo>
                    <a:pt x="140" y="2"/>
                  </a:lnTo>
                  <a:lnTo>
                    <a:pt x="16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8" y="0"/>
                  </a:lnTo>
                  <a:lnTo>
                    <a:pt x="208" y="4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4" y="18"/>
                  </a:lnTo>
                  <a:lnTo>
                    <a:pt x="270" y="28"/>
                  </a:lnTo>
                  <a:lnTo>
                    <a:pt x="286" y="40"/>
                  </a:lnTo>
                  <a:lnTo>
                    <a:pt x="302" y="56"/>
                  </a:lnTo>
                  <a:lnTo>
                    <a:pt x="316" y="76"/>
                  </a:lnTo>
                  <a:lnTo>
                    <a:pt x="326" y="100"/>
                  </a:lnTo>
                  <a:lnTo>
                    <a:pt x="336" y="130"/>
                  </a:lnTo>
                  <a:lnTo>
                    <a:pt x="342" y="164"/>
                  </a:lnTo>
                  <a:lnTo>
                    <a:pt x="344" y="202"/>
                  </a:lnTo>
                  <a:lnTo>
                    <a:pt x="340" y="248"/>
                  </a:lnTo>
                  <a:lnTo>
                    <a:pt x="340" y="248"/>
                  </a:lnTo>
                  <a:close/>
                </a:path>
              </a:pathLst>
            </a:custGeom>
            <a:solidFill>
              <a:srgbClr val="FBBE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55"/>
            <p:cNvSpPr>
              <a:spLocks/>
            </p:cNvSpPr>
            <p:nvPr/>
          </p:nvSpPr>
          <p:spPr bwMode="auto">
            <a:xfrm>
              <a:off x="3095171" y="3062061"/>
              <a:ext cx="892175" cy="263525"/>
            </a:xfrm>
            <a:custGeom>
              <a:avLst/>
              <a:gdLst>
                <a:gd name="T0" fmla="*/ 554 w 562"/>
                <a:gd name="T1" fmla="*/ 114 h 166"/>
                <a:gd name="T2" fmla="*/ 554 w 562"/>
                <a:gd name="T3" fmla="*/ 114 h 166"/>
                <a:gd name="T4" fmla="*/ 548 w 562"/>
                <a:gd name="T5" fmla="*/ 98 h 166"/>
                <a:gd name="T6" fmla="*/ 538 w 562"/>
                <a:gd name="T7" fmla="*/ 80 h 166"/>
                <a:gd name="T8" fmla="*/ 528 w 562"/>
                <a:gd name="T9" fmla="*/ 66 h 166"/>
                <a:gd name="T10" fmla="*/ 514 w 562"/>
                <a:gd name="T11" fmla="*/ 52 h 166"/>
                <a:gd name="T12" fmla="*/ 500 w 562"/>
                <a:gd name="T13" fmla="*/ 42 h 166"/>
                <a:gd name="T14" fmla="*/ 482 w 562"/>
                <a:gd name="T15" fmla="*/ 32 h 166"/>
                <a:gd name="T16" fmla="*/ 466 w 562"/>
                <a:gd name="T17" fmla="*/ 26 h 166"/>
                <a:gd name="T18" fmla="*/ 446 w 562"/>
                <a:gd name="T19" fmla="*/ 24 h 166"/>
                <a:gd name="T20" fmla="*/ 446 w 562"/>
                <a:gd name="T21" fmla="*/ 24 h 166"/>
                <a:gd name="T22" fmla="*/ 406 w 562"/>
                <a:gd name="T23" fmla="*/ 18 h 166"/>
                <a:gd name="T24" fmla="*/ 364 w 562"/>
                <a:gd name="T25" fmla="*/ 12 h 166"/>
                <a:gd name="T26" fmla="*/ 282 w 562"/>
                <a:gd name="T27" fmla="*/ 0 h 166"/>
                <a:gd name="T28" fmla="*/ 282 w 562"/>
                <a:gd name="T29" fmla="*/ 0 h 166"/>
                <a:gd name="T30" fmla="*/ 198 w 562"/>
                <a:gd name="T31" fmla="*/ 12 h 166"/>
                <a:gd name="T32" fmla="*/ 156 w 562"/>
                <a:gd name="T33" fmla="*/ 18 h 166"/>
                <a:gd name="T34" fmla="*/ 116 w 562"/>
                <a:gd name="T35" fmla="*/ 24 h 166"/>
                <a:gd name="T36" fmla="*/ 116 w 562"/>
                <a:gd name="T37" fmla="*/ 24 h 166"/>
                <a:gd name="T38" fmla="*/ 96 w 562"/>
                <a:gd name="T39" fmla="*/ 26 h 166"/>
                <a:gd name="T40" fmla="*/ 80 w 562"/>
                <a:gd name="T41" fmla="*/ 32 h 166"/>
                <a:gd name="T42" fmla="*/ 62 w 562"/>
                <a:gd name="T43" fmla="*/ 42 h 166"/>
                <a:gd name="T44" fmla="*/ 48 w 562"/>
                <a:gd name="T45" fmla="*/ 52 h 166"/>
                <a:gd name="T46" fmla="*/ 34 w 562"/>
                <a:gd name="T47" fmla="*/ 66 h 166"/>
                <a:gd name="T48" fmla="*/ 24 w 562"/>
                <a:gd name="T49" fmla="*/ 80 h 166"/>
                <a:gd name="T50" fmla="*/ 14 w 562"/>
                <a:gd name="T51" fmla="*/ 98 h 166"/>
                <a:gd name="T52" fmla="*/ 8 w 562"/>
                <a:gd name="T53" fmla="*/ 114 h 166"/>
                <a:gd name="T54" fmla="*/ 8 w 562"/>
                <a:gd name="T55" fmla="*/ 114 h 166"/>
                <a:gd name="T56" fmla="*/ 2 w 562"/>
                <a:gd name="T57" fmla="*/ 140 h 166"/>
                <a:gd name="T58" fmla="*/ 0 w 562"/>
                <a:gd name="T59" fmla="*/ 166 h 166"/>
                <a:gd name="T60" fmla="*/ 282 w 562"/>
                <a:gd name="T61" fmla="*/ 166 h 166"/>
                <a:gd name="T62" fmla="*/ 562 w 562"/>
                <a:gd name="T63" fmla="*/ 166 h 166"/>
                <a:gd name="T64" fmla="*/ 562 w 562"/>
                <a:gd name="T65" fmla="*/ 166 h 166"/>
                <a:gd name="T66" fmla="*/ 560 w 562"/>
                <a:gd name="T67" fmla="*/ 140 h 166"/>
                <a:gd name="T68" fmla="*/ 554 w 562"/>
                <a:gd name="T69" fmla="*/ 114 h 166"/>
                <a:gd name="T70" fmla="*/ 554 w 562"/>
                <a:gd name="T71" fmla="*/ 1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2" h="166">
                  <a:moveTo>
                    <a:pt x="554" y="114"/>
                  </a:moveTo>
                  <a:lnTo>
                    <a:pt x="554" y="114"/>
                  </a:lnTo>
                  <a:lnTo>
                    <a:pt x="548" y="98"/>
                  </a:lnTo>
                  <a:lnTo>
                    <a:pt x="538" y="80"/>
                  </a:lnTo>
                  <a:lnTo>
                    <a:pt x="528" y="66"/>
                  </a:lnTo>
                  <a:lnTo>
                    <a:pt x="514" y="52"/>
                  </a:lnTo>
                  <a:lnTo>
                    <a:pt x="500" y="42"/>
                  </a:lnTo>
                  <a:lnTo>
                    <a:pt x="482" y="32"/>
                  </a:lnTo>
                  <a:lnTo>
                    <a:pt x="466" y="26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406" y="18"/>
                  </a:lnTo>
                  <a:lnTo>
                    <a:pt x="364" y="12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198" y="12"/>
                  </a:lnTo>
                  <a:lnTo>
                    <a:pt x="156" y="18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96" y="26"/>
                  </a:lnTo>
                  <a:lnTo>
                    <a:pt x="80" y="32"/>
                  </a:lnTo>
                  <a:lnTo>
                    <a:pt x="62" y="42"/>
                  </a:lnTo>
                  <a:lnTo>
                    <a:pt x="48" y="52"/>
                  </a:lnTo>
                  <a:lnTo>
                    <a:pt x="34" y="66"/>
                  </a:lnTo>
                  <a:lnTo>
                    <a:pt x="24" y="80"/>
                  </a:lnTo>
                  <a:lnTo>
                    <a:pt x="14" y="98"/>
                  </a:lnTo>
                  <a:lnTo>
                    <a:pt x="8" y="114"/>
                  </a:lnTo>
                  <a:lnTo>
                    <a:pt x="8" y="114"/>
                  </a:lnTo>
                  <a:lnTo>
                    <a:pt x="2" y="140"/>
                  </a:lnTo>
                  <a:lnTo>
                    <a:pt x="0" y="166"/>
                  </a:lnTo>
                  <a:lnTo>
                    <a:pt x="282" y="166"/>
                  </a:lnTo>
                  <a:lnTo>
                    <a:pt x="562" y="166"/>
                  </a:lnTo>
                  <a:lnTo>
                    <a:pt x="562" y="166"/>
                  </a:lnTo>
                  <a:lnTo>
                    <a:pt x="560" y="140"/>
                  </a:lnTo>
                  <a:lnTo>
                    <a:pt x="554" y="114"/>
                  </a:lnTo>
                  <a:lnTo>
                    <a:pt x="554" y="114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2834821" y="3331936"/>
              <a:ext cx="431800" cy="396875"/>
            </a:xfrm>
            <a:custGeom>
              <a:avLst/>
              <a:gdLst>
                <a:gd name="T0" fmla="*/ 116 w 272"/>
                <a:gd name="T1" fmla="*/ 224 h 250"/>
                <a:gd name="T2" fmla="*/ 116 w 272"/>
                <a:gd name="T3" fmla="*/ 224 h 250"/>
                <a:gd name="T4" fmla="*/ 98 w 272"/>
                <a:gd name="T5" fmla="*/ 234 h 250"/>
                <a:gd name="T6" fmla="*/ 84 w 272"/>
                <a:gd name="T7" fmla="*/ 242 h 250"/>
                <a:gd name="T8" fmla="*/ 70 w 272"/>
                <a:gd name="T9" fmla="*/ 246 h 250"/>
                <a:gd name="T10" fmla="*/ 58 w 272"/>
                <a:gd name="T11" fmla="*/ 250 h 250"/>
                <a:gd name="T12" fmla="*/ 46 w 272"/>
                <a:gd name="T13" fmla="*/ 250 h 250"/>
                <a:gd name="T14" fmla="*/ 38 w 272"/>
                <a:gd name="T15" fmla="*/ 250 h 250"/>
                <a:gd name="T16" fmla="*/ 30 w 272"/>
                <a:gd name="T17" fmla="*/ 250 h 250"/>
                <a:gd name="T18" fmla="*/ 22 w 272"/>
                <a:gd name="T19" fmla="*/ 248 h 250"/>
                <a:gd name="T20" fmla="*/ 12 w 272"/>
                <a:gd name="T21" fmla="*/ 242 h 250"/>
                <a:gd name="T22" fmla="*/ 4 w 272"/>
                <a:gd name="T23" fmla="*/ 234 h 250"/>
                <a:gd name="T24" fmla="*/ 0 w 272"/>
                <a:gd name="T25" fmla="*/ 226 h 250"/>
                <a:gd name="T26" fmla="*/ 136 w 272"/>
                <a:gd name="T27" fmla="*/ 0 h 250"/>
                <a:gd name="T28" fmla="*/ 272 w 272"/>
                <a:gd name="T29" fmla="*/ 52 h 250"/>
                <a:gd name="T30" fmla="*/ 272 w 272"/>
                <a:gd name="T31" fmla="*/ 52 h 250"/>
                <a:gd name="T32" fmla="*/ 262 w 272"/>
                <a:gd name="T33" fmla="*/ 72 h 250"/>
                <a:gd name="T34" fmla="*/ 250 w 272"/>
                <a:gd name="T35" fmla="*/ 94 h 250"/>
                <a:gd name="T36" fmla="*/ 232 w 272"/>
                <a:gd name="T37" fmla="*/ 120 h 250"/>
                <a:gd name="T38" fmla="*/ 210 w 272"/>
                <a:gd name="T39" fmla="*/ 150 h 250"/>
                <a:gd name="T40" fmla="*/ 182 w 272"/>
                <a:gd name="T41" fmla="*/ 178 h 250"/>
                <a:gd name="T42" fmla="*/ 168 w 272"/>
                <a:gd name="T43" fmla="*/ 192 h 250"/>
                <a:gd name="T44" fmla="*/ 152 w 272"/>
                <a:gd name="T45" fmla="*/ 204 h 250"/>
                <a:gd name="T46" fmla="*/ 134 w 272"/>
                <a:gd name="T47" fmla="*/ 216 h 250"/>
                <a:gd name="T48" fmla="*/ 116 w 272"/>
                <a:gd name="T49" fmla="*/ 224 h 250"/>
                <a:gd name="T50" fmla="*/ 116 w 272"/>
                <a:gd name="T51" fmla="*/ 22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2" h="250">
                  <a:moveTo>
                    <a:pt x="116" y="224"/>
                  </a:moveTo>
                  <a:lnTo>
                    <a:pt x="116" y="224"/>
                  </a:lnTo>
                  <a:lnTo>
                    <a:pt x="98" y="234"/>
                  </a:lnTo>
                  <a:lnTo>
                    <a:pt x="84" y="242"/>
                  </a:lnTo>
                  <a:lnTo>
                    <a:pt x="70" y="246"/>
                  </a:lnTo>
                  <a:lnTo>
                    <a:pt x="58" y="250"/>
                  </a:lnTo>
                  <a:lnTo>
                    <a:pt x="46" y="250"/>
                  </a:lnTo>
                  <a:lnTo>
                    <a:pt x="38" y="250"/>
                  </a:lnTo>
                  <a:lnTo>
                    <a:pt x="30" y="250"/>
                  </a:lnTo>
                  <a:lnTo>
                    <a:pt x="22" y="248"/>
                  </a:lnTo>
                  <a:lnTo>
                    <a:pt x="12" y="242"/>
                  </a:lnTo>
                  <a:lnTo>
                    <a:pt x="4" y="234"/>
                  </a:lnTo>
                  <a:lnTo>
                    <a:pt x="0" y="226"/>
                  </a:lnTo>
                  <a:lnTo>
                    <a:pt x="136" y="0"/>
                  </a:lnTo>
                  <a:lnTo>
                    <a:pt x="272" y="52"/>
                  </a:lnTo>
                  <a:lnTo>
                    <a:pt x="272" y="52"/>
                  </a:lnTo>
                  <a:lnTo>
                    <a:pt x="262" y="72"/>
                  </a:lnTo>
                  <a:lnTo>
                    <a:pt x="250" y="94"/>
                  </a:lnTo>
                  <a:lnTo>
                    <a:pt x="232" y="120"/>
                  </a:lnTo>
                  <a:lnTo>
                    <a:pt x="210" y="150"/>
                  </a:lnTo>
                  <a:lnTo>
                    <a:pt x="182" y="178"/>
                  </a:lnTo>
                  <a:lnTo>
                    <a:pt x="168" y="192"/>
                  </a:lnTo>
                  <a:lnTo>
                    <a:pt x="152" y="204"/>
                  </a:lnTo>
                  <a:lnTo>
                    <a:pt x="134" y="216"/>
                  </a:lnTo>
                  <a:lnTo>
                    <a:pt x="116" y="224"/>
                  </a:lnTo>
                  <a:lnTo>
                    <a:pt x="116" y="224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3260271" y="3325586"/>
              <a:ext cx="561975" cy="682625"/>
            </a:xfrm>
            <a:custGeom>
              <a:avLst/>
              <a:gdLst>
                <a:gd name="T0" fmla="*/ 18 w 354"/>
                <a:gd name="T1" fmla="*/ 0 h 430"/>
                <a:gd name="T2" fmla="*/ 346 w 354"/>
                <a:gd name="T3" fmla="*/ 0 h 430"/>
                <a:gd name="T4" fmla="*/ 346 w 354"/>
                <a:gd name="T5" fmla="*/ 0 h 430"/>
                <a:gd name="T6" fmla="*/ 342 w 354"/>
                <a:gd name="T7" fmla="*/ 12 h 430"/>
                <a:gd name="T8" fmla="*/ 334 w 354"/>
                <a:gd name="T9" fmla="*/ 44 h 430"/>
                <a:gd name="T10" fmla="*/ 324 w 354"/>
                <a:gd name="T11" fmla="*/ 92 h 430"/>
                <a:gd name="T12" fmla="*/ 314 w 354"/>
                <a:gd name="T13" fmla="*/ 154 h 430"/>
                <a:gd name="T14" fmla="*/ 312 w 354"/>
                <a:gd name="T15" fmla="*/ 186 h 430"/>
                <a:gd name="T16" fmla="*/ 310 w 354"/>
                <a:gd name="T17" fmla="*/ 222 h 430"/>
                <a:gd name="T18" fmla="*/ 310 w 354"/>
                <a:gd name="T19" fmla="*/ 258 h 430"/>
                <a:gd name="T20" fmla="*/ 314 w 354"/>
                <a:gd name="T21" fmla="*/ 294 h 430"/>
                <a:gd name="T22" fmla="*/ 318 w 354"/>
                <a:gd name="T23" fmla="*/ 330 h 430"/>
                <a:gd name="T24" fmla="*/ 328 w 354"/>
                <a:gd name="T25" fmla="*/ 364 h 430"/>
                <a:gd name="T26" fmla="*/ 338 w 354"/>
                <a:gd name="T27" fmla="*/ 398 h 430"/>
                <a:gd name="T28" fmla="*/ 354 w 354"/>
                <a:gd name="T29" fmla="*/ 430 h 430"/>
                <a:gd name="T30" fmla="*/ 0 w 354"/>
                <a:gd name="T31" fmla="*/ 430 h 430"/>
                <a:gd name="T32" fmla="*/ 0 w 354"/>
                <a:gd name="T33" fmla="*/ 430 h 430"/>
                <a:gd name="T34" fmla="*/ 4 w 354"/>
                <a:gd name="T35" fmla="*/ 424 h 430"/>
                <a:gd name="T36" fmla="*/ 12 w 354"/>
                <a:gd name="T37" fmla="*/ 406 h 430"/>
                <a:gd name="T38" fmla="*/ 22 w 354"/>
                <a:gd name="T39" fmla="*/ 374 h 430"/>
                <a:gd name="T40" fmla="*/ 26 w 354"/>
                <a:gd name="T41" fmla="*/ 354 h 430"/>
                <a:gd name="T42" fmla="*/ 32 w 354"/>
                <a:gd name="T43" fmla="*/ 330 h 430"/>
                <a:gd name="T44" fmla="*/ 36 w 354"/>
                <a:gd name="T45" fmla="*/ 302 h 430"/>
                <a:gd name="T46" fmla="*/ 40 w 354"/>
                <a:gd name="T47" fmla="*/ 270 h 430"/>
                <a:gd name="T48" fmla="*/ 40 w 354"/>
                <a:gd name="T49" fmla="*/ 236 h 430"/>
                <a:gd name="T50" fmla="*/ 40 w 354"/>
                <a:gd name="T51" fmla="*/ 196 h 430"/>
                <a:gd name="T52" fmla="*/ 38 w 354"/>
                <a:gd name="T53" fmla="*/ 154 h 430"/>
                <a:gd name="T54" fmla="*/ 34 w 354"/>
                <a:gd name="T55" fmla="*/ 106 h 430"/>
                <a:gd name="T56" fmla="*/ 28 w 354"/>
                <a:gd name="T57" fmla="*/ 56 h 430"/>
                <a:gd name="T58" fmla="*/ 18 w 354"/>
                <a:gd name="T59" fmla="*/ 0 h 430"/>
                <a:gd name="T60" fmla="*/ 18 w 354"/>
                <a:gd name="T6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430">
                  <a:moveTo>
                    <a:pt x="18" y="0"/>
                  </a:moveTo>
                  <a:lnTo>
                    <a:pt x="346" y="0"/>
                  </a:lnTo>
                  <a:lnTo>
                    <a:pt x="346" y="0"/>
                  </a:lnTo>
                  <a:lnTo>
                    <a:pt x="342" y="12"/>
                  </a:lnTo>
                  <a:lnTo>
                    <a:pt x="334" y="44"/>
                  </a:lnTo>
                  <a:lnTo>
                    <a:pt x="324" y="92"/>
                  </a:lnTo>
                  <a:lnTo>
                    <a:pt x="314" y="154"/>
                  </a:lnTo>
                  <a:lnTo>
                    <a:pt x="312" y="186"/>
                  </a:lnTo>
                  <a:lnTo>
                    <a:pt x="310" y="222"/>
                  </a:lnTo>
                  <a:lnTo>
                    <a:pt x="310" y="258"/>
                  </a:lnTo>
                  <a:lnTo>
                    <a:pt x="314" y="294"/>
                  </a:lnTo>
                  <a:lnTo>
                    <a:pt x="318" y="330"/>
                  </a:lnTo>
                  <a:lnTo>
                    <a:pt x="328" y="364"/>
                  </a:lnTo>
                  <a:lnTo>
                    <a:pt x="338" y="398"/>
                  </a:lnTo>
                  <a:lnTo>
                    <a:pt x="354" y="430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4" y="424"/>
                  </a:lnTo>
                  <a:lnTo>
                    <a:pt x="12" y="406"/>
                  </a:lnTo>
                  <a:lnTo>
                    <a:pt x="22" y="374"/>
                  </a:lnTo>
                  <a:lnTo>
                    <a:pt x="26" y="354"/>
                  </a:lnTo>
                  <a:lnTo>
                    <a:pt x="32" y="330"/>
                  </a:lnTo>
                  <a:lnTo>
                    <a:pt x="36" y="302"/>
                  </a:lnTo>
                  <a:lnTo>
                    <a:pt x="40" y="270"/>
                  </a:lnTo>
                  <a:lnTo>
                    <a:pt x="40" y="236"/>
                  </a:lnTo>
                  <a:lnTo>
                    <a:pt x="40" y="196"/>
                  </a:lnTo>
                  <a:lnTo>
                    <a:pt x="38" y="154"/>
                  </a:lnTo>
                  <a:lnTo>
                    <a:pt x="34" y="106"/>
                  </a:lnTo>
                  <a:lnTo>
                    <a:pt x="28" y="5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3107871" y="3887561"/>
              <a:ext cx="857250" cy="450850"/>
            </a:xfrm>
            <a:custGeom>
              <a:avLst/>
              <a:gdLst>
                <a:gd name="T0" fmla="*/ 100 w 540"/>
                <a:gd name="T1" fmla="*/ 0 h 284"/>
                <a:gd name="T2" fmla="*/ 436 w 540"/>
                <a:gd name="T3" fmla="*/ 0 h 284"/>
                <a:gd name="T4" fmla="*/ 436 w 540"/>
                <a:gd name="T5" fmla="*/ 0 h 284"/>
                <a:gd name="T6" fmla="*/ 450 w 540"/>
                <a:gd name="T7" fmla="*/ 16 h 284"/>
                <a:gd name="T8" fmla="*/ 478 w 540"/>
                <a:gd name="T9" fmla="*/ 54 h 284"/>
                <a:gd name="T10" fmla="*/ 496 w 540"/>
                <a:gd name="T11" fmla="*/ 80 h 284"/>
                <a:gd name="T12" fmla="*/ 512 w 540"/>
                <a:gd name="T13" fmla="*/ 106 h 284"/>
                <a:gd name="T14" fmla="*/ 526 w 540"/>
                <a:gd name="T15" fmla="*/ 136 h 284"/>
                <a:gd name="T16" fmla="*/ 536 w 540"/>
                <a:gd name="T17" fmla="*/ 164 h 284"/>
                <a:gd name="T18" fmla="*/ 538 w 540"/>
                <a:gd name="T19" fmla="*/ 180 h 284"/>
                <a:gd name="T20" fmla="*/ 540 w 540"/>
                <a:gd name="T21" fmla="*/ 194 h 284"/>
                <a:gd name="T22" fmla="*/ 538 w 540"/>
                <a:gd name="T23" fmla="*/ 206 h 284"/>
                <a:gd name="T24" fmla="*/ 536 w 540"/>
                <a:gd name="T25" fmla="*/ 220 h 284"/>
                <a:gd name="T26" fmla="*/ 530 w 540"/>
                <a:gd name="T27" fmla="*/ 232 h 284"/>
                <a:gd name="T28" fmla="*/ 524 w 540"/>
                <a:gd name="T29" fmla="*/ 242 h 284"/>
                <a:gd name="T30" fmla="*/ 514 w 540"/>
                <a:gd name="T31" fmla="*/ 252 h 284"/>
                <a:gd name="T32" fmla="*/ 500 w 540"/>
                <a:gd name="T33" fmla="*/ 260 h 284"/>
                <a:gd name="T34" fmla="*/ 484 w 540"/>
                <a:gd name="T35" fmla="*/ 268 h 284"/>
                <a:gd name="T36" fmla="*/ 466 w 540"/>
                <a:gd name="T37" fmla="*/ 274 h 284"/>
                <a:gd name="T38" fmla="*/ 442 w 540"/>
                <a:gd name="T39" fmla="*/ 278 h 284"/>
                <a:gd name="T40" fmla="*/ 416 w 540"/>
                <a:gd name="T41" fmla="*/ 280 h 284"/>
                <a:gd name="T42" fmla="*/ 386 w 540"/>
                <a:gd name="T43" fmla="*/ 280 h 284"/>
                <a:gd name="T44" fmla="*/ 352 w 540"/>
                <a:gd name="T45" fmla="*/ 280 h 284"/>
                <a:gd name="T46" fmla="*/ 314 w 540"/>
                <a:gd name="T47" fmla="*/ 276 h 284"/>
                <a:gd name="T48" fmla="*/ 270 w 540"/>
                <a:gd name="T49" fmla="*/ 268 h 284"/>
                <a:gd name="T50" fmla="*/ 270 w 540"/>
                <a:gd name="T51" fmla="*/ 268 h 284"/>
                <a:gd name="T52" fmla="*/ 250 w 540"/>
                <a:gd name="T53" fmla="*/ 274 h 284"/>
                <a:gd name="T54" fmla="*/ 202 w 540"/>
                <a:gd name="T55" fmla="*/ 280 h 284"/>
                <a:gd name="T56" fmla="*/ 170 w 540"/>
                <a:gd name="T57" fmla="*/ 284 h 284"/>
                <a:gd name="T58" fmla="*/ 138 w 540"/>
                <a:gd name="T59" fmla="*/ 284 h 284"/>
                <a:gd name="T60" fmla="*/ 104 w 540"/>
                <a:gd name="T61" fmla="*/ 284 h 284"/>
                <a:gd name="T62" fmla="*/ 74 w 540"/>
                <a:gd name="T63" fmla="*/ 278 h 284"/>
                <a:gd name="T64" fmla="*/ 58 w 540"/>
                <a:gd name="T65" fmla="*/ 274 h 284"/>
                <a:gd name="T66" fmla="*/ 46 w 540"/>
                <a:gd name="T67" fmla="*/ 268 h 284"/>
                <a:gd name="T68" fmla="*/ 34 w 540"/>
                <a:gd name="T69" fmla="*/ 262 h 284"/>
                <a:gd name="T70" fmla="*/ 22 w 540"/>
                <a:gd name="T71" fmla="*/ 254 h 284"/>
                <a:gd name="T72" fmla="*/ 14 w 540"/>
                <a:gd name="T73" fmla="*/ 244 h 284"/>
                <a:gd name="T74" fmla="*/ 8 w 540"/>
                <a:gd name="T75" fmla="*/ 232 h 284"/>
                <a:gd name="T76" fmla="*/ 2 w 540"/>
                <a:gd name="T77" fmla="*/ 220 h 284"/>
                <a:gd name="T78" fmla="*/ 0 w 540"/>
                <a:gd name="T79" fmla="*/ 204 h 284"/>
                <a:gd name="T80" fmla="*/ 2 w 540"/>
                <a:gd name="T81" fmla="*/ 186 h 284"/>
                <a:gd name="T82" fmla="*/ 6 w 540"/>
                <a:gd name="T83" fmla="*/ 168 h 284"/>
                <a:gd name="T84" fmla="*/ 12 w 540"/>
                <a:gd name="T85" fmla="*/ 146 h 284"/>
                <a:gd name="T86" fmla="*/ 22 w 540"/>
                <a:gd name="T87" fmla="*/ 122 h 284"/>
                <a:gd name="T88" fmla="*/ 36 w 540"/>
                <a:gd name="T89" fmla="*/ 96 h 284"/>
                <a:gd name="T90" fmla="*/ 54 w 540"/>
                <a:gd name="T91" fmla="*/ 66 h 284"/>
                <a:gd name="T92" fmla="*/ 74 w 540"/>
                <a:gd name="T93" fmla="*/ 36 h 284"/>
                <a:gd name="T94" fmla="*/ 100 w 540"/>
                <a:gd name="T95" fmla="*/ 0 h 284"/>
                <a:gd name="T96" fmla="*/ 100 w 540"/>
                <a:gd name="T9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0" h="284">
                  <a:moveTo>
                    <a:pt x="100" y="0"/>
                  </a:moveTo>
                  <a:lnTo>
                    <a:pt x="436" y="0"/>
                  </a:lnTo>
                  <a:lnTo>
                    <a:pt x="436" y="0"/>
                  </a:lnTo>
                  <a:lnTo>
                    <a:pt x="450" y="16"/>
                  </a:lnTo>
                  <a:lnTo>
                    <a:pt x="478" y="54"/>
                  </a:lnTo>
                  <a:lnTo>
                    <a:pt x="496" y="80"/>
                  </a:lnTo>
                  <a:lnTo>
                    <a:pt x="512" y="106"/>
                  </a:lnTo>
                  <a:lnTo>
                    <a:pt x="526" y="136"/>
                  </a:lnTo>
                  <a:lnTo>
                    <a:pt x="536" y="164"/>
                  </a:lnTo>
                  <a:lnTo>
                    <a:pt x="538" y="180"/>
                  </a:lnTo>
                  <a:lnTo>
                    <a:pt x="540" y="194"/>
                  </a:lnTo>
                  <a:lnTo>
                    <a:pt x="538" y="206"/>
                  </a:lnTo>
                  <a:lnTo>
                    <a:pt x="536" y="220"/>
                  </a:lnTo>
                  <a:lnTo>
                    <a:pt x="530" y="232"/>
                  </a:lnTo>
                  <a:lnTo>
                    <a:pt x="524" y="242"/>
                  </a:lnTo>
                  <a:lnTo>
                    <a:pt x="514" y="252"/>
                  </a:lnTo>
                  <a:lnTo>
                    <a:pt x="500" y="260"/>
                  </a:lnTo>
                  <a:lnTo>
                    <a:pt x="484" y="268"/>
                  </a:lnTo>
                  <a:lnTo>
                    <a:pt x="466" y="274"/>
                  </a:lnTo>
                  <a:lnTo>
                    <a:pt x="442" y="278"/>
                  </a:lnTo>
                  <a:lnTo>
                    <a:pt x="416" y="280"/>
                  </a:lnTo>
                  <a:lnTo>
                    <a:pt x="386" y="280"/>
                  </a:lnTo>
                  <a:lnTo>
                    <a:pt x="352" y="280"/>
                  </a:lnTo>
                  <a:lnTo>
                    <a:pt x="314" y="276"/>
                  </a:lnTo>
                  <a:lnTo>
                    <a:pt x="270" y="268"/>
                  </a:lnTo>
                  <a:lnTo>
                    <a:pt x="270" y="268"/>
                  </a:lnTo>
                  <a:lnTo>
                    <a:pt x="250" y="274"/>
                  </a:lnTo>
                  <a:lnTo>
                    <a:pt x="202" y="280"/>
                  </a:lnTo>
                  <a:lnTo>
                    <a:pt x="170" y="284"/>
                  </a:lnTo>
                  <a:lnTo>
                    <a:pt x="138" y="284"/>
                  </a:lnTo>
                  <a:lnTo>
                    <a:pt x="104" y="284"/>
                  </a:lnTo>
                  <a:lnTo>
                    <a:pt x="74" y="278"/>
                  </a:lnTo>
                  <a:lnTo>
                    <a:pt x="58" y="274"/>
                  </a:lnTo>
                  <a:lnTo>
                    <a:pt x="46" y="268"/>
                  </a:lnTo>
                  <a:lnTo>
                    <a:pt x="34" y="262"/>
                  </a:lnTo>
                  <a:lnTo>
                    <a:pt x="22" y="254"/>
                  </a:lnTo>
                  <a:lnTo>
                    <a:pt x="14" y="244"/>
                  </a:lnTo>
                  <a:lnTo>
                    <a:pt x="8" y="232"/>
                  </a:lnTo>
                  <a:lnTo>
                    <a:pt x="2" y="220"/>
                  </a:lnTo>
                  <a:lnTo>
                    <a:pt x="0" y="204"/>
                  </a:lnTo>
                  <a:lnTo>
                    <a:pt x="2" y="186"/>
                  </a:lnTo>
                  <a:lnTo>
                    <a:pt x="6" y="168"/>
                  </a:lnTo>
                  <a:lnTo>
                    <a:pt x="12" y="146"/>
                  </a:lnTo>
                  <a:lnTo>
                    <a:pt x="22" y="122"/>
                  </a:lnTo>
                  <a:lnTo>
                    <a:pt x="36" y="96"/>
                  </a:lnTo>
                  <a:lnTo>
                    <a:pt x="54" y="66"/>
                  </a:lnTo>
                  <a:lnTo>
                    <a:pt x="74" y="3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2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3399971" y="5297261"/>
              <a:ext cx="161925" cy="336550"/>
            </a:xfrm>
            <a:custGeom>
              <a:avLst/>
              <a:gdLst>
                <a:gd name="T0" fmla="*/ 0 w 102"/>
                <a:gd name="T1" fmla="*/ 16 h 212"/>
                <a:gd name="T2" fmla="*/ 72 w 102"/>
                <a:gd name="T3" fmla="*/ 0 h 212"/>
                <a:gd name="T4" fmla="*/ 98 w 102"/>
                <a:gd name="T5" fmla="*/ 108 h 212"/>
                <a:gd name="T6" fmla="*/ 98 w 102"/>
                <a:gd name="T7" fmla="*/ 108 h 212"/>
                <a:gd name="T8" fmla="*/ 100 w 102"/>
                <a:gd name="T9" fmla="*/ 122 h 212"/>
                <a:gd name="T10" fmla="*/ 102 w 102"/>
                <a:gd name="T11" fmla="*/ 136 h 212"/>
                <a:gd name="T12" fmla="*/ 102 w 102"/>
                <a:gd name="T13" fmla="*/ 152 h 212"/>
                <a:gd name="T14" fmla="*/ 100 w 102"/>
                <a:gd name="T15" fmla="*/ 170 h 212"/>
                <a:gd name="T16" fmla="*/ 96 w 102"/>
                <a:gd name="T17" fmla="*/ 188 h 212"/>
                <a:gd name="T18" fmla="*/ 92 w 102"/>
                <a:gd name="T19" fmla="*/ 194 h 212"/>
                <a:gd name="T20" fmla="*/ 86 w 102"/>
                <a:gd name="T21" fmla="*/ 202 h 212"/>
                <a:gd name="T22" fmla="*/ 80 w 102"/>
                <a:gd name="T23" fmla="*/ 208 h 212"/>
                <a:gd name="T24" fmla="*/ 74 w 102"/>
                <a:gd name="T25" fmla="*/ 212 h 212"/>
                <a:gd name="T26" fmla="*/ 74 w 102"/>
                <a:gd name="T27" fmla="*/ 212 h 212"/>
                <a:gd name="T28" fmla="*/ 68 w 102"/>
                <a:gd name="T29" fmla="*/ 210 h 212"/>
                <a:gd name="T30" fmla="*/ 60 w 102"/>
                <a:gd name="T31" fmla="*/ 206 h 212"/>
                <a:gd name="T32" fmla="*/ 52 w 102"/>
                <a:gd name="T33" fmla="*/ 198 h 212"/>
                <a:gd name="T34" fmla="*/ 44 w 102"/>
                <a:gd name="T35" fmla="*/ 188 h 212"/>
                <a:gd name="T36" fmla="*/ 34 w 102"/>
                <a:gd name="T37" fmla="*/ 174 h 212"/>
                <a:gd name="T38" fmla="*/ 26 w 102"/>
                <a:gd name="T39" fmla="*/ 154 h 212"/>
                <a:gd name="T40" fmla="*/ 20 w 102"/>
                <a:gd name="T41" fmla="*/ 128 h 212"/>
                <a:gd name="T42" fmla="*/ 0 w 102"/>
                <a:gd name="T43" fmla="*/ 1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2">
                  <a:moveTo>
                    <a:pt x="0" y="16"/>
                  </a:moveTo>
                  <a:lnTo>
                    <a:pt x="72" y="0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0" y="122"/>
                  </a:lnTo>
                  <a:lnTo>
                    <a:pt x="102" y="136"/>
                  </a:lnTo>
                  <a:lnTo>
                    <a:pt x="102" y="152"/>
                  </a:lnTo>
                  <a:lnTo>
                    <a:pt x="100" y="170"/>
                  </a:lnTo>
                  <a:lnTo>
                    <a:pt x="96" y="188"/>
                  </a:lnTo>
                  <a:lnTo>
                    <a:pt x="92" y="194"/>
                  </a:lnTo>
                  <a:lnTo>
                    <a:pt x="86" y="202"/>
                  </a:lnTo>
                  <a:lnTo>
                    <a:pt x="80" y="208"/>
                  </a:lnTo>
                  <a:lnTo>
                    <a:pt x="74" y="212"/>
                  </a:lnTo>
                  <a:lnTo>
                    <a:pt x="74" y="212"/>
                  </a:lnTo>
                  <a:lnTo>
                    <a:pt x="68" y="210"/>
                  </a:lnTo>
                  <a:lnTo>
                    <a:pt x="60" y="206"/>
                  </a:lnTo>
                  <a:lnTo>
                    <a:pt x="52" y="198"/>
                  </a:lnTo>
                  <a:lnTo>
                    <a:pt x="44" y="188"/>
                  </a:lnTo>
                  <a:lnTo>
                    <a:pt x="34" y="174"/>
                  </a:lnTo>
                  <a:lnTo>
                    <a:pt x="26" y="154"/>
                  </a:lnTo>
                  <a:lnTo>
                    <a:pt x="20" y="12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3431721" y="5465536"/>
              <a:ext cx="155575" cy="231775"/>
            </a:xfrm>
            <a:custGeom>
              <a:avLst/>
              <a:gdLst>
                <a:gd name="T0" fmla="*/ 0 w 98"/>
                <a:gd name="T1" fmla="*/ 16 h 146"/>
                <a:gd name="T2" fmla="*/ 0 w 98"/>
                <a:gd name="T3" fmla="*/ 16 h 146"/>
                <a:gd name="T4" fmla="*/ 6 w 98"/>
                <a:gd name="T5" fmla="*/ 16 h 146"/>
                <a:gd name="T6" fmla="*/ 24 w 98"/>
                <a:gd name="T7" fmla="*/ 14 h 146"/>
                <a:gd name="T8" fmla="*/ 50 w 98"/>
                <a:gd name="T9" fmla="*/ 8 h 146"/>
                <a:gd name="T10" fmla="*/ 62 w 98"/>
                <a:gd name="T11" fmla="*/ 4 h 146"/>
                <a:gd name="T12" fmla="*/ 78 w 98"/>
                <a:gd name="T13" fmla="*/ 0 h 146"/>
                <a:gd name="T14" fmla="*/ 78 w 98"/>
                <a:gd name="T15" fmla="*/ 0 h 146"/>
                <a:gd name="T16" fmla="*/ 84 w 98"/>
                <a:gd name="T17" fmla="*/ 20 h 146"/>
                <a:gd name="T18" fmla="*/ 92 w 98"/>
                <a:gd name="T19" fmla="*/ 42 h 146"/>
                <a:gd name="T20" fmla="*/ 96 w 98"/>
                <a:gd name="T21" fmla="*/ 68 h 146"/>
                <a:gd name="T22" fmla="*/ 98 w 98"/>
                <a:gd name="T23" fmla="*/ 94 h 146"/>
                <a:gd name="T24" fmla="*/ 98 w 98"/>
                <a:gd name="T25" fmla="*/ 106 h 146"/>
                <a:gd name="T26" fmla="*/ 96 w 98"/>
                <a:gd name="T27" fmla="*/ 118 h 146"/>
                <a:gd name="T28" fmla="*/ 92 w 98"/>
                <a:gd name="T29" fmla="*/ 128 h 146"/>
                <a:gd name="T30" fmla="*/ 84 w 98"/>
                <a:gd name="T31" fmla="*/ 136 h 146"/>
                <a:gd name="T32" fmla="*/ 76 w 98"/>
                <a:gd name="T33" fmla="*/ 142 h 146"/>
                <a:gd name="T34" fmla="*/ 64 w 98"/>
                <a:gd name="T35" fmla="*/ 146 h 146"/>
                <a:gd name="T36" fmla="*/ 64 w 98"/>
                <a:gd name="T37" fmla="*/ 146 h 146"/>
                <a:gd name="T38" fmla="*/ 62 w 98"/>
                <a:gd name="T39" fmla="*/ 146 h 146"/>
                <a:gd name="T40" fmla="*/ 54 w 98"/>
                <a:gd name="T41" fmla="*/ 144 h 146"/>
                <a:gd name="T42" fmla="*/ 44 w 98"/>
                <a:gd name="T43" fmla="*/ 140 h 146"/>
                <a:gd name="T44" fmla="*/ 34 w 98"/>
                <a:gd name="T45" fmla="*/ 132 h 146"/>
                <a:gd name="T46" fmla="*/ 28 w 98"/>
                <a:gd name="T47" fmla="*/ 126 h 146"/>
                <a:gd name="T48" fmla="*/ 22 w 98"/>
                <a:gd name="T49" fmla="*/ 118 h 146"/>
                <a:gd name="T50" fmla="*/ 16 w 98"/>
                <a:gd name="T51" fmla="*/ 106 h 146"/>
                <a:gd name="T52" fmla="*/ 12 w 98"/>
                <a:gd name="T53" fmla="*/ 94 h 146"/>
                <a:gd name="T54" fmla="*/ 6 w 98"/>
                <a:gd name="T55" fmla="*/ 78 h 146"/>
                <a:gd name="T56" fmla="*/ 4 w 98"/>
                <a:gd name="T57" fmla="*/ 60 h 146"/>
                <a:gd name="T58" fmla="*/ 0 w 98"/>
                <a:gd name="T59" fmla="*/ 40 h 146"/>
                <a:gd name="T60" fmla="*/ 0 w 98"/>
                <a:gd name="T61" fmla="*/ 16 h 146"/>
                <a:gd name="T62" fmla="*/ 0 w 98"/>
                <a:gd name="T63" fmla="*/ 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146">
                  <a:moveTo>
                    <a:pt x="0" y="16"/>
                  </a:moveTo>
                  <a:lnTo>
                    <a:pt x="0" y="16"/>
                  </a:lnTo>
                  <a:lnTo>
                    <a:pt x="6" y="16"/>
                  </a:lnTo>
                  <a:lnTo>
                    <a:pt x="24" y="14"/>
                  </a:lnTo>
                  <a:lnTo>
                    <a:pt x="50" y="8"/>
                  </a:lnTo>
                  <a:lnTo>
                    <a:pt x="6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20"/>
                  </a:lnTo>
                  <a:lnTo>
                    <a:pt x="92" y="42"/>
                  </a:lnTo>
                  <a:lnTo>
                    <a:pt x="96" y="68"/>
                  </a:lnTo>
                  <a:lnTo>
                    <a:pt x="98" y="94"/>
                  </a:lnTo>
                  <a:lnTo>
                    <a:pt x="98" y="106"/>
                  </a:lnTo>
                  <a:lnTo>
                    <a:pt x="96" y="118"/>
                  </a:lnTo>
                  <a:lnTo>
                    <a:pt x="92" y="128"/>
                  </a:lnTo>
                  <a:lnTo>
                    <a:pt x="84" y="136"/>
                  </a:lnTo>
                  <a:lnTo>
                    <a:pt x="76" y="142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2" y="146"/>
                  </a:lnTo>
                  <a:lnTo>
                    <a:pt x="54" y="144"/>
                  </a:lnTo>
                  <a:lnTo>
                    <a:pt x="44" y="140"/>
                  </a:lnTo>
                  <a:lnTo>
                    <a:pt x="34" y="132"/>
                  </a:lnTo>
                  <a:lnTo>
                    <a:pt x="28" y="126"/>
                  </a:lnTo>
                  <a:lnTo>
                    <a:pt x="22" y="118"/>
                  </a:lnTo>
                  <a:lnTo>
                    <a:pt x="16" y="106"/>
                  </a:lnTo>
                  <a:lnTo>
                    <a:pt x="12" y="94"/>
                  </a:lnTo>
                  <a:lnTo>
                    <a:pt x="6" y="78"/>
                  </a:lnTo>
                  <a:lnTo>
                    <a:pt x="4" y="60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2C29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1"/>
            <p:cNvSpPr>
              <a:spLocks/>
            </p:cNvSpPr>
            <p:nvPr/>
          </p:nvSpPr>
          <p:spPr bwMode="auto">
            <a:xfrm>
              <a:off x="3438071" y="5544911"/>
              <a:ext cx="149225" cy="155575"/>
            </a:xfrm>
            <a:custGeom>
              <a:avLst/>
              <a:gdLst>
                <a:gd name="T0" fmla="*/ 58 w 94"/>
                <a:gd name="T1" fmla="*/ 84 h 98"/>
                <a:gd name="T2" fmla="*/ 58 w 94"/>
                <a:gd name="T3" fmla="*/ 84 h 98"/>
                <a:gd name="T4" fmla="*/ 50 w 94"/>
                <a:gd name="T5" fmla="*/ 84 h 98"/>
                <a:gd name="T6" fmla="*/ 44 w 94"/>
                <a:gd name="T7" fmla="*/ 82 h 98"/>
                <a:gd name="T8" fmla="*/ 36 w 94"/>
                <a:gd name="T9" fmla="*/ 78 h 98"/>
                <a:gd name="T10" fmla="*/ 26 w 94"/>
                <a:gd name="T11" fmla="*/ 70 h 98"/>
                <a:gd name="T12" fmla="*/ 16 w 94"/>
                <a:gd name="T13" fmla="*/ 58 h 98"/>
                <a:gd name="T14" fmla="*/ 8 w 94"/>
                <a:gd name="T15" fmla="*/ 40 h 98"/>
                <a:gd name="T16" fmla="*/ 0 w 94"/>
                <a:gd name="T17" fmla="*/ 18 h 98"/>
                <a:gd name="T18" fmla="*/ 0 w 94"/>
                <a:gd name="T19" fmla="*/ 18 h 98"/>
                <a:gd name="T20" fmla="*/ 8 w 94"/>
                <a:gd name="T21" fmla="*/ 44 h 98"/>
                <a:gd name="T22" fmla="*/ 16 w 94"/>
                <a:gd name="T23" fmla="*/ 66 h 98"/>
                <a:gd name="T24" fmla="*/ 26 w 94"/>
                <a:gd name="T25" fmla="*/ 80 h 98"/>
                <a:gd name="T26" fmla="*/ 36 w 94"/>
                <a:gd name="T27" fmla="*/ 90 h 98"/>
                <a:gd name="T28" fmla="*/ 46 w 94"/>
                <a:gd name="T29" fmla="*/ 94 h 98"/>
                <a:gd name="T30" fmla="*/ 52 w 94"/>
                <a:gd name="T31" fmla="*/ 96 h 98"/>
                <a:gd name="T32" fmla="*/ 60 w 94"/>
                <a:gd name="T33" fmla="*/ 98 h 98"/>
                <a:gd name="T34" fmla="*/ 60 w 94"/>
                <a:gd name="T35" fmla="*/ 98 h 98"/>
                <a:gd name="T36" fmla="*/ 68 w 94"/>
                <a:gd name="T37" fmla="*/ 96 h 98"/>
                <a:gd name="T38" fmla="*/ 74 w 94"/>
                <a:gd name="T39" fmla="*/ 92 h 98"/>
                <a:gd name="T40" fmla="*/ 84 w 94"/>
                <a:gd name="T41" fmla="*/ 84 h 98"/>
                <a:gd name="T42" fmla="*/ 90 w 94"/>
                <a:gd name="T43" fmla="*/ 74 h 98"/>
                <a:gd name="T44" fmla="*/ 94 w 94"/>
                <a:gd name="T45" fmla="*/ 60 h 98"/>
                <a:gd name="T46" fmla="*/ 94 w 94"/>
                <a:gd name="T47" fmla="*/ 46 h 98"/>
                <a:gd name="T48" fmla="*/ 94 w 94"/>
                <a:gd name="T49" fmla="*/ 30 h 98"/>
                <a:gd name="T50" fmla="*/ 92 w 94"/>
                <a:gd name="T51" fmla="*/ 16 h 98"/>
                <a:gd name="T52" fmla="*/ 90 w 94"/>
                <a:gd name="T53" fmla="*/ 0 h 98"/>
                <a:gd name="T54" fmla="*/ 90 w 94"/>
                <a:gd name="T55" fmla="*/ 0 h 98"/>
                <a:gd name="T56" fmla="*/ 92 w 94"/>
                <a:gd name="T57" fmla="*/ 28 h 98"/>
                <a:gd name="T58" fmla="*/ 92 w 94"/>
                <a:gd name="T59" fmla="*/ 40 h 98"/>
                <a:gd name="T60" fmla="*/ 90 w 94"/>
                <a:gd name="T61" fmla="*/ 52 h 98"/>
                <a:gd name="T62" fmla="*/ 86 w 94"/>
                <a:gd name="T63" fmla="*/ 64 h 98"/>
                <a:gd name="T64" fmla="*/ 78 w 94"/>
                <a:gd name="T65" fmla="*/ 72 h 98"/>
                <a:gd name="T66" fmla="*/ 70 w 94"/>
                <a:gd name="T67" fmla="*/ 80 h 98"/>
                <a:gd name="T68" fmla="*/ 58 w 94"/>
                <a:gd name="T69" fmla="*/ 84 h 98"/>
                <a:gd name="T70" fmla="*/ 58 w 94"/>
                <a:gd name="T71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" h="98">
                  <a:moveTo>
                    <a:pt x="58" y="84"/>
                  </a:moveTo>
                  <a:lnTo>
                    <a:pt x="58" y="84"/>
                  </a:lnTo>
                  <a:lnTo>
                    <a:pt x="50" y="84"/>
                  </a:lnTo>
                  <a:lnTo>
                    <a:pt x="44" y="82"/>
                  </a:lnTo>
                  <a:lnTo>
                    <a:pt x="36" y="78"/>
                  </a:lnTo>
                  <a:lnTo>
                    <a:pt x="26" y="70"/>
                  </a:lnTo>
                  <a:lnTo>
                    <a:pt x="16" y="58"/>
                  </a:lnTo>
                  <a:lnTo>
                    <a:pt x="8" y="4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4"/>
                  </a:lnTo>
                  <a:lnTo>
                    <a:pt x="16" y="66"/>
                  </a:lnTo>
                  <a:lnTo>
                    <a:pt x="26" y="80"/>
                  </a:lnTo>
                  <a:lnTo>
                    <a:pt x="36" y="90"/>
                  </a:lnTo>
                  <a:lnTo>
                    <a:pt x="46" y="94"/>
                  </a:lnTo>
                  <a:lnTo>
                    <a:pt x="52" y="96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8" y="96"/>
                  </a:lnTo>
                  <a:lnTo>
                    <a:pt x="74" y="92"/>
                  </a:lnTo>
                  <a:lnTo>
                    <a:pt x="84" y="84"/>
                  </a:lnTo>
                  <a:lnTo>
                    <a:pt x="90" y="74"/>
                  </a:lnTo>
                  <a:lnTo>
                    <a:pt x="94" y="60"/>
                  </a:lnTo>
                  <a:lnTo>
                    <a:pt x="94" y="46"/>
                  </a:lnTo>
                  <a:lnTo>
                    <a:pt x="94" y="30"/>
                  </a:lnTo>
                  <a:lnTo>
                    <a:pt x="92" y="1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2" y="28"/>
                  </a:lnTo>
                  <a:lnTo>
                    <a:pt x="92" y="40"/>
                  </a:lnTo>
                  <a:lnTo>
                    <a:pt x="90" y="52"/>
                  </a:lnTo>
                  <a:lnTo>
                    <a:pt x="86" y="64"/>
                  </a:lnTo>
                  <a:lnTo>
                    <a:pt x="78" y="72"/>
                  </a:lnTo>
                  <a:lnTo>
                    <a:pt x="70" y="80"/>
                  </a:lnTo>
                  <a:lnTo>
                    <a:pt x="58" y="84"/>
                  </a:lnTo>
                  <a:lnTo>
                    <a:pt x="58" y="8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62"/>
            <p:cNvSpPr>
              <a:spLocks/>
            </p:cNvSpPr>
            <p:nvPr/>
          </p:nvSpPr>
          <p:spPr bwMode="auto">
            <a:xfrm>
              <a:off x="3472996" y="5516336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4 h 8"/>
                <a:gd name="T4" fmla="*/ 8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2 w 8"/>
                <a:gd name="T11" fmla="*/ 8 h 8"/>
                <a:gd name="T12" fmla="*/ 0 w 8"/>
                <a:gd name="T13" fmla="*/ 4 h 8"/>
                <a:gd name="T14" fmla="*/ 0 w 8"/>
                <a:gd name="T15" fmla="*/ 4 h 8"/>
                <a:gd name="T16" fmla="*/ 0 w 8"/>
                <a:gd name="T17" fmla="*/ 2 h 8"/>
                <a:gd name="T18" fmla="*/ 4 w 8"/>
                <a:gd name="T19" fmla="*/ 0 h 8"/>
                <a:gd name="T20" fmla="*/ 4 w 8"/>
                <a:gd name="T21" fmla="*/ 0 h 8"/>
                <a:gd name="T22" fmla="*/ 6 w 8"/>
                <a:gd name="T23" fmla="*/ 0 h 8"/>
                <a:gd name="T24" fmla="*/ 8 w 8"/>
                <a:gd name="T25" fmla="*/ 4 h 8"/>
                <a:gd name="T26" fmla="*/ 8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63"/>
            <p:cNvSpPr>
              <a:spLocks/>
            </p:cNvSpPr>
            <p:nvPr/>
          </p:nvSpPr>
          <p:spPr bwMode="auto">
            <a:xfrm>
              <a:off x="3514271" y="5506811"/>
              <a:ext cx="15875" cy="12700"/>
            </a:xfrm>
            <a:custGeom>
              <a:avLst/>
              <a:gdLst>
                <a:gd name="T0" fmla="*/ 10 w 10"/>
                <a:gd name="T1" fmla="*/ 4 h 8"/>
                <a:gd name="T2" fmla="*/ 10 w 10"/>
                <a:gd name="T3" fmla="*/ 4 h 8"/>
                <a:gd name="T4" fmla="*/ 8 w 10"/>
                <a:gd name="T5" fmla="*/ 6 h 8"/>
                <a:gd name="T6" fmla="*/ 6 w 10"/>
                <a:gd name="T7" fmla="*/ 8 h 8"/>
                <a:gd name="T8" fmla="*/ 6 w 10"/>
                <a:gd name="T9" fmla="*/ 8 h 8"/>
                <a:gd name="T10" fmla="*/ 2 w 10"/>
                <a:gd name="T11" fmla="*/ 8 h 8"/>
                <a:gd name="T12" fmla="*/ 0 w 10"/>
                <a:gd name="T13" fmla="*/ 6 h 8"/>
                <a:gd name="T14" fmla="*/ 0 w 10"/>
                <a:gd name="T15" fmla="*/ 6 h 8"/>
                <a:gd name="T16" fmla="*/ 2 w 10"/>
                <a:gd name="T17" fmla="*/ 2 h 8"/>
                <a:gd name="T18" fmla="*/ 4 w 10"/>
                <a:gd name="T19" fmla="*/ 0 h 8"/>
                <a:gd name="T20" fmla="*/ 4 w 10"/>
                <a:gd name="T21" fmla="*/ 0 h 8"/>
                <a:gd name="T22" fmla="*/ 8 w 10"/>
                <a:gd name="T23" fmla="*/ 0 h 8"/>
                <a:gd name="T24" fmla="*/ 10 w 10"/>
                <a:gd name="T25" fmla="*/ 4 h 8"/>
                <a:gd name="T26" fmla="*/ 10 w 10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64"/>
            <p:cNvSpPr>
              <a:spLocks/>
            </p:cNvSpPr>
            <p:nvPr/>
          </p:nvSpPr>
          <p:spPr bwMode="auto">
            <a:xfrm>
              <a:off x="3479346" y="5544911"/>
              <a:ext cx="12700" cy="12700"/>
            </a:xfrm>
            <a:custGeom>
              <a:avLst/>
              <a:gdLst>
                <a:gd name="T0" fmla="*/ 8 w 8"/>
                <a:gd name="T1" fmla="*/ 2 h 8"/>
                <a:gd name="T2" fmla="*/ 8 w 8"/>
                <a:gd name="T3" fmla="*/ 2 h 8"/>
                <a:gd name="T4" fmla="*/ 8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2 w 8"/>
                <a:gd name="T11" fmla="*/ 8 h 8"/>
                <a:gd name="T12" fmla="*/ 0 w 8"/>
                <a:gd name="T13" fmla="*/ 4 h 8"/>
                <a:gd name="T14" fmla="*/ 0 w 8"/>
                <a:gd name="T15" fmla="*/ 4 h 8"/>
                <a:gd name="T16" fmla="*/ 0 w 8"/>
                <a:gd name="T17" fmla="*/ 2 h 8"/>
                <a:gd name="T18" fmla="*/ 2 w 8"/>
                <a:gd name="T19" fmla="*/ 0 h 8"/>
                <a:gd name="T20" fmla="*/ 2 w 8"/>
                <a:gd name="T21" fmla="*/ 0 h 8"/>
                <a:gd name="T22" fmla="*/ 6 w 8"/>
                <a:gd name="T23" fmla="*/ 0 h 8"/>
                <a:gd name="T24" fmla="*/ 8 w 8"/>
                <a:gd name="T25" fmla="*/ 2 h 8"/>
                <a:gd name="T26" fmla="*/ 8 w 8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2"/>
                  </a:moveTo>
                  <a:lnTo>
                    <a:pt x="8" y="2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5"/>
            <p:cNvSpPr>
              <a:spLocks/>
            </p:cNvSpPr>
            <p:nvPr/>
          </p:nvSpPr>
          <p:spPr bwMode="auto">
            <a:xfrm>
              <a:off x="3520621" y="5535386"/>
              <a:ext cx="15875" cy="12700"/>
            </a:xfrm>
            <a:custGeom>
              <a:avLst/>
              <a:gdLst>
                <a:gd name="T0" fmla="*/ 10 w 10"/>
                <a:gd name="T1" fmla="*/ 2 h 8"/>
                <a:gd name="T2" fmla="*/ 10 w 10"/>
                <a:gd name="T3" fmla="*/ 2 h 8"/>
                <a:gd name="T4" fmla="*/ 8 w 10"/>
                <a:gd name="T5" fmla="*/ 6 h 8"/>
                <a:gd name="T6" fmla="*/ 6 w 10"/>
                <a:gd name="T7" fmla="*/ 8 h 8"/>
                <a:gd name="T8" fmla="*/ 6 w 10"/>
                <a:gd name="T9" fmla="*/ 8 h 8"/>
                <a:gd name="T10" fmla="*/ 2 w 10"/>
                <a:gd name="T11" fmla="*/ 8 h 8"/>
                <a:gd name="T12" fmla="*/ 0 w 10"/>
                <a:gd name="T13" fmla="*/ 4 h 8"/>
                <a:gd name="T14" fmla="*/ 0 w 10"/>
                <a:gd name="T15" fmla="*/ 4 h 8"/>
                <a:gd name="T16" fmla="*/ 0 w 10"/>
                <a:gd name="T17" fmla="*/ 2 h 8"/>
                <a:gd name="T18" fmla="*/ 4 w 10"/>
                <a:gd name="T19" fmla="*/ 0 h 8"/>
                <a:gd name="T20" fmla="*/ 4 w 10"/>
                <a:gd name="T21" fmla="*/ 0 h 8"/>
                <a:gd name="T22" fmla="*/ 8 w 10"/>
                <a:gd name="T23" fmla="*/ 0 h 8"/>
                <a:gd name="T24" fmla="*/ 10 w 10"/>
                <a:gd name="T25" fmla="*/ 2 h 8"/>
                <a:gd name="T26" fmla="*/ 10 w 10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66"/>
            <p:cNvSpPr>
              <a:spLocks/>
            </p:cNvSpPr>
            <p:nvPr/>
          </p:nvSpPr>
          <p:spPr bwMode="auto">
            <a:xfrm>
              <a:off x="3482521" y="5567136"/>
              <a:ext cx="15875" cy="15875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4 h 10"/>
                <a:gd name="T4" fmla="*/ 8 w 10"/>
                <a:gd name="T5" fmla="*/ 8 h 10"/>
                <a:gd name="T6" fmla="*/ 6 w 10"/>
                <a:gd name="T7" fmla="*/ 10 h 10"/>
                <a:gd name="T8" fmla="*/ 6 w 10"/>
                <a:gd name="T9" fmla="*/ 10 h 10"/>
                <a:gd name="T10" fmla="*/ 2 w 10"/>
                <a:gd name="T11" fmla="*/ 8 h 10"/>
                <a:gd name="T12" fmla="*/ 0 w 10"/>
                <a:gd name="T13" fmla="*/ 6 h 10"/>
                <a:gd name="T14" fmla="*/ 0 w 10"/>
                <a:gd name="T15" fmla="*/ 6 h 10"/>
                <a:gd name="T16" fmla="*/ 0 w 10"/>
                <a:gd name="T17" fmla="*/ 2 h 10"/>
                <a:gd name="T18" fmla="*/ 4 w 10"/>
                <a:gd name="T19" fmla="*/ 0 h 10"/>
                <a:gd name="T20" fmla="*/ 4 w 10"/>
                <a:gd name="T21" fmla="*/ 0 h 10"/>
                <a:gd name="T22" fmla="*/ 8 w 10"/>
                <a:gd name="T23" fmla="*/ 2 h 10"/>
                <a:gd name="T24" fmla="*/ 10 w 10"/>
                <a:gd name="T25" fmla="*/ 4 h 10"/>
                <a:gd name="T26" fmla="*/ 10 w 10"/>
                <a:gd name="T2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67"/>
            <p:cNvSpPr>
              <a:spLocks/>
            </p:cNvSpPr>
            <p:nvPr/>
          </p:nvSpPr>
          <p:spPr bwMode="auto">
            <a:xfrm>
              <a:off x="3526971" y="5560786"/>
              <a:ext cx="12700" cy="12700"/>
            </a:xfrm>
            <a:custGeom>
              <a:avLst/>
              <a:gdLst>
                <a:gd name="T0" fmla="*/ 8 w 8"/>
                <a:gd name="T1" fmla="*/ 2 h 8"/>
                <a:gd name="T2" fmla="*/ 8 w 8"/>
                <a:gd name="T3" fmla="*/ 2 h 8"/>
                <a:gd name="T4" fmla="*/ 8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2 w 8"/>
                <a:gd name="T11" fmla="*/ 8 h 8"/>
                <a:gd name="T12" fmla="*/ 0 w 8"/>
                <a:gd name="T13" fmla="*/ 4 h 8"/>
                <a:gd name="T14" fmla="*/ 0 w 8"/>
                <a:gd name="T15" fmla="*/ 4 h 8"/>
                <a:gd name="T16" fmla="*/ 0 w 8"/>
                <a:gd name="T17" fmla="*/ 0 h 8"/>
                <a:gd name="T18" fmla="*/ 4 w 8"/>
                <a:gd name="T19" fmla="*/ 0 h 8"/>
                <a:gd name="T20" fmla="*/ 4 w 8"/>
                <a:gd name="T21" fmla="*/ 0 h 8"/>
                <a:gd name="T22" fmla="*/ 6 w 8"/>
                <a:gd name="T23" fmla="*/ 0 h 8"/>
                <a:gd name="T24" fmla="*/ 8 w 8"/>
                <a:gd name="T25" fmla="*/ 2 h 8"/>
                <a:gd name="T26" fmla="*/ 8 w 8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2"/>
                  </a:moveTo>
                  <a:lnTo>
                    <a:pt x="8" y="2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68"/>
            <p:cNvSpPr>
              <a:spLocks/>
            </p:cNvSpPr>
            <p:nvPr/>
          </p:nvSpPr>
          <p:spPr bwMode="auto">
            <a:xfrm>
              <a:off x="3488871" y="5592536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4 h 8"/>
                <a:gd name="T4" fmla="*/ 8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2 w 8"/>
                <a:gd name="T11" fmla="*/ 8 h 8"/>
                <a:gd name="T12" fmla="*/ 0 w 8"/>
                <a:gd name="T13" fmla="*/ 6 h 8"/>
                <a:gd name="T14" fmla="*/ 0 w 8"/>
                <a:gd name="T15" fmla="*/ 6 h 8"/>
                <a:gd name="T16" fmla="*/ 0 w 8"/>
                <a:gd name="T17" fmla="*/ 2 h 8"/>
                <a:gd name="T18" fmla="*/ 2 w 8"/>
                <a:gd name="T19" fmla="*/ 0 h 8"/>
                <a:gd name="T20" fmla="*/ 2 w 8"/>
                <a:gd name="T21" fmla="*/ 0 h 8"/>
                <a:gd name="T22" fmla="*/ 6 w 8"/>
                <a:gd name="T23" fmla="*/ 0 h 8"/>
                <a:gd name="T24" fmla="*/ 8 w 8"/>
                <a:gd name="T25" fmla="*/ 4 h 8"/>
                <a:gd name="T26" fmla="*/ 8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69"/>
            <p:cNvSpPr>
              <a:spLocks/>
            </p:cNvSpPr>
            <p:nvPr/>
          </p:nvSpPr>
          <p:spPr bwMode="auto">
            <a:xfrm>
              <a:off x="3530146" y="5583011"/>
              <a:ext cx="15875" cy="15875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4 h 10"/>
                <a:gd name="T4" fmla="*/ 8 w 10"/>
                <a:gd name="T5" fmla="*/ 8 h 10"/>
                <a:gd name="T6" fmla="*/ 6 w 10"/>
                <a:gd name="T7" fmla="*/ 10 h 10"/>
                <a:gd name="T8" fmla="*/ 6 w 10"/>
                <a:gd name="T9" fmla="*/ 10 h 10"/>
                <a:gd name="T10" fmla="*/ 2 w 10"/>
                <a:gd name="T11" fmla="*/ 8 h 10"/>
                <a:gd name="T12" fmla="*/ 0 w 10"/>
                <a:gd name="T13" fmla="*/ 6 h 10"/>
                <a:gd name="T14" fmla="*/ 0 w 10"/>
                <a:gd name="T15" fmla="*/ 6 h 10"/>
                <a:gd name="T16" fmla="*/ 2 w 10"/>
                <a:gd name="T17" fmla="*/ 2 h 10"/>
                <a:gd name="T18" fmla="*/ 4 w 10"/>
                <a:gd name="T19" fmla="*/ 0 h 10"/>
                <a:gd name="T20" fmla="*/ 4 w 10"/>
                <a:gd name="T21" fmla="*/ 0 h 10"/>
                <a:gd name="T22" fmla="*/ 8 w 10"/>
                <a:gd name="T23" fmla="*/ 2 h 10"/>
                <a:gd name="T24" fmla="*/ 10 w 10"/>
                <a:gd name="T25" fmla="*/ 4 h 10"/>
                <a:gd name="T26" fmla="*/ 10 w 10"/>
                <a:gd name="T2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70"/>
            <p:cNvSpPr>
              <a:spLocks/>
            </p:cNvSpPr>
            <p:nvPr/>
          </p:nvSpPr>
          <p:spPr bwMode="auto">
            <a:xfrm>
              <a:off x="3476171" y="5509986"/>
              <a:ext cx="47625" cy="15875"/>
            </a:xfrm>
            <a:custGeom>
              <a:avLst/>
              <a:gdLst>
                <a:gd name="T0" fmla="*/ 30 w 30"/>
                <a:gd name="T1" fmla="*/ 2 h 10"/>
                <a:gd name="T2" fmla="*/ 30 w 30"/>
                <a:gd name="T3" fmla="*/ 2 h 10"/>
                <a:gd name="T4" fmla="*/ 30 w 30"/>
                <a:gd name="T5" fmla="*/ 4 h 10"/>
                <a:gd name="T6" fmla="*/ 2 w 30"/>
                <a:gd name="T7" fmla="*/ 10 h 10"/>
                <a:gd name="T8" fmla="*/ 2 w 30"/>
                <a:gd name="T9" fmla="*/ 10 h 10"/>
                <a:gd name="T10" fmla="*/ 0 w 30"/>
                <a:gd name="T11" fmla="*/ 8 h 10"/>
                <a:gd name="T12" fmla="*/ 0 w 30"/>
                <a:gd name="T13" fmla="*/ 8 h 10"/>
                <a:gd name="T14" fmla="*/ 0 w 30"/>
                <a:gd name="T15" fmla="*/ 6 h 10"/>
                <a:gd name="T16" fmla="*/ 30 w 30"/>
                <a:gd name="T17" fmla="*/ 0 h 10"/>
                <a:gd name="T18" fmla="*/ 30 w 30"/>
                <a:gd name="T19" fmla="*/ 0 h 10"/>
                <a:gd name="T20" fmla="*/ 30 w 30"/>
                <a:gd name="T21" fmla="*/ 2 h 10"/>
                <a:gd name="T22" fmla="*/ 30 w 30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0">
                  <a:moveTo>
                    <a:pt x="30" y="2"/>
                  </a:moveTo>
                  <a:lnTo>
                    <a:pt x="30" y="2"/>
                  </a:lnTo>
                  <a:lnTo>
                    <a:pt x="30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71"/>
            <p:cNvSpPr>
              <a:spLocks/>
            </p:cNvSpPr>
            <p:nvPr/>
          </p:nvSpPr>
          <p:spPr bwMode="auto">
            <a:xfrm>
              <a:off x="3482521" y="5538561"/>
              <a:ext cx="47625" cy="15875"/>
            </a:xfrm>
            <a:custGeom>
              <a:avLst/>
              <a:gdLst>
                <a:gd name="T0" fmla="*/ 30 w 30"/>
                <a:gd name="T1" fmla="*/ 2 h 10"/>
                <a:gd name="T2" fmla="*/ 30 w 30"/>
                <a:gd name="T3" fmla="*/ 2 h 10"/>
                <a:gd name="T4" fmla="*/ 30 w 30"/>
                <a:gd name="T5" fmla="*/ 4 h 10"/>
                <a:gd name="T6" fmla="*/ 2 w 30"/>
                <a:gd name="T7" fmla="*/ 10 h 10"/>
                <a:gd name="T8" fmla="*/ 2 w 30"/>
                <a:gd name="T9" fmla="*/ 10 h 10"/>
                <a:gd name="T10" fmla="*/ 0 w 30"/>
                <a:gd name="T11" fmla="*/ 8 h 10"/>
                <a:gd name="T12" fmla="*/ 0 w 30"/>
                <a:gd name="T13" fmla="*/ 8 h 10"/>
                <a:gd name="T14" fmla="*/ 0 w 30"/>
                <a:gd name="T15" fmla="*/ 6 h 10"/>
                <a:gd name="T16" fmla="*/ 30 w 30"/>
                <a:gd name="T17" fmla="*/ 0 h 10"/>
                <a:gd name="T18" fmla="*/ 30 w 30"/>
                <a:gd name="T19" fmla="*/ 0 h 10"/>
                <a:gd name="T20" fmla="*/ 30 w 30"/>
                <a:gd name="T21" fmla="*/ 2 h 10"/>
                <a:gd name="T22" fmla="*/ 30 w 30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0">
                  <a:moveTo>
                    <a:pt x="30" y="2"/>
                  </a:moveTo>
                  <a:lnTo>
                    <a:pt x="30" y="2"/>
                  </a:lnTo>
                  <a:lnTo>
                    <a:pt x="30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72"/>
            <p:cNvSpPr>
              <a:spLocks/>
            </p:cNvSpPr>
            <p:nvPr/>
          </p:nvSpPr>
          <p:spPr bwMode="auto">
            <a:xfrm>
              <a:off x="3485696" y="5563961"/>
              <a:ext cx="50800" cy="12700"/>
            </a:xfrm>
            <a:custGeom>
              <a:avLst/>
              <a:gdLst>
                <a:gd name="T0" fmla="*/ 32 w 32"/>
                <a:gd name="T1" fmla="*/ 0 h 8"/>
                <a:gd name="T2" fmla="*/ 32 w 32"/>
                <a:gd name="T3" fmla="*/ 0 h 8"/>
                <a:gd name="T4" fmla="*/ 30 w 32"/>
                <a:gd name="T5" fmla="*/ 2 h 8"/>
                <a:gd name="T6" fmla="*/ 2 w 32"/>
                <a:gd name="T7" fmla="*/ 8 h 8"/>
                <a:gd name="T8" fmla="*/ 2 w 32"/>
                <a:gd name="T9" fmla="*/ 8 h 8"/>
                <a:gd name="T10" fmla="*/ 0 w 32"/>
                <a:gd name="T11" fmla="*/ 8 h 8"/>
                <a:gd name="T12" fmla="*/ 0 w 32"/>
                <a:gd name="T13" fmla="*/ 8 h 8"/>
                <a:gd name="T14" fmla="*/ 2 w 32"/>
                <a:gd name="T15" fmla="*/ 6 h 8"/>
                <a:gd name="T16" fmla="*/ 30 w 32"/>
                <a:gd name="T17" fmla="*/ 0 h 8"/>
                <a:gd name="T18" fmla="*/ 30 w 32"/>
                <a:gd name="T19" fmla="*/ 0 h 8"/>
                <a:gd name="T20" fmla="*/ 32 w 32"/>
                <a:gd name="T21" fmla="*/ 0 h 8"/>
                <a:gd name="T22" fmla="*/ 32 w 32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">
                  <a:moveTo>
                    <a:pt x="32" y="0"/>
                  </a:moveTo>
                  <a:lnTo>
                    <a:pt x="32" y="0"/>
                  </a:lnTo>
                  <a:lnTo>
                    <a:pt x="30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73"/>
            <p:cNvSpPr>
              <a:spLocks/>
            </p:cNvSpPr>
            <p:nvPr/>
          </p:nvSpPr>
          <p:spPr bwMode="auto">
            <a:xfrm>
              <a:off x="3492046" y="5589361"/>
              <a:ext cx="47625" cy="12700"/>
            </a:xfrm>
            <a:custGeom>
              <a:avLst/>
              <a:gdLst>
                <a:gd name="T0" fmla="*/ 30 w 30"/>
                <a:gd name="T1" fmla="*/ 0 h 8"/>
                <a:gd name="T2" fmla="*/ 30 w 30"/>
                <a:gd name="T3" fmla="*/ 0 h 8"/>
                <a:gd name="T4" fmla="*/ 30 w 30"/>
                <a:gd name="T5" fmla="*/ 2 h 8"/>
                <a:gd name="T6" fmla="*/ 2 w 30"/>
                <a:gd name="T7" fmla="*/ 8 h 8"/>
                <a:gd name="T8" fmla="*/ 2 w 30"/>
                <a:gd name="T9" fmla="*/ 8 h 8"/>
                <a:gd name="T10" fmla="*/ 0 w 30"/>
                <a:gd name="T11" fmla="*/ 6 h 8"/>
                <a:gd name="T12" fmla="*/ 0 w 30"/>
                <a:gd name="T13" fmla="*/ 6 h 8"/>
                <a:gd name="T14" fmla="*/ 0 w 30"/>
                <a:gd name="T15" fmla="*/ 6 h 8"/>
                <a:gd name="T16" fmla="*/ 30 w 30"/>
                <a:gd name="T17" fmla="*/ 0 h 8"/>
                <a:gd name="T18" fmla="*/ 30 w 30"/>
                <a:gd name="T19" fmla="*/ 0 h 8"/>
                <a:gd name="T20" fmla="*/ 30 w 30"/>
                <a:gd name="T21" fmla="*/ 0 h 8"/>
                <a:gd name="T22" fmla="*/ 30 w 30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">
                  <a:moveTo>
                    <a:pt x="30" y="0"/>
                  </a:moveTo>
                  <a:lnTo>
                    <a:pt x="30" y="0"/>
                  </a:lnTo>
                  <a:lnTo>
                    <a:pt x="30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74"/>
            <p:cNvSpPr>
              <a:spLocks/>
            </p:cNvSpPr>
            <p:nvPr/>
          </p:nvSpPr>
          <p:spPr bwMode="auto">
            <a:xfrm>
              <a:off x="3476171" y="5519511"/>
              <a:ext cx="53975" cy="25400"/>
            </a:xfrm>
            <a:custGeom>
              <a:avLst/>
              <a:gdLst>
                <a:gd name="T0" fmla="*/ 34 w 34"/>
                <a:gd name="T1" fmla="*/ 14 h 16"/>
                <a:gd name="T2" fmla="*/ 34 w 34"/>
                <a:gd name="T3" fmla="*/ 14 h 16"/>
                <a:gd name="T4" fmla="*/ 32 w 34"/>
                <a:gd name="T5" fmla="*/ 16 h 16"/>
                <a:gd name="T6" fmla="*/ 0 w 34"/>
                <a:gd name="T7" fmla="*/ 4 h 16"/>
                <a:gd name="T8" fmla="*/ 0 w 34"/>
                <a:gd name="T9" fmla="*/ 4 h 16"/>
                <a:gd name="T10" fmla="*/ 0 w 34"/>
                <a:gd name="T11" fmla="*/ 2 h 16"/>
                <a:gd name="T12" fmla="*/ 0 w 34"/>
                <a:gd name="T13" fmla="*/ 2 h 16"/>
                <a:gd name="T14" fmla="*/ 2 w 34"/>
                <a:gd name="T15" fmla="*/ 0 h 16"/>
                <a:gd name="T16" fmla="*/ 34 w 34"/>
                <a:gd name="T17" fmla="*/ 12 h 16"/>
                <a:gd name="T18" fmla="*/ 34 w 34"/>
                <a:gd name="T19" fmla="*/ 12 h 16"/>
                <a:gd name="T20" fmla="*/ 34 w 34"/>
                <a:gd name="T21" fmla="*/ 14 h 16"/>
                <a:gd name="T22" fmla="*/ 34 w 34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6">
                  <a:moveTo>
                    <a:pt x="34" y="14"/>
                  </a:moveTo>
                  <a:lnTo>
                    <a:pt x="34" y="14"/>
                  </a:lnTo>
                  <a:lnTo>
                    <a:pt x="32" y="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75"/>
            <p:cNvSpPr>
              <a:spLocks/>
            </p:cNvSpPr>
            <p:nvPr/>
          </p:nvSpPr>
          <p:spPr bwMode="auto">
            <a:xfrm>
              <a:off x="3482521" y="5509986"/>
              <a:ext cx="41275" cy="41275"/>
            </a:xfrm>
            <a:custGeom>
              <a:avLst/>
              <a:gdLst>
                <a:gd name="T0" fmla="*/ 0 w 26"/>
                <a:gd name="T1" fmla="*/ 26 h 26"/>
                <a:gd name="T2" fmla="*/ 0 w 26"/>
                <a:gd name="T3" fmla="*/ 24 h 26"/>
                <a:gd name="T4" fmla="*/ 24 w 26"/>
                <a:gd name="T5" fmla="*/ 0 h 26"/>
                <a:gd name="T6" fmla="*/ 26 w 26"/>
                <a:gd name="T7" fmla="*/ 0 h 26"/>
                <a:gd name="T8" fmla="*/ 26 w 26"/>
                <a:gd name="T9" fmla="*/ 4 h 26"/>
                <a:gd name="T10" fmla="*/ 2 w 26"/>
                <a:gd name="T11" fmla="*/ 26 h 26"/>
                <a:gd name="T12" fmla="*/ 0 w 26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0" y="26"/>
                  </a:moveTo>
                  <a:lnTo>
                    <a:pt x="0" y="24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76"/>
            <p:cNvSpPr>
              <a:spLocks/>
            </p:cNvSpPr>
            <p:nvPr/>
          </p:nvSpPr>
          <p:spPr bwMode="auto">
            <a:xfrm>
              <a:off x="3482521" y="5544911"/>
              <a:ext cx="53975" cy="25400"/>
            </a:xfrm>
            <a:custGeom>
              <a:avLst/>
              <a:gdLst>
                <a:gd name="T0" fmla="*/ 34 w 34"/>
                <a:gd name="T1" fmla="*/ 14 h 16"/>
                <a:gd name="T2" fmla="*/ 34 w 34"/>
                <a:gd name="T3" fmla="*/ 14 h 16"/>
                <a:gd name="T4" fmla="*/ 32 w 34"/>
                <a:gd name="T5" fmla="*/ 16 h 16"/>
                <a:gd name="T6" fmla="*/ 0 w 34"/>
                <a:gd name="T7" fmla="*/ 4 h 16"/>
                <a:gd name="T8" fmla="*/ 0 w 34"/>
                <a:gd name="T9" fmla="*/ 4 h 16"/>
                <a:gd name="T10" fmla="*/ 0 w 34"/>
                <a:gd name="T11" fmla="*/ 2 h 16"/>
                <a:gd name="T12" fmla="*/ 0 w 34"/>
                <a:gd name="T13" fmla="*/ 2 h 16"/>
                <a:gd name="T14" fmla="*/ 2 w 34"/>
                <a:gd name="T15" fmla="*/ 0 h 16"/>
                <a:gd name="T16" fmla="*/ 34 w 34"/>
                <a:gd name="T17" fmla="*/ 12 h 16"/>
                <a:gd name="T18" fmla="*/ 34 w 34"/>
                <a:gd name="T19" fmla="*/ 12 h 16"/>
                <a:gd name="T20" fmla="*/ 34 w 34"/>
                <a:gd name="T21" fmla="*/ 14 h 16"/>
                <a:gd name="T22" fmla="*/ 34 w 34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6">
                  <a:moveTo>
                    <a:pt x="34" y="14"/>
                  </a:moveTo>
                  <a:lnTo>
                    <a:pt x="34" y="14"/>
                  </a:lnTo>
                  <a:lnTo>
                    <a:pt x="32" y="1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77"/>
            <p:cNvSpPr>
              <a:spLocks/>
            </p:cNvSpPr>
            <p:nvPr/>
          </p:nvSpPr>
          <p:spPr bwMode="auto">
            <a:xfrm>
              <a:off x="3485696" y="5538561"/>
              <a:ext cx="44450" cy="38100"/>
            </a:xfrm>
            <a:custGeom>
              <a:avLst/>
              <a:gdLst>
                <a:gd name="T0" fmla="*/ 0 w 28"/>
                <a:gd name="T1" fmla="*/ 24 h 24"/>
                <a:gd name="T2" fmla="*/ 0 w 28"/>
                <a:gd name="T3" fmla="*/ 22 h 24"/>
                <a:gd name="T4" fmla="*/ 24 w 28"/>
                <a:gd name="T5" fmla="*/ 0 h 24"/>
                <a:gd name="T6" fmla="*/ 28 w 28"/>
                <a:gd name="T7" fmla="*/ 0 h 24"/>
                <a:gd name="T8" fmla="*/ 28 w 28"/>
                <a:gd name="T9" fmla="*/ 2 h 24"/>
                <a:gd name="T10" fmla="*/ 4 w 28"/>
                <a:gd name="T11" fmla="*/ 24 h 24"/>
                <a:gd name="T12" fmla="*/ 0 w 2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4">
                  <a:moveTo>
                    <a:pt x="0" y="24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78"/>
            <p:cNvSpPr>
              <a:spLocks/>
            </p:cNvSpPr>
            <p:nvPr/>
          </p:nvSpPr>
          <p:spPr bwMode="auto">
            <a:xfrm>
              <a:off x="3485696" y="5573486"/>
              <a:ext cx="53975" cy="19050"/>
            </a:xfrm>
            <a:custGeom>
              <a:avLst/>
              <a:gdLst>
                <a:gd name="T0" fmla="*/ 34 w 34"/>
                <a:gd name="T1" fmla="*/ 12 h 12"/>
                <a:gd name="T2" fmla="*/ 34 w 34"/>
                <a:gd name="T3" fmla="*/ 12 h 12"/>
                <a:gd name="T4" fmla="*/ 32 w 34"/>
                <a:gd name="T5" fmla="*/ 12 h 12"/>
                <a:gd name="T6" fmla="*/ 2 w 34"/>
                <a:gd name="T7" fmla="*/ 2 h 12"/>
                <a:gd name="T8" fmla="*/ 2 w 34"/>
                <a:gd name="T9" fmla="*/ 2 h 12"/>
                <a:gd name="T10" fmla="*/ 0 w 34"/>
                <a:gd name="T11" fmla="*/ 0 h 12"/>
                <a:gd name="T12" fmla="*/ 0 w 34"/>
                <a:gd name="T13" fmla="*/ 0 h 12"/>
                <a:gd name="T14" fmla="*/ 2 w 34"/>
                <a:gd name="T15" fmla="*/ 0 h 12"/>
                <a:gd name="T16" fmla="*/ 34 w 34"/>
                <a:gd name="T17" fmla="*/ 10 h 12"/>
                <a:gd name="T18" fmla="*/ 34 w 34"/>
                <a:gd name="T19" fmla="*/ 10 h 12"/>
                <a:gd name="T20" fmla="*/ 34 w 34"/>
                <a:gd name="T21" fmla="*/ 12 h 12"/>
                <a:gd name="T22" fmla="*/ 34 w 34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">
                  <a:moveTo>
                    <a:pt x="34" y="12"/>
                  </a:moveTo>
                  <a:lnTo>
                    <a:pt x="34" y="12"/>
                  </a:lnTo>
                  <a:lnTo>
                    <a:pt x="32" y="1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79"/>
            <p:cNvSpPr>
              <a:spLocks/>
            </p:cNvSpPr>
            <p:nvPr/>
          </p:nvSpPr>
          <p:spPr bwMode="auto">
            <a:xfrm>
              <a:off x="3492046" y="5563961"/>
              <a:ext cx="41275" cy="38100"/>
            </a:xfrm>
            <a:custGeom>
              <a:avLst/>
              <a:gdLst>
                <a:gd name="T0" fmla="*/ 0 w 26"/>
                <a:gd name="T1" fmla="*/ 24 h 24"/>
                <a:gd name="T2" fmla="*/ 0 w 26"/>
                <a:gd name="T3" fmla="*/ 22 h 24"/>
                <a:gd name="T4" fmla="*/ 24 w 26"/>
                <a:gd name="T5" fmla="*/ 0 h 24"/>
                <a:gd name="T6" fmla="*/ 26 w 26"/>
                <a:gd name="T7" fmla="*/ 0 h 24"/>
                <a:gd name="T8" fmla="*/ 26 w 26"/>
                <a:gd name="T9" fmla="*/ 2 h 24"/>
                <a:gd name="T10" fmla="*/ 2 w 26"/>
                <a:gd name="T11" fmla="*/ 24 h 24"/>
                <a:gd name="T12" fmla="*/ 0 w 2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0" y="24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0"/>
            <p:cNvSpPr>
              <a:spLocks/>
            </p:cNvSpPr>
            <p:nvPr/>
          </p:nvSpPr>
          <p:spPr bwMode="auto">
            <a:xfrm>
              <a:off x="3072946" y="4103461"/>
              <a:ext cx="495300" cy="1393825"/>
            </a:xfrm>
            <a:custGeom>
              <a:avLst/>
              <a:gdLst>
                <a:gd name="T0" fmla="*/ 4 w 312"/>
                <a:gd name="T1" fmla="*/ 56 h 878"/>
                <a:gd name="T2" fmla="*/ 4 w 312"/>
                <a:gd name="T3" fmla="*/ 56 h 878"/>
                <a:gd name="T4" fmla="*/ 10 w 312"/>
                <a:gd name="T5" fmla="*/ 42 h 878"/>
                <a:gd name="T6" fmla="*/ 20 w 312"/>
                <a:gd name="T7" fmla="*/ 30 h 878"/>
                <a:gd name="T8" fmla="*/ 32 w 312"/>
                <a:gd name="T9" fmla="*/ 18 h 878"/>
                <a:gd name="T10" fmla="*/ 48 w 312"/>
                <a:gd name="T11" fmla="*/ 8 h 878"/>
                <a:gd name="T12" fmla="*/ 48 w 312"/>
                <a:gd name="T13" fmla="*/ 8 h 878"/>
                <a:gd name="T14" fmla="*/ 60 w 312"/>
                <a:gd name="T15" fmla="*/ 4 h 878"/>
                <a:gd name="T16" fmla="*/ 72 w 312"/>
                <a:gd name="T17" fmla="*/ 0 h 878"/>
                <a:gd name="T18" fmla="*/ 86 w 312"/>
                <a:gd name="T19" fmla="*/ 0 h 878"/>
                <a:gd name="T20" fmla="*/ 98 w 312"/>
                <a:gd name="T21" fmla="*/ 0 h 878"/>
                <a:gd name="T22" fmla="*/ 98 w 312"/>
                <a:gd name="T23" fmla="*/ 0 h 878"/>
                <a:gd name="T24" fmla="*/ 110 w 312"/>
                <a:gd name="T25" fmla="*/ 0 h 878"/>
                <a:gd name="T26" fmla="*/ 120 w 312"/>
                <a:gd name="T27" fmla="*/ 4 h 878"/>
                <a:gd name="T28" fmla="*/ 130 w 312"/>
                <a:gd name="T29" fmla="*/ 8 h 878"/>
                <a:gd name="T30" fmla="*/ 140 w 312"/>
                <a:gd name="T31" fmla="*/ 14 h 878"/>
                <a:gd name="T32" fmla="*/ 146 w 312"/>
                <a:gd name="T33" fmla="*/ 20 h 878"/>
                <a:gd name="T34" fmla="*/ 154 w 312"/>
                <a:gd name="T35" fmla="*/ 26 h 878"/>
                <a:gd name="T36" fmla="*/ 166 w 312"/>
                <a:gd name="T37" fmla="*/ 44 h 878"/>
                <a:gd name="T38" fmla="*/ 174 w 312"/>
                <a:gd name="T39" fmla="*/ 62 h 878"/>
                <a:gd name="T40" fmla="*/ 182 w 312"/>
                <a:gd name="T41" fmla="*/ 82 h 878"/>
                <a:gd name="T42" fmla="*/ 190 w 312"/>
                <a:gd name="T43" fmla="*/ 124 h 878"/>
                <a:gd name="T44" fmla="*/ 190 w 312"/>
                <a:gd name="T45" fmla="*/ 124 h 878"/>
                <a:gd name="T46" fmla="*/ 202 w 312"/>
                <a:gd name="T47" fmla="*/ 182 h 878"/>
                <a:gd name="T48" fmla="*/ 214 w 312"/>
                <a:gd name="T49" fmla="*/ 238 h 878"/>
                <a:gd name="T50" fmla="*/ 228 w 312"/>
                <a:gd name="T51" fmla="*/ 296 h 878"/>
                <a:gd name="T52" fmla="*/ 240 w 312"/>
                <a:gd name="T53" fmla="*/ 354 h 878"/>
                <a:gd name="T54" fmla="*/ 240 w 312"/>
                <a:gd name="T55" fmla="*/ 354 h 878"/>
                <a:gd name="T56" fmla="*/ 254 w 312"/>
                <a:gd name="T57" fmla="*/ 436 h 878"/>
                <a:gd name="T58" fmla="*/ 266 w 312"/>
                <a:gd name="T59" fmla="*/ 518 h 878"/>
                <a:gd name="T60" fmla="*/ 266 w 312"/>
                <a:gd name="T61" fmla="*/ 518 h 878"/>
                <a:gd name="T62" fmla="*/ 290 w 312"/>
                <a:gd name="T63" fmla="*/ 686 h 878"/>
                <a:gd name="T64" fmla="*/ 304 w 312"/>
                <a:gd name="T65" fmla="*/ 780 h 878"/>
                <a:gd name="T66" fmla="*/ 312 w 312"/>
                <a:gd name="T67" fmla="*/ 856 h 878"/>
                <a:gd name="T68" fmla="*/ 204 w 312"/>
                <a:gd name="T69" fmla="*/ 878 h 878"/>
                <a:gd name="T70" fmla="*/ 204 w 312"/>
                <a:gd name="T71" fmla="*/ 878 h 878"/>
                <a:gd name="T72" fmla="*/ 188 w 312"/>
                <a:gd name="T73" fmla="*/ 836 h 878"/>
                <a:gd name="T74" fmla="*/ 172 w 312"/>
                <a:gd name="T75" fmla="*/ 796 h 878"/>
                <a:gd name="T76" fmla="*/ 150 w 312"/>
                <a:gd name="T77" fmla="*/ 722 h 878"/>
                <a:gd name="T78" fmla="*/ 132 w 312"/>
                <a:gd name="T79" fmla="*/ 658 h 878"/>
                <a:gd name="T80" fmla="*/ 118 w 312"/>
                <a:gd name="T81" fmla="*/ 608 h 878"/>
                <a:gd name="T82" fmla="*/ 118 w 312"/>
                <a:gd name="T83" fmla="*/ 608 h 878"/>
                <a:gd name="T84" fmla="*/ 92 w 312"/>
                <a:gd name="T85" fmla="*/ 522 h 878"/>
                <a:gd name="T86" fmla="*/ 66 w 312"/>
                <a:gd name="T87" fmla="*/ 432 h 878"/>
                <a:gd name="T88" fmla="*/ 44 w 312"/>
                <a:gd name="T89" fmla="*/ 340 h 878"/>
                <a:gd name="T90" fmla="*/ 26 w 312"/>
                <a:gd name="T91" fmla="*/ 250 h 878"/>
                <a:gd name="T92" fmla="*/ 26 w 312"/>
                <a:gd name="T93" fmla="*/ 250 h 878"/>
                <a:gd name="T94" fmla="*/ 6 w 312"/>
                <a:gd name="T95" fmla="*/ 150 h 878"/>
                <a:gd name="T96" fmla="*/ 6 w 312"/>
                <a:gd name="T97" fmla="*/ 150 h 878"/>
                <a:gd name="T98" fmla="*/ 2 w 312"/>
                <a:gd name="T99" fmla="*/ 128 h 878"/>
                <a:gd name="T100" fmla="*/ 0 w 312"/>
                <a:gd name="T101" fmla="*/ 104 h 878"/>
                <a:gd name="T102" fmla="*/ 0 w 312"/>
                <a:gd name="T103" fmla="*/ 80 h 878"/>
                <a:gd name="T104" fmla="*/ 4 w 312"/>
                <a:gd name="T105" fmla="*/ 56 h 878"/>
                <a:gd name="T106" fmla="*/ 4 w 312"/>
                <a:gd name="T107" fmla="*/ 56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878">
                  <a:moveTo>
                    <a:pt x="4" y="56"/>
                  </a:moveTo>
                  <a:lnTo>
                    <a:pt x="4" y="56"/>
                  </a:lnTo>
                  <a:lnTo>
                    <a:pt x="10" y="42"/>
                  </a:lnTo>
                  <a:lnTo>
                    <a:pt x="20" y="30"/>
                  </a:lnTo>
                  <a:lnTo>
                    <a:pt x="32" y="1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72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0" y="0"/>
                  </a:lnTo>
                  <a:lnTo>
                    <a:pt x="120" y="4"/>
                  </a:lnTo>
                  <a:lnTo>
                    <a:pt x="130" y="8"/>
                  </a:lnTo>
                  <a:lnTo>
                    <a:pt x="140" y="14"/>
                  </a:lnTo>
                  <a:lnTo>
                    <a:pt x="146" y="20"/>
                  </a:lnTo>
                  <a:lnTo>
                    <a:pt x="154" y="26"/>
                  </a:lnTo>
                  <a:lnTo>
                    <a:pt x="166" y="44"/>
                  </a:lnTo>
                  <a:lnTo>
                    <a:pt x="174" y="62"/>
                  </a:lnTo>
                  <a:lnTo>
                    <a:pt x="182" y="82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202" y="182"/>
                  </a:lnTo>
                  <a:lnTo>
                    <a:pt x="214" y="238"/>
                  </a:lnTo>
                  <a:lnTo>
                    <a:pt x="228" y="296"/>
                  </a:lnTo>
                  <a:lnTo>
                    <a:pt x="240" y="354"/>
                  </a:lnTo>
                  <a:lnTo>
                    <a:pt x="240" y="354"/>
                  </a:lnTo>
                  <a:lnTo>
                    <a:pt x="254" y="436"/>
                  </a:lnTo>
                  <a:lnTo>
                    <a:pt x="266" y="518"/>
                  </a:lnTo>
                  <a:lnTo>
                    <a:pt x="266" y="518"/>
                  </a:lnTo>
                  <a:lnTo>
                    <a:pt x="290" y="686"/>
                  </a:lnTo>
                  <a:lnTo>
                    <a:pt x="304" y="780"/>
                  </a:lnTo>
                  <a:lnTo>
                    <a:pt x="312" y="856"/>
                  </a:lnTo>
                  <a:lnTo>
                    <a:pt x="204" y="878"/>
                  </a:lnTo>
                  <a:lnTo>
                    <a:pt x="204" y="878"/>
                  </a:lnTo>
                  <a:lnTo>
                    <a:pt x="188" y="836"/>
                  </a:lnTo>
                  <a:lnTo>
                    <a:pt x="172" y="796"/>
                  </a:lnTo>
                  <a:lnTo>
                    <a:pt x="150" y="722"/>
                  </a:lnTo>
                  <a:lnTo>
                    <a:pt x="132" y="658"/>
                  </a:lnTo>
                  <a:lnTo>
                    <a:pt x="118" y="608"/>
                  </a:lnTo>
                  <a:lnTo>
                    <a:pt x="118" y="608"/>
                  </a:lnTo>
                  <a:lnTo>
                    <a:pt x="92" y="522"/>
                  </a:lnTo>
                  <a:lnTo>
                    <a:pt x="66" y="432"/>
                  </a:lnTo>
                  <a:lnTo>
                    <a:pt x="44" y="340"/>
                  </a:lnTo>
                  <a:lnTo>
                    <a:pt x="26" y="250"/>
                  </a:lnTo>
                  <a:lnTo>
                    <a:pt x="26" y="250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2" y="128"/>
                  </a:lnTo>
                  <a:lnTo>
                    <a:pt x="0" y="104"/>
                  </a:lnTo>
                  <a:lnTo>
                    <a:pt x="0" y="80"/>
                  </a:lnTo>
                  <a:lnTo>
                    <a:pt x="4" y="56"/>
                  </a:lnTo>
                  <a:lnTo>
                    <a:pt x="4" y="56"/>
                  </a:lnTo>
                  <a:close/>
                </a:path>
              </a:pathLst>
            </a:custGeom>
            <a:solidFill>
              <a:srgbClr val="071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81"/>
            <p:cNvSpPr>
              <a:spLocks/>
            </p:cNvSpPr>
            <p:nvPr/>
          </p:nvSpPr>
          <p:spPr bwMode="auto">
            <a:xfrm>
              <a:off x="3596821" y="5189311"/>
              <a:ext cx="155575" cy="333375"/>
            </a:xfrm>
            <a:custGeom>
              <a:avLst/>
              <a:gdLst>
                <a:gd name="T0" fmla="*/ 24 w 98"/>
                <a:gd name="T1" fmla="*/ 0 h 210"/>
                <a:gd name="T2" fmla="*/ 98 w 98"/>
                <a:gd name="T3" fmla="*/ 12 h 210"/>
                <a:gd name="T4" fmla="*/ 82 w 98"/>
                <a:gd name="T5" fmla="*/ 122 h 210"/>
                <a:gd name="T6" fmla="*/ 82 w 98"/>
                <a:gd name="T7" fmla="*/ 122 h 210"/>
                <a:gd name="T8" fmla="*/ 80 w 98"/>
                <a:gd name="T9" fmla="*/ 136 h 210"/>
                <a:gd name="T10" fmla="*/ 76 w 98"/>
                <a:gd name="T11" fmla="*/ 150 h 210"/>
                <a:gd name="T12" fmla="*/ 70 w 98"/>
                <a:gd name="T13" fmla="*/ 166 h 210"/>
                <a:gd name="T14" fmla="*/ 62 w 98"/>
                <a:gd name="T15" fmla="*/ 182 h 210"/>
                <a:gd name="T16" fmla="*/ 52 w 98"/>
                <a:gd name="T17" fmla="*/ 196 h 210"/>
                <a:gd name="T18" fmla="*/ 46 w 98"/>
                <a:gd name="T19" fmla="*/ 202 h 210"/>
                <a:gd name="T20" fmla="*/ 40 w 98"/>
                <a:gd name="T21" fmla="*/ 206 h 210"/>
                <a:gd name="T22" fmla="*/ 32 w 98"/>
                <a:gd name="T23" fmla="*/ 210 h 210"/>
                <a:gd name="T24" fmla="*/ 24 w 98"/>
                <a:gd name="T25" fmla="*/ 210 h 210"/>
                <a:gd name="T26" fmla="*/ 24 w 98"/>
                <a:gd name="T27" fmla="*/ 210 h 210"/>
                <a:gd name="T28" fmla="*/ 18 w 98"/>
                <a:gd name="T29" fmla="*/ 206 h 210"/>
                <a:gd name="T30" fmla="*/ 14 w 98"/>
                <a:gd name="T31" fmla="*/ 200 h 210"/>
                <a:gd name="T32" fmla="*/ 8 w 98"/>
                <a:gd name="T33" fmla="*/ 192 h 210"/>
                <a:gd name="T34" fmla="*/ 4 w 98"/>
                <a:gd name="T35" fmla="*/ 178 h 210"/>
                <a:gd name="T36" fmla="*/ 0 w 98"/>
                <a:gd name="T37" fmla="*/ 162 h 210"/>
                <a:gd name="T38" fmla="*/ 0 w 98"/>
                <a:gd name="T39" fmla="*/ 140 h 210"/>
                <a:gd name="T40" fmla="*/ 4 w 98"/>
                <a:gd name="T41" fmla="*/ 114 h 210"/>
                <a:gd name="T42" fmla="*/ 24 w 98"/>
                <a:gd name="T4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210">
                  <a:moveTo>
                    <a:pt x="24" y="0"/>
                  </a:moveTo>
                  <a:lnTo>
                    <a:pt x="98" y="1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80" y="136"/>
                  </a:lnTo>
                  <a:lnTo>
                    <a:pt x="76" y="150"/>
                  </a:lnTo>
                  <a:lnTo>
                    <a:pt x="70" y="166"/>
                  </a:lnTo>
                  <a:lnTo>
                    <a:pt x="62" y="182"/>
                  </a:lnTo>
                  <a:lnTo>
                    <a:pt x="52" y="196"/>
                  </a:lnTo>
                  <a:lnTo>
                    <a:pt x="46" y="202"/>
                  </a:lnTo>
                  <a:lnTo>
                    <a:pt x="40" y="206"/>
                  </a:lnTo>
                  <a:lnTo>
                    <a:pt x="32" y="210"/>
                  </a:lnTo>
                  <a:lnTo>
                    <a:pt x="24" y="210"/>
                  </a:lnTo>
                  <a:lnTo>
                    <a:pt x="24" y="210"/>
                  </a:lnTo>
                  <a:lnTo>
                    <a:pt x="18" y="206"/>
                  </a:lnTo>
                  <a:lnTo>
                    <a:pt x="14" y="200"/>
                  </a:lnTo>
                  <a:lnTo>
                    <a:pt x="8" y="192"/>
                  </a:lnTo>
                  <a:lnTo>
                    <a:pt x="4" y="178"/>
                  </a:lnTo>
                  <a:lnTo>
                    <a:pt x="0" y="162"/>
                  </a:lnTo>
                  <a:lnTo>
                    <a:pt x="0" y="140"/>
                  </a:lnTo>
                  <a:lnTo>
                    <a:pt x="4" y="1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82"/>
            <p:cNvSpPr>
              <a:spLocks/>
            </p:cNvSpPr>
            <p:nvPr/>
          </p:nvSpPr>
          <p:spPr bwMode="auto">
            <a:xfrm>
              <a:off x="3574596" y="5373461"/>
              <a:ext cx="152400" cy="231775"/>
            </a:xfrm>
            <a:custGeom>
              <a:avLst/>
              <a:gdLst>
                <a:gd name="T0" fmla="*/ 18 w 96"/>
                <a:gd name="T1" fmla="*/ 0 h 146"/>
                <a:gd name="T2" fmla="*/ 18 w 96"/>
                <a:gd name="T3" fmla="*/ 0 h 146"/>
                <a:gd name="T4" fmla="*/ 24 w 96"/>
                <a:gd name="T5" fmla="*/ 2 h 146"/>
                <a:gd name="T6" fmla="*/ 42 w 96"/>
                <a:gd name="T7" fmla="*/ 6 h 146"/>
                <a:gd name="T8" fmla="*/ 66 w 96"/>
                <a:gd name="T9" fmla="*/ 12 h 146"/>
                <a:gd name="T10" fmla="*/ 80 w 96"/>
                <a:gd name="T11" fmla="*/ 12 h 146"/>
                <a:gd name="T12" fmla="*/ 96 w 96"/>
                <a:gd name="T13" fmla="*/ 12 h 146"/>
                <a:gd name="T14" fmla="*/ 96 w 96"/>
                <a:gd name="T15" fmla="*/ 12 h 146"/>
                <a:gd name="T16" fmla="*/ 96 w 96"/>
                <a:gd name="T17" fmla="*/ 34 h 146"/>
                <a:gd name="T18" fmla="*/ 94 w 96"/>
                <a:gd name="T19" fmla="*/ 58 h 146"/>
                <a:gd name="T20" fmla="*/ 90 w 96"/>
                <a:gd name="T21" fmla="*/ 82 h 146"/>
                <a:gd name="T22" fmla="*/ 82 w 96"/>
                <a:gd name="T23" fmla="*/ 108 h 146"/>
                <a:gd name="T24" fmla="*/ 78 w 96"/>
                <a:gd name="T25" fmla="*/ 120 h 146"/>
                <a:gd name="T26" fmla="*/ 72 w 96"/>
                <a:gd name="T27" fmla="*/ 128 h 146"/>
                <a:gd name="T28" fmla="*/ 64 w 96"/>
                <a:gd name="T29" fmla="*/ 136 h 146"/>
                <a:gd name="T30" fmla="*/ 54 w 96"/>
                <a:gd name="T31" fmla="*/ 142 h 146"/>
                <a:gd name="T32" fmla="*/ 44 w 96"/>
                <a:gd name="T33" fmla="*/ 146 h 146"/>
                <a:gd name="T34" fmla="*/ 32 w 96"/>
                <a:gd name="T35" fmla="*/ 144 h 146"/>
                <a:gd name="T36" fmla="*/ 32 w 96"/>
                <a:gd name="T37" fmla="*/ 144 h 146"/>
                <a:gd name="T38" fmla="*/ 28 w 96"/>
                <a:gd name="T39" fmla="*/ 144 h 146"/>
                <a:gd name="T40" fmla="*/ 22 w 96"/>
                <a:gd name="T41" fmla="*/ 140 h 146"/>
                <a:gd name="T42" fmla="*/ 14 w 96"/>
                <a:gd name="T43" fmla="*/ 134 h 146"/>
                <a:gd name="T44" fmla="*/ 8 w 96"/>
                <a:gd name="T45" fmla="*/ 120 h 146"/>
                <a:gd name="T46" fmla="*/ 4 w 96"/>
                <a:gd name="T47" fmla="*/ 112 h 146"/>
                <a:gd name="T48" fmla="*/ 2 w 96"/>
                <a:gd name="T49" fmla="*/ 102 h 146"/>
                <a:gd name="T50" fmla="*/ 0 w 96"/>
                <a:gd name="T51" fmla="*/ 90 h 146"/>
                <a:gd name="T52" fmla="*/ 0 w 96"/>
                <a:gd name="T53" fmla="*/ 78 h 146"/>
                <a:gd name="T54" fmla="*/ 2 w 96"/>
                <a:gd name="T55" fmla="*/ 62 h 146"/>
                <a:gd name="T56" fmla="*/ 4 w 96"/>
                <a:gd name="T57" fmla="*/ 44 h 146"/>
                <a:gd name="T58" fmla="*/ 10 w 96"/>
                <a:gd name="T59" fmla="*/ 22 h 146"/>
                <a:gd name="T60" fmla="*/ 18 w 96"/>
                <a:gd name="T61" fmla="*/ 0 h 146"/>
                <a:gd name="T62" fmla="*/ 18 w 96"/>
                <a:gd name="T6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46">
                  <a:moveTo>
                    <a:pt x="18" y="0"/>
                  </a:moveTo>
                  <a:lnTo>
                    <a:pt x="18" y="0"/>
                  </a:lnTo>
                  <a:lnTo>
                    <a:pt x="24" y="2"/>
                  </a:lnTo>
                  <a:lnTo>
                    <a:pt x="42" y="6"/>
                  </a:lnTo>
                  <a:lnTo>
                    <a:pt x="66" y="12"/>
                  </a:lnTo>
                  <a:lnTo>
                    <a:pt x="80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34"/>
                  </a:lnTo>
                  <a:lnTo>
                    <a:pt x="94" y="58"/>
                  </a:lnTo>
                  <a:lnTo>
                    <a:pt x="90" y="82"/>
                  </a:lnTo>
                  <a:lnTo>
                    <a:pt x="82" y="108"/>
                  </a:lnTo>
                  <a:lnTo>
                    <a:pt x="78" y="120"/>
                  </a:lnTo>
                  <a:lnTo>
                    <a:pt x="72" y="128"/>
                  </a:lnTo>
                  <a:lnTo>
                    <a:pt x="64" y="136"/>
                  </a:lnTo>
                  <a:lnTo>
                    <a:pt x="54" y="142"/>
                  </a:lnTo>
                  <a:lnTo>
                    <a:pt x="44" y="146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28" y="144"/>
                  </a:lnTo>
                  <a:lnTo>
                    <a:pt x="22" y="140"/>
                  </a:lnTo>
                  <a:lnTo>
                    <a:pt x="14" y="134"/>
                  </a:lnTo>
                  <a:lnTo>
                    <a:pt x="8" y="120"/>
                  </a:lnTo>
                  <a:lnTo>
                    <a:pt x="4" y="112"/>
                  </a:lnTo>
                  <a:lnTo>
                    <a:pt x="2" y="10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4" y="44"/>
                  </a:lnTo>
                  <a:lnTo>
                    <a:pt x="10" y="2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C29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83"/>
            <p:cNvSpPr>
              <a:spLocks/>
            </p:cNvSpPr>
            <p:nvPr/>
          </p:nvSpPr>
          <p:spPr bwMode="auto">
            <a:xfrm>
              <a:off x="3574596" y="5452836"/>
              <a:ext cx="146050" cy="152400"/>
            </a:xfrm>
            <a:custGeom>
              <a:avLst/>
              <a:gdLst>
                <a:gd name="T0" fmla="*/ 34 w 92"/>
                <a:gd name="T1" fmla="*/ 82 h 96"/>
                <a:gd name="T2" fmla="*/ 34 w 92"/>
                <a:gd name="T3" fmla="*/ 82 h 96"/>
                <a:gd name="T4" fmla="*/ 28 w 92"/>
                <a:gd name="T5" fmla="*/ 80 h 96"/>
                <a:gd name="T6" fmla="*/ 22 w 92"/>
                <a:gd name="T7" fmla="*/ 76 h 96"/>
                <a:gd name="T8" fmla="*/ 16 w 92"/>
                <a:gd name="T9" fmla="*/ 68 h 96"/>
                <a:gd name="T10" fmla="*/ 8 w 92"/>
                <a:gd name="T11" fmla="*/ 58 h 96"/>
                <a:gd name="T12" fmla="*/ 4 w 92"/>
                <a:gd name="T13" fmla="*/ 44 h 96"/>
                <a:gd name="T14" fmla="*/ 2 w 92"/>
                <a:gd name="T15" fmla="*/ 24 h 96"/>
                <a:gd name="T16" fmla="*/ 4 w 92"/>
                <a:gd name="T17" fmla="*/ 0 h 96"/>
                <a:gd name="T18" fmla="*/ 4 w 92"/>
                <a:gd name="T19" fmla="*/ 0 h 96"/>
                <a:gd name="T20" fmla="*/ 0 w 92"/>
                <a:gd name="T21" fmla="*/ 28 h 96"/>
                <a:gd name="T22" fmla="*/ 2 w 92"/>
                <a:gd name="T23" fmla="*/ 50 h 96"/>
                <a:gd name="T24" fmla="*/ 6 w 92"/>
                <a:gd name="T25" fmla="*/ 68 h 96"/>
                <a:gd name="T26" fmla="*/ 12 w 92"/>
                <a:gd name="T27" fmla="*/ 80 h 96"/>
                <a:gd name="T28" fmla="*/ 18 w 92"/>
                <a:gd name="T29" fmla="*/ 88 h 96"/>
                <a:gd name="T30" fmla="*/ 24 w 92"/>
                <a:gd name="T31" fmla="*/ 94 h 96"/>
                <a:gd name="T32" fmla="*/ 30 w 92"/>
                <a:gd name="T33" fmla="*/ 96 h 96"/>
                <a:gd name="T34" fmla="*/ 30 w 92"/>
                <a:gd name="T35" fmla="*/ 96 h 96"/>
                <a:gd name="T36" fmla="*/ 38 w 92"/>
                <a:gd name="T37" fmla="*/ 96 h 96"/>
                <a:gd name="T38" fmla="*/ 46 w 92"/>
                <a:gd name="T39" fmla="*/ 96 h 96"/>
                <a:gd name="T40" fmla="*/ 58 w 92"/>
                <a:gd name="T41" fmla="*/ 92 h 96"/>
                <a:gd name="T42" fmla="*/ 68 w 92"/>
                <a:gd name="T43" fmla="*/ 84 h 96"/>
                <a:gd name="T44" fmla="*/ 76 w 92"/>
                <a:gd name="T45" fmla="*/ 74 h 96"/>
                <a:gd name="T46" fmla="*/ 82 w 92"/>
                <a:gd name="T47" fmla="*/ 60 h 96"/>
                <a:gd name="T48" fmla="*/ 86 w 92"/>
                <a:gd name="T49" fmla="*/ 46 h 96"/>
                <a:gd name="T50" fmla="*/ 90 w 92"/>
                <a:gd name="T51" fmla="*/ 30 h 96"/>
                <a:gd name="T52" fmla="*/ 92 w 92"/>
                <a:gd name="T53" fmla="*/ 16 h 96"/>
                <a:gd name="T54" fmla="*/ 92 w 92"/>
                <a:gd name="T55" fmla="*/ 16 h 96"/>
                <a:gd name="T56" fmla="*/ 86 w 92"/>
                <a:gd name="T57" fmla="*/ 42 h 96"/>
                <a:gd name="T58" fmla="*/ 80 w 92"/>
                <a:gd name="T59" fmla="*/ 54 h 96"/>
                <a:gd name="T60" fmla="*/ 74 w 92"/>
                <a:gd name="T61" fmla="*/ 64 h 96"/>
                <a:gd name="T62" fmla="*/ 66 w 92"/>
                <a:gd name="T63" fmla="*/ 74 h 96"/>
                <a:gd name="T64" fmla="*/ 58 w 92"/>
                <a:gd name="T65" fmla="*/ 80 h 96"/>
                <a:gd name="T66" fmla="*/ 46 w 92"/>
                <a:gd name="T67" fmla="*/ 82 h 96"/>
                <a:gd name="T68" fmla="*/ 34 w 92"/>
                <a:gd name="T69" fmla="*/ 82 h 96"/>
                <a:gd name="T70" fmla="*/ 34 w 92"/>
                <a:gd name="T71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96">
                  <a:moveTo>
                    <a:pt x="34" y="82"/>
                  </a:moveTo>
                  <a:lnTo>
                    <a:pt x="34" y="82"/>
                  </a:lnTo>
                  <a:lnTo>
                    <a:pt x="28" y="80"/>
                  </a:lnTo>
                  <a:lnTo>
                    <a:pt x="22" y="76"/>
                  </a:lnTo>
                  <a:lnTo>
                    <a:pt x="16" y="68"/>
                  </a:lnTo>
                  <a:lnTo>
                    <a:pt x="8" y="58"/>
                  </a:lnTo>
                  <a:lnTo>
                    <a:pt x="4" y="44"/>
                  </a:lnTo>
                  <a:lnTo>
                    <a:pt x="2" y="2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8"/>
                  </a:lnTo>
                  <a:lnTo>
                    <a:pt x="2" y="50"/>
                  </a:lnTo>
                  <a:lnTo>
                    <a:pt x="6" y="68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4" y="94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38" y="96"/>
                  </a:lnTo>
                  <a:lnTo>
                    <a:pt x="46" y="96"/>
                  </a:lnTo>
                  <a:lnTo>
                    <a:pt x="58" y="92"/>
                  </a:lnTo>
                  <a:lnTo>
                    <a:pt x="68" y="84"/>
                  </a:lnTo>
                  <a:lnTo>
                    <a:pt x="76" y="74"/>
                  </a:lnTo>
                  <a:lnTo>
                    <a:pt x="82" y="60"/>
                  </a:lnTo>
                  <a:lnTo>
                    <a:pt x="86" y="46"/>
                  </a:lnTo>
                  <a:lnTo>
                    <a:pt x="90" y="3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86" y="42"/>
                  </a:lnTo>
                  <a:lnTo>
                    <a:pt x="80" y="54"/>
                  </a:lnTo>
                  <a:lnTo>
                    <a:pt x="74" y="64"/>
                  </a:lnTo>
                  <a:lnTo>
                    <a:pt x="66" y="74"/>
                  </a:lnTo>
                  <a:lnTo>
                    <a:pt x="58" y="80"/>
                  </a:lnTo>
                  <a:lnTo>
                    <a:pt x="46" y="82"/>
                  </a:lnTo>
                  <a:lnTo>
                    <a:pt x="34" y="82"/>
                  </a:lnTo>
                  <a:lnTo>
                    <a:pt x="34" y="8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184"/>
            <p:cNvSpPr>
              <a:spLocks/>
            </p:cNvSpPr>
            <p:nvPr/>
          </p:nvSpPr>
          <p:spPr bwMode="auto">
            <a:xfrm>
              <a:off x="3628571" y="5414736"/>
              <a:ext cx="15875" cy="12700"/>
            </a:xfrm>
            <a:custGeom>
              <a:avLst/>
              <a:gdLst>
                <a:gd name="T0" fmla="*/ 10 w 10"/>
                <a:gd name="T1" fmla="*/ 4 h 8"/>
                <a:gd name="T2" fmla="*/ 10 w 10"/>
                <a:gd name="T3" fmla="*/ 4 h 8"/>
                <a:gd name="T4" fmla="*/ 8 w 10"/>
                <a:gd name="T5" fmla="*/ 8 h 8"/>
                <a:gd name="T6" fmla="*/ 4 w 10"/>
                <a:gd name="T7" fmla="*/ 8 h 8"/>
                <a:gd name="T8" fmla="*/ 4 w 10"/>
                <a:gd name="T9" fmla="*/ 8 h 8"/>
                <a:gd name="T10" fmla="*/ 0 w 10"/>
                <a:gd name="T11" fmla="*/ 6 h 8"/>
                <a:gd name="T12" fmla="*/ 0 w 10"/>
                <a:gd name="T13" fmla="*/ 4 h 8"/>
                <a:gd name="T14" fmla="*/ 0 w 10"/>
                <a:gd name="T15" fmla="*/ 4 h 8"/>
                <a:gd name="T16" fmla="*/ 2 w 10"/>
                <a:gd name="T17" fmla="*/ 0 h 8"/>
                <a:gd name="T18" fmla="*/ 6 w 10"/>
                <a:gd name="T19" fmla="*/ 0 h 8"/>
                <a:gd name="T20" fmla="*/ 6 w 10"/>
                <a:gd name="T21" fmla="*/ 0 h 8"/>
                <a:gd name="T22" fmla="*/ 8 w 10"/>
                <a:gd name="T23" fmla="*/ 2 h 8"/>
                <a:gd name="T24" fmla="*/ 10 w 10"/>
                <a:gd name="T25" fmla="*/ 4 h 8"/>
                <a:gd name="T26" fmla="*/ 10 w 10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185"/>
            <p:cNvSpPr>
              <a:spLocks/>
            </p:cNvSpPr>
            <p:nvPr/>
          </p:nvSpPr>
          <p:spPr bwMode="auto">
            <a:xfrm>
              <a:off x="3673021" y="5421086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4 h 8"/>
                <a:gd name="T4" fmla="*/ 6 w 8"/>
                <a:gd name="T5" fmla="*/ 8 h 8"/>
                <a:gd name="T6" fmla="*/ 4 w 8"/>
                <a:gd name="T7" fmla="*/ 8 h 8"/>
                <a:gd name="T8" fmla="*/ 4 w 8"/>
                <a:gd name="T9" fmla="*/ 8 h 8"/>
                <a:gd name="T10" fmla="*/ 0 w 8"/>
                <a:gd name="T11" fmla="*/ 6 h 8"/>
                <a:gd name="T12" fmla="*/ 0 w 8"/>
                <a:gd name="T13" fmla="*/ 4 h 8"/>
                <a:gd name="T14" fmla="*/ 0 w 8"/>
                <a:gd name="T15" fmla="*/ 4 h 8"/>
                <a:gd name="T16" fmla="*/ 2 w 8"/>
                <a:gd name="T17" fmla="*/ 0 h 8"/>
                <a:gd name="T18" fmla="*/ 4 w 8"/>
                <a:gd name="T19" fmla="*/ 0 h 8"/>
                <a:gd name="T20" fmla="*/ 4 w 8"/>
                <a:gd name="T21" fmla="*/ 0 h 8"/>
                <a:gd name="T22" fmla="*/ 8 w 8"/>
                <a:gd name="T23" fmla="*/ 2 h 8"/>
                <a:gd name="T24" fmla="*/ 8 w 8"/>
                <a:gd name="T25" fmla="*/ 4 h 8"/>
                <a:gd name="T26" fmla="*/ 8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186"/>
            <p:cNvSpPr>
              <a:spLocks/>
            </p:cNvSpPr>
            <p:nvPr/>
          </p:nvSpPr>
          <p:spPr bwMode="auto">
            <a:xfrm>
              <a:off x="3625396" y="5443311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4 h 8"/>
                <a:gd name="T4" fmla="*/ 6 w 8"/>
                <a:gd name="T5" fmla="*/ 8 h 8"/>
                <a:gd name="T6" fmla="*/ 2 w 8"/>
                <a:gd name="T7" fmla="*/ 8 h 8"/>
                <a:gd name="T8" fmla="*/ 2 w 8"/>
                <a:gd name="T9" fmla="*/ 8 h 8"/>
                <a:gd name="T10" fmla="*/ 0 w 8"/>
                <a:gd name="T11" fmla="*/ 6 h 8"/>
                <a:gd name="T12" fmla="*/ 0 w 8"/>
                <a:gd name="T13" fmla="*/ 2 h 8"/>
                <a:gd name="T14" fmla="*/ 0 w 8"/>
                <a:gd name="T15" fmla="*/ 2 h 8"/>
                <a:gd name="T16" fmla="*/ 0 w 8"/>
                <a:gd name="T17" fmla="*/ 0 h 8"/>
                <a:gd name="T18" fmla="*/ 4 w 8"/>
                <a:gd name="T19" fmla="*/ 0 h 8"/>
                <a:gd name="T20" fmla="*/ 4 w 8"/>
                <a:gd name="T21" fmla="*/ 0 h 8"/>
                <a:gd name="T22" fmla="*/ 8 w 8"/>
                <a:gd name="T23" fmla="*/ 0 h 8"/>
                <a:gd name="T24" fmla="*/ 8 w 8"/>
                <a:gd name="T25" fmla="*/ 4 h 8"/>
                <a:gd name="T26" fmla="*/ 8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187"/>
            <p:cNvSpPr>
              <a:spLocks/>
            </p:cNvSpPr>
            <p:nvPr/>
          </p:nvSpPr>
          <p:spPr bwMode="auto">
            <a:xfrm>
              <a:off x="3666671" y="5449661"/>
              <a:ext cx="15875" cy="12700"/>
            </a:xfrm>
            <a:custGeom>
              <a:avLst/>
              <a:gdLst>
                <a:gd name="T0" fmla="*/ 10 w 10"/>
                <a:gd name="T1" fmla="*/ 4 h 8"/>
                <a:gd name="T2" fmla="*/ 10 w 10"/>
                <a:gd name="T3" fmla="*/ 4 h 8"/>
                <a:gd name="T4" fmla="*/ 8 w 10"/>
                <a:gd name="T5" fmla="*/ 8 h 8"/>
                <a:gd name="T6" fmla="*/ 4 w 10"/>
                <a:gd name="T7" fmla="*/ 8 h 8"/>
                <a:gd name="T8" fmla="*/ 4 w 10"/>
                <a:gd name="T9" fmla="*/ 8 h 8"/>
                <a:gd name="T10" fmla="*/ 2 w 10"/>
                <a:gd name="T11" fmla="*/ 6 h 8"/>
                <a:gd name="T12" fmla="*/ 0 w 10"/>
                <a:gd name="T13" fmla="*/ 4 h 8"/>
                <a:gd name="T14" fmla="*/ 0 w 10"/>
                <a:gd name="T15" fmla="*/ 4 h 8"/>
                <a:gd name="T16" fmla="*/ 2 w 10"/>
                <a:gd name="T17" fmla="*/ 0 h 8"/>
                <a:gd name="T18" fmla="*/ 6 w 10"/>
                <a:gd name="T19" fmla="*/ 0 h 8"/>
                <a:gd name="T20" fmla="*/ 6 w 10"/>
                <a:gd name="T21" fmla="*/ 0 h 8"/>
                <a:gd name="T22" fmla="*/ 8 w 10"/>
                <a:gd name="T23" fmla="*/ 2 h 8"/>
                <a:gd name="T24" fmla="*/ 10 w 10"/>
                <a:gd name="T25" fmla="*/ 4 h 8"/>
                <a:gd name="T26" fmla="*/ 10 w 10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188"/>
            <p:cNvSpPr>
              <a:spLocks/>
            </p:cNvSpPr>
            <p:nvPr/>
          </p:nvSpPr>
          <p:spPr bwMode="auto">
            <a:xfrm>
              <a:off x="3619046" y="5465536"/>
              <a:ext cx="15875" cy="1587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8 h 10"/>
                <a:gd name="T6" fmla="*/ 4 w 10"/>
                <a:gd name="T7" fmla="*/ 10 h 10"/>
                <a:gd name="T8" fmla="*/ 4 w 10"/>
                <a:gd name="T9" fmla="*/ 10 h 10"/>
                <a:gd name="T10" fmla="*/ 2 w 10"/>
                <a:gd name="T11" fmla="*/ 8 h 10"/>
                <a:gd name="T12" fmla="*/ 0 w 10"/>
                <a:gd name="T13" fmla="*/ 4 h 10"/>
                <a:gd name="T14" fmla="*/ 0 w 10"/>
                <a:gd name="T15" fmla="*/ 4 h 10"/>
                <a:gd name="T16" fmla="*/ 2 w 10"/>
                <a:gd name="T17" fmla="*/ 2 h 10"/>
                <a:gd name="T18" fmla="*/ 6 w 10"/>
                <a:gd name="T19" fmla="*/ 0 h 10"/>
                <a:gd name="T20" fmla="*/ 6 w 10"/>
                <a:gd name="T21" fmla="*/ 0 h 10"/>
                <a:gd name="T22" fmla="*/ 8 w 10"/>
                <a:gd name="T23" fmla="*/ 2 h 10"/>
                <a:gd name="T24" fmla="*/ 10 w 10"/>
                <a:gd name="T25" fmla="*/ 6 h 10"/>
                <a:gd name="T26" fmla="*/ 10 w 10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189"/>
            <p:cNvSpPr>
              <a:spLocks/>
            </p:cNvSpPr>
            <p:nvPr/>
          </p:nvSpPr>
          <p:spPr bwMode="auto">
            <a:xfrm>
              <a:off x="3663496" y="5475061"/>
              <a:ext cx="15875" cy="12700"/>
            </a:xfrm>
            <a:custGeom>
              <a:avLst/>
              <a:gdLst>
                <a:gd name="T0" fmla="*/ 10 w 10"/>
                <a:gd name="T1" fmla="*/ 4 h 8"/>
                <a:gd name="T2" fmla="*/ 10 w 10"/>
                <a:gd name="T3" fmla="*/ 4 h 8"/>
                <a:gd name="T4" fmla="*/ 8 w 10"/>
                <a:gd name="T5" fmla="*/ 8 h 8"/>
                <a:gd name="T6" fmla="*/ 4 w 10"/>
                <a:gd name="T7" fmla="*/ 8 h 8"/>
                <a:gd name="T8" fmla="*/ 4 w 10"/>
                <a:gd name="T9" fmla="*/ 8 h 8"/>
                <a:gd name="T10" fmla="*/ 0 w 10"/>
                <a:gd name="T11" fmla="*/ 6 h 8"/>
                <a:gd name="T12" fmla="*/ 0 w 10"/>
                <a:gd name="T13" fmla="*/ 2 h 8"/>
                <a:gd name="T14" fmla="*/ 0 w 10"/>
                <a:gd name="T15" fmla="*/ 2 h 8"/>
                <a:gd name="T16" fmla="*/ 2 w 10"/>
                <a:gd name="T17" fmla="*/ 0 h 8"/>
                <a:gd name="T18" fmla="*/ 6 w 10"/>
                <a:gd name="T19" fmla="*/ 0 h 8"/>
                <a:gd name="T20" fmla="*/ 6 w 10"/>
                <a:gd name="T21" fmla="*/ 0 h 8"/>
                <a:gd name="T22" fmla="*/ 8 w 10"/>
                <a:gd name="T23" fmla="*/ 0 h 8"/>
                <a:gd name="T24" fmla="*/ 10 w 10"/>
                <a:gd name="T25" fmla="*/ 4 h 8"/>
                <a:gd name="T26" fmla="*/ 10 w 10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190"/>
            <p:cNvSpPr>
              <a:spLocks/>
            </p:cNvSpPr>
            <p:nvPr/>
          </p:nvSpPr>
          <p:spPr bwMode="auto">
            <a:xfrm>
              <a:off x="3615871" y="5490936"/>
              <a:ext cx="15875" cy="1587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8 h 10"/>
                <a:gd name="T6" fmla="*/ 4 w 10"/>
                <a:gd name="T7" fmla="*/ 10 h 10"/>
                <a:gd name="T8" fmla="*/ 4 w 10"/>
                <a:gd name="T9" fmla="*/ 10 h 10"/>
                <a:gd name="T10" fmla="*/ 0 w 10"/>
                <a:gd name="T11" fmla="*/ 8 h 10"/>
                <a:gd name="T12" fmla="*/ 0 w 10"/>
                <a:gd name="T13" fmla="*/ 4 h 10"/>
                <a:gd name="T14" fmla="*/ 0 w 10"/>
                <a:gd name="T15" fmla="*/ 4 h 10"/>
                <a:gd name="T16" fmla="*/ 2 w 10"/>
                <a:gd name="T17" fmla="*/ 2 h 10"/>
                <a:gd name="T18" fmla="*/ 6 w 10"/>
                <a:gd name="T19" fmla="*/ 0 h 10"/>
                <a:gd name="T20" fmla="*/ 6 w 10"/>
                <a:gd name="T21" fmla="*/ 0 h 10"/>
                <a:gd name="T22" fmla="*/ 8 w 10"/>
                <a:gd name="T23" fmla="*/ 2 h 10"/>
                <a:gd name="T24" fmla="*/ 10 w 10"/>
                <a:gd name="T25" fmla="*/ 6 h 10"/>
                <a:gd name="T26" fmla="*/ 10 w 10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191"/>
            <p:cNvSpPr>
              <a:spLocks/>
            </p:cNvSpPr>
            <p:nvPr/>
          </p:nvSpPr>
          <p:spPr bwMode="auto">
            <a:xfrm>
              <a:off x="3660321" y="5497286"/>
              <a:ext cx="12700" cy="15875"/>
            </a:xfrm>
            <a:custGeom>
              <a:avLst/>
              <a:gdLst>
                <a:gd name="T0" fmla="*/ 8 w 8"/>
                <a:gd name="T1" fmla="*/ 6 h 10"/>
                <a:gd name="T2" fmla="*/ 8 w 8"/>
                <a:gd name="T3" fmla="*/ 6 h 10"/>
                <a:gd name="T4" fmla="*/ 6 w 8"/>
                <a:gd name="T5" fmla="*/ 8 h 10"/>
                <a:gd name="T6" fmla="*/ 4 w 8"/>
                <a:gd name="T7" fmla="*/ 10 h 10"/>
                <a:gd name="T8" fmla="*/ 4 w 8"/>
                <a:gd name="T9" fmla="*/ 10 h 10"/>
                <a:gd name="T10" fmla="*/ 0 w 8"/>
                <a:gd name="T11" fmla="*/ 8 h 10"/>
                <a:gd name="T12" fmla="*/ 0 w 8"/>
                <a:gd name="T13" fmla="*/ 4 h 10"/>
                <a:gd name="T14" fmla="*/ 0 w 8"/>
                <a:gd name="T15" fmla="*/ 4 h 10"/>
                <a:gd name="T16" fmla="*/ 2 w 8"/>
                <a:gd name="T17" fmla="*/ 2 h 10"/>
                <a:gd name="T18" fmla="*/ 4 w 8"/>
                <a:gd name="T19" fmla="*/ 0 h 10"/>
                <a:gd name="T20" fmla="*/ 4 w 8"/>
                <a:gd name="T21" fmla="*/ 0 h 10"/>
                <a:gd name="T22" fmla="*/ 8 w 8"/>
                <a:gd name="T23" fmla="*/ 2 h 10"/>
                <a:gd name="T24" fmla="*/ 8 w 8"/>
                <a:gd name="T25" fmla="*/ 6 h 10"/>
                <a:gd name="T26" fmla="*/ 8 w 8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0">
                  <a:moveTo>
                    <a:pt x="8" y="6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192"/>
            <p:cNvSpPr>
              <a:spLocks/>
            </p:cNvSpPr>
            <p:nvPr/>
          </p:nvSpPr>
          <p:spPr bwMode="auto">
            <a:xfrm>
              <a:off x="3631746" y="5417911"/>
              <a:ext cx="50800" cy="12700"/>
            </a:xfrm>
            <a:custGeom>
              <a:avLst/>
              <a:gdLst>
                <a:gd name="T0" fmla="*/ 32 w 32"/>
                <a:gd name="T1" fmla="*/ 6 h 8"/>
                <a:gd name="T2" fmla="*/ 32 w 32"/>
                <a:gd name="T3" fmla="*/ 6 h 8"/>
                <a:gd name="T4" fmla="*/ 30 w 32"/>
                <a:gd name="T5" fmla="*/ 8 h 8"/>
                <a:gd name="T6" fmla="*/ 2 w 32"/>
                <a:gd name="T7" fmla="*/ 2 h 8"/>
                <a:gd name="T8" fmla="*/ 2 w 32"/>
                <a:gd name="T9" fmla="*/ 2 h 8"/>
                <a:gd name="T10" fmla="*/ 0 w 32"/>
                <a:gd name="T11" fmla="*/ 2 h 8"/>
                <a:gd name="T12" fmla="*/ 0 w 32"/>
                <a:gd name="T13" fmla="*/ 2 h 8"/>
                <a:gd name="T14" fmla="*/ 2 w 32"/>
                <a:gd name="T15" fmla="*/ 0 h 8"/>
                <a:gd name="T16" fmla="*/ 30 w 32"/>
                <a:gd name="T17" fmla="*/ 4 h 8"/>
                <a:gd name="T18" fmla="*/ 30 w 32"/>
                <a:gd name="T19" fmla="*/ 4 h 8"/>
                <a:gd name="T20" fmla="*/ 32 w 32"/>
                <a:gd name="T21" fmla="*/ 6 h 8"/>
                <a:gd name="T22" fmla="*/ 32 w 32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">
                  <a:moveTo>
                    <a:pt x="32" y="6"/>
                  </a:moveTo>
                  <a:lnTo>
                    <a:pt x="32" y="6"/>
                  </a:lnTo>
                  <a:lnTo>
                    <a:pt x="30" y="8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193"/>
            <p:cNvSpPr>
              <a:spLocks/>
            </p:cNvSpPr>
            <p:nvPr/>
          </p:nvSpPr>
          <p:spPr bwMode="auto">
            <a:xfrm>
              <a:off x="3628571" y="5446486"/>
              <a:ext cx="50800" cy="12700"/>
            </a:xfrm>
            <a:custGeom>
              <a:avLst/>
              <a:gdLst>
                <a:gd name="T0" fmla="*/ 32 w 32"/>
                <a:gd name="T1" fmla="*/ 6 h 8"/>
                <a:gd name="T2" fmla="*/ 32 w 32"/>
                <a:gd name="T3" fmla="*/ 6 h 8"/>
                <a:gd name="T4" fmla="*/ 30 w 32"/>
                <a:gd name="T5" fmla="*/ 8 h 8"/>
                <a:gd name="T6" fmla="*/ 0 w 32"/>
                <a:gd name="T7" fmla="*/ 2 h 8"/>
                <a:gd name="T8" fmla="*/ 0 w 32"/>
                <a:gd name="T9" fmla="*/ 2 h 8"/>
                <a:gd name="T10" fmla="*/ 0 w 32"/>
                <a:gd name="T11" fmla="*/ 2 h 8"/>
                <a:gd name="T12" fmla="*/ 0 w 32"/>
                <a:gd name="T13" fmla="*/ 2 h 8"/>
                <a:gd name="T14" fmla="*/ 2 w 32"/>
                <a:gd name="T15" fmla="*/ 0 h 8"/>
                <a:gd name="T16" fmla="*/ 30 w 32"/>
                <a:gd name="T17" fmla="*/ 4 h 8"/>
                <a:gd name="T18" fmla="*/ 30 w 32"/>
                <a:gd name="T19" fmla="*/ 4 h 8"/>
                <a:gd name="T20" fmla="*/ 32 w 32"/>
                <a:gd name="T21" fmla="*/ 6 h 8"/>
                <a:gd name="T22" fmla="*/ 32 w 32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">
                  <a:moveTo>
                    <a:pt x="32" y="6"/>
                  </a:moveTo>
                  <a:lnTo>
                    <a:pt x="32" y="6"/>
                  </a:lnTo>
                  <a:lnTo>
                    <a:pt x="30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194"/>
            <p:cNvSpPr>
              <a:spLocks/>
            </p:cNvSpPr>
            <p:nvPr/>
          </p:nvSpPr>
          <p:spPr bwMode="auto">
            <a:xfrm>
              <a:off x="3625396" y="5471886"/>
              <a:ext cx="47625" cy="9525"/>
            </a:xfrm>
            <a:custGeom>
              <a:avLst/>
              <a:gdLst>
                <a:gd name="T0" fmla="*/ 30 w 30"/>
                <a:gd name="T1" fmla="*/ 6 h 6"/>
                <a:gd name="T2" fmla="*/ 30 w 30"/>
                <a:gd name="T3" fmla="*/ 6 h 6"/>
                <a:gd name="T4" fmla="*/ 30 w 30"/>
                <a:gd name="T5" fmla="*/ 6 h 6"/>
                <a:gd name="T6" fmla="*/ 0 w 30"/>
                <a:gd name="T7" fmla="*/ 2 h 6"/>
                <a:gd name="T8" fmla="*/ 0 w 30"/>
                <a:gd name="T9" fmla="*/ 2 h 6"/>
                <a:gd name="T10" fmla="*/ 0 w 30"/>
                <a:gd name="T11" fmla="*/ 0 h 6"/>
                <a:gd name="T12" fmla="*/ 0 w 30"/>
                <a:gd name="T13" fmla="*/ 0 h 6"/>
                <a:gd name="T14" fmla="*/ 0 w 30"/>
                <a:gd name="T15" fmla="*/ 0 h 6"/>
                <a:gd name="T16" fmla="*/ 30 w 30"/>
                <a:gd name="T17" fmla="*/ 4 h 6"/>
                <a:gd name="T18" fmla="*/ 30 w 30"/>
                <a:gd name="T19" fmla="*/ 4 h 6"/>
                <a:gd name="T20" fmla="*/ 30 w 30"/>
                <a:gd name="T21" fmla="*/ 6 h 6"/>
                <a:gd name="T22" fmla="*/ 30 w 3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">
                  <a:moveTo>
                    <a:pt x="30" y="6"/>
                  </a:moveTo>
                  <a:lnTo>
                    <a:pt x="30" y="6"/>
                  </a:lnTo>
                  <a:lnTo>
                    <a:pt x="3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195"/>
            <p:cNvSpPr>
              <a:spLocks/>
            </p:cNvSpPr>
            <p:nvPr/>
          </p:nvSpPr>
          <p:spPr bwMode="auto">
            <a:xfrm>
              <a:off x="3619046" y="5497286"/>
              <a:ext cx="50800" cy="9525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30 w 32"/>
                <a:gd name="T5" fmla="*/ 6 h 6"/>
                <a:gd name="T6" fmla="*/ 2 w 32"/>
                <a:gd name="T7" fmla="*/ 2 h 6"/>
                <a:gd name="T8" fmla="*/ 2 w 32"/>
                <a:gd name="T9" fmla="*/ 2 h 6"/>
                <a:gd name="T10" fmla="*/ 0 w 32"/>
                <a:gd name="T11" fmla="*/ 0 h 6"/>
                <a:gd name="T12" fmla="*/ 0 w 32"/>
                <a:gd name="T13" fmla="*/ 0 h 6"/>
                <a:gd name="T14" fmla="*/ 2 w 32"/>
                <a:gd name="T15" fmla="*/ 0 h 6"/>
                <a:gd name="T16" fmla="*/ 30 w 32"/>
                <a:gd name="T17" fmla="*/ 4 h 6"/>
                <a:gd name="T18" fmla="*/ 30 w 32"/>
                <a:gd name="T19" fmla="*/ 4 h 6"/>
                <a:gd name="T20" fmla="*/ 32 w 32"/>
                <a:gd name="T21" fmla="*/ 6 h 6"/>
                <a:gd name="T22" fmla="*/ 32 w 3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3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196"/>
            <p:cNvSpPr>
              <a:spLocks/>
            </p:cNvSpPr>
            <p:nvPr/>
          </p:nvSpPr>
          <p:spPr bwMode="auto">
            <a:xfrm>
              <a:off x="3631746" y="5417911"/>
              <a:ext cx="44450" cy="38100"/>
            </a:xfrm>
            <a:custGeom>
              <a:avLst/>
              <a:gdLst>
                <a:gd name="T0" fmla="*/ 28 w 28"/>
                <a:gd name="T1" fmla="*/ 24 h 24"/>
                <a:gd name="T2" fmla="*/ 26 w 28"/>
                <a:gd name="T3" fmla="*/ 24 h 24"/>
                <a:gd name="T4" fmla="*/ 0 w 28"/>
                <a:gd name="T5" fmla="*/ 2 h 24"/>
                <a:gd name="T6" fmla="*/ 0 w 28"/>
                <a:gd name="T7" fmla="*/ 0 h 24"/>
                <a:gd name="T8" fmla="*/ 2 w 28"/>
                <a:gd name="T9" fmla="*/ 0 h 24"/>
                <a:gd name="T10" fmla="*/ 28 w 28"/>
                <a:gd name="T11" fmla="*/ 22 h 24"/>
                <a:gd name="T12" fmla="*/ 28 w 2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4">
                  <a:moveTo>
                    <a:pt x="28" y="24"/>
                  </a:moveTo>
                  <a:lnTo>
                    <a:pt x="26" y="2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8" y="2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97"/>
            <p:cNvSpPr>
              <a:spLocks/>
            </p:cNvSpPr>
            <p:nvPr/>
          </p:nvSpPr>
          <p:spPr bwMode="auto">
            <a:xfrm>
              <a:off x="3628571" y="5424261"/>
              <a:ext cx="53975" cy="25400"/>
            </a:xfrm>
            <a:custGeom>
              <a:avLst/>
              <a:gdLst>
                <a:gd name="T0" fmla="*/ 0 w 34"/>
                <a:gd name="T1" fmla="*/ 16 h 16"/>
                <a:gd name="T2" fmla="*/ 0 w 34"/>
                <a:gd name="T3" fmla="*/ 16 h 16"/>
                <a:gd name="T4" fmla="*/ 0 w 34"/>
                <a:gd name="T5" fmla="*/ 12 h 16"/>
                <a:gd name="T6" fmla="*/ 32 w 34"/>
                <a:gd name="T7" fmla="*/ 0 h 16"/>
                <a:gd name="T8" fmla="*/ 32 w 34"/>
                <a:gd name="T9" fmla="*/ 0 h 16"/>
                <a:gd name="T10" fmla="*/ 34 w 34"/>
                <a:gd name="T11" fmla="*/ 2 h 16"/>
                <a:gd name="T12" fmla="*/ 34 w 34"/>
                <a:gd name="T13" fmla="*/ 2 h 16"/>
                <a:gd name="T14" fmla="*/ 34 w 34"/>
                <a:gd name="T15" fmla="*/ 4 h 16"/>
                <a:gd name="T16" fmla="*/ 2 w 34"/>
                <a:gd name="T17" fmla="*/ 16 h 16"/>
                <a:gd name="T18" fmla="*/ 2 w 34"/>
                <a:gd name="T19" fmla="*/ 16 h 16"/>
                <a:gd name="T20" fmla="*/ 0 w 34"/>
                <a:gd name="T21" fmla="*/ 16 h 16"/>
                <a:gd name="T22" fmla="*/ 0 w 34"/>
                <a:gd name="T2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6">
                  <a:moveTo>
                    <a:pt x="0" y="16"/>
                  </a:moveTo>
                  <a:lnTo>
                    <a:pt x="0" y="16"/>
                  </a:lnTo>
                  <a:lnTo>
                    <a:pt x="0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198"/>
            <p:cNvSpPr>
              <a:spLocks/>
            </p:cNvSpPr>
            <p:nvPr/>
          </p:nvSpPr>
          <p:spPr bwMode="auto">
            <a:xfrm>
              <a:off x="3628571" y="5446486"/>
              <a:ext cx="44450" cy="38100"/>
            </a:xfrm>
            <a:custGeom>
              <a:avLst/>
              <a:gdLst>
                <a:gd name="T0" fmla="*/ 28 w 28"/>
                <a:gd name="T1" fmla="*/ 24 h 24"/>
                <a:gd name="T2" fmla="*/ 26 w 28"/>
                <a:gd name="T3" fmla="*/ 24 h 24"/>
                <a:gd name="T4" fmla="*/ 0 w 28"/>
                <a:gd name="T5" fmla="*/ 2 h 24"/>
                <a:gd name="T6" fmla="*/ 0 w 28"/>
                <a:gd name="T7" fmla="*/ 0 h 24"/>
                <a:gd name="T8" fmla="*/ 4 w 28"/>
                <a:gd name="T9" fmla="*/ 0 h 24"/>
                <a:gd name="T10" fmla="*/ 28 w 28"/>
                <a:gd name="T11" fmla="*/ 22 h 24"/>
                <a:gd name="T12" fmla="*/ 28 w 2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4">
                  <a:moveTo>
                    <a:pt x="28" y="24"/>
                  </a:moveTo>
                  <a:lnTo>
                    <a:pt x="26" y="2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28" y="2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199"/>
            <p:cNvSpPr>
              <a:spLocks/>
            </p:cNvSpPr>
            <p:nvPr/>
          </p:nvSpPr>
          <p:spPr bwMode="auto">
            <a:xfrm>
              <a:off x="3625396" y="5452836"/>
              <a:ext cx="50800" cy="22225"/>
            </a:xfrm>
            <a:custGeom>
              <a:avLst/>
              <a:gdLst>
                <a:gd name="T0" fmla="*/ 0 w 32"/>
                <a:gd name="T1" fmla="*/ 14 h 14"/>
                <a:gd name="T2" fmla="*/ 0 w 32"/>
                <a:gd name="T3" fmla="*/ 14 h 14"/>
                <a:gd name="T4" fmla="*/ 0 w 32"/>
                <a:gd name="T5" fmla="*/ 12 h 14"/>
                <a:gd name="T6" fmla="*/ 30 w 32"/>
                <a:gd name="T7" fmla="*/ 0 h 14"/>
                <a:gd name="T8" fmla="*/ 30 w 32"/>
                <a:gd name="T9" fmla="*/ 0 h 14"/>
                <a:gd name="T10" fmla="*/ 32 w 32"/>
                <a:gd name="T11" fmla="*/ 0 h 14"/>
                <a:gd name="T12" fmla="*/ 32 w 32"/>
                <a:gd name="T13" fmla="*/ 0 h 14"/>
                <a:gd name="T14" fmla="*/ 32 w 32"/>
                <a:gd name="T15" fmla="*/ 2 h 14"/>
                <a:gd name="T16" fmla="*/ 2 w 32"/>
                <a:gd name="T17" fmla="*/ 14 h 14"/>
                <a:gd name="T18" fmla="*/ 2 w 32"/>
                <a:gd name="T19" fmla="*/ 14 h 14"/>
                <a:gd name="T20" fmla="*/ 0 w 32"/>
                <a:gd name="T21" fmla="*/ 14 h 14"/>
                <a:gd name="T22" fmla="*/ 0 w 32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lnTo>
                    <a:pt x="0" y="14"/>
                  </a:lnTo>
                  <a:lnTo>
                    <a:pt x="0" y="1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00"/>
            <p:cNvSpPr>
              <a:spLocks/>
            </p:cNvSpPr>
            <p:nvPr/>
          </p:nvSpPr>
          <p:spPr bwMode="auto">
            <a:xfrm>
              <a:off x="3625396" y="5471886"/>
              <a:ext cx="44450" cy="34925"/>
            </a:xfrm>
            <a:custGeom>
              <a:avLst/>
              <a:gdLst>
                <a:gd name="T0" fmla="*/ 28 w 28"/>
                <a:gd name="T1" fmla="*/ 22 h 22"/>
                <a:gd name="T2" fmla="*/ 26 w 28"/>
                <a:gd name="T3" fmla="*/ 22 h 22"/>
                <a:gd name="T4" fmla="*/ 0 w 28"/>
                <a:gd name="T5" fmla="*/ 2 h 22"/>
                <a:gd name="T6" fmla="*/ 0 w 28"/>
                <a:gd name="T7" fmla="*/ 0 h 22"/>
                <a:gd name="T8" fmla="*/ 2 w 28"/>
                <a:gd name="T9" fmla="*/ 0 h 22"/>
                <a:gd name="T10" fmla="*/ 28 w 28"/>
                <a:gd name="T11" fmla="*/ 20 h 22"/>
                <a:gd name="T12" fmla="*/ 28 w 28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28" y="22"/>
                  </a:moveTo>
                  <a:lnTo>
                    <a:pt x="26" y="2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201"/>
            <p:cNvSpPr>
              <a:spLocks/>
            </p:cNvSpPr>
            <p:nvPr/>
          </p:nvSpPr>
          <p:spPr bwMode="auto">
            <a:xfrm>
              <a:off x="3619046" y="5478236"/>
              <a:ext cx="50800" cy="22225"/>
            </a:xfrm>
            <a:custGeom>
              <a:avLst/>
              <a:gdLst>
                <a:gd name="T0" fmla="*/ 0 w 32"/>
                <a:gd name="T1" fmla="*/ 12 h 14"/>
                <a:gd name="T2" fmla="*/ 0 w 32"/>
                <a:gd name="T3" fmla="*/ 12 h 14"/>
                <a:gd name="T4" fmla="*/ 0 w 32"/>
                <a:gd name="T5" fmla="*/ 10 h 14"/>
                <a:gd name="T6" fmla="*/ 30 w 32"/>
                <a:gd name="T7" fmla="*/ 0 h 14"/>
                <a:gd name="T8" fmla="*/ 30 w 32"/>
                <a:gd name="T9" fmla="*/ 0 h 14"/>
                <a:gd name="T10" fmla="*/ 32 w 32"/>
                <a:gd name="T11" fmla="*/ 2 h 14"/>
                <a:gd name="T12" fmla="*/ 32 w 32"/>
                <a:gd name="T13" fmla="*/ 2 h 14"/>
                <a:gd name="T14" fmla="*/ 32 w 32"/>
                <a:gd name="T15" fmla="*/ 2 h 14"/>
                <a:gd name="T16" fmla="*/ 2 w 32"/>
                <a:gd name="T17" fmla="*/ 14 h 14"/>
                <a:gd name="T18" fmla="*/ 2 w 32"/>
                <a:gd name="T19" fmla="*/ 14 h 14"/>
                <a:gd name="T20" fmla="*/ 0 w 32"/>
                <a:gd name="T21" fmla="*/ 12 h 14"/>
                <a:gd name="T22" fmla="*/ 0 w 32"/>
                <a:gd name="T2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4">
                  <a:moveTo>
                    <a:pt x="0" y="12"/>
                  </a:moveTo>
                  <a:lnTo>
                    <a:pt x="0" y="12"/>
                  </a:lnTo>
                  <a:lnTo>
                    <a:pt x="0" y="1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202"/>
            <p:cNvSpPr>
              <a:spLocks/>
            </p:cNvSpPr>
            <p:nvPr/>
          </p:nvSpPr>
          <p:spPr bwMode="auto">
            <a:xfrm>
              <a:off x="3587296" y="3995511"/>
              <a:ext cx="466725" cy="1393825"/>
            </a:xfrm>
            <a:custGeom>
              <a:avLst/>
              <a:gdLst>
                <a:gd name="T0" fmla="*/ 128 w 294"/>
                <a:gd name="T1" fmla="*/ 30 h 878"/>
                <a:gd name="T2" fmla="*/ 128 w 294"/>
                <a:gd name="T3" fmla="*/ 30 h 878"/>
                <a:gd name="T4" fmla="*/ 136 w 294"/>
                <a:gd name="T5" fmla="*/ 20 h 878"/>
                <a:gd name="T6" fmla="*/ 148 w 294"/>
                <a:gd name="T7" fmla="*/ 12 h 878"/>
                <a:gd name="T8" fmla="*/ 162 w 294"/>
                <a:gd name="T9" fmla="*/ 4 h 878"/>
                <a:gd name="T10" fmla="*/ 178 w 294"/>
                <a:gd name="T11" fmla="*/ 0 h 878"/>
                <a:gd name="T12" fmla="*/ 178 w 294"/>
                <a:gd name="T13" fmla="*/ 0 h 878"/>
                <a:gd name="T14" fmla="*/ 188 w 294"/>
                <a:gd name="T15" fmla="*/ 0 h 878"/>
                <a:gd name="T16" fmla="*/ 200 w 294"/>
                <a:gd name="T17" fmla="*/ 0 h 878"/>
                <a:gd name="T18" fmla="*/ 224 w 294"/>
                <a:gd name="T19" fmla="*/ 6 h 878"/>
                <a:gd name="T20" fmla="*/ 224 w 294"/>
                <a:gd name="T21" fmla="*/ 6 h 878"/>
                <a:gd name="T22" fmla="*/ 238 w 294"/>
                <a:gd name="T23" fmla="*/ 10 h 878"/>
                <a:gd name="T24" fmla="*/ 250 w 294"/>
                <a:gd name="T25" fmla="*/ 16 h 878"/>
                <a:gd name="T26" fmla="*/ 260 w 294"/>
                <a:gd name="T27" fmla="*/ 22 h 878"/>
                <a:gd name="T28" fmla="*/ 268 w 294"/>
                <a:gd name="T29" fmla="*/ 30 h 878"/>
                <a:gd name="T30" fmla="*/ 276 w 294"/>
                <a:gd name="T31" fmla="*/ 40 h 878"/>
                <a:gd name="T32" fmla="*/ 282 w 294"/>
                <a:gd name="T33" fmla="*/ 48 h 878"/>
                <a:gd name="T34" fmla="*/ 286 w 294"/>
                <a:gd name="T35" fmla="*/ 58 h 878"/>
                <a:gd name="T36" fmla="*/ 290 w 294"/>
                <a:gd name="T37" fmla="*/ 68 h 878"/>
                <a:gd name="T38" fmla="*/ 294 w 294"/>
                <a:gd name="T39" fmla="*/ 90 h 878"/>
                <a:gd name="T40" fmla="*/ 294 w 294"/>
                <a:gd name="T41" fmla="*/ 114 h 878"/>
                <a:gd name="T42" fmla="*/ 292 w 294"/>
                <a:gd name="T43" fmla="*/ 136 h 878"/>
                <a:gd name="T44" fmla="*/ 288 w 294"/>
                <a:gd name="T45" fmla="*/ 156 h 878"/>
                <a:gd name="T46" fmla="*/ 288 w 294"/>
                <a:gd name="T47" fmla="*/ 156 h 878"/>
                <a:gd name="T48" fmla="*/ 278 w 294"/>
                <a:gd name="T49" fmla="*/ 214 h 878"/>
                <a:gd name="T50" fmla="*/ 266 w 294"/>
                <a:gd name="T51" fmla="*/ 270 h 878"/>
                <a:gd name="T52" fmla="*/ 252 w 294"/>
                <a:gd name="T53" fmla="*/ 328 h 878"/>
                <a:gd name="T54" fmla="*/ 242 w 294"/>
                <a:gd name="T55" fmla="*/ 384 h 878"/>
                <a:gd name="T56" fmla="*/ 242 w 294"/>
                <a:gd name="T57" fmla="*/ 384 h 878"/>
                <a:gd name="T58" fmla="*/ 232 w 294"/>
                <a:gd name="T59" fmla="*/ 426 h 878"/>
                <a:gd name="T60" fmla="*/ 220 w 294"/>
                <a:gd name="T61" fmla="*/ 468 h 878"/>
                <a:gd name="T62" fmla="*/ 208 w 294"/>
                <a:gd name="T63" fmla="*/ 510 h 878"/>
                <a:gd name="T64" fmla="*/ 198 w 294"/>
                <a:gd name="T65" fmla="*/ 550 h 878"/>
                <a:gd name="T66" fmla="*/ 198 w 294"/>
                <a:gd name="T67" fmla="*/ 550 h 878"/>
                <a:gd name="T68" fmla="*/ 180 w 294"/>
                <a:gd name="T69" fmla="*/ 624 h 878"/>
                <a:gd name="T70" fmla="*/ 154 w 294"/>
                <a:gd name="T71" fmla="*/ 714 h 878"/>
                <a:gd name="T72" fmla="*/ 110 w 294"/>
                <a:gd name="T73" fmla="*/ 878 h 878"/>
                <a:gd name="T74" fmla="*/ 0 w 294"/>
                <a:gd name="T75" fmla="*/ 866 h 878"/>
                <a:gd name="T76" fmla="*/ 0 w 294"/>
                <a:gd name="T77" fmla="*/ 866 h 878"/>
                <a:gd name="T78" fmla="*/ 8 w 294"/>
                <a:gd name="T79" fmla="*/ 808 h 878"/>
                <a:gd name="T80" fmla="*/ 16 w 294"/>
                <a:gd name="T81" fmla="*/ 728 h 878"/>
                <a:gd name="T82" fmla="*/ 28 w 294"/>
                <a:gd name="T83" fmla="*/ 582 h 878"/>
                <a:gd name="T84" fmla="*/ 28 w 294"/>
                <a:gd name="T85" fmla="*/ 582 h 878"/>
                <a:gd name="T86" fmla="*/ 36 w 294"/>
                <a:gd name="T87" fmla="*/ 494 h 878"/>
                <a:gd name="T88" fmla="*/ 46 w 294"/>
                <a:gd name="T89" fmla="*/ 404 h 878"/>
                <a:gd name="T90" fmla="*/ 58 w 294"/>
                <a:gd name="T91" fmla="*/ 314 h 878"/>
                <a:gd name="T92" fmla="*/ 74 w 294"/>
                <a:gd name="T93" fmla="*/ 226 h 878"/>
                <a:gd name="T94" fmla="*/ 74 w 294"/>
                <a:gd name="T95" fmla="*/ 226 h 878"/>
                <a:gd name="T96" fmla="*/ 94 w 294"/>
                <a:gd name="T97" fmla="*/ 124 h 878"/>
                <a:gd name="T98" fmla="*/ 94 w 294"/>
                <a:gd name="T99" fmla="*/ 124 h 878"/>
                <a:gd name="T100" fmla="*/ 98 w 294"/>
                <a:gd name="T101" fmla="*/ 100 h 878"/>
                <a:gd name="T102" fmla="*/ 106 w 294"/>
                <a:gd name="T103" fmla="*/ 76 h 878"/>
                <a:gd name="T104" fmla="*/ 116 w 294"/>
                <a:gd name="T105" fmla="*/ 52 h 878"/>
                <a:gd name="T106" fmla="*/ 128 w 294"/>
                <a:gd name="T107" fmla="*/ 30 h 878"/>
                <a:gd name="T108" fmla="*/ 128 w 294"/>
                <a:gd name="T109" fmla="*/ 3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4" h="878">
                  <a:moveTo>
                    <a:pt x="128" y="30"/>
                  </a:moveTo>
                  <a:lnTo>
                    <a:pt x="128" y="30"/>
                  </a:lnTo>
                  <a:lnTo>
                    <a:pt x="136" y="20"/>
                  </a:lnTo>
                  <a:lnTo>
                    <a:pt x="148" y="12"/>
                  </a:lnTo>
                  <a:lnTo>
                    <a:pt x="162" y="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8" y="0"/>
                  </a:lnTo>
                  <a:lnTo>
                    <a:pt x="200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38" y="10"/>
                  </a:lnTo>
                  <a:lnTo>
                    <a:pt x="250" y="16"/>
                  </a:lnTo>
                  <a:lnTo>
                    <a:pt x="260" y="22"/>
                  </a:lnTo>
                  <a:lnTo>
                    <a:pt x="268" y="30"/>
                  </a:lnTo>
                  <a:lnTo>
                    <a:pt x="276" y="40"/>
                  </a:lnTo>
                  <a:lnTo>
                    <a:pt x="282" y="48"/>
                  </a:lnTo>
                  <a:lnTo>
                    <a:pt x="286" y="58"/>
                  </a:lnTo>
                  <a:lnTo>
                    <a:pt x="290" y="68"/>
                  </a:lnTo>
                  <a:lnTo>
                    <a:pt x="294" y="90"/>
                  </a:lnTo>
                  <a:lnTo>
                    <a:pt x="294" y="114"/>
                  </a:lnTo>
                  <a:lnTo>
                    <a:pt x="292" y="136"/>
                  </a:lnTo>
                  <a:lnTo>
                    <a:pt x="288" y="156"/>
                  </a:lnTo>
                  <a:lnTo>
                    <a:pt x="288" y="156"/>
                  </a:lnTo>
                  <a:lnTo>
                    <a:pt x="278" y="214"/>
                  </a:lnTo>
                  <a:lnTo>
                    <a:pt x="266" y="270"/>
                  </a:lnTo>
                  <a:lnTo>
                    <a:pt x="252" y="328"/>
                  </a:lnTo>
                  <a:lnTo>
                    <a:pt x="242" y="384"/>
                  </a:lnTo>
                  <a:lnTo>
                    <a:pt x="242" y="384"/>
                  </a:lnTo>
                  <a:lnTo>
                    <a:pt x="232" y="426"/>
                  </a:lnTo>
                  <a:lnTo>
                    <a:pt x="220" y="468"/>
                  </a:lnTo>
                  <a:lnTo>
                    <a:pt x="208" y="510"/>
                  </a:lnTo>
                  <a:lnTo>
                    <a:pt x="198" y="550"/>
                  </a:lnTo>
                  <a:lnTo>
                    <a:pt x="198" y="550"/>
                  </a:lnTo>
                  <a:lnTo>
                    <a:pt x="180" y="624"/>
                  </a:lnTo>
                  <a:lnTo>
                    <a:pt x="154" y="714"/>
                  </a:lnTo>
                  <a:lnTo>
                    <a:pt x="110" y="878"/>
                  </a:lnTo>
                  <a:lnTo>
                    <a:pt x="0" y="866"/>
                  </a:lnTo>
                  <a:lnTo>
                    <a:pt x="0" y="866"/>
                  </a:lnTo>
                  <a:lnTo>
                    <a:pt x="8" y="808"/>
                  </a:lnTo>
                  <a:lnTo>
                    <a:pt x="16" y="728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36" y="494"/>
                  </a:lnTo>
                  <a:lnTo>
                    <a:pt x="46" y="404"/>
                  </a:lnTo>
                  <a:lnTo>
                    <a:pt x="58" y="314"/>
                  </a:lnTo>
                  <a:lnTo>
                    <a:pt x="74" y="226"/>
                  </a:lnTo>
                  <a:lnTo>
                    <a:pt x="74" y="226"/>
                  </a:lnTo>
                  <a:lnTo>
                    <a:pt x="94" y="124"/>
                  </a:lnTo>
                  <a:lnTo>
                    <a:pt x="94" y="124"/>
                  </a:lnTo>
                  <a:lnTo>
                    <a:pt x="98" y="100"/>
                  </a:lnTo>
                  <a:lnTo>
                    <a:pt x="106" y="76"/>
                  </a:lnTo>
                  <a:lnTo>
                    <a:pt x="116" y="52"/>
                  </a:lnTo>
                  <a:lnTo>
                    <a:pt x="128" y="30"/>
                  </a:lnTo>
                  <a:lnTo>
                    <a:pt x="128" y="30"/>
                  </a:lnTo>
                  <a:close/>
                </a:path>
              </a:pathLst>
            </a:custGeom>
            <a:solidFill>
              <a:srgbClr val="071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203"/>
            <p:cNvSpPr>
              <a:spLocks/>
            </p:cNvSpPr>
            <p:nvPr/>
          </p:nvSpPr>
          <p:spPr bwMode="auto">
            <a:xfrm>
              <a:off x="3095171" y="3087461"/>
              <a:ext cx="892175" cy="368300"/>
            </a:xfrm>
            <a:custGeom>
              <a:avLst/>
              <a:gdLst>
                <a:gd name="T0" fmla="*/ 404 w 562"/>
                <a:gd name="T1" fmla="*/ 2 h 232"/>
                <a:gd name="T2" fmla="*/ 404 w 562"/>
                <a:gd name="T3" fmla="*/ 2 h 232"/>
                <a:gd name="T4" fmla="*/ 426 w 562"/>
                <a:gd name="T5" fmla="*/ 4 h 232"/>
                <a:gd name="T6" fmla="*/ 448 w 562"/>
                <a:gd name="T7" fmla="*/ 6 h 232"/>
                <a:gd name="T8" fmla="*/ 448 w 562"/>
                <a:gd name="T9" fmla="*/ 6 h 232"/>
                <a:gd name="T10" fmla="*/ 466 w 562"/>
                <a:gd name="T11" fmla="*/ 8 h 232"/>
                <a:gd name="T12" fmla="*/ 484 w 562"/>
                <a:gd name="T13" fmla="*/ 16 h 232"/>
                <a:gd name="T14" fmla="*/ 500 w 562"/>
                <a:gd name="T15" fmla="*/ 24 h 232"/>
                <a:gd name="T16" fmla="*/ 514 w 562"/>
                <a:gd name="T17" fmla="*/ 36 h 232"/>
                <a:gd name="T18" fmla="*/ 528 w 562"/>
                <a:gd name="T19" fmla="*/ 50 h 232"/>
                <a:gd name="T20" fmla="*/ 538 w 562"/>
                <a:gd name="T21" fmla="*/ 64 h 232"/>
                <a:gd name="T22" fmla="*/ 548 w 562"/>
                <a:gd name="T23" fmla="*/ 82 h 232"/>
                <a:gd name="T24" fmla="*/ 554 w 562"/>
                <a:gd name="T25" fmla="*/ 98 h 232"/>
                <a:gd name="T26" fmla="*/ 554 w 562"/>
                <a:gd name="T27" fmla="*/ 98 h 232"/>
                <a:gd name="T28" fmla="*/ 560 w 562"/>
                <a:gd name="T29" fmla="*/ 124 h 232"/>
                <a:gd name="T30" fmla="*/ 562 w 562"/>
                <a:gd name="T31" fmla="*/ 150 h 232"/>
                <a:gd name="T32" fmla="*/ 282 w 562"/>
                <a:gd name="T33" fmla="*/ 150 h 232"/>
                <a:gd name="T34" fmla="*/ 0 w 562"/>
                <a:gd name="T35" fmla="*/ 150 h 232"/>
                <a:gd name="T36" fmla="*/ 0 w 562"/>
                <a:gd name="T37" fmla="*/ 150 h 232"/>
                <a:gd name="T38" fmla="*/ 2 w 562"/>
                <a:gd name="T39" fmla="*/ 124 h 232"/>
                <a:gd name="T40" fmla="*/ 8 w 562"/>
                <a:gd name="T41" fmla="*/ 98 h 232"/>
                <a:gd name="T42" fmla="*/ 8 w 562"/>
                <a:gd name="T43" fmla="*/ 98 h 232"/>
                <a:gd name="T44" fmla="*/ 14 w 562"/>
                <a:gd name="T45" fmla="*/ 82 h 232"/>
                <a:gd name="T46" fmla="*/ 24 w 562"/>
                <a:gd name="T47" fmla="*/ 64 h 232"/>
                <a:gd name="T48" fmla="*/ 34 w 562"/>
                <a:gd name="T49" fmla="*/ 50 h 232"/>
                <a:gd name="T50" fmla="*/ 48 w 562"/>
                <a:gd name="T51" fmla="*/ 36 h 232"/>
                <a:gd name="T52" fmla="*/ 62 w 562"/>
                <a:gd name="T53" fmla="*/ 26 h 232"/>
                <a:gd name="T54" fmla="*/ 80 w 562"/>
                <a:gd name="T55" fmla="*/ 16 h 232"/>
                <a:gd name="T56" fmla="*/ 96 w 562"/>
                <a:gd name="T57" fmla="*/ 10 h 232"/>
                <a:gd name="T58" fmla="*/ 116 w 562"/>
                <a:gd name="T59" fmla="*/ 8 h 232"/>
                <a:gd name="T60" fmla="*/ 116 w 562"/>
                <a:gd name="T61" fmla="*/ 8 h 232"/>
                <a:gd name="T62" fmla="*/ 172 w 562"/>
                <a:gd name="T63" fmla="*/ 0 h 232"/>
                <a:gd name="T64" fmla="*/ 276 w 562"/>
                <a:gd name="T65" fmla="*/ 232 h 232"/>
                <a:gd name="T66" fmla="*/ 404 w 562"/>
                <a:gd name="T6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2" h="232">
                  <a:moveTo>
                    <a:pt x="404" y="2"/>
                  </a:moveTo>
                  <a:lnTo>
                    <a:pt x="404" y="2"/>
                  </a:lnTo>
                  <a:lnTo>
                    <a:pt x="426" y="4"/>
                  </a:lnTo>
                  <a:lnTo>
                    <a:pt x="448" y="6"/>
                  </a:lnTo>
                  <a:lnTo>
                    <a:pt x="448" y="6"/>
                  </a:lnTo>
                  <a:lnTo>
                    <a:pt x="466" y="8"/>
                  </a:lnTo>
                  <a:lnTo>
                    <a:pt x="484" y="16"/>
                  </a:lnTo>
                  <a:lnTo>
                    <a:pt x="500" y="24"/>
                  </a:lnTo>
                  <a:lnTo>
                    <a:pt x="514" y="36"/>
                  </a:lnTo>
                  <a:lnTo>
                    <a:pt x="528" y="50"/>
                  </a:lnTo>
                  <a:lnTo>
                    <a:pt x="538" y="64"/>
                  </a:lnTo>
                  <a:lnTo>
                    <a:pt x="548" y="82"/>
                  </a:lnTo>
                  <a:lnTo>
                    <a:pt x="554" y="98"/>
                  </a:lnTo>
                  <a:lnTo>
                    <a:pt x="554" y="98"/>
                  </a:lnTo>
                  <a:lnTo>
                    <a:pt x="560" y="124"/>
                  </a:lnTo>
                  <a:lnTo>
                    <a:pt x="562" y="150"/>
                  </a:lnTo>
                  <a:lnTo>
                    <a:pt x="282" y="15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14" y="82"/>
                  </a:lnTo>
                  <a:lnTo>
                    <a:pt x="24" y="64"/>
                  </a:lnTo>
                  <a:lnTo>
                    <a:pt x="34" y="50"/>
                  </a:lnTo>
                  <a:lnTo>
                    <a:pt x="48" y="36"/>
                  </a:lnTo>
                  <a:lnTo>
                    <a:pt x="62" y="26"/>
                  </a:lnTo>
                  <a:lnTo>
                    <a:pt x="80" y="16"/>
                  </a:lnTo>
                  <a:lnTo>
                    <a:pt x="96" y="10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72" y="0"/>
                  </a:lnTo>
                  <a:lnTo>
                    <a:pt x="276" y="232"/>
                  </a:lnTo>
                  <a:lnTo>
                    <a:pt x="404" y="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204"/>
            <p:cNvSpPr>
              <a:spLocks/>
            </p:cNvSpPr>
            <p:nvPr/>
          </p:nvSpPr>
          <p:spPr bwMode="auto">
            <a:xfrm>
              <a:off x="3241221" y="3312886"/>
              <a:ext cx="593725" cy="609600"/>
            </a:xfrm>
            <a:custGeom>
              <a:avLst/>
              <a:gdLst>
                <a:gd name="T0" fmla="*/ 362 w 374"/>
                <a:gd name="T1" fmla="*/ 0 h 384"/>
                <a:gd name="T2" fmla="*/ 16 w 374"/>
                <a:gd name="T3" fmla="*/ 0 h 384"/>
                <a:gd name="T4" fmla="*/ 16 w 374"/>
                <a:gd name="T5" fmla="*/ 0 h 384"/>
                <a:gd name="T6" fmla="*/ 16 w 374"/>
                <a:gd name="T7" fmla="*/ 146 h 384"/>
                <a:gd name="T8" fmla="*/ 16 w 374"/>
                <a:gd name="T9" fmla="*/ 146 h 384"/>
                <a:gd name="T10" fmla="*/ 16 w 374"/>
                <a:gd name="T11" fmla="*/ 190 h 384"/>
                <a:gd name="T12" fmla="*/ 14 w 374"/>
                <a:gd name="T13" fmla="*/ 232 h 384"/>
                <a:gd name="T14" fmla="*/ 8 w 374"/>
                <a:gd name="T15" fmla="*/ 308 h 384"/>
                <a:gd name="T16" fmla="*/ 0 w 374"/>
                <a:gd name="T17" fmla="*/ 384 h 384"/>
                <a:gd name="T18" fmla="*/ 374 w 374"/>
                <a:gd name="T19" fmla="*/ 384 h 384"/>
                <a:gd name="T20" fmla="*/ 374 w 374"/>
                <a:gd name="T21" fmla="*/ 384 h 384"/>
                <a:gd name="T22" fmla="*/ 370 w 374"/>
                <a:gd name="T23" fmla="*/ 276 h 384"/>
                <a:gd name="T24" fmla="*/ 366 w 374"/>
                <a:gd name="T25" fmla="*/ 186 h 384"/>
                <a:gd name="T26" fmla="*/ 366 w 374"/>
                <a:gd name="T27" fmla="*/ 134 h 384"/>
                <a:gd name="T28" fmla="*/ 366 w 374"/>
                <a:gd name="T29" fmla="*/ 148 h 384"/>
                <a:gd name="T30" fmla="*/ 366 w 374"/>
                <a:gd name="T31" fmla="*/ 148 h 384"/>
                <a:gd name="T32" fmla="*/ 366 w 374"/>
                <a:gd name="T33" fmla="*/ 102 h 384"/>
                <a:gd name="T34" fmla="*/ 362 w 374"/>
                <a:gd name="T35" fmla="*/ 0 h 384"/>
                <a:gd name="T36" fmla="*/ 362 w 374"/>
                <a:gd name="T3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4" h="384">
                  <a:moveTo>
                    <a:pt x="36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16" y="190"/>
                  </a:lnTo>
                  <a:lnTo>
                    <a:pt x="14" y="232"/>
                  </a:lnTo>
                  <a:lnTo>
                    <a:pt x="8" y="308"/>
                  </a:lnTo>
                  <a:lnTo>
                    <a:pt x="0" y="384"/>
                  </a:lnTo>
                  <a:lnTo>
                    <a:pt x="374" y="384"/>
                  </a:lnTo>
                  <a:lnTo>
                    <a:pt x="374" y="384"/>
                  </a:lnTo>
                  <a:lnTo>
                    <a:pt x="370" y="276"/>
                  </a:lnTo>
                  <a:lnTo>
                    <a:pt x="366" y="186"/>
                  </a:lnTo>
                  <a:lnTo>
                    <a:pt x="366" y="134"/>
                  </a:lnTo>
                  <a:lnTo>
                    <a:pt x="366" y="148"/>
                  </a:lnTo>
                  <a:lnTo>
                    <a:pt x="366" y="148"/>
                  </a:lnTo>
                  <a:lnTo>
                    <a:pt x="366" y="102"/>
                  </a:lnTo>
                  <a:lnTo>
                    <a:pt x="362" y="0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206"/>
            <p:cNvSpPr>
              <a:spLocks/>
            </p:cNvSpPr>
            <p:nvPr/>
          </p:nvSpPr>
          <p:spPr bwMode="auto">
            <a:xfrm>
              <a:off x="2904671" y="3185886"/>
              <a:ext cx="396875" cy="463550"/>
            </a:xfrm>
            <a:custGeom>
              <a:avLst/>
              <a:gdLst>
                <a:gd name="T0" fmla="*/ 146 w 250"/>
                <a:gd name="T1" fmla="*/ 0 h 292"/>
                <a:gd name="T2" fmla="*/ 146 w 250"/>
                <a:gd name="T3" fmla="*/ 0 h 292"/>
                <a:gd name="T4" fmla="*/ 134 w 250"/>
                <a:gd name="T5" fmla="*/ 14 h 292"/>
                <a:gd name="T6" fmla="*/ 118 w 250"/>
                <a:gd name="T7" fmla="*/ 34 h 292"/>
                <a:gd name="T8" fmla="*/ 100 w 250"/>
                <a:gd name="T9" fmla="*/ 60 h 292"/>
                <a:gd name="T10" fmla="*/ 78 w 250"/>
                <a:gd name="T11" fmla="*/ 94 h 292"/>
                <a:gd name="T12" fmla="*/ 52 w 250"/>
                <a:gd name="T13" fmla="*/ 138 h 292"/>
                <a:gd name="T14" fmla="*/ 26 w 250"/>
                <a:gd name="T15" fmla="*/ 188 h 292"/>
                <a:gd name="T16" fmla="*/ 0 w 250"/>
                <a:gd name="T17" fmla="*/ 244 h 292"/>
                <a:gd name="T18" fmla="*/ 146 w 250"/>
                <a:gd name="T19" fmla="*/ 292 h 292"/>
                <a:gd name="T20" fmla="*/ 250 w 250"/>
                <a:gd name="T21" fmla="*/ 118 h 292"/>
                <a:gd name="T22" fmla="*/ 250 w 250"/>
                <a:gd name="T23" fmla="*/ 118 h 292"/>
                <a:gd name="T24" fmla="*/ 250 w 250"/>
                <a:gd name="T25" fmla="*/ 100 h 292"/>
                <a:gd name="T26" fmla="*/ 250 w 250"/>
                <a:gd name="T27" fmla="*/ 84 h 292"/>
                <a:gd name="T28" fmla="*/ 246 w 250"/>
                <a:gd name="T29" fmla="*/ 64 h 292"/>
                <a:gd name="T30" fmla="*/ 240 w 250"/>
                <a:gd name="T31" fmla="*/ 52 h 292"/>
                <a:gd name="T32" fmla="*/ 234 w 250"/>
                <a:gd name="T33" fmla="*/ 42 h 292"/>
                <a:gd name="T34" fmla="*/ 226 w 250"/>
                <a:gd name="T35" fmla="*/ 32 h 292"/>
                <a:gd name="T36" fmla="*/ 216 w 250"/>
                <a:gd name="T37" fmla="*/ 24 h 292"/>
                <a:gd name="T38" fmla="*/ 202 w 250"/>
                <a:gd name="T39" fmla="*/ 16 h 292"/>
                <a:gd name="T40" fmla="*/ 186 w 250"/>
                <a:gd name="T41" fmla="*/ 8 h 292"/>
                <a:gd name="T42" fmla="*/ 168 w 250"/>
                <a:gd name="T43" fmla="*/ 2 h 292"/>
                <a:gd name="T44" fmla="*/ 146 w 250"/>
                <a:gd name="T45" fmla="*/ 0 h 292"/>
                <a:gd name="T46" fmla="*/ 146 w 250"/>
                <a:gd name="T4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92">
                  <a:moveTo>
                    <a:pt x="146" y="0"/>
                  </a:moveTo>
                  <a:lnTo>
                    <a:pt x="146" y="0"/>
                  </a:lnTo>
                  <a:lnTo>
                    <a:pt x="134" y="14"/>
                  </a:lnTo>
                  <a:lnTo>
                    <a:pt x="118" y="34"/>
                  </a:lnTo>
                  <a:lnTo>
                    <a:pt x="100" y="60"/>
                  </a:lnTo>
                  <a:lnTo>
                    <a:pt x="78" y="94"/>
                  </a:lnTo>
                  <a:lnTo>
                    <a:pt x="52" y="138"/>
                  </a:lnTo>
                  <a:lnTo>
                    <a:pt x="26" y="188"/>
                  </a:lnTo>
                  <a:lnTo>
                    <a:pt x="0" y="244"/>
                  </a:lnTo>
                  <a:lnTo>
                    <a:pt x="146" y="292"/>
                  </a:lnTo>
                  <a:lnTo>
                    <a:pt x="250" y="118"/>
                  </a:lnTo>
                  <a:lnTo>
                    <a:pt x="250" y="118"/>
                  </a:lnTo>
                  <a:lnTo>
                    <a:pt x="250" y="100"/>
                  </a:lnTo>
                  <a:lnTo>
                    <a:pt x="250" y="84"/>
                  </a:lnTo>
                  <a:lnTo>
                    <a:pt x="246" y="64"/>
                  </a:lnTo>
                  <a:lnTo>
                    <a:pt x="240" y="52"/>
                  </a:lnTo>
                  <a:lnTo>
                    <a:pt x="234" y="42"/>
                  </a:lnTo>
                  <a:lnTo>
                    <a:pt x="226" y="32"/>
                  </a:lnTo>
                  <a:lnTo>
                    <a:pt x="216" y="24"/>
                  </a:lnTo>
                  <a:lnTo>
                    <a:pt x="202" y="16"/>
                  </a:lnTo>
                  <a:lnTo>
                    <a:pt x="186" y="8"/>
                  </a:lnTo>
                  <a:lnTo>
                    <a:pt x="168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207"/>
            <p:cNvSpPr>
              <a:spLocks/>
            </p:cNvSpPr>
            <p:nvPr/>
          </p:nvSpPr>
          <p:spPr bwMode="auto">
            <a:xfrm>
              <a:off x="3777796" y="3195411"/>
              <a:ext cx="412750" cy="476250"/>
            </a:xfrm>
            <a:custGeom>
              <a:avLst/>
              <a:gdLst>
                <a:gd name="T0" fmla="*/ 112 w 260"/>
                <a:gd name="T1" fmla="*/ 0 h 300"/>
                <a:gd name="T2" fmla="*/ 112 w 260"/>
                <a:gd name="T3" fmla="*/ 0 h 300"/>
                <a:gd name="T4" fmla="*/ 124 w 260"/>
                <a:gd name="T5" fmla="*/ 14 h 300"/>
                <a:gd name="T6" fmla="*/ 140 w 260"/>
                <a:gd name="T7" fmla="*/ 34 h 300"/>
                <a:gd name="T8" fmla="*/ 160 w 260"/>
                <a:gd name="T9" fmla="*/ 58 h 300"/>
                <a:gd name="T10" fmla="*/ 182 w 260"/>
                <a:gd name="T11" fmla="*/ 92 h 300"/>
                <a:gd name="T12" fmla="*/ 208 w 260"/>
                <a:gd name="T13" fmla="*/ 134 h 300"/>
                <a:gd name="T14" fmla="*/ 234 w 260"/>
                <a:gd name="T15" fmla="*/ 182 h 300"/>
                <a:gd name="T16" fmla="*/ 260 w 260"/>
                <a:gd name="T17" fmla="*/ 240 h 300"/>
                <a:gd name="T18" fmla="*/ 106 w 260"/>
                <a:gd name="T19" fmla="*/ 300 h 300"/>
                <a:gd name="T20" fmla="*/ 0 w 260"/>
                <a:gd name="T21" fmla="*/ 118 h 300"/>
                <a:gd name="T22" fmla="*/ 0 w 260"/>
                <a:gd name="T23" fmla="*/ 118 h 300"/>
                <a:gd name="T24" fmla="*/ 0 w 260"/>
                <a:gd name="T25" fmla="*/ 102 h 300"/>
                <a:gd name="T26" fmla="*/ 2 w 260"/>
                <a:gd name="T27" fmla="*/ 84 h 300"/>
                <a:gd name="T28" fmla="*/ 8 w 260"/>
                <a:gd name="T29" fmla="*/ 64 h 300"/>
                <a:gd name="T30" fmla="*/ 14 w 260"/>
                <a:gd name="T31" fmla="*/ 54 h 300"/>
                <a:gd name="T32" fmla="*/ 20 w 260"/>
                <a:gd name="T33" fmla="*/ 44 h 300"/>
                <a:gd name="T34" fmla="*/ 30 w 260"/>
                <a:gd name="T35" fmla="*/ 34 h 300"/>
                <a:gd name="T36" fmla="*/ 40 w 260"/>
                <a:gd name="T37" fmla="*/ 24 h 300"/>
                <a:gd name="T38" fmla="*/ 54 w 260"/>
                <a:gd name="T39" fmla="*/ 16 h 300"/>
                <a:gd name="T40" fmla="*/ 70 w 260"/>
                <a:gd name="T41" fmla="*/ 10 h 300"/>
                <a:gd name="T42" fmla="*/ 88 w 260"/>
                <a:gd name="T43" fmla="*/ 4 h 300"/>
                <a:gd name="T44" fmla="*/ 112 w 260"/>
                <a:gd name="T45" fmla="*/ 0 h 300"/>
                <a:gd name="T46" fmla="*/ 112 w 260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0" h="300">
                  <a:moveTo>
                    <a:pt x="112" y="0"/>
                  </a:moveTo>
                  <a:lnTo>
                    <a:pt x="112" y="0"/>
                  </a:lnTo>
                  <a:lnTo>
                    <a:pt x="124" y="14"/>
                  </a:lnTo>
                  <a:lnTo>
                    <a:pt x="140" y="34"/>
                  </a:lnTo>
                  <a:lnTo>
                    <a:pt x="160" y="58"/>
                  </a:lnTo>
                  <a:lnTo>
                    <a:pt x="182" y="92"/>
                  </a:lnTo>
                  <a:lnTo>
                    <a:pt x="208" y="134"/>
                  </a:lnTo>
                  <a:lnTo>
                    <a:pt x="234" y="182"/>
                  </a:lnTo>
                  <a:lnTo>
                    <a:pt x="260" y="240"/>
                  </a:lnTo>
                  <a:lnTo>
                    <a:pt x="106" y="30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02"/>
                  </a:lnTo>
                  <a:lnTo>
                    <a:pt x="2" y="84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30" y="34"/>
                  </a:lnTo>
                  <a:lnTo>
                    <a:pt x="40" y="24"/>
                  </a:lnTo>
                  <a:lnTo>
                    <a:pt x="54" y="16"/>
                  </a:lnTo>
                  <a:lnTo>
                    <a:pt x="70" y="10"/>
                  </a:lnTo>
                  <a:lnTo>
                    <a:pt x="88" y="4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208"/>
            <p:cNvSpPr>
              <a:spLocks/>
            </p:cNvSpPr>
            <p:nvPr/>
          </p:nvSpPr>
          <p:spPr bwMode="auto">
            <a:xfrm>
              <a:off x="3263446" y="2233386"/>
              <a:ext cx="558800" cy="387350"/>
            </a:xfrm>
            <a:custGeom>
              <a:avLst/>
              <a:gdLst>
                <a:gd name="T0" fmla="*/ 174 w 352"/>
                <a:gd name="T1" fmla="*/ 134 h 244"/>
                <a:gd name="T2" fmla="*/ 154 w 352"/>
                <a:gd name="T3" fmla="*/ 124 h 244"/>
                <a:gd name="T4" fmla="*/ 120 w 352"/>
                <a:gd name="T5" fmla="*/ 116 h 244"/>
                <a:gd name="T6" fmla="*/ 94 w 352"/>
                <a:gd name="T7" fmla="*/ 116 h 244"/>
                <a:gd name="T8" fmla="*/ 66 w 352"/>
                <a:gd name="T9" fmla="*/ 128 h 244"/>
                <a:gd name="T10" fmla="*/ 38 w 352"/>
                <a:gd name="T11" fmla="*/ 152 h 244"/>
                <a:gd name="T12" fmla="*/ 16 w 352"/>
                <a:gd name="T13" fmla="*/ 196 h 244"/>
                <a:gd name="T14" fmla="*/ 6 w 352"/>
                <a:gd name="T15" fmla="*/ 226 h 244"/>
                <a:gd name="T16" fmla="*/ 2 w 352"/>
                <a:gd name="T17" fmla="*/ 198 h 244"/>
                <a:gd name="T18" fmla="*/ 0 w 352"/>
                <a:gd name="T19" fmla="*/ 148 h 244"/>
                <a:gd name="T20" fmla="*/ 8 w 352"/>
                <a:gd name="T21" fmla="*/ 110 h 244"/>
                <a:gd name="T22" fmla="*/ 26 w 352"/>
                <a:gd name="T23" fmla="*/ 72 h 244"/>
                <a:gd name="T24" fmla="*/ 58 w 352"/>
                <a:gd name="T25" fmla="*/ 38 h 244"/>
                <a:gd name="T26" fmla="*/ 108 w 352"/>
                <a:gd name="T27" fmla="*/ 12 h 244"/>
                <a:gd name="T28" fmla="*/ 142 w 352"/>
                <a:gd name="T29" fmla="*/ 2 h 244"/>
                <a:gd name="T30" fmla="*/ 174 w 352"/>
                <a:gd name="T31" fmla="*/ 0 h 244"/>
                <a:gd name="T32" fmla="*/ 228 w 352"/>
                <a:gd name="T33" fmla="*/ 4 h 244"/>
                <a:gd name="T34" fmla="*/ 268 w 352"/>
                <a:gd name="T35" fmla="*/ 14 h 244"/>
                <a:gd name="T36" fmla="*/ 304 w 352"/>
                <a:gd name="T37" fmla="*/ 34 h 244"/>
                <a:gd name="T38" fmla="*/ 334 w 352"/>
                <a:gd name="T39" fmla="*/ 68 h 244"/>
                <a:gd name="T40" fmla="*/ 344 w 352"/>
                <a:gd name="T41" fmla="*/ 90 h 244"/>
                <a:gd name="T42" fmla="*/ 350 w 352"/>
                <a:gd name="T43" fmla="*/ 114 h 244"/>
                <a:gd name="T44" fmla="*/ 352 w 352"/>
                <a:gd name="T45" fmla="*/ 146 h 244"/>
                <a:gd name="T46" fmla="*/ 352 w 352"/>
                <a:gd name="T47" fmla="*/ 178 h 244"/>
                <a:gd name="T48" fmla="*/ 342 w 352"/>
                <a:gd name="T49" fmla="*/ 244 h 244"/>
                <a:gd name="T50" fmla="*/ 340 w 352"/>
                <a:gd name="T51" fmla="*/ 236 h 244"/>
                <a:gd name="T52" fmla="*/ 324 w 352"/>
                <a:gd name="T53" fmla="*/ 186 h 244"/>
                <a:gd name="T54" fmla="*/ 308 w 352"/>
                <a:gd name="T55" fmla="*/ 158 h 244"/>
                <a:gd name="T56" fmla="*/ 286 w 352"/>
                <a:gd name="T57" fmla="*/ 132 h 244"/>
                <a:gd name="T58" fmla="*/ 256 w 352"/>
                <a:gd name="T59" fmla="*/ 116 h 244"/>
                <a:gd name="T60" fmla="*/ 220 w 352"/>
                <a:gd name="T61" fmla="*/ 114 h 244"/>
                <a:gd name="T62" fmla="*/ 174 w 352"/>
                <a:gd name="T63" fmla="*/ 13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244">
                  <a:moveTo>
                    <a:pt x="174" y="134"/>
                  </a:moveTo>
                  <a:lnTo>
                    <a:pt x="174" y="134"/>
                  </a:lnTo>
                  <a:lnTo>
                    <a:pt x="170" y="132"/>
                  </a:lnTo>
                  <a:lnTo>
                    <a:pt x="154" y="124"/>
                  </a:lnTo>
                  <a:lnTo>
                    <a:pt x="134" y="118"/>
                  </a:lnTo>
                  <a:lnTo>
                    <a:pt x="120" y="116"/>
                  </a:lnTo>
                  <a:lnTo>
                    <a:pt x="108" y="114"/>
                  </a:lnTo>
                  <a:lnTo>
                    <a:pt x="94" y="116"/>
                  </a:lnTo>
                  <a:lnTo>
                    <a:pt x="80" y="120"/>
                  </a:lnTo>
                  <a:lnTo>
                    <a:pt x="66" y="128"/>
                  </a:lnTo>
                  <a:lnTo>
                    <a:pt x="52" y="138"/>
                  </a:lnTo>
                  <a:lnTo>
                    <a:pt x="38" y="152"/>
                  </a:lnTo>
                  <a:lnTo>
                    <a:pt x="26" y="172"/>
                  </a:lnTo>
                  <a:lnTo>
                    <a:pt x="16" y="196"/>
                  </a:lnTo>
                  <a:lnTo>
                    <a:pt x="6" y="226"/>
                  </a:lnTo>
                  <a:lnTo>
                    <a:pt x="6" y="226"/>
                  </a:lnTo>
                  <a:lnTo>
                    <a:pt x="4" y="218"/>
                  </a:lnTo>
                  <a:lnTo>
                    <a:pt x="2" y="198"/>
                  </a:lnTo>
                  <a:lnTo>
                    <a:pt x="0" y="166"/>
                  </a:lnTo>
                  <a:lnTo>
                    <a:pt x="0" y="148"/>
                  </a:lnTo>
                  <a:lnTo>
                    <a:pt x="2" y="130"/>
                  </a:lnTo>
                  <a:lnTo>
                    <a:pt x="8" y="110"/>
                  </a:lnTo>
                  <a:lnTo>
                    <a:pt x="16" y="90"/>
                  </a:lnTo>
                  <a:lnTo>
                    <a:pt x="26" y="72"/>
                  </a:lnTo>
                  <a:lnTo>
                    <a:pt x="40" y="54"/>
                  </a:lnTo>
                  <a:lnTo>
                    <a:pt x="58" y="38"/>
                  </a:lnTo>
                  <a:lnTo>
                    <a:pt x="82" y="24"/>
                  </a:lnTo>
                  <a:lnTo>
                    <a:pt x="108" y="12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50" y="2"/>
                  </a:lnTo>
                  <a:lnTo>
                    <a:pt x="174" y="0"/>
                  </a:lnTo>
                  <a:lnTo>
                    <a:pt x="208" y="2"/>
                  </a:lnTo>
                  <a:lnTo>
                    <a:pt x="228" y="4"/>
                  </a:lnTo>
                  <a:lnTo>
                    <a:pt x="248" y="8"/>
                  </a:lnTo>
                  <a:lnTo>
                    <a:pt x="268" y="14"/>
                  </a:lnTo>
                  <a:lnTo>
                    <a:pt x="286" y="24"/>
                  </a:lnTo>
                  <a:lnTo>
                    <a:pt x="304" y="34"/>
                  </a:lnTo>
                  <a:lnTo>
                    <a:pt x="320" y="50"/>
                  </a:lnTo>
                  <a:lnTo>
                    <a:pt x="334" y="68"/>
                  </a:lnTo>
                  <a:lnTo>
                    <a:pt x="340" y="78"/>
                  </a:lnTo>
                  <a:lnTo>
                    <a:pt x="344" y="90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2" y="130"/>
                  </a:lnTo>
                  <a:lnTo>
                    <a:pt x="352" y="146"/>
                  </a:lnTo>
                  <a:lnTo>
                    <a:pt x="352" y="146"/>
                  </a:lnTo>
                  <a:lnTo>
                    <a:pt x="352" y="178"/>
                  </a:lnTo>
                  <a:lnTo>
                    <a:pt x="348" y="208"/>
                  </a:lnTo>
                  <a:lnTo>
                    <a:pt x="342" y="244"/>
                  </a:lnTo>
                  <a:lnTo>
                    <a:pt x="342" y="244"/>
                  </a:lnTo>
                  <a:lnTo>
                    <a:pt x="340" y="236"/>
                  </a:lnTo>
                  <a:lnTo>
                    <a:pt x="334" y="214"/>
                  </a:lnTo>
                  <a:lnTo>
                    <a:pt x="324" y="186"/>
                  </a:lnTo>
                  <a:lnTo>
                    <a:pt x="318" y="172"/>
                  </a:lnTo>
                  <a:lnTo>
                    <a:pt x="308" y="158"/>
                  </a:lnTo>
                  <a:lnTo>
                    <a:pt x="298" y="144"/>
                  </a:lnTo>
                  <a:lnTo>
                    <a:pt x="286" y="132"/>
                  </a:lnTo>
                  <a:lnTo>
                    <a:pt x="272" y="122"/>
                  </a:lnTo>
                  <a:lnTo>
                    <a:pt x="256" y="116"/>
                  </a:lnTo>
                  <a:lnTo>
                    <a:pt x="240" y="114"/>
                  </a:lnTo>
                  <a:lnTo>
                    <a:pt x="220" y="114"/>
                  </a:lnTo>
                  <a:lnTo>
                    <a:pt x="198" y="122"/>
                  </a:lnTo>
                  <a:lnTo>
                    <a:pt x="174" y="134"/>
                  </a:lnTo>
                  <a:lnTo>
                    <a:pt x="174" y="134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09"/>
            <p:cNvSpPr>
              <a:spLocks/>
            </p:cNvSpPr>
            <p:nvPr/>
          </p:nvSpPr>
          <p:spPr bwMode="auto">
            <a:xfrm>
              <a:off x="3247571" y="2061936"/>
              <a:ext cx="650875" cy="609600"/>
            </a:xfrm>
            <a:custGeom>
              <a:avLst/>
              <a:gdLst>
                <a:gd name="T0" fmla="*/ 352 w 410"/>
                <a:gd name="T1" fmla="*/ 384 h 384"/>
                <a:gd name="T2" fmla="*/ 352 w 410"/>
                <a:gd name="T3" fmla="*/ 360 h 384"/>
                <a:gd name="T4" fmla="*/ 356 w 410"/>
                <a:gd name="T5" fmla="*/ 320 h 384"/>
                <a:gd name="T6" fmla="*/ 374 w 410"/>
                <a:gd name="T7" fmla="*/ 270 h 384"/>
                <a:gd name="T8" fmla="*/ 362 w 410"/>
                <a:gd name="T9" fmla="*/ 254 h 384"/>
                <a:gd name="T10" fmla="*/ 364 w 410"/>
                <a:gd name="T11" fmla="*/ 240 h 384"/>
                <a:gd name="T12" fmla="*/ 368 w 410"/>
                <a:gd name="T13" fmla="*/ 208 h 384"/>
                <a:gd name="T14" fmla="*/ 382 w 410"/>
                <a:gd name="T15" fmla="*/ 174 h 384"/>
                <a:gd name="T16" fmla="*/ 394 w 410"/>
                <a:gd name="T17" fmla="*/ 160 h 384"/>
                <a:gd name="T18" fmla="*/ 410 w 410"/>
                <a:gd name="T19" fmla="*/ 152 h 384"/>
                <a:gd name="T20" fmla="*/ 352 w 410"/>
                <a:gd name="T21" fmla="*/ 194 h 384"/>
                <a:gd name="T22" fmla="*/ 352 w 410"/>
                <a:gd name="T23" fmla="*/ 182 h 384"/>
                <a:gd name="T24" fmla="*/ 358 w 410"/>
                <a:gd name="T25" fmla="*/ 162 h 384"/>
                <a:gd name="T26" fmla="*/ 380 w 410"/>
                <a:gd name="T27" fmla="*/ 130 h 384"/>
                <a:gd name="T28" fmla="*/ 400 w 410"/>
                <a:gd name="T29" fmla="*/ 108 h 384"/>
                <a:gd name="T30" fmla="*/ 366 w 410"/>
                <a:gd name="T31" fmla="*/ 120 h 384"/>
                <a:gd name="T32" fmla="*/ 340 w 410"/>
                <a:gd name="T33" fmla="*/ 132 h 384"/>
                <a:gd name="T34" fmla="*/ 324 w 410"/>
                <a:gd name="T35" fmla="*/ 150 h 384"/>
                <a:gd name="T36" fmla="*/ 320 w 410"/>
                <a:gd name="T37" fmla="*/ 138 h 384"/>
                <a:gd name="T38" fmla="*/ 316 w 410"/>
                <a:gd name="T39" fmla="*/ 108 h 384"/>
                <a:gd name="T40" fmla="*/ 322 w 410"/>
                <a:gd name="T41" fmla="*/ 78 h 384"/>
                <a:gd name="T42" fmla="*/ 334 w 410"/>
                <a:gd name="T43" fmla="*/ 54 h 384"/>
                <a:gd name="T44" fmla="*/ 354 w 410"/>
                <a:gd name="T45" fmla="*/ 30 h 384"/>
                <a:gd name="T46" fmla="*/ 366 w 410"/>
                <a:gd name="T47" fmla="*/ 18 h 384"/>
                <a:gd name="T48" fmla="*/ 342 w 410"/>
                <a:gd name="T49" fmla="*/ 18 h 384"/>
                <a:gd name="T50" fmla="*/ 310 w 410"/>
                <a:gd name="T51" fmla="*/ 30 h 384"/>
                <a:gd name="T52" fmla="*/ 294 w 410"/>
                <a:gd name="T53" fmla="*/ 44 h 384"/>
                <a:gd name="T54" fmla="*/ 278 w 410"/>
                <a:gd name="T55" fmla="*/ 64 h 384"/>
                <a:gd name="T56" fmla="*/ 264 w 410"/>
                <a:gd name="T57" fmla="*/ 92 h 384"/>
                <a:gd name="T58" fmla="*/ 262 w 410"/>
                <a:gd name="T59" fmla="*/ 84 h 384"/>
                <a:gd name="T60" fmla="*/ 256 w 410"/>
                <a:gd name="T61" fmla="*/ 46 h 384"/>
                <a:gd name="T62" fmla="*/ 240 w 410"/>
                <a:gd name="T63" fmla="*/ 16 h 384"/>
                <a:gd name="T64" fmla="*/ 226 w 410"/>
                <a:gd name="T65" fmla="*/ 0 h 384"/>
                <a:gd name="T66" fmla="*/ 236 w 410"/>
                <a:gd name="T67" fmla="*/ 26 h 384"/>
                <a:gd name="T68" fmla="*/ 238 w 410"/>
                <a:gd name="T69" fmla="*/ 50 h 384"/>
                <a:gd name="T70" fmla="*/ 226 w 410"/>
                <a:gd name="T71" fmla="*/ 76 h 384"/>
                <a:gd name="T72" fmla="*/ 220 w 410"/>
                <a:gd name="T73" fmla="*/ 74 h 384"/>
                <a:gd name="T74" fmla="*/ 174 w 410"/>
                <a:gd name="T75" fmla="*/ 66 h 384"/>
                <a:gd name="T76" fmla="*/ 140 w 410"/>
                <a:gd name="T77" fmla="*/ 68 h 384"/>
                <a:gd name="T78" fmla="*/ 104 w 410"/>
                <a:gd name="T79" fmla="*/ 78 h 384"/>
                <a:gd name="T80" fmla="*/ 66 w 410"/>
                <a:gd name="T81" fmla="*/ 96 h 384"/>
                <a:gd name="T82" fmla="*/ 30 w 410"/>
                <a:gd name="T83" fmla="*/ 130 h 384"/>
                <a:gd name="T84" fmla="*/ 0 w 410"/>
                <a:gd name="T85" fmla="*/ 180 h 384"/>
                <a:gd name="T86" fmla="*/ 4 w 410"/>
                <a:gd name="T87" fmla="*/ 176 h 384"/>
                <a:gd name="T88" fmla="*/ 24 w 410"/>
                <a:gd name="T89" fmla="*/ 162 h 384"/>
                <a:gd name="T90" fmla="*/ 42 w 410"/>
                <a:gd name="T91" fmla="*/ 156 h 384"/>
                <a:gd name="T92" fmla="*/ 50 w 410"/>
                <a:gd name="T93" fmla="*/ 158 h 384"/>
                <a:gd name="T94" fmla="*/ 38 w 410"/>
                <a:gd name="T95" fmla="*/ 164 h 384"/>
                <a:gd name="T96" fmla="*/ 20 w 410"/>
                <a:gd name="T97" fmla="*/ 184 h 384"/>
                <a:gd name="T98" fmla="*/ 4 w 410"/>
                <a:gd name="T99" fmla="*/ 224 h 384"/>
                <a:gd name="T100" fmla="*/ 28 w 410"/>
                <a:gd name="T101" fmla="*/ 230 h 384"/>
                <a:gd name="T102" fmla="*/ 260 w 410"/>
                <a:gd name="T103" fmla="*/ 206 h 384"/>
                <a:gd name="T104" fmla="*/ 352 w 410"/>
                <a:gd name="T10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0" h="384">
                  <a:moveTo>
                    <a:pt x="352" y="384"/>
                  </a:moveTo>
                  <a:lnTo>
                    <a:pt x="352" y="384"/>
                  </a:lnTo>
                  <a:lnTo>
                    <a:pt x="352" y="372"/>
                  </a:lnTo>
                  <a:lnTo>
                    <a:pt x="352" y="360"/>
                  </a:lnTo>
                  <a:lnTo>
                    <a:pt x="352" y="342"/>
                  </a:lnTo>
                  <a:lnTo>
                    <a:pt x="356" y="320"/>
                  </a:lnTo>
                  <a:lnTo>
                    <a:pt x="364" y="298"/>
                  </a:lnTo>
                  <a:lnTo>
                    <a:pt x="374" y="270"/>
                  </a:lnTo>
                  <a:lnTo>
                    <a:pt x="392" y="242"/>
                  </a:lnTo>
                  <a:lnTo>
                    <a:pt x="362" y="254"/>
                  </a:lnTo>
                  <a:lnTo>
                    <a:pt x="362" y="254"/>
                  </a:lnTo>
                  <a:lnTo>
                    <a:pt x="364" y="240"/>
                  </a:lnTo>
                  <a:lnTo>
                    <a:pt x="366" y="224"/>
                  </a:lnTo>
                  <a:lnTo>
                    <a:pt x="368" y="208"/>
                  </a:lnTo>
                  <a:lnTo>
                    <a:pt x="374" y="190"/>
                  </a:lnTo>
                  <a:lnTo>
                    <a:pt x="382" y="174"/>
                  </a:lnTo>
                  <a:lnTo>
                    <a:pt x="388" y="166"/>
                  </a:lnTo>
                  <a:lnTo>
                    <a:pt x="394" y="160"/>
                  </a:lnTo>
                  <a:lnTo>
                    <a:pt x="402" y="156"/>
                  </a:lnTo>
                  <a:lnTo>
                    <a:pt x="410" y="152"/>
                  </a:lnTo>
                  <a:lnTo>
                    <a:pt x="352" y="194"/>
                  </a:lnTo>
                  <a:lnTo>
                    <a:pt x="352" y="194"/>
                  </a:lnTo>
                  <a:lnTo>
                    <a:pt x="352" y="188"/>
                  </a:lnTo>
                  <a:lnTo>
                    <a:pt x="352" y="182"/>
                  </a:lnTo>
                  <a:lnTo>
                    <a:pt x="352" y="174"/>
                  </a:lnTo>
                  <a:lnTo>
                    <a:pt x="358" y="162"/>
                  </a:lnTo>
                  <a:lnTo>
                    <a:pt x="366" y="148"/>
                  </a:lnTo>
                  <a:lnTo>
                    <a:pt x="380" y="130"/>
                  </a:lnTo>
                  <a:lnTo>
                    <a:pt x="400" y="108"/>
                  </a:lnTo>
                  <a:lnTo>
                    <a:pt x="400" y="108"/>
                  </a:lnTo>
                  <a:lnTo>
                    <a:pt x="390" y="112"/>
                  </a:lnTo>
                  <a:lnTo>
                    <a:pt x="366" y="120"/>
                  </a:lnTo>
                  <a:lnTo>
                    <a:pt x="352" y="126"/>
                  </a:lnTo>
                  <a:lnTo>
                    <a:pt x="340" y="132"/>
                  </a:lnTo>
                  <a:lnTo>
                    <a:pt x="330" y="140"/>
                  </a:lnTo>
                  <a:lnTo>
                    <a:pt x="324" y="150"/>
                  </a:lnTo>
                  <a:lnTo>
                    <a:pt x="324" y="150"/>
                  </a:lnTo>
                  <a:lnTo>
                    <a:pt x="320" y="138"/>
                  </a:lnTo>
                  <a:lnTo>
                    <a:pt x="316" y="126"/>
                  </a:lnTo>
                  <a:lnTo>
                    <a:pt x="316" y="108"/>
                  </a:lnTo>
                  <a:lnTo>
                    <a:pt x="320" y="88"/>
                  </a:lnTo>
                  <a:lnTo>
                    <a:pt x="322" y="78"/>
                  </a:lnTo>
                  <a:lnTo>
                    <a:pt x="328" y="66"/>
                  </a:lnTo>
                  <a:lnTo>
                    <a:pt x="334" y="54"/>
                  </a:lnTo>
                  <a:lnTo>
                    <a:pt x="342" y="42"/>
                  </a:lnTo>
                  <a:lnTo>
                    <a:pt x="354" y="30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56" y="18"/>
                  </a:lnTo>
                  <a:lnTo>
                    <a:pt x="342" y="18"/>
                  </a:lnTo>
                  <a:lnTo>
                    <a:pt x="328" y="22"/>
                  </a:lnTo>
                  <a:lnTo>
                    <a:pt x="310" y="30"/>
                  </a:lnTo>
                  <a:lnTo>
                    <a:pt x="302" y="36"/>
                  </a:lnTo>
                  <a:lnTo>
                    <a:pt x="294" y="44"/>
                  </a:lnTo>
                  <a:lnTo>
                    <a:pt x="286" y="54"/>
                  </a:lnTo>
                  <a:lnTo>
                    <a:pt x="278" y="64"/>
                  </a:lnTo>
                  <a:lnTo>
                    <a:pt x="270" y="78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62" y="84"/>
                  </a:lnTo>
                  <a:lnTo>
                    <a:pt x="260" y="62"/>
                  </a:lnTo>
                  <a:lnTo>
                    <a:pt x="256" y="46"/>
                  </a:lnTo>
                  <a:lnTo>
                    <a:pt x="248" y="32"/>
                  </a:lnTo>
                  <a:lnTo>
                    <a:pt x="240" y="16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6"/>
                  </a:lnTo>
                  <a:lnTo>
                    <a:pt x="236" y="26"/>
                  </a:lnTo>
                  <a:lnTo>
                    <a:pt x="238" y="38"/>
                  </a:lnTo>
                  <a:lnTo>
                    <a:pt x="238" y="50"/>
                  </a:lnTo>
                  <a:lnTo>
                    <a:pt x="234" y="64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0" y="74"/>
                  </a:lnTo>
                  <a:lnTo>
                    <a:pt x="202" y="70"/>
                  </a:lnTo>
                  <a:lnTo>
                    <a:pt x="174" y="66"/>
                  </a:lnTo>
                  <a:lnTo>
                    <a:pt x="158" y="66"/>
                  </a:lnTo>
                  <a:lnTo>
                    <a:pt x="140" y="68"/>
                  </a:lnTo>
                  <a:lnTo>
                    <a:pt x="122" y="72"/>
                  </a:lnTo>
                  <a:lnTo>
                    <a:pt x="104" y="78"/>
                  </a:lnTo>
                  <a:lnTo>
                    <a:pt x="84" y="86"/>
                  </a:lnTo>
                  <a:lnTo>
                    <a:pt x="66" y="96"/>
                  </a:lnTo>
                  <a:lnTo>
                    <a:pt x="48" y="112"/>
                  </a:lnTo>
                  <a:lnTo>
                    <a:pt x="30" y="130"/>
                  </a:lnTo>
                  <a:lnTo>
                    <a:pt x="14" y="15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4" y="176"/>
                  </a:lnTo>
                  <a:lnTo>
                    <a:pt x="16" y="168"/>
                  </a:lnTo>
                  <a:lnTo>
                    <a:pt x="24" y="162"/>
                  </a:lnTo>
                  <a:lnTo>
                    <a:pt x="34" y="160"/>
                  </a:lnTo>
                  <a:lnTo>
                    <a:pt x="42" y="156"/>
                  </a:lnTo>
                  <a:lnTo>
                    <a:pt x="50" y="158"/>
                  </a:lnTo>
                  <a:lnTo>
                    <a:pt x="50" y="158"/>
                  </a:lnTo>
                  <a:lnTo>
                    <a:pt x="44" y="160"/>
                  </a:lnTo>
                  <a:lnTo>
                    <a:pt x="38" y="164"/>
                  </a:lnTo>
                  <a:lnTo>
                    <a:pt x="28" y="172"/>
                  </a:lnTo>
                  <a:lnTo>
                    <a:pt x="20" y="184"/>
                  </a:lnTo>
                  <a:lnTo>
                    <a:pt x="12" y="200"/>
                  </a:lnTo>
                  <a:lnTo>
                    <a:pt x="4" y="224"/>
                  </a:lnTo>
                  <a:lnTo>
                    <a:pt x="0" y="256"/>
                  </a:lnTo>
                  <a:lnTo>
                    <a:pt x="28" y="230"/>
                  </a:lnTo>
                  <a:lnTo>
                    <a:pt x="166" y="180"/>
                  </a:lnTo>
                  <a:lnTo>
                    <a:pt x="260" y="206"/>
                  </a:lnTo>
                  <a:lnTo>
                    <a:pt x="308" y="208"/>
                  </a:lnTo>
                  <a:lnTo>
                    <a:pt x="352" y="384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10"/>
            <p:cNvSpPr>
              <a:spLocks/>
            </p:cNvSpPr>
            <p:nvPr/>
          </p:nvSpPr>
          <p:spPr bwMode="auto">
            <a:xfrm>
              <a:off x="3752396" y="2471511"/>
              <a:ext cx="66675" cy="200025"/>
            </a:xfrm>
            <a:custGeom>
              <a:avLst/>
              <a:gdLst>
                <a:gd name="T0" fmla="*/ 0 w 42"/>
                <a:gd name="T1" fmla="*/ 0 h 126"/>
                <a:gd name="T2" fmla="*/ 0 w 42"/>
                <a:gd name="T3" fmla="*/ 0 h 126"/>
                <a:gd name="T4" fmla="*/ 2 w 42"/>
                <a:gd name="T5" fmla="*/ 8 h 126"/>
                <a:gd name="T6" fmla="*/ 6 w 42"/>
                <a:gd name="T7" fmla="*/ 14 h 126"/>
                <a:gd name="T8" fmla="*/ 8 w 42"/>
                <a:gd name="T9" fmla="*/ 24 h 126"/>
                <a:gd name="T10" fmla="*/ 10 w 42"/>
                <a:gd name="T11" fmla="*/ 38 h 126"/>
                <a:gd name="T12" fmla="*/ 10 w 42"/>
                <a:gd name="T13" fmla="*/ 52 h 126"/>
                <a:gd name="T14" fmla="*/ 6 w 42"/>
                <a:gd name="T15" fmla="*/ 68 h 126"/>
                <a:gd name="T16" fmla="*/ 0 w 42"/>
                <a:gd name="T17" fmla="*/ 84 h 126"/>
                <a:gd name="T18" fmla="*/ 0 w 42"/>
                <a:gd name="T19" fmla="*/ 84 h 126"/>
                <a:gd name="T20" fmla="*/ 0 w 42"/>
                <a:gd name="T21" fmla="*/ 88 h 126"/>
                <a:gd name="T22" fmla="*/ 6 w 42"/>
                <a:gd name="T23" fmla="*/ 100 h 126"/>
                <a:gd name="T24" fmla="*/ 18 w 42"/>
                <a:gd name="T25" fmla="*/ 114 h 126"/>
                <a:gd name="T26" fmla="*/ 26 w 42"/>
                <a:gd name="T27" fmla="*/ 120 h 126"/>
                <a:gd name="T28" fmla="*/ 34 w 42"/>
                <a:gd name="T29" fmla="*/ 126 h 126"/>
                <a:gd name="T30" fmla="*/ 42 w 42"/>
                <a:gd name="T31" fmla="*/ 54 h 126"/>
                <a:gd name="T32" fmla="*/ 0 w 42"/>
                <a:gd name="T3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26">
                  <a:moveTo>
                    <a:pt x="0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6" y="14"/>
                  </a:lnTo>
                  <a:lnTo>
                    <a:pt x="8" y="24"/>
                  </a:lnTo>
                  <a:lnTo>
                    <a:pt x="10" y="38"/>
                  </a:lnTo>
                  <a:lnTo>
                    <a:pt x="10" y="52"/>
                  </a:lnTo>
                  <a:lnTo>
                    <a:pt x="6" y="6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6" y="100"/>
                  </a:lnTo>
                  <a:lnTo>
                    <a:pt x="18" y="114"/>
                  </a:lnTo>
                  <a:lnTo>
                    <a:pt x="26" y="120"/>
                  </a:lnTo>
                  <a:lnTo>
                    <a:pt x="34" y="126"/>
                  </a:lnTo>
                  <a:lnTo>
                    <a:pt x="42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11"/>
            <p:cNvSpPr>
              <a:spLocks/>
            </p:cNvSpPr>
            <p:nvPr/>
          </p:nvSpPr>
          <p:spPr bwMode="auto">
            <a:xfrm>
              <a:off x="3266621" y="2468336"/>
              <a:ext cx="63500" cy="196850"/>
            </a:xfrm>
            <a:custGeom>
              <a:avLst/>
              <a:gdLst>
                <a:gd name="T0" fmla="*/ 40 w 40"/>
                <a:gd name="T1" fmla="*/ 0 h 124"/>
                <a:gd name="T2" fmla="*/ 40 w 40"/>
                <a:gd name="T3" fmla="*/ 0 h 124"/>
                <a:gd name="T4" fmla="*/ 38 w 40"/>
                <a:gd name="T5" fmla="*/ 6 h 124"/>
                <a:gd name="T6" fmla="*/ 34 w 40"/>
                <a:gd name="T7" fmla="*/ 14 h 124"/>
                <a:gd name="T8" fmla="*/ 32 w 40"/>
                <a:gd name="T9" fmla="*/ 24 h 124"/>
                <a:gd name="T10" fmla="*/ 30 w 40"/>
                <a:gd name="T11" fmla="*/ 36 h 124"/>
                <a:gd name="T12" fmla="*/ 30 w 40"/>
                <a:gd name="T13" fmla="*/ 50 h 124"/>
                <a:gd name="T14" fmla="*/ 34 w 40"/>
                <a:gd name="T15" fmla="*/ 66 h 124"/>
                <a:gd name="T16" fmla="*/ 40 w 40"/>
                <a:gd name="T17" fmla="*/ 82 h 124"/>
                <a:gd name="T18" fmla="*/ 40 w 40"/>
                <a:gd name="T19" fmla="*/ 82 h 124"/>
                <a:gd name="T20" fmla="*/ 38 w 40"/>
                <a:gd name="T21" fmla="*/ 88 h 124"/>
                <a:gd name="T22" fmla="*/ 32 w 40"/>
                <a:gd name="T23" fmla="*/ 98 h 124"/>
                <a:gd name="T24" fmla="*/ 22 w 40"/>
                <a:gd name="T25" fmla="*/ 112 h 124"/>
                <a:gd name="T26" fmla="*/ 14 w 40"/>
                <a:gd name="T27" fmla="*/ 118 h 124"/>
                <a:gd name="T28" fmla="*/ 4 w 40"/>
                <a:gd name="T29" fmla="*/ 124 h 124"/>
                <a:gd name="T30" fmla="*/ 0 w 40"/>
                <a:gd name="T31" fmla="*/ 46 h 124"/>
                <a:gd name="T32" fmla="*/ 40 w 4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24">
                  <a:moveTo>
                    <a:pt x="40" y="0"/>
                  </a:moveTo>
                  <a:lnTo>
                    <a:pt x="40" y="0"/>
                  </a:lnTo>
                  <a:lnTo>
                    <a:pt x="38" y="6"/>
                  </a:lnTo>
                  <a:lnTo>
                    <a:pt x="34" y="14"/>
                  </a:lnTo>
                  <a:lnTo>
                    <a:pt x="32" y="24"/>
                  </a:lnTo>
                  <a:lnTo>
                    <a:pt x="30" y="36"/>
                  </a:lnTo>
                  <a:lnTo>
                    <a:pt x="30" y="50"/>
                  </a:lnTo>
                  <a:lnTo>
                    <a:pt x="34" y="66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8" y="88"/>
                  </a:lnTo>
                  <a:lnTo>
                    <a:pt x="32" y="98"/>
                  </a:lnTo>
                  <a:lnTo>
                    <a:pt x="22" y="112"/>
                  </a:lnTo>
                  <a:lnTo>
                    <a:pt x="14" y="118"/>
                  </a:lnTo>
                  <a:lnTo>
                    <a:pt x="4" y="124"/>
                  </a:lnTo>
                  <a:lnTo>
                    <a:pt x="0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2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212"/>
            <p:cNvSpPr>
              <a:spLocks/>
            </p:cNvSpPr>
            <p:nvPr/>
          </p:nvSpPr>
          <p:spPr bwMode="auto">
            <a:xfrm>
              <a:off x="3438071" y="3173186"/>
              <a:ext cx="196850" cy="257175"/>
            </a:xfrm>
            <a:custGeom>
              <a:avLst/>
              <a:gdLst>
                <a:gd name="T0" fmla="*/ 0 w 124"/>
                <a:gd name="T1" fmla="*/ 48 h 162"/>
                <a:gd name="T2" fmla="*/ 60 w 124"/>
                <a:gd name="T3" fmla="*/ 162 h 162"/>
                <a:gd name="T4" fmla="*/ 124 w 124"/>
                <a:gd name="T5" fmla="*/ 40 h 162"/>
                <a:gd name="T6" fmla="*/ 68 w 124"/>
                <a:gd name="T7" fmla="*/ 0 h 162"/>
                <a:gd name="T8" fmla="*/ 0 w 124"/>
                <a:gd name="T9" fmla="*/ 4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62">
                  <a:moveTo>
                    <a:pt x="0" y="48"/>
                  </a:moveTo>
                  <a:lnTo>
                    <a:pt x="60" y="162"/>
                  </a:lnTo>
                  <a:lnTo>
                    <a:pt x="124" y="40"/>
                  </a:lnTo>
                  <a:lnTo>
                    <a:pt x="6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213"/>
            <p:cNvSpPr>
              <a:spLocks/>
            </p:cNvSpPr>
            <p:nvPr/>
          </p:nvSpPr>
          <p:spPr bwMode="auto">
            <a:xfrm>
              <a:off x="3336471" y="3087461"/>
              <a:ext cx="196850" cy="406400"/>
            </a:xfrm>
            <a:custGeom>
              <a:avLst/>
              <a:gdLst>
                <a:gd name="T0" fmla="*/ 20 w 124"/>
                <a:gd name="T1" fmla="*/ 0 h 256"/>
                <a:gd name="T2" fmla="*/ 124 w 124"/>
                <a:gd name="T3" fmla="*/ 216 h 256"/>
                <a:gd name="T4" fmla="*/ 124 w 124"/>
                <a:gd name="T5" fmla="*/ 256 h 256"/>
                <a:gd name="T6" fmla="*/ 0 w 124"/>
                <a:gd name="T7" fmla="*/ 4 h 256"/>
                <a:gd name="T8" fmla="*/ 20 w 12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56">
                  <a:moveTo>
                    <a:pt x="20" y="0"/>
                  </a:moveTo>
                  <a:lnTo>
                    <a:pt x="124" y="216"/>
                  </a:lnTo>
                  <a:lnTo>
                    <a:pt x="124" y="256"/>
                  </a:lnTo>
                  <a:lnTo>
                    <a:pt x="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214"/>
            <p:cNvSpPr>
              <a:spLocks/>
            </p:cNvSpPr>
            <p:nvPr/>
          </p:nvSpPr>
          <p:spPr bwMode="auto">
            <a:xfrm>
              <a:off x="3533321" y="3087461"/>
              <a:ext cx="200025" cy="406400"/>
            </a:xfrm>
            <a:custGeom>
              <a:avLst/>
              <a:gdLst>
                <a:gd name="T0" fmla="*/ 106 w 126"/>
                <a:gd name="T1" fmla="*/ 0 h 256"/>
                <a:gd name="T2" fmla="*/ 0 w 126"/>
                <a:gd name="T3" fmla="*/ 216 h 256"/>
                <a:gd name="T4" fmla="*/ 0 w 126"/>
                <a:gd name="T5" fmla="*/ 256 h 256"/>
                <a:gd name="T6" fmla="*/ 126 w 126"/>
                <a:gd name="T7" fmla="*/ 4 h 256"/>
                <a:gd name="T8" fmla="*/ 106 w 126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56">
                  <a:moveTo>
                    <a:pt x="106" y="0"/>
                  </a:moveTo>
                  <a:lnTo>
                    <a:pt x="0" y="216"/>
                  </a:lnTo>
                  <a:lnTo>
                    <a:pt x="0" y="256"/>
                  </a:lnTo>
                  <a:lnTo>
                    <a:pt x="126" y="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215"/>
            <p:cNvSpPr>
              <a:spLocks/>
            </p:cNvSpPr>
            <p:nvPr/>
          </p:nvSpPr>
          <p:spPr bwMode="auto">
            <a:xfrm>
              <a:off x="3345996" y="3055711"/>
              <a:ext cx="200025" cy="234950"/>
            </a:xfrm>
            <a:custGeom>
              <a:avLst/>
              <a:gdLst>
                <a:gd name="T0" fmla="*/ 0 w 126"/>
                <a:gd name="T1" fmla="*/ 16 h 148"/>
                <a:gd name="T2" fmla="*/ 72 w 126"/>
                <a:gd name="T3" fmla="*/ 0 h 148"/>
                <a:gd name="T4" fmla="*/ 126 w 126"/>
                <a:gd name="T5" fmla="*/ 74 h 148"/>
                <a:gd name="T6" fmla="*/ 22 w 126"/>
                <a:gd name="T7" fmla="*/ 148 h 148"/>
                <a:gd name="T8" fmla="*/ 0 w 126"/>
                <a:gd name="T9" fmla="*/ 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8">
                  <a:moveTo>
                    <a:pt x="0" y="16"/>
                  </a:moveTo>
                  <a:lnTo>
                    <a:pt x="72" y="0"/>
                  </a:lnTo>
                  <a:lnTo>
                    <a:pt x="126" y="74"/>
                  </a:lnTo>
                  <a:lnTo>
                    <a:pt x="22" y="1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216"/>
            <p:cNvSpPr>
              <a:spLocks/>
            </p:cNvSpPr>
            <p:nvPr/>
          </p:nvSpPr>
          <p:spPr bwMode="auto">
            <a:xfrm>
              <a:off x="3546021" y="3055711"/>
              <a:ext cx="200025" cy="234950"/>
            </a:xfrm>
            <a:custGeom>
              <a:avLst/>
              <a:gdLst>
                <a:gd name="T0" fmla="*/ 126 w 126"/>
                <a:gd name="T1" fmla="*/ 16 h 148"/>
                <a:gd name="T2" fmla="*/ 46 w 126"/>
                <a:gd name="T3" fmla="*/ 0 h 148"/>
                <a:gd name="T4" fmla="*/ 0 w 126"/>
                <a:gd name="T5" fmla="*/ 74 h 148"/>
                <a:gd name="T6" fmla="*/ 102 w 126"/>
                <a:gd name="T7" fmla="*/ 148 h 148"/>
                <a:gd name="T8" fmla="*/ 126 w 126"/>
                <a:gd name="T9" fmla="*/ 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8">
                  <a:moveTo>
                    <a:pt x="126" y="16"/>
                  </a:moveTo>
                  <a:lnTo>
                    <a:pt x="46" y="0"/>
                  </a:lnTo>
                  <a:lnTo>
                    <a:pt x="0" y="74"/>
                  </a:lnTo>
                  <a:lnTo>
                    <a:pt x="102" y="148"/>
                  </a:lnTo>
                  <a:lnTo>
                    <a:pt x="126" y="1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217"/>
            <p:cNvSpPr>
              <a:spLocks noEditPoints="1"/>
            </p:cNvSpPr>
            <p:nvPr/>
          </p:nvSpPr>
          <p:spPr bwMode="auto">
            <a:xfrm>
              <a:off x="3342821" y="2573111"/>
              <a:ext cx="177800" cy="149225"/>
            </a:xfrm>
            <a:custGeom>
              <a:avLst/>
              <a:gdLst>
                <a:gd name="T0" fmla="*/ 56 w 112"/>
                <a:gd name="T1" fmla="*/ 0 h 94"/>
                <a:gd name="T2" fmla="*/ 24 w 112"/>
                <a:gd name="T3" fmla="*/ 4 h 94"/>
                <a:gd name="T4" fmla="*/ 10 w 112"/>
                <a:gd name="T5" fmla="*/ 12 h 94"/>
                <a:gd name="T6" fmla="*/ 2 w 112"/>
                <a:gd name="T7" fmla="*/ 30 h 94"/>
                <a:gd name="T8" fmla="*/ 0 w 112"/>
                <a:gd name="T9" fmla="*/ 44 h 94"/>
                <a:gd name="T10" fmla="*/ 6 w 112"/>
                <a:gd name="T11" fmla="*/ 62 h 94"/>
                <a:gd name="T12" fmla="*/ 14 w 112"/>
                <a:gd name="T13" fmla="*/ 78 h 94"/>
                <a:gd name="T14" fmla="*/ 30 w 112"/>
                <a:gd name="T15" fmla="*/ 88 h 94"/>
                <a:gd name="T16" fmla="*/ 50 w 112"/>
                <a:gd name="T17" fmla="*/ 94 h 94"/>
                <a:gd name="T18" fmla="*/ 60 w 112"/>
                <a:gd name="T19" fmla="*/ 92 h 94"/>
                <a:gd name="T20" fmla="*/ 78 w 112"/>
                <a:gd name="T21" fmla="*/ 88 h 94"/>
                <a:gd name="T22" fmla="*/ 94 w 112"/>
                <a:gd name="T23" fmla="*/ 76 h 94"/>
                <a:gd name="T24" fmla="*/ 104 w 112"/>
                <a:gd name="T25" fmla="*/ 60 h 94"/>
                <a:gd name="T26" fmla="*/ 108 w 112"/>
                <a:gd name="T27" fmla="*/ 50 h 94"/>
                <a:gd name="T28" fmla="*/ 112 w 112"/>
                <a:gd name="T29" fmla="*/ 24 h 94"/>
                <a:gd name="T30" fmla="*/ 104 w 112"/>
                <a:gd name="T31" fmla="*/ 10 h 94"/>
                <a:gd name="T32" fmla="*/ 78 w 112"/>
                <a:gd name="T33" fmla="*/ 2 h 94"/>
                <a:gd name="T34" fmla="*/ 56 w 112"/>
                <a:gd name="T35" fmla="*/ 0 h 94"/>
                <a:gd name="T36" fmla="*/ 102 w 112"/>
                <a:gd name="T37" fmla="*/ 50 h 94"/>
                <a:gd name="T38" fmla="*/ 94 w 112"/>
                <a:gd name="T39" fmla="*/ 66 h 94"/>
                <a:gd name="T40" fmla="*/ 82 w 112"/>
                <a:gd name="T41" fmla="*/ 78 h 94"/>
                <a:gd name="T42" fmla="*/ 68 w 112"/>
                <a:gd name="T43" fmla="*/ 84 h 94"/>
                <a:gd name="T44" fmla="*/ 50 w 112"/>
                <a:gd name="T45" fmla="*/ 86 h 94"/>
                <a:gd name="T46" fmla="*/ 42 w 112"/>
                <a:gd name="T47" fmla="*/ 86 h 94"/>
                <a:gd name="T48" fmla="*/ 26 w 112"/>
                <a:gd name="T49" fmla="*/ 78 h 94"/>
                <a:gd name="T50" fmla="*/ 16 w 112"/>
                <a:gd name="T51" fmla="*/ 66 h 94"/>
                <a:gd name="T52" fmla="*/ 10 w 112"/>
                <a:gd name="T53" fmla="*/ 52 h 94"/>
                <a:gd name="T54" fmla="*/ 8 w 112"/>
                <a:gd name="T55" fmla="*/ 44 h 94"/>
                <a:gd name="T56" fmla="*/ 12 w 112"/>
                <a:gd name="T57" fmla="*/ 22 h 94"/>
                <a:gd name="T58" fmla="*/ 22 w 112"/>
                <a:gd name="T59" fmla="*/ 12 h 94"/>
                <a:gd name="T60" fmla="*/ 38 w 112"/>
                <a:gd name="T61" fmla="*/ 8 h 94"/>
                <a:gd name="T62" fmla="*/ 56 w 112"/>
                <a:gd name="T63" fmla="*/ 8 h 94"/>
                <a:gd name="T64" fmla="*/ 88 w 112"/>
                <a:gd name="T65" fmla="*/ 12 h 94"/>
                <a:gd name="T66" fmla="*/ 102 w 112"/>
                <a:gd name="T67" fmla="*/ 22 h 94"/>
                <a:gd name="T68" fmla="*/ 104 w 112"/>
                <a:gd name="T69" fmla="*/ 36 h 94"/>
                <a:gd name="T70" fmla="*/ 102 w 112"/>
                <a:gd name="T71" fmla="*/ 5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2" h="94">
                  <a:moveTo>
                    <a:pt x="56" y="0"/>
                  </a:moveTo>
                  <a:lnTo>
                    <a:pt x="56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4" y="18"/>
                  </a:lnTo>
                  <a:lnTo>
                    <a:pt x="2" y="3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6" y="62"/>
                  </a:lnTo>
                  <a:lnTo>
                    <a:pt x="10" y="70"/>
                  </a:lnTo>
                  <a:lnTo>
                    <a:pt x="14" y="78"/>
                  </a:lnTo>
                  <a:lnTo>
                    <a:pt x="22" y="84"/>
                  </a:lnTo>
                  <a:lnTo>
                    <a:pt x="30" y="88"/>
                  </a:lnTo>
                  <a:lnTo>
                    <a:pt x="38" y="92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60" y="92"/>
                  </a:lnTo>
                  <a:lnTo>
                    <a:pt x="70" y="90"/>
                  </a:lnTo>
                  <a:lnTo>
                    <a:pt x="78" y="88"/>
                  </a:lnTo>
                  <a:lnTo>
                    <a:pt x="86" y="82"/>
                  </a:lnTo>
                  <a:lnTo>
                    <a:pt x="94" y="76"/>
                  </a:lnTo>
                  <a:lnTo>
                    <a:pt x="100" y="68"/>
                  </a:lnTo>
                  <a:lnTo>
                    <a:pt x="104" y="6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12" y="34"/>
                  </a:lnTo>
                  <a:lnTo>
                    <a:pt x="112" y="24"/>
                  </a:lnTo>
                  <a:lnTo>
                    <a:pt x="110" y="18"/>
                  </a:lnTo>
                  <a:lnTo>
                    <a:pt x="104" y="10"/>
                  </a:lnTo>
                  <a:lnTo>
                    <a:pt x="94" y="6"/>
                  </a:lnTo>
                  <a:lnTo>
                    <a:pt x="78" y="2"/>
                  </a:lnTo>
                  <a:lnTo>
                    <a:pt x="56" y="0"/>
                  </a:lnTo>
                  <a:lnTo>
                    <a:pt x="56" y="0"/>
                  </a:lnTo>
                  <a:close/>
                  <a:moveTo>
                    <a:pt x="102" y="50"/>
                  </a:moveTo>
                  <a:lnTo>
                    <a:pt x="102" y="50"/>
                  </a:lnTo>
                  <a:lnTo>
                    <a:pt x="98" y="58"/>
                  </a:lnTo>
                  <a:lnTo>
                    <a:pt x="94" y="66"/>
                  </a:lnTo>
                  <a:lnTo>
                    <a:pt x="88" y="72"/>
                  </a:lnTo>
                  <a:lnTo>
                    <a:pt x="82" y="78"/>
                  </a:lnTo>
                  <a:lnTo>
                    <a:pt x="74" y="82"/>
                  </a:lnTo>
                  <a:lnTo>
                    <a:pt x="68" y="84"/>
                  </a:lnTo>
                  <a:lnTo>
                    <a:pt x="58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42" y="86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20" y="74"/>
                  </a:lnTo>
                  <a:lnTo>
                    <a:pt x="16" y="66"/>
                  </a:lnTo>
                  <a:lnTo>
                    <a:pt x="12" y="60"/>
                  </a:lnTo>
                  <a:lnTo>
                    <a:pt x="10" y="5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3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22" y="12"/>
                  </a:lnTo>
                  <a:lnTo>
                    <a:pt x="30" y="10"/>
                  </a:lnTo>
                  <a:lnTo>
                    <a:pt x="3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74" y="8"/>
                  </a:lnTo>
                  <a:lnTo>
                    <a:pt x="88" y="12"/>
                  </a:lnTo>
                  <a:lnTo>
                    <a:pt x="98" y="16"/>
                  </a:lnTo>
                  <a:lnTo>
                    <a:pt x="102" y="22"/>
                  </a:lnTo>
                  <a:lnTo>
                    <a:pt x="104" y="28"/>
                  </a:lnTo>
                  <a:lnTo>
                    <a:pt x="104" y="36"/>
                  </a:lnTo>
                  <a:lnTo>
                    <a:pt x="102" y="5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218"/>
            <p:cNvSpPr>
              <a:spLocks noEditPoints="1"/>
            </p:cNvSpPr>
            <p:nvPr/>
          </p:nvSpPr>
          <p:spPr bwMode="auto">
            <a:xfrm>
              <a:off x="3555546" y="2573111"/>
              <a:ext cx="177800" cy="149225"/>
            </a:xfrm>
            <a:custGeom>
              <a:avLst/>
              <a:gdLst>
                <a:gd name="T0" fmla="*/ 6 w 112"/>
                <a:gd name="T1" fmla="*/ 54 h 94"/>
                <a:gd name="T2" fmla="*/ 16 w 112"/>
                <a:gd name="T3" fmla="*/ 70 h 94"/>
                <a:gd name="T4" fmla="*/ 30 w 112"/>
                <a:gd name="T5" fmla="*/ 84 h 94"/>
                <a:gd name="T6" fmla="*/ 46 w 112"/>
                <a:gd name="T7" fmla="*/ 92 h 94"/>
                <a:gd name="T8" fmla="*/ 66 w 112"/>
                <a:gd name="T9" fmla="*/ 92 h 94"/>
                <a:gd name="T10" fmla="*/ 78 w 112"/>
                <a:gd name="T11" fmla="*/ 90 h 94"/>
                <a:gd name="T12" fmla="*/ 94 w 112"/>
                <a:gd name="T13" fmla="*/ 82 h 94"/>
                <a:gd name="T14" fmla="*/ 106 w 112"/>
                <a:gd name="T15" fmla="*/ 68 h 94"/>
                <a:gd name="T16" fmla="*/ 112 w 112"/>
                <a:gd name="T17" fmla="*/ 50 h 94"/>
                <a:gd name="T18" fmla="*/ 112 w 112"/>
                <a:gd name="T19" fmla="*/ 42 h 94"/>
                <a:gd name="T20" fmla="*/ 108 w 112"/>
                <a:gd name="T21" fmla="*/ 16 h 94"/>
                <a:gd name="T22" fmla="*/ 96 w 112"/>
                <a:gd name="T23" fmla="*/ 4 h 94"/>
                <a:gd name="T24" fmla="*/ 78 w 112"/>
                <a:gd name="T25" fmla="*/ 0 h 94"/>
                <a:gd name="T26" fmla="*/ 56 w 112"/>
                <a:gd name="T27" fmla="*/ 0 h 94"/>
                <a:gd name="T28" fmla="*/ 18 w 112"/>
                <a:gd name="T29" fmla="*/ 8 h 94"/>
                <a:gd name="T30" fmla="*/ 2 w 112"/>
                <a:gd name="T31" fmla="*/ 20 h 94"/>
                <a:gd name="T32" fmla="*/ 2 w 112"/>
                <a:gd name="T33" fmla="*/ 36 h 94"/>
                <a:gd name="T34" fmla="*/ 6 w 112"/>
                <a:gd name="T35" fmla="*/ 54 h 94"/>
                <a:gd name="T36" fmla="*/ 56 w 112"/>
                <a:gd name="T37" fmla="*/ 8 h 94"/>
                <a:gd name="T38" fmla="*/ 84 w 112"/>
                <a:gd name="T39" fmla="*/ 8 h 94"/>
                <a:gd name="T40" fmla="*/ 96 w 112"/>
                <a:gd name="T41" fmla="*/ 14 h 94"/>
                <a:gd name="T42" fmla="*/ 104 w 112"/>
                <a:gd name="T43" fmla="*/ 30 h 94"/>
                <a:gd name="T44" fmla="*/ 106 w 112"/>
                <a:gd name="T45" fmla="*/ 42 h 94"/>
                <a:gd name="T46" fmla="*/ 102 w 112"/>
                <a:gd name="T47" fmla="*/ 58 h 94"/>
                <a:gd name="T48" fmla="*/ 94 w 112"/>
                <a:gd name="T49" fmla="*/ 72 h 94"/>
                <a:gd name="T50" fmla="*/ 82 w 112"/>
                <a:gd name="T51" fmla="*/ 82 h 94"/>
                <a:gd name="T52" fmla="*/ 66 w 112"/>
                <a:gd name="T53" fmla="*/ 86 h 94"/>
                <a:gd name="T54" fmla="*/ 56 w 112"/>
                <a:gd name="T55" fmla="*/ 86 h 94"/>
                <a:gd name="T56" fmla="*/ 40 w 112"/>
                <a:gd name="T57" fmla="*/ 82 h 94"/>
                <a:gd name="T58" fmla="*/ 26 w 112"/>
                <a:gd name="T59" fmla="*/ 74 h 94"/>
                <a:gd name="T60" fmla="*/ 16 w 112"/>
                <a:gd name="T61" fmla="*/ 60 h 94"/>
                <a:gd name="T62" fmla="*/ 14 w 112"/>
                <a:gd name="T63" fmla="*/ 52 h 94"/>
                <a:gd name="T64" fmla="*/ 8 w 112"/>
                <a:gd name="T65" fmla="*/ 30 h 94"/>
                <a:gd name="T66" fmla="*/ 16 w 112"/>
                <a:gd name="T67" fmla="*/ 18 h 94"/>
                <a:gd name="T68" fmla="*/ 38 w 112"/>
                <a:gd name="T69" fmla="*/ 10 h 94"/>
                <a:gd name="T70" fmla="*/ 56 w 112"/>
                <a:gd name="T71" fmla="*/ 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2" h="94">
                  <a:moveTo>
                    <a:pt x="6" y="54"/>
                  </a:moveTo>
                  <a:lnTo>
                    <a:pt x="6" y="54"/>
                  </a:lnTo>
                  <a:lnTo>
                    <a:pt x="10" y="62"/>
                  </a:lnTo>
                  <a:lnTo>
                    <a:pt x="16" y="70"/>
                  </a:lnTo>
                  <a:lnTo>
                    <a:pt x="22" y="78"/>
                  </a:lnTo>
                  <a:lnTo>
                    <a:pt x="30" y="84"/>
                  </a:lnTo>
                  <a:lnTo>
                    <a:pt x="38" y="88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66" y="92"/>
                  </a:lnTo>
                  <a:lnTo>
                    <a:pt x="78" y="90"/>
                  </a:lnTo>
                  <a:lnTo>
                    <a:pt x="86" y="88"/>
                  </a:lnTo>
                  <a:lnTo>
                    <a:pt x="94" y="82"/>
                  </a:lnTo>
                  <a:lnTo>
                    <a:pt x="100" y="76"/>
                  </a:lnTo>
                  <a:lnTo>
                    <a:pt x="106" y="68"/>
                  </a:lnTo>
                  <a:lnTo>
                    <a:pt x="110" y="60"/>
                  </a:lnTo>
                  <a:lnTo>
                    <a:pt x="112" y="50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2" y="26"/>
                  </a:lnTo>
                  <a:lnTo>
                    <a:pt x="108" y="16"/>
                  </a:lnTo>
                  <a:lnTo>
                    <a:pt x="102" y="10"/>
                  </a:lnTo>
                  <a:lnTo>
                    <a:pt x="96" y="4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4" y="4"/>
                  </a:lnTo>
                  <a:lnTo>
                    <a:pt x="18" y="8"/>
                  </a:lnTo>
                  <a:lnTo>
                    <a:pt x="8" y="12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6" y="54"/>
                  </a:lnTo>
                  <a:lnTo>
                    <a:pt x="6" y="54"/>
                  </a:lnTo>
                  <a:close/>
                  <a:moveTo>
                    <a:pt x="56" y="8"/>
                  </a:moveTo>
                  <a:lnTo>
                    <a:pt x="56" y="8"/>
                  </a:lnTo>
                  <a:lnTo>
                    <a:pt x="74" y="8"/>
                  </a:lnTo>
                  <a:lnTo>
                    <a:pt x="84" y="8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2" y="20"/>
                  </a:lnTo>
                  <a:lnTo>
                    <a:pt x="104" y="30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4" y="50"/>
                  </a:lnTo>
                  <a:lnTo>
                    <a:pt x="102" y="58"/>
                  </a:lnTo>
                  <a:lnTo>
                    <a:pt x="100" y="66"/>
                  </a:lnTo>
                  <a:lnTo>
                    <a:pt x="94" y="72"/>
                  </a:lnTo>
                  <a:lnTo>
                    <a:pt x="88" y="78"/>
                  </a:lnTo>
                  <a:lnTo>
                    <a:pt x="82" y="82"/>
                  </a:lnTo>
                  <a:lnTo>
                    <a:pt x="74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56" y="86"/>
                  </a:lnTo>
                  <a:lnTo>
                    <a:pt x="48" y="86"/>
                  </a:lnTo>
                  <a:lnTo>
                    <a:pt x="40" y="82"/>
                  </a:lnTo>
                  <a:lnTo>
                    <a:pt x="34" y="78"/>
                  </a:lnTo>
                  <a:lnTo>
                    <a:pt x="26" y="74"/>
                  </a:lnTo>
                  <a:lnTo>
                    <a:pt x="22" y="68"/>
                  </a:lnTo>
                  <a:lnTo>
                    <a:pt x="16" y="6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0" y="38"/>
                  </a:lnTo>
                  <a:lnTo>
                    <a:pt x="8" y="30"/>
                  </a:lnTo>
                  <a:lnTo>
                    <a:pt x="10" y="24"/>
                  </a:lnTo>
                  <a:lnTo>
                    <a:pt x="16" y="18"/>
                  </a:lnTo>
                  <a:lnTo>
                    <a:pt x="24" y="12"/>
                  </a:lnTo>
                  <a:lnTo>
                    <a:pt x="38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219"/>
            <p:cNvSpPr>
              <a:spLocks/>
            </p:cNvSpPr>
            <p:nvPr/>
          </p:nvSpPr>
          <p:spPr bwMode="auto">
            <a:xfrm>
              <a:off x="3514271" y="2588986"/>
              <a:ext cx="57150" cy="31750"/>
            </a:xfrm>
            <a:custGeom>
              <a:avLst/>
              <a:gdLst>
                <a:gd name="T0" fmla="*/ 4 w 36"/>
                <a:gd name="T1" fmla="*/ 20 h 20"/>
                <a:gd name="T2" fmla="*/ 4 w 36"/>
                <a:gd name="T3" fmla="*/ 20 h 20"/>
                <a:gd name="T4" fmla="*/ 6 w 36"/>
                <a:gd name="T5" fmla="*/ 18 h 20"/>
                <a:gd name="T6" fmla="*/ 12 w 36"/>
                <a:gd name="T7" fmla="*/ 16 h 20"/>
                <a:gd name="T8" fmla="*/ 22 w 36"/>
                <a:gd name="T9" fmla="*/ 16 h 20"/>
                <a:gd name="T10" fmla="*/ 28 w 36"/>
                <a:gd name="T11" fmla="*/ 16 h 20"/>
                <a:gd name="T12" fmla="*/ 32 w 36"/>
                <a:gd name="T13" fmla="*/ 20 h 20"/>
                <a:gd name="T14" fmla="*/ 32 w 36"/>
                <a:gd name="T15" fmla="*/ 20 h 20"/>
                <a:gd name="T16" fmla="*/ 32 w 36"/>
                <a:gd name="T17" fmla="*/ 14 h 20"/>
                <a:gd name="T18" fmla="*/ 32 w 36"/>
                <a:gd name="T19" fmla="*/ 8 h 20"/>
                <a:gd name="T20" fmla="*/ 36 w 36"/>
                <a:gd name="T21" fmla="*/ 4 h 20"/>
                <a:gd name="T22" fmla="*/ 36 w 36"/>
                <a:gd name="T23" fmla="*/ 4 h 20"/>
                <a:gd name="T24" fmla="*/ 24 w 36"/>
                <a:gd name="T25" fmla="*/ 0 h 20"/>
                <a:gd name="T26" fmla="*/ 14 w 36"/>
                <a:gd name="T27" fmla="*/ 0 h 20"/>
                <a:gd name="T28" fmla="*/ 0 w 36"/>
                <a:gd name="T29" fmla="*/ 4 h 20"/>
                <a:gd name="T30" fmla="*/ 0 w 36"/>
                <a:gd name="T31" fmla="*/ 4 h 20"/>
                <a:gd name="T32" fmla="*/ 2 w 36"/>
                <a:gd name="T33" fmla="*/ 10 h 20"/>
                <a:gd name="T34" fmla="*/ 2 w 36"/>
                <a:gd name="T35" fmla="*/ 14 h 20"/>
                <a:gd name="T36" fmla="*/ 4 w 36"/>
                <a:gd name="T37" fmla="*/ 20 h 20"/>
                <a:gd name="T38" fmla="*/ 4 w 36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20">
                  <a:moveTo>
                    <a:pt x="4" y="20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2" y="16"/>
                  </a:lnTo>
                  <a:lnTo>
                    <a:pt x="22" y="16"/>
                  </a:lnTo>
                  <a:lnTo>
                    <a:pt x="28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220"/>
            <p:cNvSpPr>
              <a:spLocks/>
            </p:cNvSpPr>
            <p:nvPr/>
          </p:nvSpPr>
          <p:spPr bwMode="auto">
            <a:xfrm>
              <a:off x="3317421" y="2582636"/>
              <a:ext cx="50800" cy="73025"/>
            </a:xfrm>
            <a:custGeom>
              <a:avLst/>
              <a:gdLst>
                <a:gd name="T0" fmla="*/ 32 w 32"/>
                <a:gd name="T1" fmla="*/ 0 h 46"/>
                <a:gd name="T2" fmla="*/ 2 w 32"/>
                <a:gd name="T3" fmla="*/ 4 h 46"/>
                <a:gd name="T4" fmla="*/ 0 w 32"/>
                <a:gd name="T5" fmla="*/ 32 h 46"/>
                <a:gd name="T6" fmla="*/ 22 w 32"/>
                <a:gd name="T7" fmla="*/ 46 h 46"/>
                <a:gd name="T8" fmla="*/ 22 w 32"/>
                <a:gd name="T9" fmla="*/ 46 h 46"/>
                <a:gd name="T10" fmla="*/ 20 w 32"/>
                <a:gd name="T11" fmla="*/ 42 h 46"/>
                <a:gd name="T12" fmla="*/ 20 w 32"/>
                <a:gd name="T13" fmla="*/ 30 h 46"/>
                <a:gd name="T14" fmla="*/ 24 w 32"/>
                <a:gd name="T15" fmla="*/ 16 h 46"/>
                <a:gd name="T16" fmla="*/ 26 w 32"/>
                <a:gd name="T17" fmla="*/ 8 h 46"/>
                <a:gd name="T18" fmla="*/ 32 w 32"/>
                <a:gd name="T19" fmla="*/ 0 h 46"/>
                <a:gd name="T20" fmla="*/ 32 w 32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6">
                  <a:moveTo>
                    <a:pt x="32" y="0"/>
                  </a:moveTo>
                  <a:lnTo>
                    <a:pt x="2" y="4"/>
                  </a:lnTo>
                  <a:lnTo>
                    <a:pt x="0" y="32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2"/>
                  </a:lnTo>
                  <a:lnTo>
                    <a:pt x="20" y="30"/>
                  </a:lnTo>
                  <a:lnTo>
                    <a:pt x="24" y="16"/>
                  </a:lnTo>
                  <a:lnTo>
                    <a:pt x="26" y="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221"/>
            <p:cNvSpPr>
              <a:spLocks/>
            </p:cNvSpPr>
            <p:nvPr/>
          </p:nvSpPr>
          <p:spPr bwMode="auto">
            <a:xfrm>
              <a:off x="3714296" y="2585811"/>
              <a:ext cx="50800" cy="69850"/>
            </a:xfrm>
            <a:custGeom>
              <a:avLst/>
              <a:gdLst>
                <a:gd name="T0" fmla="*/ 0 w 32"/>
                <a:gd name="T1" fmla="*/ 0 h 44"/>
                <a:gd name="T2" fmla="*/ 30 w 32"/>
                <a:gd name="T3" fmla="*/ 2 h 44"/>
                <a:gd name="T4" fmla="*/ 32 w 32"/>
                <a:gd name="T5" fmla="*/ 30 h 44"/>
                <a:gd name="T6" fmla="*/ 12 w 32"/>
                <a:gd name="T7" fmla="*/ 44 h 44"/>
                <a:gd name="T8" fmla="*/ 12 w 32"/>
                <a:gd name="T9" fmla="*/ 44 h 44"/>
                <a:gd name="T10" fmla="*/ 12 w 32"/>
                <a:gd name="T11" fmla="*/ 40 h 44"/>
                <a:gd name="T12" fmla="*/ 12 w 32"/>
                <a:gd name="T13" fmla="*/ 28 h 44"/>
                <a:gd name="T14" fmla="*/ 8 w 32"/>
                <a:gd name="T15" fmla="*/ 14 h 44"/>
                <a:gd name="T16" fmla="*/ 6 w 32"/>
                <a:gd name="T17" fmla="*/ 6 h 44"/>
                <a:gd name="T18" fmla="*/ 0 w 32"/>
                <a:gd name="T19" fmla="*/ 0 h 44"/>
                <a:gd name="T20" fmla="*/ 0 w 32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30" y="2"/>
                  </a:lnTo>
                  <a:lnTo>
                    <a:pt x="32" y="3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2" y="28"/>
                  </a:lnTo>
                  <a:lnTo>
                    <a:pt x="8" y="14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22"/>
            <p:cNvSpPr>
              <a:spLocks/>
            </p:cNvSpPr>
            <p:nvPr/>
          </p:nvSpPr>
          <p:spPr bwMode="auto">
            <a:xfrm>
              <a:off x="2825296" y="3630386"/>
              <a:ext cx="695325" cy="225425"/>
            </a:xfrm>
            <a:custGeom>
              <a:avLst/>
              <a:gdLst>
                <a:gd name="T0" fmla="*/ 426 w 438"/>
                <a:gd name="T1" fmla="*/ 86 h 142"/>
                <a:gd name="T2" fmla="*/ 438 w 438"/>
                <a:gd name="T3" fmla="*/ 142 h 142"/>
                <a:gd name="T4" fmla="*/ 438 w 438"/>
                <a:gd name="T5" fmla="*/ 142 h 142"/>
                <a:gd name="T6" fmla="*/ 314 w 438"/>
                <a:gd name="T7" fmla="*/ 130 h 142"/>
                <a:gd name="T8" fmla="*/ 192 w 438"/>
                <a:gd name="T9" fmla="*/ 118 h 142"/>
                <a:gd name="T10" fmla="*/ 192 w 438"/>
                <a:gd name="T11" fmla="*/ 118 h 142"/>
                <a:gd name="T12" fmla="*/ 138 w 438"/>
                <a:gd name="T13" fmla="*/ 112 h 142"/>
                <a:gd name="T14" fmla="*/ 84 w 438"/>
                <a:gd name="T15" fmla="*/ 106 h 142"/>
                <a:gd name="T16" fmla="*/ 84 w 438"/>
                <a:gd name="T17" fmla="*/ 106 h 142"/>
                <a:gd name="T18" fmla="*/ 54 w 438"/>
                <a:gd name="T19" fmla="*/ 102 h 142"/>
                <a:gd name="T20" fmla="*/ 38 w 438"/>
                <a:gd name="T21" fmla="*/ 100 h 142"/>
                <a:gd name="T22" fmla="*/ 24 w 438"/>
                <a:gd name="T23" fmla="*/ 94 h 142"/>
                <a:gd name="T24" fmla="*/ 12 w 438"/>
                <a:gd name="T25" fmla="*/ 86 h 142"/>
                <a:gd name="T26" fmla="*/ 8 w 438"/>
                <a:gd name="T27" fmla="*/ 82 h 142"/>
                <a:gd name="T28" fmla="*/ 4 w 438"/>
                <a:gd name="T29" fmla="*/ 76 h 142"/>
                <a:gd name="T30" fmla="*/ 2 w 438"/>
                <a:gd name="T31" fmla="*/ 70 h 142"/>
                <a:gd name="T32" fmla="*/ 0 w 438"/>
                <a:gd name="T33" fmla="*/ 62 h 142"/>
                <a:gd name="T34" fmla="*/ 0 w 438"/>
                <a:gd name="T35" fmla="*/ 54 h 142"/>
                <a:gd name="T36" fmla="*/ 2 w 438"/>
                <a:gd name="T37" fmla="*/ 46 h 142"/>
                <a:gd name="T38" fmla="*/ 2 w 438"/>
                <a:gd name="T39" fmla="*/ 46 h 142"/>
                <a:gd name="T40" fmla="*/ 4 w 438"/>
                <a:gd name="T41" fmla="*/ 38 h 142"/>
                <a:gd name="T42" fmla="*/ 8 w 438"/>
                <a:gd name="T43" fmla="*/ 32 h 142"/>
                <a:gd name="T44" fmla="*/ 14 w 438"/>
                <a:gd name="T45" fmla="*/ 26 h 142"/>
                <a:gd name="T46" fmla="*/ 20 w 438"/>
                <a:gd name="T47" fmla="*/ 20 h 142"/>
                <a:gd name="T48" fmla="*/ 36 w 438"/>
                <a:gd name="T49" fmla="*/ 12 h 142"/>
                <a:gd name="T50" fmla="*/ 54 w 438"/>
                <a:gd name="T51" fmla="*/ 6 h 142"/>
                <a:gd name="T52" fmla="*/ 72 w 438"/>
                <a:gd name="T53" fmla="*/ 2 h 142"/>
                <a:gd name="T54" fmla="*/ 90 w 438"/>
                <a:gd name="T55" fmla="*/ 0 h 142"/>
                <a:gd name="T56" fmla="*/ 122 w 438"/>
                <a:gd name="T57" fmla="*/ 0 h 142"/>
                <a:gd name="T58" fmla="*/ 122 w 438"/>
                <a:gd name="T59" fmla="*/ 0 h 142"/>
                <a:gd name="T60" fmla="*/ 160 w 438"/>
                <a:gd name="T61" fmla="*/ 4 h 142"/>
                <a:gd name="T62" fmla="*/ 202 w 438"/>
                <a:gd name="T63" fmla="*/ 12 h 142"/>
                <a:gd name="T64" fmla="*/ 252 w 438"/>
                <a:gd name="T65" fmla="*/ 20 h 142"/>
                <a:gd name="T66" fmla="*/ 304 w 438"/>
                <a:gd name="T67" fmla="*/ 32 h 142"/>
                <a:gd name="T68" fmla="*/ 354 w 438"/>
                <a:gd name="T69" fmla="*/ 48 h 142"/>
                <a:gd name="T70" fmla="*/ 378 w 438"/>
                <a:gd name="T71" fmla="*/ 56 h 142"/>
                <a:gd name="T72" fmla="*/ 396 w 438"/>
                <a:gd name="T73" fmla="*/ 66 h 142"/>
                <a:gd name="T74" fmla="*/ 414 w 438"/>
                <a:gd name="T75" fmla="*/ 76 h 142"/>
                <a:gd name="T76" fmla="*/ 426 w 438"/>
                <a:gd name="T77" fmla="*/ 8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142">
                  <a:moveTo>
                    <a:pt x="426" y="86"/>
                  </a:moveTo>
                  <a:lnTo>
                    <a:pt x="438" y="142"/>
                  </a:lnTo>
                  <a:lnTo>
                    <a:pt x="438" y="142"/>
                  </a:lnTo>
                  <a:lnTo>
                    <a:pt x="314" y="130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38" y="112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54" y="102"/>
                  </a:lnTo>
                  <a:lnTo>
                    <a:pt x="38" y="100"/>
                  </a:lnTo>
                  <a:lnTo>
                    <a:pt x="24" y="94"/>
                  </a:lnTo>
                  <a:lnTo>
                    <a:pt x="12" y="86"/>
                  </a:lnTo>
                  <a:lnTo>
                    <a:pt x="8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36" y="12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60" y="4"/>
                  </a:lnTo>
                  <a:lnTo>
                    <a:pt x="202" y="12"/>
                  </a:lnTo>
                  <a:lnTo>
                    <a:pt x="252" y="20"/>
                  </a:lnTo>
                  <a:lnTo>
                    <a:pt x="304" y="32"/>
                  </a:lnTo>
                  <a:lnTo>
                    <a:pt x="354" y="48"/>
                  </a:lnTo>
                  <a:lnTo>
                    <a:pt x="378" y="56"/>
                  </a:lnTo>
                  <a:lnTo>
                    <a:pt x="396" y="66"/>
                  </a:lnTo>
                  <a:lnTo>
                    <a:pt x="414" y="76"/>
                  </a:lnTo>
                  <a:lnTo>
                    <a:pt x="426" y="86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23"/>
            <p:cNvSpPr>
              <a:spLocks/>
            </p:cNvSpPr>
            <p:nvPr/>
          </p:nvSpPr>
          <p:spPr bwMode="auto">
            <a:xfrm>
              <a:off x="2825296" y="3630386"/>
              <a:ext cx="695325" cy="225425"/>
            </a:xfrm>
            <a:custGeom>
              <a:avLst/>
              <a:gdLst>
                <a:gd name="T0" fmla="*/ 426 w 438"/>
                <a:gd name="T1" fmla="*/ 86 h 142"/>
                <a:gd name="T2" fmla="*/ 438 w 438"/>
                <a:gd name="T3" fmla="*/ 142 h 142"/>
                <a:gd name="T4" fmla="*/ 438 w 438"/>
                <a:gd name="T5" fmla="*/ 142 h 142"/>
                <a:gd name="T6" fmla="*/ 314 w 438"/>
                <a:gd name="T7" fmla="*/ 130 h 142"/>
                <a:gd name="T8" fmla="*/ 192 w 438"/>
                <a:gd name="T9" fmla="*/ 118 h 142"/>
                <a:gd name="T10" fmla="*/ 192 w 438"/>
                <a:gd name="T11" fmla="*/ 118 h 142"/>
                <a:gd name="T12" fmla="*/ 138 w 438"/>
                <a:gd name="T13" fmla="*/ 112 h 142"/>
                <a:gd name="T14" fmla="*/ 84 w 438"/>
                <a:gd name="T15" fmla="*/ 106 h 142"/>
                <a:gd name="T16" fmla="*/ 84 w 438"/>
                <a:gd name="T17" fmla="*/ 106 h 142"/>
                <a:gd name="T18" fmla="*/ 54 w 438"/>
                <a:gd name="T19" fmla="*/ 102 h 142"/>
                <a:gd name="T20" fmla="*/ 38 w 438"/>
                <a:gd name="T21" fmla="*/ 100 h 142"/>
                <a:gd name="T22" fmla="*/ 24 w 438"/>
                <a:gd name="T23" fmla="*/ 94 h 142"/>
                <a:gd name="T24" fmla="*/ 12 w 438"/>
                <a:gd name="T25" fmla="*/ 86 h 142"/>
                <a:gd name="T26" fmla="*/ 8 w 438"/>
                <a:gd name="T27" fmla="*/ 82 h 142"/>
                <a:gd name="T28" fmla="*/ 4 w 438"/>
                <a:gd name="T29" fmla="*/ 76 h 142"/>
                <a:gd name="T30" fmla="*/ 2 w 438"/>
                <a:gd name="T31" fmla="*/ 70 h 142"/>
                <a:gd name="T32" fmla="*/ 0 w 438"/>
                <a:gd name="T33" fmla="*/ 62 h 142"/>
                <a:gd name="T34" fmla="*/ 0 w 438"/>
                <a:gd name="T35" fmla="*/ 54 h 142"/>
                <a:gd name="T36" fmla="*/ 2 w 438"/>
                <a:gd name="T37" fmla="*/ 46 h 142"/>
                <a:gd name="T38" fmla="*/ 2 w 438"/>
                <a:gd name="T39" fmla="*/ 46 h 142"/>
                <a:gd name="T40" fmla="*/ 4 w 438"/>
                <a:gd name="T41" fmla="*/ 38 h 142"/>
                <a:gd name="T42" fmla="*/ 8 w 438"/>
                <a:gd name="T43" fmla="*/ 32 h 142"/>
                <a:gd name="T44" fmla="*/ 14 w 438"/>
                <a:gd name="T45" fmla="*/ 26 h 142"/>
                <a:gd name="T46" fmla="*/ 20 w 438"/>
                <a:gd name="T47" fmla="*/ 20 h 142"/>
                <a:gd name="T48" fmla="*/ 36 w 438"/>
                <a:gd name="T49" fmla="*/ 12 h 142"/>
                <a:gd name="T50" fmla="*/ 54 w 438"/>
                <a:gd name="T51" fmla="*/ 6 h 142"/>
                <a:gd name="T52" fmla="*/ 72 w 438"/>
                <a:gd name="T53" fmla="*/ 2 h 142"/>
                <a:gd name="T54" fmla="*/ 90 w 438"/>
                <a:gd name="T55" fmla="*/ 0 h 142"/>
                <a:gd name="T56" fmla="*/ 122 w 438"/>
                <a:gd name="T57" fmla="*/ 0 h 142"/>
                <a:gd name="T58" fmla="*/ 122 w 438"/>
                <a:gd name="T59" fmla="*/ 0 h 142"/>
                <a:gd name="T60" fmla="*/ 160 w 438"/>
                <a:gd name="T61" fmla="*/ 4 h 142"/>
                <a:gd name="T62" fmla="*/ 202 w 438"/>
                <a:gd name="T63" fmla="*/ 12 h 142"/>
                <a:gd name="T64" fmla="*/ 252 w 438"/>
                <a:gd name="T65" fmla="*/ 20 h 142"/>
                <a:gd name="T66" fmla="*/ 304 w 438"/>
                <a:gd name="T67" fmla="*/ 32 h 142"/>
                <a:gd name="T68" fmla="*/ 354 w 438"/>
                <a:gd name="T69" fmla="*/ 48 h 142"/>
                <a:gd name="T70" fmla="*/ 378 w 438"/>
                <a:gd name="T71" fmla="*/ 56 h 142"/>
                <a:gd name="T72" fmla="*/ 396 w 438"/>
                <a:gd name="T73" fmla="*/ 66 h 142"/>
                <a:gd name="T74" fmla="*/ 414 w 438"/>
                <a:gd name="T75" fmla="*/ 76 h 142"/>
                <a:gd name="T76" fmla="*/ 426 w 438"/>
                <a:gd name="T77" fmla="*/ 8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142">
                  <a:moveTo>
                    <a:pt x="426" y="86"/>
                  </a:moveTo>
                  <a:lnTo>
                    <a:pt x="438" y="142"/>
                  </a:lnTo>
                  <a:lnTo>
                    <a:pt x="438" y="142"/>
                  </a:lnTo>
                  <a:lnTo>
                    <a:pt x="314" y="130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38" y="112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54" y="102"/>
                  </a:lnTo>
                  <a:lnTo>
                    <a:pt x="38" y="100"/>
                  </a:lnTo>
                  <a:lnTo>
                    <a:pt x="24" y="94"/>
                  </a:lnTo>
                  <a:lnTo>
                    <a:pt x="12" y="86"/>
                  </a:lnTo>
                  <a:lnTo>
                    <a:pt x="8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36" y="12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60" y="4"/>
                  </a:lnTo>
                  <a:lnTo>
                    <a:pt x="202" y="12"/>
                  </a:lnTo>
                  <a:lnTo>
                    <a:pt x="252" y="20"/>
                  </a:lnTo>
                  <a:lnTo>
                    <a:pt x="304" y="32"/>
                  </a:lnTo>
                  <a:lnTo>
                    <a:pt x="354" y="48"/>
                  </a:lnTo>
                  <a:lnTo>
                    <a:pt x="378" y="56"/>
                  </a:lnTo>
                  <a:lnTo>
                    <a:pt x="396" y="66"/>
                  </a:lnTo>
                  <a:lnTo>
                    <a:pt x="414" y="76"/>
                  </a:lnTo>
                  <a:lnTo>
                    <a:pt x="426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224"/>
            <p:cNvSpPr>
              <a:spLocks/>
            </p:cNvSpPr>
            <p:nvPr/>
          </p:nvSpPr>
          <p:spPr bwMode="auto">
            <a:xfrm>
              <a:off x="2822121" y="3493861"/>
              <a:ext cx="727075" cy="374650"/>
            </a:xfrm>
            <a:custGeom>
              <a:avLst/>
              <a:gdLst>
                <a:gd name="T0" fmla="*/ 74 w 458"/>
                <a:gd name="T1" fmla="*/ 0 h 236"/>
                <a:gd name="T2" fmla="*/ 458 w 458"/>
                <a:gd name="T3" fmla="*/ 158 h 236"/>
                <a:gd name="T4" fmla="*/ 448 w 458"/>
                <a:gd name="T5" fmla="*/ 236 h 236"/>
                <a:gd name="T6" fmla="*/ 30 w 458"/>
                <a:gd name="T7" fmla="*/ 192 h 236"/>
                <a:gd name="T8" fmla="*/ 30 w 458"/>
                <a:gd name="T9" fmla="*/ 192 h 236"/>
                <a:gd name="T10" fmla="*/ 22 w 458"/>
                <a:gd name="T11" fmla="*/ 188 h 236"/>
                <a:gd name="T12" fmla="*/ 14 w 458"/>
                <a:gd name="T13" fmla="*/ 182 h 236"/>
                <a:gd name="T14" fmla="*/ 8 w 458"/>
                <a:gd name="T15" fmla="*/ 174 h 236"/>
                <a:gd name="T16" fmla="*/ 2 w 458"/>
                <a:gd name="T17" fmla="*/ 160 h 236"/>
                <a:gd name="T18" fmla="*/ 2 w 458"/>
                <a:gd name="T19" fmla="*/ 154 h 236"/>
                <a:gd name="T20" fmla="*/ 0 w 458"/>
                <a:gd name="T21" fmla="*/ 144 h 236"/>
                <a:gd name="T22" fmla="*/ 2 w 458"/>
                <a:gd name="T23" fmla="*/ 134 h 236"/>
                <a:gd name="T24" fmla="*/ 4 w 458"/>
                <a:gd name="T25" fmla="*/ 124 h 236"/>
                <a:gd name="T26" fmla="*/ 10 w 458"/>
                <a:gd name="T27" fmla="*/ 112 h 236"/>
                <a:gd name="T28" fmla="*/ 16 w 458"/>
                <a:gd name="T29" fmla="*/ 98 h 236"/>
                <a:gd name="T30" fmla="*/ 74 w 458"/>
                <a:gd name="T3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8" h="236">
                  <a:moveTo>
                    <a:pt x="74" y="0"/>
                  </a:moveTo>
                  <a:lnTo>
                    <a:pt x="458" y="158"/>
                  </a:lnTo>
                  <a:lnTo>
                    <a:pt x="448" y="236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22" y="188"/>
                  </a:lnTo>
                  <a:lnTo>
                    <a:pt x="14" y="182"/>
                  </a:lnTo>
                  <a:lnTo>
                    <a:pt x="8" y="174"/>
                  </a:lnTo>
                  <a:lnTo>
                    <a:pt x="2" y="160"/>
                  </a:lnTo>
                  <a:lnTo>
                    <a:pt x="2" y="154"/>
                  </a:lnTo>
                  <a:lnTo>
                    <a:pt x="0" y="144"/>
                  </a:lnTo>
                  <a:lnTo>
                    <a:pt x="2" y="134"/>
                  </a:lnTo>
                  <a:lnTo>
                    <a:pt x="4" y="124"/>
                  </a:lnTo>
                  <a:lnTo>
                    <a:pt x="10" y="112"/>
                  </a:lnTo>
                  <a:lnTo>
                    <a:pt x="16" y="9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225"/>
            <p:cNvSpPr>
              <a:spLocks/>
            </p:cNvSpPr>
            <p:nvPr/>
          </p:nvSpPr>
          <p:spPr bwMode="auto">
            <a:xfrm>
              <a:off x="2822121" y="3493861"/>
              <a:ext cx="727075" cy="374650"/>
            </a:xfrm>
            <a:custGeom>
              <a:avLst/>
              <a:gdLst>
                <a:gd name="T0" fmla="*/ 74 w 458"/>
                <a:gd name="T1" fmla="*/ 0 h 236"/>
                <a:gd name="T2" fmla="*/ 458 w 458"/>
                <a:gd name="T3" fmla="*/ 158 h 236"/>
                <a:gd name="T4" fmla="*/ 448 w 458"/>
                <a:gd name="T5" fmla="*/ 236 h 236"/>
                <a:gd name="T6" fmla="*/ 30 w 458"/>
                <a:gd name="T7" fmla="*/ 192 h 236"/>
                <a:gd name="T8" fmla="*/ 30 w 458"/>
                <a:gd name="T9" fmla="*/ 192 h 236"/>
                <a:gd name="T10" fmla="*/ 22 w 458"/>
                <a:gd name="T11" fmla="*/ 188 h 236"/>
                <a:gd name="T12" fmla="*/ 14 w 458"/>
                <a:gd name="T13" fmla="*/ 182 h 236"/>
                <a:gd name="T14" fmla="*/ 8 w 458"/>
                <a:gd name="T15" fmla="*/ 174 h 236"/>
                <a:gd name="T16" fmla="*/ 2 w 458"/>
                <a:gd name="T17" fmla="*/ 160 h 236"/>
                <a:gd name="T18" fmla="*/ 2 w 458"/>
                <a:gd name="T19" fmla="*/ 154 h 236"/>
                <a:gd name="T20" fmla="*/ 0 w 458"/>
                <a:gd name="T21" fmla="*/ 144 h 236"/>
                <a:gd name="T22" fmla="*/ 2 w 458"/>
                <a:gd name="T23" fmla="*/ 134 h 236"/>
                <a:gd name="T24" fmla="*/ 4 w 458"/>
                <a:gd name="T25" fmla="*/ 124 h 236"/>
                <a:gd name="T26" fmla="*/ 10 w 458"/>
                <a:gd name="T27" fmla="*/ 112 h 236"/>
                <a:gd name="T28" fmla="*/ 16 w 458"/>
                <a:gd name="T29" fmla="*/ 98 h 236"/>
                <a:gd name="T30" fmla="*/ 74 w 458"/>
                <a:gd name="T3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8" h="236">
                  <a:moveTo>
                    <a:pt x="74" y="0"/>
                  </a:moveTo>
                  <a:lnTo>
                    <a:pt x="458" y="158"/>
                  </a:lnTo>
                  <a:lnTo>
                    <a:pt x="448" y="236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22" y="188"/>
                  </a:lnTo>
                  <a:lnTo>
                    <a:pt x="14" y="182"/>
                  </a:lnTo>
                  <a:lnTo>
                    <a:pt x="8" y="174"/>
                  </a:lnTo>
                  <a:lnTo>
                    <a:pt x="2" y="160"/>
                  </a:lnTo>
                  <a:lnTo>
                    <a:pt x="2" y="154"/>
                  </a:lnTo>
                  <a:lnTo>
                    <a:pt x="0" y="144"/>
                  </a:lnTo>
                  <a:lnTo>
                    <a:pt x="2" y="134"/>
                  </a:lnTo>
                  <a:lnTo>
                    <a:pt x="4" y="124"/>
                  </a:lnTo>
                  <a:lnTo>
                    <a:pt x="10" y="112"/>
                  </a:lnTo>
                  <a:lnTo>
                    <a:pt x="16" y="98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226"/>
            <p:cNvSpPr>
              <a:spLocks/>
            </p:cNvSpPr>
            <p:nvPr/>
          </p:nvSpPr>
          <p:spPr bwMode="auto">
            <a:xfrm>
              <a:off x="3580946" y="3652611"/>
              <a:ext cx="695325" cy="225425"/>
            </a:xfrm>
            <a:custGeom>
              <a:avLst/>
              <a:gdLst>
                <a:gd name="T0" fmla="*/ 10 w 438"/>
                <a:gd name="T1" fmla="*/ 86 h 142"/>
                <a:gd name="T2" fmla="*/ 0 w 438"/>
                <a:gd name="T3" fmla="*/ 142 h 142"/>
                <a:gd name="T4" fmla="*/ 0 w 438"/>
                <a:gd name="T5" fmla="*/ 142 h 142"/>
                <a:gd name="T6" fmla="*/ 122 w 438"/>
                <a:gd name="T7" fmla="*/ 130 h 142"/>
                <a:gd name="T8" fmla="*/ 244 w 438"/>
                <a:gd name="T9" fmla="*/ 118 h 142"/>
                <a:gd name="T10" fmla="*/ 244 w 438"/>
                <a:gd name="T11" fmla="*/ 118 h 142"/>
                <a:gd name="T12" fmla="*/ 300 w 438"/>
                <a:gd name="T13" fmla="*/ 112 h 142"/>
                <a:gd name="T14" fmla="*/ 354 w 438"/>
                <a:gd name="T15" fmla="*/ 106 h 142"/>
                <a:gd name="T16" fmla="*/ 354 w 438"/>
                <a:gd name="T17" fmla="*/ 106 h 142"/>
                <a:gd name="T18" fmla="*/ 382 w 438"/>
                <a:gd name="T19" fmla="*/ 102 h 142"/>
                <a:gd name="T20" fmla="*/ 398 w 438"/>
                <a:gd name="T21" fmla="*/ 98 h 142"/>
                <a:gd name="T22" fmla="*/ 412 w 438"/>
                <a:gd name="T23" fmla="*/ 94 h 142"/>
                <a:gd name="T24" fmla="*/ 424 w 438"/>
                <a:gd name="T25" fmla="*/ 86 h 142"/>
                <a:gd name="T26" fmla="*/ 430 w 438"/>
                <a:gd name="T27" fmla="*/ 80 h 142"/>
                <a:gd name="T28" fmla="*/ 434 w 438"/>
                <a:gd name="T29" fmla="*/ 76 h 142"/>
                <a:gd name="T30" fmla="*/ 436 w 438"/>
                <a:gd name="T31" fmla="*/ 70 h 142"/>
                <a:gd name="T32" fmla="*/ 438 w 438"/>
                <a:gd name="T33" fmla="*/ 62 h 142"/>
                <a:gd name="T34" fmla="*/ 438 w 438"/>
                <a:gd name="T35" fmla="*/ 54 h 142"/>
                <a:gd name="T36" fmla="*/ 436 w 438"/>
                <a:gd name="T37" fmla="*/ 46 h 142"/>
                <a:gd name="T38" fmla="*/ 436 w 438"/>
                <a:gd name="T39" fmla="*/ 46 h 142"/>
                <a:gd name="T40" fmla="*/ 432 w 438"/>
                <a:gd name="T41" fmla="*/ 38 h 142"/>
                <a:gd name="T42" fmla="*/ 428 w 438"/>
                <a:gd name="T43" fmla="*/ 32 h 142"/>
                <a:gd name="T44" fmla="*/ 422 w 438"/>
                <a:gd name="T45" fmla="*/ 26 h 142"/>
                <a:gd name="T46" fmla="*/ 416 w 438"/>
                <a:gd name="T47" fmla="*/ 20 h 142"/>
                <a:gd name="T48" fmla="*/ 402 w 438"/>
                <a:gd name="T49" fmla="*/ 12 h 142"/>
                <a:gd name="T50" fmla="*/ 384 w 438"/>
                <a:gd name="T51" fmla="*/ 6 h 142"/>
                <a:gd name="T52" fmla="*/ 366 w 438"/>
                <a:gd name="T53" fmla="*/ 2 h 142"/>
                <a:gd name="T54" fmla="*/ 346 w 438"/>
                <a:gd name="T55" fmla="*/ 0 h 142"/>
                <a:gd name="T56" fmla="*/ 316 w 438"/>
                <a:gd name="T57" fmla="*/ 0 h 142"/>
                <a:gd name="T58" fmla="*/ 316 w 438"/>
                <a:gd name="T59" fmla="*/ 0 h 142"/>
                <a:gd name="T60" fmla="*/ 276 w 438"/>
                <a:gd name="T61" fmla="*/ 4 h 142"/>
                <a:gd name="T62" fmla="*/ 234 w 438"/>
                <a:gd name="T63" fmla="*/ 10 h 142"/>
                <a:gd name="T64" fmla="*/ 184 w 438"/>
                <a:gd name="T65" fmla="*/ 20 h 142"/>
                <a:gd name="T66" fmla="*/ 132 w 438"/>
                <a:gd name="T67" fmla="*/ 32 h 142"/>
                <a:gd name="T68" fmla="*/ 82 w 438"/>
                <a:gd name="T69" fmla="*/ 48 h 142"/>
                <a:gd name="T70" fmla="*/ 60 w 438"/>
                <a:gd name="T71" fmla="*/ 56 h 142"/>
                <a:gd name="T72" fmla="*/ 40 w 438"/>
                <a:gd name="T73" fmla="*/ 64 h 142"/>
                <a:gd name="T74" fmla="*/ 24 w 438"/>
                <a:gd name="T75" fmla="*/ 74 h 142"/>
                <a:gd name="T76" fmla="*/ 10 w 438"/>
                <a:gd name="T77" fmla="*/ 86 h 142"/>
                <a:gd name="T78" fmla="*/ 10 w 438"/>
                <a:gd name="T79" fmla="*/ 8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8" h="142">
                  <a:moveTo>
                    <a:pt x="10" y="86"/>
                  </a:moveTo>
                  <a:lnTo>
                    <a:pt x="0" y="142"/>
                  </a:lnTo>
                  <a:lnTo>
                    <a:pt x="0" y="142"/>
                  </a:lnTo>
                  <a:lnTo>
                    <a:pt x="122" y="130"/>
                  </a:lnTo>
                  <a:lnTo>
                    <a:pt x="244" y="118"/>
                  </a:lnTo>
                  <a:lnTo>
                    <a:pt x="244" y="118"/>
                  </a:lnTo>
                  <a:lnTo>
                    <a:pt x="300" y="112"/>
                  </a:lnTo>
                  <a:lnTo>
                    <a:pt x="354" y="106"/>
                  </a:lnTo>
                  <a:lnTo>
                    <a:pt x="354" y="106"/>
                  </a:lnTo>
                  <a:lnTo>
                    <a:pt x="382" y="102"/>
                  </a:lnTo>
                  <a:lnTo>
                    <a:pt x="398" y="98"/>
                  </a:lnTo>
                  <a:lnTo>
                    <a:pt x="412" y="94"/>
                  </a:lnTo>
                  <a:lnTo>
                    <a:pt x="424" y="86"/>
                  </a:lnTo>
                  <a:lnTo>
                    <a:pt x="430" y="80"/>
                  </a:lnTo>
                  <a:lnTo>
                    <a:pt x="434" y="76"/>
                  </a:lnTo>
                  <a:lnTo>
                    <a:pt x="436" y="70"/>
                  </a:lnTo>
                  <a:lnTo>
                    <a:pt x="438" y="62"/>
                  </a:lnTo>
                  <a:lnTo>
                    <a:pt x="438" y="5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38"/>
                  </a:lnTo>
                  <a:lnTo>
                    <a:pt x="428" y="32"/>
                  </a:lnTo>
                  <a:lnTo>
                    <a:pt x="422" y="26"/>
                  </a:lnTo>
                  <a:lnTo>
                    <a:pt x="416" y="20"/>
                  </a:lnTo>
                  <a:lnTo>
                    <a:pt x="402" y="12"/>
                  </a:lnTo>
                  <a:lnTo>
                    <a:pt x="384" y="6"/>
                  </a:lnTo>
                  <a:lnTo>
                    <a:pt x="366" y="2"/>
                  </a:lnTo>
                  <a:lnTo>
                    <a:pt x="346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76" y="4"/>
                  </a:lnTo>
                  <a:lnTo>
                    <a:pt x="234" y="10"/>
                  </a:lnTo>
                  <a:lnTo>
                    <a:pt x="184" y="20"/>
                  </a:lnTo>
                  <a:lnTo>
                    <a:pt x="132" y="32"/>
                  </a:lnTo>
                  <a:lnTo>
                    <a:pt x="82" y="48"/>
                  </a:lnTo>
                  <a:lnTo>
                    <a:pt x="60" y="56"/>
                  </a:lnTo>
                  <a:lnTo>
                    <a:pt x="40" y="64"/>
                  </a:lnTo>
                  <a:lnTo>
                    <a:pt x="24" y="74"/>
                  </a:lnTo>
                  <a:lnTo>
                    <a:pt x="10" y="86"/>
                  </a:lnTo>
                  <a:lnTo>
                    <a:pt x="10" y="86"/>
                  </a:lnTo>
                  <a:close/>
                </a:path>
              </a:pathLst>
            </a:custGeom>
            <a:solidFill>
              <a:srgbClr val="EDB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227"/>
            <p:cNvSpPr>
              <a:spLocks/>
            </p:cNvSpPr>
            <p:nvPr/>
          </p:nvSpPr>
          <p:spPr bwMode="auto">
            <a:xfrm>
              <a:off x="3552371" y="3516086"/>
              <a:ext cx="727075" cy="371475"/>
            </a:xfrm>
            <a:custGeom>
              <a:avLst/>
              <a:gdLst>
                <a:gd name="T0" fmla="*/ 384 w 458"/>
                <a:gd name="T1" fmla="*/ 0 h 234"/>
                <a:gd name="T2" fmla="*/ 0 w 458"/>
                <a:gd name="T3" fmla="*/ 158 h 234"/>
                <a:gd name="T4" fmla="*/ 10 w 458"/>
                <a:gd name="T5" fmla="*/ 234 h 234"/>
                <a:gd name="T6" fmla="*/ 430 w 458"/>
                <a:gd name="T7" fmla="*/ 190 h 234"/>
                <a:gd name="T8" fmla="*/ 430 w 458"/>
                <a:gd name="T9" fmla="*/ 190 h 234"/>
                <a:gd name="T10" fmla="*/ 438 w 458"/>
                <a:gd name="T11" fmla="*/ 186 h 234"/>
                <a:gd name="T12" fmla="*/ 444 w 458"/>
                <a:gd name="T13" fmla="*/ 180 h 234"/>
                <a:gd name="T14" fmla="*/ 452 w 458"/>
                <a:gd name="T15" fmla="*/ 172 h 234"/>
                <a:gd name="T16" fmla="*/ 456 w 458"/>
                <a:gd name="T17" fmla="*/ 160 h 234"/>
                <a:gd name="T18" fmla="*/ 458 w 458"/>
                <a:gd name="T19" fmla="*/ 152 h 234"/>
                <a:gd name="T20" fmla="*/ 458 w 458"/>
                <a:gd name="T21" fmla="*/ 144 h 234"/>
                <a:gd name="T22" fmla="*/ 458 w 458"/>
                <a:gd name="T23" fmla="*/ 134 h 234"/>
                <a:gd name="T24" fmla="*/ 454 w 458"/>
                <a:gd name="T25" fmla="*/ 122 h 234"/>
                <a:gd name="T26" fmla="*/ 450 w 458"/>
                <a:gd name="T27" fmla="*/ 110 h 234"/>
                <a:gd name="T28" fmla="*/ 444 w 458"/>
                <a:gd name="T29" fmla="*/ 98 h 234"/>
                <a:gd name="T30" fmla="*/ 384 w 458"/>
                <a:gd name="T3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8" h="234">
                  <a:moveTo>
                    <a:pt x="384" y="0"/>
                  </a:moveTo>
                  <a:lnTo>
                    <a:pt x="0" y="158"/>
                  </a:lnTo>
                  <a:lnTo>
                    <a:pt x="10" y="234"/>
                  </a:lnTo>
                  <a:lnTo>
                    <a:pt x="430" y="190"/>
                  </a:lnTo>
                  <a:lnTo>
                    <a:pt x="430" y="190"/>
                  </a:lnTo>
                  <a:lnTo>
                    <a:pt x="438" y="186"/>
                  </a:lnTo>
                  <a:lnTo>
                    <a:pt x="444" y="180"/>
                  </a:lnTo>
                  <a:lnTo>
                    <a:pt x="452" y="172"/>
                  </a:lnTo>
                  <a:lnTo>
                    <a:pt x="456" y="160"/>
                  </a:lnTo>
                  <a:lnTo>
                    <a:pt x="458" y="152"/>
                  </a:lnTo>
                  <a:lnTo>
                    <a:pt x="458" y="144"/>
                  </a:lnTo>
                  <a:lnTo>
                    <a:pt x="458" y="134"/>
                  </a:lnTo>
                  <a:lnTo>
                    <a:pt x="454" y="122"/>
                  </a:lnTo>
                  <a:lnTo>
                    <a:pt x="450" y="110"/>
                  </a:lnTo>
                  <a:lnTo>
                    <a:pt x="444" y="9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228"/>
            <p:cNvSpPr>
              <a:spLocks/>
            </p:cNvSpPr>
            <p:nvPr/>
          </p:nvSpPr>
          <p:spPr bwMode="auto">
            <a:xfrm>
              <a:off x="3120571" y="3449411"/>
              <a:ext cx="831850" cy="498475"/>
            </a:xfrm>
            <a:custGeom>
              <a:avLst/>
              <a:gdLst>
                <a:gd name="T0" fmla="*/ 496 w 524"/>
                <a:gd name="T1" fmla="*/ 282 h 314"/>
                <a:gd name="T2" fmla="*/ 496 w 524"/>
                <a:gd name="T3" fmla="*/ 282 h 314"/>
                <a:gd name="T4" fmla="*/ 496 w 524"/>
                <a:gd name="T5" fmla="*/ 288 h 314"/>
                <a:gd name="T6" fmla="*/ 494 w 524"/>
                <a:gd name="T7" fmla="*/ 294 h 314"/>
                <a:gd name="T8" fmla="*/ 492 w 524"/>
                <a:gd name="T9" fmla="*/ 300 h 314"/>
                <a:gd name="T10" fmla="*/ 488 w 524"/>
                <a:gd name="T11" fmla="*/ 304 h 314"/>
                <a:gd name="T12" fmla="*/ 482 w 524"/>
                <a:gd name="T13" fmla="*/ 308 h 314"/>
                <a:gd name="T14" fmla="*/ 478 w 524"/>
                <a:gd name="T15" fmla="*/ 312 h 314"/>
                <a:gd name="T16" fmla="*/ 472 w 524"/>
                <a:gd name="T17" fmla="*/ 314 h 314"/>
                <a:gd name="T18" fmla="*/ 464 w 524"/>
                <a:gd name="T19" fmla="*/ 314 h 314"/>
                <a:gd name="T20" fmla="*/ 60 w 524"/>
                <a:gd name="T21" fmla="*/ 314 h 314"/>
                <a:gd name="T22" fmla="*/ 60 w 524"/>
                <a:gd name="T23" fmla="*/ 314 h 314"/>
                <a:gd name="T24" fmla="*/ 52 w 524"/>
                <a:gd name="T25" fmla="*/ 314 h 314"/>
                <a:gd name="T26" fmla="*/ 46 w 524"/>
                <a:gd name="T27" fmla="*/ 312 h 314"/>
                <a:gd name="T28" fmla="*/ 42 w 524"/>
                <a:gd name="T29" fmla="*/ 308 h 314"/>
                <a:gd name="T30" fmla="*/ 36 w 524"/>
                <a:gd name="T31" fmla="*/ 304 h 314"/>
                <a:gd name="T32" fmla="*/ 32 w 524"/>
                <a:gd name="T33" fmla="*/ 300 h 314"/>
                <a:gd name="T34" fmla="*/ 30 w 524"/>
                <a:gd name="T35" fmla="*/ 294 h 314"/>
                <a:gd name="T36" fmla="*/ 28 w 524"/>
                <a:gd name="T37" fmla="*/ 288 h 314"/>
                <a:gd name="T38" fmla="*/ 28 w 524"/>
                <a:gd name="T39" fmla="*/ 282 h 314"/>
                <a:gd name="T40" fmla="*/ 0 w 524"/>
                <a:gd name="T41" fmla="*/ 32 h 314"/>
                <a:gd name="T42" fmla="*/ 0 w 524"/>
                <a:gd name="T43" fmla="*/ 32 h 314"/>
                <a:gd name="T44" fmla="*/ 0 w 524"/>
                <a:gd name="T45" fmla="*/ 26 h 314"/>
                <a:gd name="T46" fmla="*/ 2 w 524"/>
                <a:gd name="T47" fmla="*/ 20 h 314"/>
                <a:gd name="T48" fmla="*/ 6 w 524"/>
                <a:gd name="T49" fmla="*/ 14 h 314"/>
                <a:gd name="T50" fmla="*/ 10 w 524"/>
                <a:gd name="T51" fmla="*/ 10 h 314"/>
                <a:gd name="T52" fmla="*/ 14 w 524"/>
                <a:gd name="T53" fmla="*/ 6 h 314"/>
                <a:gd name="T54" fmla="*/ 20 w 524"/>
                <a:gd name="T55" fmla="*/ 2 h 314"/>
                <a:gd name="T56" fmla="*/ 26 w 524"/>
                <a:gd name="T57" fmla="*/ 0 h 314"/>
                <a:gd name="T58" fmla="*/ 32 w 524"/>
                <a:gd name="T59" fmla="*/ 0 h 314"/>
                <a:gd name="T60" fmla="*/ 492 w 524"/>
                <a:gd name="T61" fmla="*/ 0 h 314"/>
                <a:gd name="T62" fmla="*/ 492 w 524"/>
                <a:gd name="T63" fmla="*/ 0 h 314"/>
                <a:gd name="T64" fmla="*/ 498 w 524"/>
                <a:gd name="T65" fmla="*/ 0 h 314"/>
                <a:gd name="T66" fmla="*/ 504 w 524"/>
                <a:gd name="T67" fmla="*/ 2 h 314"/>
                <a:gd name="T68" fmla="*/ 510 w 524"/>
                <a:gd name="T69" fmla="*/ 6 h 314"/>
                <a:gd name="T70" fmla="*/ 514 w 524"/>
                <a:gd name="T71" fmla="*/ 10 h 314"/>
                <a:gd name="T72" fmla="*/ 518 w 524"/>
                <a:gd name="T73" fmla="*/ 14 h 314"/>
                <a:gd name="T74" fmla="*/ 522 w 524"/>
                <a:gd name="T75" fmla="*/ 20 h 314"/>
                <a:gd name="T76" fmla="*/ 524 w 524"/>
                <a:gd name="T77" fmla="*/ 26 h 314"/>
                <a:gd name="T78" fmla="*/ 524 w 524"/>
                <a:gd name="T79" fmla="*/ 32 h 314"/>
                <a:gd name="T80" fmla="*/ 496 w 524"/>
                <a:gd name="T81" fmla="*/ 28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4" h="314">
                  <a:moveTo>
                    <a:pt x="496" y="282"/>
                  </a:moveTo>
                  <a:lnTo>
                    <a:pt x="496" y="282"/>
                  </a:lnTo>
                  <a:lnTo>
                    <a:pt x="496" y="288"/>
                  </a:lnTo>
                  <a:lnTo>
                    <a:pt x="494" y="294"/>
                  </a:lnTo>
                  <a:lnTo>
                    <a:pt x="492" y="300"/>
                  </a:lnTo>
                  <a:lnTo>
                    <a:pt x="488" y="304"/>
                  </a:lnTo>
                  <a:lnTo>
                    <a:pt x="482" y="308"/>
                  </a:lnTo>
                  <a:lnTo>
                    <a:pt x="478" y="312"/>
                  </a:lnTo>
                  <a:lnTo>
                    <a:pt x="472" y="314"/>
                  </a:lnTo>
                  <a:lnTo>
                    <a:pt x="464" y="31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2" y="314"/>
                  </a:lnTo>
                  <a:lnTo>
                    <a:pt x="46" y="312"/>
                  </a:lnTo>
                  <a:lnTo>
                    <a:pt x="42" y="308"/>
                  </a:lnTo>
                  <a:lnTo>
                    <a:pt x="36" y="304"/>
                  </a:lnTo>
                  <a:lnTo>
                    <a:pt x="32" y="300"/>
                  </a:lnTo>
                  <a:lnTo>
                    <a:pt x="30" y="294"/>
                  </a:lnTo>
                  <a:lnTo>
                    <a:pt x="28" y="288"/>
                  </a:lnTo>
                  <a:lnTo>
                    <a:pt x="28" y="28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2"/>
                  </a:lnTo>
                  <a:lnTo>
                    <a:pt x="510" y="6"/>
                  </a:lnTo>
                  <a:lnTo>
                    <a:pt x="514" y="10"/>
                  </a:lnTo>
                  <a:lnTo>
                    <a:pt x="518" y="14"/>
                  </a:lnTo>
                  <a:lnTo>
                    <a:pt x="522" y="20"/>
                  </a:lnTo>
                  <a:lnTo>
                    <a:pt x="524" y="26"/>
                  </a:lnTo>
                  <a:lnTo>
                    <a:pt x="524" y="32"/>
                  </a:lnTo>
                  <a:lnTo>
                    <a:pt x="496" y="28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229"/>
            <p:cNvSpPr>
              <a:spLocks/>
            </p:cNvSpPr>
            <p:nvPr/>
          </p:nvSpPr>
          <p:spPr bwMode="auto">
            <a:xfrm>
              <a:off x="3149146" y="3487511"/>
              <a:ext cx="774700" cy="460375"/>
            </a:xfrm>
            <a:custGeom>
              <a:avLst/>
              <a:gdLst>
                <a:gd name="T0" fmla="*/ 462 w 488"/>
                <a:gd name="T1" fmla="*/ 260 h 290"/>
                <a:gd name="T2" fmla="*/ 462 w 488"/>
                <a:gd name="T3" fmla="*/ 260 h 290"/>
                <a:gd name="T4" fmla="*/ 462 w 488"/>
                <a:gd name="T5" fmla="*/ 266 h 290"/>
                <a:gd name="T6" fmla="*/ 460 w 488"/>
                <a:gd name="T7" fmla="*/ 272 h 290"/>
                <a:gd name="T8" fmla="*/ 454 w 488"/>
                <a:gd name="T9" fmla="*/ 282 h 290"/>
                <a:gd name="T10" fmla="*/ 444 w 488"/>
                <a:gd name="T11" fmla="*/ 288 h 290"/>
                <a:gd name="T12" fmla="*/ 438 w 488"/>
                <a:gd name="T13" fmla="*/ 290 h 290"/>
                <a:gd name="T14" fmla="*/ 432 w 488"/>
                <a:gd name="T15" fmla="*/ 290 h 290"/>
                <a:gd name="T16" fmla="*/ 56 w 488"/>
                <a:gd name="T17" fmla="*/ 290 h 290"/>
                <a:gd name="T18" fmla="*/ 56 w 488"/>
                <a:gd name="T19" fmla="*/ 290 h 290"/>
                <a:gd name="T20" fmla="*/ 50 w 488"/>
                <a:gd name="T21" fmla="*/ 290 h 290"/>
                <a:gd name="T22" fmla="*/ 44 w 488"/>
                <a:gd name="T23" fmla="*/ 288 h 290"/>
                <a:gd name="T24" fmla="*/ 36 w 488"/>
                <a:gd name="T25" fmla="*/ 282 h 290"/>
                <a:gd name="T26" fmla="*/ 28 w 488"/>
                <a:gd name="T27" fmla="*/ 272 h 290"/>
                <a:gd name="T28" fmla="*/ 26 w 488"/>
                <a:gd name="T29" fmla="*/ 266 h 290"/>
                <a:gd name="T30" fmla="*/ 26 w 488"/>
                <a:gd name="T31" fmla="*/ 260 h 290"/>
                <a:gd name="T32" fmla="*/ 0 w 488"/>
                <a:gd name="T33" fmla="*/ 30 h 290"/>
                <a:gd name="T34" fmla="*/ 0 w 488"/>
                <a:gd name="T35" fmla="*/ 30 h 290"/>
                <a:gd name="T36" fmla="*/ 0 w 488"/>
                <a:gd name="T37" fmla="*/ 24 h 290"/>
                <a:gd name="T38" fmla="*/ 2 w 488"/>
                <a:gd name="T39" fmla="*/ 18 h 290"/>
                <a:gd name="T40" fmla="*/ 8 w 488"/>
                <a:gd name="T41" fmla="*/ 8 h 290"/>
                <a:gd name="T42" fmla="*/ 18 w 488"/>
                <a:gd name="T43" fmla="*/ 2 h 290"/>
                <a:gd name="T44" fmla="*/ 24 w 488"/>
                <a:gd name="T45" fmla="*/ 0 h 290"/>
                <a:gd name="T46" fmla="*/ 30 w 488"/>
                <a:gd name="T47" fmla="*/ 0 h 290"/>
                <a:gd name="T48" fmla="*/ 458 w 488"/>
                <a:gd name="T49" fmla="*/ 0 h 290"/>
                <a:gd name="T50" fmla="*/ 458 w 488"/>
                <a:gd name="T51" fmla="*/ 0 h 290"/>
                <a:gd name="T52" fmla="*/ 464 w 488"/>
                <a:gd name="T53" fmla="*/ 0 h 290"/>
                <a:gd name="T54" fmla="*/ 470 w 488"/>
                <a:gd name="T55" fmla="*/ 2 h 290"/>
                <a:gd name="T56" fmla="*/ 480 w 488"/>
                <a:gd name="T57" fmla="*/ 8 h 290"/>
                <a:gd name="T58" fmla="*/ 486 w 488"/>
                <a:gd name="T59" fmla="*/ 18 h 290"/>
                <a:gd name="T60" fmla="*/ 488 w 488"/>
                <a:gd name="T61" fmla="*/ 24 h 290"/>
                <a:gd name="T62" fmla="*/ 488 w 488"/>
                <a:gd name="T63" fmla="*/ 30 h 290"/>
                <a:gd name="T64" fmla="*/ 462 w 488"/>
                <a:gd name="T65" fmla="*/ 2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8" h="290">
                  <a:moveTo>
                    <a:pt x="462" y="260"/>
                  </a:moveTo>
                  <a:lnTo>
                    <a:pt x="462" y="260"/>
                  </a:lnTo>
                  <a:lnTo>
                    <a:pt x="462" y="266"/>
                  </a:lnTo>
                  <a:lnTo>
                    <a:pt x="460" y="272"/>
                  </a:lnTo>
                  <a:lnTo>
                    <a:pt x="454" y="282"/>
                  </a:lnTo>
                  <a:lnTo>
                    <a:pt x="444" y="288"/>
                  </a:lnTo>
                  <a:lnTo>
                    <a:pt x="438" y="290"/>
                  </a:lnTo>
                  <a:lnTo>
                    <a:pt x="432" y="290"/>
                  </a:lnTo>
                  <a:lnTo>
                    <a:pt x="56" y="290"/>
                  </a:lnTo>
                  <a:lnTo>
                    <a:pt x="56" y="290"/>
                  </a:lnTo>
                  <a:lnTo>
                    <a:pt x="50" y="290"/>
                  </a:lnTo>
                  <a:lnTo>
                    <a:pt x="44" y="288"/>
                  </a:lnTo>
                  <a:lnTo>
                    <a:pt x="36" y="282"/>
                  </a:lnTo>
                  <a:lnTo>
                    <a:pt x="28" y="272"/>
                  </a:lnTo>
                  <a:lnTo>
                    <a:pt x="26" y="266"/>
                  </a:lnTo>
                  <a:lnTo>
                    <a:pt x="26" y="26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64" y="0"/>
                  </a:lnTo>
                  <a:lnTo>
                    <a:pt x="470" y="2"/>
                  </a:lnTo>
                  <a:lnTo>
                    <a:pt x="480" y="8"/>
                  </a:lnTo>
                  <a:lnTo>
                    <a:pt x="486" y="18"/>
                  </a:lnTo>
                  <a:lnTo>
                    <a:pt x="488" y="24"/>
                  </a:lnTo>
                  <a:lnTo>
                    <a:pt x="488" y="30"/>
                  </a:lnTo>
                  <a:lnTo>
                    <a:pt x="462" y="26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230"/>
            <p:cNvSpPr>
              <a:spLocks noEditPoints="1"/>
            </p:cNvSpPr>
            <p:nvPr/>
          </p:nvSpPr>
          <p:spPr bwMode="auto">
            <a:xfrm>
              <a:off x="3463471" y="3633561"/>
              <a:ext cx="174625" cy="177800"/>
            </a:xfrm>
            <a:custGeom>
              <a:avLst/>
              <a:gdLst>
                <a:gd name="T0" fmla="*/ 56 w 110"/>
                <a:gd name="T1" fmla="*/ 0 h 112"/>
                <a:gd name="T2" fmla="*/ 34 w 110"/>
                <a:gd name="T3" fmla="*/ 4 h 112"/>
                <a:gd name="T4" fmla="*/ 16 w 110"/>
                <a:gd name="T5" fmla="*/ 16 h 112"/>
                <a:gd name="T6" fmla="*/ 4 w 110"/>
                <a:gd name="T7" fmla="*/ 34 h 112"/>
                <a:gd name="T8" fmla="*/ 0 w 110"/>
                <a:gd name="T9" fmla="*/ 56 h 112"/>
                <a:gd name="T10" fmla="*/ 2 w 110"/>
                <a:gd name="T11" fmla="*/ 68 h 112"/>
                <a:gd name="T12" fmla="*/ 10 w 110"/>
                <a:gd name="T13" fmla="*/ 86 h 112"/>
                <a:gd name="T14" fmla="*/ 24 w 110"/>
                <a:gd name="T15" fmla="*/ 102 h 112"/>
                <a:gd name="T16" fmla="*/ 44 w 110"/>
                <a:gd name="T17" fmla="*/ 110 h 112"/>
                <a:gd name="T18" fmla="*/ 56 w 110"/>
                <a:gd name="T19" fmla="*/ 112 h 112"/>
                <a:gd name="T20" fmla="*/ 78 w 110"/>
                <a:gd name="T21" fmla="*/ 106 h 112"/>
                <a:gd name="T22" fmla="*/ 94 w 110"/>
                <a:gd name="T23" fmla="*/ 96 h 112"/>
                <a:gd name="T24" fmla="*/ 106 w 110"/>
                <a:gd name="T25" fmla="*/ 78 h 112"/>
                <a:gd name="T26" fmla="*/ 110 w 110"/>
                <a:gd name="T27" fmla="*/ 56 h 112"/>
                <a:gd name="T28" fmla="*/ 110 w 110"/>
                <a:gd name="T29" fmla="*/ 44 h 112"/>
                <a:gd name="T30" fmla="*/ 102 w 110"/>
                <a:gd name="T31" fmla="*/ 24 h 112"/>
                <a:gd name="T32" fmla="*/ 86 w 110"/>
                <a:gd name="T33" fmla="*/ 10 h 112"/>
                <a:gd name="T34" fmla="*/ 66 w 110"/>
                <a:gd name="T35" fmla="*/ 2 h 112"/>
                <a:gd name="T36" fmla="*/ 56 w 110"/>
                <a:gd name="T37" fmla="*/ 0 h 112"/>
                <a:gd name="T38" fmla="*/ 56 w 110"/>
                <a:gd name="T39" fmla="*/ 98 h 112"/>
                <a:gd name="T40" fmla="*/ 38 w 110"/>
                <a:gd name="T41" fmla="*/ 96 h 112"/>
                <a:gd name="T42" fmla="*/ 26 w 110"/>
                <a:gd name="T43" fmla="*/ 86 h 112"/>
                <a:gd name="T44" fmla="*/ 16 w 110"/>
                <a:gd name="T45" fmla="*/ 72 h 112"/>
                <a:gd name="T46" fmla="*/ 12 w 110"/>
                <a:gd name="T47" fmla="*/ 56 h 112"/>
                <a:gd name="T48" fmla="*/ 14 w 110"/>
                <a:gd name="T49" fmla="*/ 48 h 112"/>
                <a:gd name="T50" fmla="*/ 20 w 110"/>
                <a:gd name="T51" fmla="*/ 32 h 112"/>
                <a:gd name="T52" fmla="*/ 32 w 110"/>
                <a:gd name="T53" fmla="*/ 20 h 112"/>
                <a:gd name="T54" fmla="*/ 46 w 110"/>
                <a:gd name="T55" fmla="*/ 14 h 112"/>
                <a:gd name="T56" fmla="*/ 56 w 110"/>
                <a:gd name="T57" fmla="*/ 14 h 112"/>
                <a:gd name="T58" fmla="*/ 72 w 110"/>
                <a:gd name="T59" fmla="*/ 16 h 112"/>
                <a:gd name="T60" fmla="*/ 86 w 110"/>
                <a:gd name="T61" fmla="*/ 26 h 112"/>
                <a:gd name="T62" fmla="*/ 94 w 110"/>
                <a:gd name="T63" fmla="*/ 40 h 112"/>
                <a:gd name="T64" fmla="*/ 98 w 110"/>
                <a:gd name="T65" fmla="*/ 56 h 112"/>
                <a:gd name="T66" fmla="*/ 98 w 110"/>
                <a:gd name="T67" fmla="*/ 64 h 112"/>
                <a:gd name="T68" fmla="*/ 90 w 110"/>
                <a:gd name="T69" fmla="*/ 80 h 112"/>
                <a:gd name="T70" fmla="*/ 80 w 110"/>
                <a:gd name="T71" fmla="*/ 92 h 112"/>
                <a:gd name="T72" fmla="*/ 64 w 110"/>
                <a:gd name="T73" fmla="*/ 98 h 112"/>
                <a:gd name="T74" fmla="*/ 56 w 110"/>
                <a:gd name="T75" fmla="*/ 9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8" y="106"/>
                  </a:lnTo>
                  <a:lnTo>
                    <a:pt x="86" y="102"/>
                  </a:lnTo>
                  <a:lnTo>
                    <a:pt x="94" y="96"/>
                  </a:lnTo>
                  <a:lnTo>
                    <a:pt x="102" y="86"/>
                  </a:lnTo>
                  <a:lnTo>
                    <a:pt x="106" y="78"/>
                  </a:lnTo>
                  <a:lnTo>
                    <a:pt x="110" y="6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0" y="44"/>
                  </a:lnTo>
                  <a:lnTo>
                    <a:pt x="106" y="34"/>
                  </a:lnTo>
                  <a:lnTo>
                    <a:pt x="102" y="24"/>
                  </a:lnTo>
                  <a:lnTo>
                    <a:pt x="94" y="16"/>
                  </a:lnTo>
                  <a:lnTo>
                    <a:pt x="86" y="10"/>
                  </a:lnTo>
                  <a:lnTo>
                    <a:pt x="78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56" y="0"/>
                  </a:lnTo>
                  <a:close/>
                  <a:moveTo>
                    <a:pt x="56" y="98"/>
                  </a:moveTo>
                  <a:lnTo>
                    <a:pt x="56" y="98"/>
                  </a:lnTo>
                  <a:lnTo>
                    <a:pt x="46" y="98"/>
                  </a:lnTo>
                  <a:lnTo>
                    <a:pt x="38" y="96"/>
                  </a:lnTo>
                  <a:lnTo>
                    <a:pt x="32" y="92"/>
                  </a:lnTo>
                  <a:lnTo>
                    <a:pt x="26" y="86"/>
                  </a:lnTo>
                  <a:lnTo>
                    <a:pt x="20" y="80"/>
                  </a:lnTo>
                  <a:lnTo>
                    <a:pt x="16" y="72"/>
                  </a:lnTo>
                  <a:lnTo>
                    <a:pt x="14" y="64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4" y="48"/>
                  </a:lnTo>
                  <a:lnTo>
                    <a:pt x="16" y="40"/>
                  </a:lnTo>
                  <a:lnTo>
                    <a:pt x="20" y="32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38" y="16"/>
                  </a:lnTo>
                  <a:lnTo>
                    <a:pt x="46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64" y="14"/>
                  </a:lnTo>
                  <a:lnTo>
                    <a:pt x="72" y="16"/>
                  </a:lnTo>
                  <a:lnTo>
                    <a:pt x="80" y="20"/>
                  </a:lnTo>
                  <a:lnTo>
                    <a:pt x="86" y="26"/>
                  </a:lnTo>
                  <a:lnTo>
                    <a:pt x="90" y="32"/>
                  </a:lnTo>
                  <a:lnTo>
                    <a:pt x="94" y="40"/>
                  </a:lnTo>
                  <a:lnTo>
                    <a:pt x="98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98" y="64"/>
                  </a:lnTo>
                  <a:lnTo>
                    <a:pt x="94" y="72"/>
                  </a:lnTo>
                  <a:lnTo>
                    <a:pt x="90" y="80"/>
                  </a:lnTo>
                  <a:lnTo>
                    <a:pt x="86" y="86"/>
                  </a:lnTo>
                  <a:lnTo>
                    <a:pt x="80" y="92"/>
                  </a:lnTo>
                  <a:lnTo>
                    <a:pt x="72" y="96"/>
                  </a:lnTo>
                  <a:lnTo>
                    <a:pt x="64" y="98"/>
                  </a:lnTo>
                  <a:lnTo>
                    <a:pt x="56" y="98"/>
                  </a:lnTo>
                  <a:lnTo>
                    <a:pt x="56" y="98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231"/>
            <p:cNvSpPr>
              <a:spLocks noEditPoints="1"/>
            </p:cNvSpPr>
            <p:nvPr/>
          </p:nvSpPr>
          <p:spPr bwMode="auto">
            <a:xfrm>
              <a:off x="3501571" y="3697061"/>
              <a:ext cx="44450" cy="47625"/>
            </a:xfrm>
            <a:custGeom>
              <a:avLst/>
              <a:gdLst>
                <a:gd name="T0" fmla="*/ 20 w 28"/>
                <a:gd name="T1" fmla="*/ 0 h 30"/>
                <a:gd name="T2" fmla="*/ 20 w 28"/>
                <a:gd name="T3" fmla="*/ 0 h 30"/>
                <a:gd name="T4" fmla="*/ 26 w 28"/>
                <a:gd name="T5" fmla="*/ 2 h 30"/>
                <a:gd name="T6" fmla="*/ 28 w 28"/>
                <a:gd name="T7" fmla="*/ 6 h 30"/>
                <a:gd name="T8" fmla="*/ 28 w 28"/>
                <a:gd name="T9" fmla="*/ 16 h 30"/>
                <a:gd name="T10" fmla="*/ 28 w 28"/>
                <a:gd name="T11" fmla="*/ 16 h 30"/>
                <a:gd name="T12" fmla="*/ 26 w 28"/>
                <a:gd name="T13" fmla="*/ 20 h 30"/>
                <a:gd name="T14" fmla="*/ 20 w 28"/>
                <a:gd name="T15" fmla="*/ 22 h 30"/>
                <a:gd name="T16" fmla="*/ 4 w 28"/>
                <a:gd name="T17" fmla="*/ 22 h 30"/>
                <a:gd name="T18" fmla="*/ 4 w 28"/>
                <a:gd name="T19" fmla="*/ 28 h 30"/>
                <a:gd name="T20" fmla="*/ 4 w 28"/>
                <a:gd name="T21" fmla="*/ 28 h 30"/>
                <a:gd name="T22" fmla="*/ 2 w 28"/>
                <a:gd name="T23" fmla="*/ 30 h 30"/>
                <a:gd name="T24" fmla="*/ 2 w 28"/>
                <a:gd name="T25" fmla="*/ 30 h 30"/>
                <a:gd name="T26" fmla="*/ 0 w 28"/>
                <a:gd name="T27" fmla="*/ 28 h 30"/>
                <a:gd name="T28" fmla="*/ 0 w 28"/>
                <a:gd name="T29" fmla="*/ 6 h 30"/>
                <a:gd name="T30" fmla="*/ 0 w 28"/>
                <a:gd name="T31" fmla="*/ 6 h 30"/>
                <a:gd name="T32" fmla="*/ 2 w 28"/>
                <a:gd name="T33" fmla="*/ 2 h 30"/>
                <a:gd name="T34" fmla="*/ 6 w 28"/>
                <a:gd name="T35" fmla="*/ 0 h 30"/>
                <a:gd name="T36" fmla="*/ 20 w 28"/>
                <a:gd name="T37" fmla="*/ 0 h 30"/>
                <a:gd name="T38" fmla="*/ 4 w 28"/>
                <a:gd name="T39" fmla="*/ 18 h 30"/>
                <a:gd name="T40" fmla="*/ 20 w 28"/>
                <a:gd name="T41" fmla="*/ 18 h 30"/>
                <a:gd name="T42" fmla="*/ 20 w 28"/>
                <a:gd name="T43" fmla="*/ 18 h 30"/>
                <a:gd name="T44" fmla="*/ 22 w 28"/>
                <a:gd name="T45" fmla="*/ 18 h 30"/>
                <a:gd name="T46" fmla="*/ 24 w 28"/>
                <a:gd name="T47" fmla="*/ 16 h 30"/>
                <a:gd name="T48" fmla="*/ 24 w 28"/>
                <a:gd name="T49" fmla="*/ 6 h 30"/>
                <a:gd name="T50" fmla="*/ 24 w 28"/>
                <a:gd name="T51" fmla="*/ 6 h 30"/>
                <a:gd name="T52" fmla="*/ 22 w 28"/>
                <a:gd name="T53" fmla="*/ 4 h 30"/>
                <a:gd name="T54" fmla="*/ 20 w 28"/>
                <a:gd name="T55" fmla="*/ 4 h 30"/>
                <a:gd name="T56" fmla="*/ 6 w 28"/>
                <a:gd name="T57" fmla="*/ 4 h 30"/>
                <a:gd name="T58" fmla="*/ 6 w 28"/>
                <a:gd name="T59" fmla="*/ 4 h 30"/>
                <a:gd name="T60" fmla="*/ 4 w 28"/>
                <a:gd name="T61" fmla="*/ 4 h 30"/>
                <a:gd name="T62" fmla="*/ 4 w 28"/>
                <a:gd name="T63" fmla="*/ 6 h 30"/>
                <a:gd name="T64" fmla="*/ 4 w 28"/>
                <a:gd name="T6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30">
                  <a:moveTo>
                    <a:pt x="20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20"/>
                  </a:lnTo>
                  <a:lnTo>
                    <a:pt x="20" y="22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0"/>
                  </a:lnTo>
                  <a:close/>
                  <a:moveTo>
                    <a:pt x="4" y="18"/>
                  </a:move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4" y="1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232"/>
            <p:cNvSpPr>
              <a:spLocks/>
            </p:cNvSpPr>
            <p:nvPr/>
          </p:nvSpPr>
          <p:spPr bwMode="auto">
            <a:xfrm>
              <a:off x="3552371" y="3697061"/>
              <a:ext cx="41275" cy="47625"/>
            </a:xfrm>
            <a:custGeom>
              <a:avLst/>
              <a:gdLst>
                <a:gd name="T0" fmla="*/ 24 w 26"/>
                <a:gd name="T1" fmla="*/ 0 h 30"/>
                <a:gd name="T2" fmla="*/ 24 w 26"/>
                <a:gd name="T3" fmla="*/ 0 h 30"/>
                <a:gd name="T4" fmla="*/ 24 w 26"/>
                <a:gd name="T5" fmla="*/ 0 h 30"/>
                <a:gd name="T6" fmla="*/ 26 w 26"/>
                <a:gd name="T7" fmla="*/ 2 h 30"/>
                <a:gd name="T8" fmla="*/ 26 w 26"/>
                <a:gd name="T9" fmla="*/ 2 h 30"/>
                <a:gd name="T10" fmla="*/ 24 w 26"/>
                <a:gd name="T11" fmla="*/ 4 h 30"/>
                <a:gd name="T12" fmla="*/ 24 w 26"/>
                <a:gd name="T13" fmla="*/ 4 h 30"/>
                <a:gd name="T14" fmla="*/ 6 w 26"/>
                <a:gd name="T15" fmla="*/ 4 h 30"/>
                <a:gd name="T16" fmla="*/ 6 w 26"/>
                <a:gd name="T17" fmla="*/ 4 h 30"/>
                <a:gd name="T18" fmla="*/ 4 w 26"/>
                <a:gd name="T19" fmla="*/ 4 h 30"/>
                <a:gd name="T20" fmla="*/ 4 w 26"/>
                <a:gd name="T21" fmla="*/ 6 h 30"/>
                <a:gd name="T22" fmla="*/ 4 w 26"/>
                <a:gd name="T23" fmla="*/ 24 h 30"/>
                <a:gd name="T24" fmla="*/ 4 w 26"/>
                <a:gd name="T25" fmla="*/ 24 h 30"/>
                <a:gd name="T26" fmla="*/ 4 w 26"/>
                <a:gd name="T27" fmla="*/ 26 h 30"/>
                <a:gd name="T28" fmla="*/ 6 w 26"/>
                <a:gd name="T29" fmla="*/ 26 h 30"/>
                <a:gd name="T30" fmla="*/ 24 w 26"/>
                <a:gd name="T31" fmla="*/ 26 h 30"/>
                <a:gd name="T32" fmla="*/ 24 w 26"/>
                <a:gd name="T33" fmla="*/ 26 h 30"/>
                <a:gd name="T34" fmla="*/ 24 w 26"/>
                <a:gd name="T35" fmla="*/ 28 h 30"/>
                <a:gd name="T36" fmla="*/ 26 w 26"/>
                <a:gd name="T37" fmla="*/ 28 h 30"/>
                <a:gd name="T38" fmla="*/ 26 w 26"/>
                <a:gd name="T39" fmla="*/ 28 h 30"/>
                <a:gd name="T40" fmla="*/ 24 w 26"/>
                <a:gd name="T41" fmla="*/ 30 h 30"/>
                <a:gd name="T42" fmla="*/ 24 w 26"/>
                <a:gd name="T43" fmla="*/ 30 h 30"/>
                <a:gd name="T44" fmla="*/ 6 w 26"/>
                <a:gd name="T45" fmla="*/ 30 h 30"/>
                <a:gd name="T46" fmla="*/ 6 w 26"/>
                <a:gd name="T47" fmla="*/ 30 h 30"/>
                <a:gd name="T48" fmla="*/ 2 w 26"/>
                <a:gd name="T49" fmla="*/ 28 h 30"/>
                <a:gd name="T50" fmla="*/ 0 w 26"/>
                <a:gd name="T51" fmla="*/ 24 h 30"/>
                <a:gd name="T52" fmla="*/ 0 w 26"/>
                <a:gd name="T53" fmla="*/ 6 h 30"/>
                <a:gd name="T54" fmla="*/ 0 w 26"/>
                <a:gd name="T55" fmla="*/ 6 h 30"/>
                <a:gd name="T56" fmla="*/ 2 w 26"/>
                <a:gd name="T57" fmla="*/ 2 h 30"/>
                <a:gd name="T58" fmla="*/ 6 w 26"/>
                <a:gd name="T59" fmla="*/ 0 h 30"/>
                <a:gd name="T60" fmla="*/ 24 w 26"/>
                <a:gd name="T6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30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233"/>
            <p:cNvSpPr>
              <a:spLocks noEditPoints="1"/>
            </p:cNvSpPr>
            <p:nvPr/>
          </p:nvSpPr>
          <p:spPr bwMode="auto">
            <a:xfrm>
              <a:off x="3447596" y="3630386"/>
              <a:ext cx="177800" cy="174625"/>
            </a:xfrm>
            <a:custGeom>
              <a:avLst/>
              <a:gdLst>
                <a:gd name="T0" fmla="*/ 56 w 112"/>
                <a:gd name="T1" fmla="*/ 0 h 110"/>
                <a:gd name="T2" fmla="*/ 34 w 112"/>
                <a:gd name="T3" fmla="*/ 4 h 110"/>
                <a:gd name="T4" fmla="*/ 16 w 112"/>
                <a:gd name="T5" fmla="*/ 16 h 110"/>
                <a:gd name="T6" fmla="*/ 4 w 112"/>
                <a:gd name="T7" fmla="*/ 34 h 110"/>
                <a:gd name="T8" fmla="*/ 0 w 112"/>
                <a:gd name="T9" fmla="*/ 54 h 110"/>
                <a:gd name="T10" fmla="*/ 2 w 112"/>
                <a:gd name="T11" fmla="*/ 66 h 110"/>
                <a:gd name="T12" fmla="*/ 10 w 112"/>
                <a:gd name="T13" fmla="*/ 86 h 110"/>
                <a:gd name="T14" fmla="*/ 26 w 112"/>
                <a:gd name="T15" fmla="*/ 100 h 110"/>
                <a:gd name="T16" fmla="*/ 44 w 112"/>
                <a:gd name="T17" fmla="*/ 110 h 110"/>
                <a:gd name="T18" fmla="*/ 56 w 112"/>
                <a:gd name="T19" fmla="*/ 110 h 110"/>
                <a:gd name="T20" fmla="*/ 78 w 112"/>
                <a:gd name="T21" fmla="*/ 106 h 110"/>
                <a:gd name="T22" fmla="*/ 96 w 112"/>
                <a:gd name="T23" fmla="*/ 94 h 110"/>
                <a:gd name="T24" fmla="*/ 108 w 112"/>
                <a:gd name="T25" fmla="*/ 76 h 110"/>
                <a:gd name="T26" fmla="*/ 112 w 112"/>
                <a:gd name="T27" fmla="*/ 54 h 110"/>
                <a:gd name="T28" fmla="*/ 110 w 112"/>
                <a:gd name="T29" fmla="*/ 44 h 110"/>
                <a:gd name="T30" fmla="*/ 102 w 112"/>
                <a:gd name="T31" fmla="*/ 24 h 110"/>
                <a:gd name="T32" fmla="*/ 88 w 112"/>
                <a:gd name="T33" fmla="*/ 10 h 110"/>
                <a:gd name="T34" fmla="*/ 68 w 112"/>
                <a:gd name="T35" fmla="*/ 0 h 110"/>
                <a:gd name="T36" fmla="*/ 56 w 112"/>
                <a:gd name="T37" fmla="*/ 0 h 110"/>
                <a:gd name="T38" fmla="*/ 56 w 112"/>
                <a:gd name="T39" fmla="*/ 98 h 110"/>
                <a:gd name="T40" fmla="*/ 40 w 112"/>
                <a:gd name="T41" fmla="*/ 94 h 110"/>
                <a:gd name="T42" fmla="*/ 26 w 112"/>
                <a:gd name="T43" fmla="*/ 86 h 110"/>
                <a:gd name="T44" fmla="*/ 16 w 112"/>
                <a:gd name="T45" fmla="*/ 72 h 110"/>
                <a:gd name="T46" fmla="*/ 14 w 112"/>
                <a:gd name="T47" fmla="*/ 54 h 110"/>
                <a:gd name="T48" fmla="*/ 14 w 112"/>
                <a:gd name="T49" fmla="*/ 46 h 110"/>
                <a:gd name="T50" fmla="*/ 20 w 112"/>
                <a:gd name="T51" fmla="*/ 32 h 110"/>
                <a:gd name="T52" fmla="*/ 32 w 112"/>
                <a:gd name="T53" fmla="*/ 20 h 110"/>
                <a:gd name="T54" fmla="*/ 48 w 112"/>
                <a:gd name="T55" fmla="*/ 14 h 110"/>
                <a:gd name="T56" fmla="*/ 56 w 112"/>
                <a:gd name="T57" fmla="*/ 12 h 110"/>
                <a:gd name="T58" fmla="*/ 72 w 112"/>
                <a:gd name="T59" fmla="*/ 16 h 110"/>
                <a:gd name="T60" fmla="*/ 86 w 112"/>
                <a:gd name="T61" fmla="*/ 24 h 110"/>
                <a:gd name="T62" fmla="*/ 96 w 112"/>
                <a:gd name="T63" fmla="*/ 38 h 110"/>
                <a:gd name="T64" fmla="*/ 98 w 112"/>
                <a:gd name="T65" fmla="*/ 54 h 110"/>
                <a:gd name="T66" fmla="*/ 98 w 112"/>
                <a:gd name="T67" fmla="*/ 64 h 110"/>
                <a:gd name="T68" fmla="*/ 92 w 112"/>
                <a:gd name="T69" fmla="*/ 78 h 110"/>
                <a:gd name="T70" fmla="*/ 80 w 112"/>
                <a:gd name="T71" fmla="*/ 90 h 110"/>
                <a:gd name="T72" fmla="*/ 64 w 112"/>
                <a:gd name="T73" fmla="*/ 96 h 110"/>
                <a:gd name="T74" fmla="*/ 56 w 112"/>
                <a:gd name="T75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0">
                  <a:moveTo>
                    <a:pt x="56" y="0"/>
                  </a:moveTo>
                  <a:lnTo>
                    <a:pt x="56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6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6" y="100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68" y="110"/>
                  </a:lnTo>
                  <a:lnTo>
                    <a:pt x="78" y="106"/>
                  </a:lnTo>
                  <a:lnTo>
                    <a:pt x="88" y="100"/>
                  </a:lnTo>
                  <a:lnTo>
                    <a:pt x="96" y="94"/>
                  </a:lnTo>
                  <a:lnTo>
                    <a:pt x="102" y="86"/>
                  </a:lnTo>
                  <a:lnTo>
                    <a:pt x="108" y="76"/>
                  </a:lnTo>
                  <a:lnTo>
                    <a:pt x="110" y="66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close/>
                  <a:moveTo>
                    <a:pt x="56" y="98"/>
                  </a:moveTo>
                  <a:lnTo>
                    <a:pt x="56" y="98"/>
                  </a:lnTo>
                  <a:lnTo>
                    <a:pt x="48" y="96"/>
                  </a:lnTo>
                  <a:lnTo>
                    <a:pt x="40" y="94"/>
                  </a:lnTo>
                  <a:lnTo>
                    <a:pt x="32" y="90"/>
                  </a:lnTo>
                  <a:lnTo>
                    <a:pt x="26" y="86"/>
                  </a:lnTo>
                  <a:lnTo>
                    <a:pt x="20" y="78"/>
                  </a:lnTo>
                  <a:lnTo>
                    <a:pt x="16" y="72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32" y="20"/>
                  </a:lnTo>
                  <a:lnTo>
                    <a:pt x="40" y="16"/>
                  </a:lnTo>
                  <a:lnTo>
                    <a:pt x="48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64" y="14"/>
                  </a:lnTo>
                  <a:lnTo>
                    <a:pt x="72" y="16"/>
                  </a:lnTo>
                  <a:lnTo>
                    <a:pt x="80" y="20"/>
                  </a:lnTo>
                  <a:lnTo>
                    <a:pt x="86" y="24"/>
                  </a:lnTo>
                  <a:lnTo>
                    <a:pt x="92" y="32"/>
                  </a:lnTo>
                  <a:lnTo>
                    <a:pt x="96" y="38"/>
                  </a:lnTo>
                  <a:lnTo>
                    <a:pt x="98" y="46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98" y="64"/>
                  </a:lnTo>
                  <a:lnTo>
                    <a:pt x="96" y="72"/>
                  </a:lnTo>
                  <a:lnTo>
                    <a:pt x="92" y="78"/>
                  </a:lnTo>
                  <a:lnTo>
                    <a:pt x="86" y="86"/>
                  </a:lnTo>
                  <a:lnTo>
                    <a:pt x="80" y="90"/>
                  </a:lnTo>
                  <a:lnTo>
                    <a:pt x="72" y="94"/>
                  </a:lnTo>
                  <a:lnTo>
                    <a:pt x="64" y="96"/>
                  </a:lnTo>
                  <a:lnTo>
                    <a:pt x="56" y="98"/>
                  </a:lnTo>
                  <a:lnTo>
                    <a:pt x="56" y="9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234"/>
            <p:cNvSpPr>
              <a:spLocks noEditPoints="1"/>
            </p:cNvSpPr>
            <p:nvPr/>
          </p:nvSpPr>
          <p:spPr bwMode="auto">
            <a:xfrm>
              <a:off x="3495221" y="3693886"/>
              <a:ext cx="44450" cy="47625"/>
            </a:xfrm>
            <a:custGeom>
              <a:avLst/>
              <a:gdLst>
                <a:gd name="T0" fmla="*/ 22 w 28"/>
                <a:gd name="T1" fmla="*/ 0 h 30"/>
                <a:gd name="T2" fmla="*/ 22 w 28"/>
                <a:gd name="T3" fmla="*/ 0 h 30"/>
                <a:gd name="T4" fmla="*/ 26 w 28"/>
                <a:gd name="T5" fmla="*/ 2 h 30"/>
                <a:gd name="T6" fmla="*/ 28 w 28"/>
                <a:gd name="T7" fmla="*/ 6 h 30"/>
                <a:gd name="T8" fmla="*/ 28 w 28"/>
                <a:gd name="T9" fmla="*/ 16 h 30"/>
                <a:gd name="T10" fmla="*/ 28 w 28"/>
                <a:gd name="T11" fmla="*/ 16 h 30"/>
                <a:gd name="T12" fmla="*/ 26 w 28"/>
                <a:gd name="T13" fmla="*/ 20 h 30"/>
                <a:gd name="T14" fmla="*/ 22 w 28"/>
                <a:gd name="T15" fmla="*/ 22 h 30"/>
                <a:gd name="T16" fmla="*/ 4 w 28"/>
                <a:gd name="T17" fmla="*/ 22 h 30"/>
                <a:gd name="T18" fmla="*/ 4 w 28"/>
                <a:gd name="T19" fmla="*/ 28 h 30"/>
                <a:gd name="T20" fmla="*/ 4 w 28"/>
                <a:gd name="T21" fmla="*/ 28 h 30"/>
                <a:gd name="T22" fmla="*/ 2 w 28"/>
                <a:gd name="T23" fmla="*/ 30 h 30"/>
                <a:gd name="T24" fmla="*/ 2 w 28"/>
                <a:gd name="T25" fmla="*/ 30 h 30"/>
                <a:gd name="T26" fmla="*/ 0 w 28"/>
                <a:gd name="T27" fmla="*/ 28 h 30"/>
                <a:gd name="T28" fmla="*/ 0 w 28"/>
                <a:gd name="T29" fmla="*/ 6 h 30"/>
                <a:gd name="T30" fmla="*/ 0 w 28"/>
                <a:gd name="T31" fmla="*/ 6 h 30"/>
                <a:gd name="T32" fmla="*/ 2 w 28"/>
                <a:gd name="T33" fmla="*/ 2 h 30"/>
                <a:gd name="T34" fmla="*/ 6 w 28"/>
                <a:gd name="T35" fmla="*/ 0 h 30"/>
                <a:gd name="T36" fmla="*/ 22 w 28"/>
                <a:gd name="T37" fmla="*/ 0 h 30"/>
                <a:gd name="T38" fmla="*/ 4 w 28"/>
                <a:gd name="T39" fmla="*/ 18 h 30"/>
                <a:gd name="T40" fmla="*/ 22 w 28"/>
                <a:gd name="T41" fmla="*/ 18 h 30"/>
                <a:gd name="T42" fmla="*/ 22 w 28"/>
                <a:gd name="T43" fmla="*/ 18 h 30"/>
                <a:gd name="T44" fmla="*/ 22 w 28"/>
                <a:gd name="T45" fmla="*/ 18 h 30"/>
                <a:gd name="T46" fmla="*/ 24 w 28"/>
                <a:gd name="T47" fmla="*/ 16 h 30"/>
                <a:gd name="T48" fmla="*/ 24 w 28"/>
                <a:gd name="T49" fmla="*/ 6 h 30"/>
                <a:gd name="T50" fmla="*/ 24 w 28"/>
                <a:gd name="T51" fmla="*/ 6 h 30"/>
                <a:gd name="T52" fmla="*/ 22 w 28"/>
                <a:gd name="T53" fmla="*/ 4 h 30"/>
                <a:gd name="T54" fmla="*/ 22 w 28"/>
                <a:gd name="T55" fmla="*/ 4 h 30"/>
                <a:gd name="T56" fmla="*/ 6 w 28"/>
                <a:gd name="T57" fmla="*/ 4 h 30"/>
                <a:gd name="T58" fmla="*/ 6 w 28"/>
                <a:gd name="T59" fmla="*/ 4 h 30"/>
                <a:gd name="T60" fmla="*/ 4 w 28"/>
                <a:gd name="T61" fmla="*/ 4 h 30"/>
                <a:gd name="T62" fmla="*/ 4 w 28"/>
                <a:gd name="T63" fmla="*/ 6 h 30"/>
                <a:gd name="T64" fmla="*/ 4 w 28"/>
                <a:gd name="T6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30">
                  <a:moveTo>
                    <a:pt x="22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20"/>
                  </a:lnTo>
                  <a:lnTo>
                    <a:pt x="22" y="22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2" y="0"/>
                  </a:lnTo>
                  <a:close/>
                  <a:moveTo>
                    <a:pt x="4" y="18"/>
                  </a:moveTo>
                  <a:lnTo>
                    <a:pt x="22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235"/>
            <p:cNvSpPr>
              <a:spLocks/>
            </p:cNvSpPr>
            <p:nvPr/>
          </p:nvSpPr>
          <p:spPr bwMode="auto">
            <a:xfrm>
              <a:off x="3546021" y="3693886"/>
              <a:ext cx="41275" cy="47625"/>
            </a:xfrm>
            <a:custGeom>
              <a:avLst/>
              <a:gdLst>
                <a:gd name="T0" fmla="*/ 24 w 26"/>
                <a:gd name="T1" fmla="*/ 0 h 30"/>
                <a:gd name="T2" fmla="*/ 24 w 26"/>
                <a:gd name="T3" fmla="*/ 0 h 30"/>
                <a:gd name="T4" fmla="*/ 26 w 26"/>
                <a:gd name="T5" fmla="*/ 0 h 30"/>
                <a:gd name="T6" fmla="*/ 26 w 26"/>
                <a:gd name="T7" fmla="*/ 2 h 30"/>
                <a:gd name="T8" fmla="*/ 26 w 26"/>
                <a:gd name="T9" fmla="*/ 2 h 30"/>
                <a:gd name="T10" fmla="*/ 26 w 26"/>
                <a:gd name="T11" fmla="*/ 4 h 30"/>
                <a:gd name="T12" fmla="*/ 24 w 26"/>
                <a:gd name="T13" fmla="*/ 4 h 30"/>
                <a:gd name="T14" fmla="*/ 6 w 26"/>
                <a:gd name="T15" fmla="*/ 4 h 30"/>
                <a:gd name="T16" fmla="*/ 6 w 26"/>
                <a:gd name="T17" fmla="*/ 4 h 30"/>
                <a:gd name="T18" fmla="*/ 4 w 26"/>
                <a:gd name="T19" fmla="*/ 4 h 30"/>
                <a:gd name="T20" fmla="*/ 4 w 26"/>
                <a:gd name="T21" fmla="*/ 6 h 30"/>
                <a:gd name="T22" fmla="*/ 4 w 26"/>
                <a:gd name="T23" fmla="*/ 24 h 30"/>
                <a:gd name="T24" fmla="*/ 4 w 26"/>
                <a:gd name="T25" fmla="*/ 24 h 30"/>
                <a:gd name="T26" fmla="*/ 4 w 26"/>
                <a:gd name="T27" fmla="*/ 26 h 30"/>
                <a:gd name="T28" fmla="*/ 6 w 26"/>
                <a:gd name="T29" fmla="*/ 26 h 30"/>
                <a:gd name="T30" fmla="*/ 24 w 26"/>
                <a:gd name="T31" fmla="*/ 26 h 30"/>
                <a:gd name="T32" fmla="*/ 24 w 26"/>
                <a:gd name="T33" fmla="*/ 26 h 30"/>
                <a:gd name="T34" fmla="*/ 26 w 26"/>
                <a:gd name="T35" fmla="*/ 28 h 30"/>
                <a:gd name="T36" fmla="*/ 26 w 26"/>
                <a:gd name="T37" fmla="*/ 28 h 30"/>
                <a:gd name="T38" fmla="*/ 26 w 26"/>
                <a:gd name="T39" fmla="*/ 28 h 30"/>
                <a:gd name="T40" fmla="*/ 26 w 26"/>
                <a:gd name="T41" fmla="*/ 30 h 30"/>
                <a:gd name="T42" fmla="*/ 24 w 26"/>
                <a:gd name="T43" fmla="*/ 30 h 30"/>
                <a:gd name="T44" fmla="*/ 6 w 26"/>
                <a:gd name="T45" fmla="*/ 30 h 30"/>
                <a:gd name="T46" fmla="*/ 6 w 26"/>
                <a:gd name="T47" fmla="*/ 30 h 30"/>
                <a:gd name="T48" fmla="*/ 2 w 26"/>
                <a:gd name="T49" fmla="*/ 28 h 30"/>
                <a:gd name="T50" fmla="*/ 0 w 26"/>
                <a:gd name="T51" fmla="*/ 24 h 30"/>
                <a:gd name="T52" fmla="*/ 0 w 26"/>
                <a:gd name="T53" fmla="*/ 6 h 30"/>
                <a:gd name="T54" fmla="*/ 0 w 26"/>
                <a:gd name="T55" fmla="*/ 6 h 30"/>
                <a:gd name="T56" fmla="*/ 2 w 26"/>
                <a:gd name="T57" fmla="*/ 2 h 30"/>
                <a:gd name="T58" fmla="*/ 6 w 26"/>
                <a:gd name="T59" fmla="*/ 0 h 30"/>
                <a:gd name="T60" fmla="*/ 24 w 26"/>
                <a:gd name="T6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30">
                  <a:moveTo>
                    <a:pt x="24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82"/>
            <p:cNvSpPr>
              <a:spLocks/>
            </p:cNvSpPr>
            <p:nvPr/>
          </p:nvSpPr>
          <p:spPr bwMode="auto">
            <a:xfrm>
              <a:off x="2920546" y="3751036"/>
              <a:ext cx="193675" cy="212725"/>
            </a:xfrm>
            <a:custGeom>
              <a:avLst/>
              <a:gdLst>
                <a:gd name="T0" fmla="*/ 0 w 122"/>
                <a:gd name="T1" fmla="*/ 80 h 134"/>
                <a:gd name="T2" fmla="*/ 0 w 122"/>
                <a:gd name="T3" fmla="*/ 80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4 h 134"/>
                <a:gd name="T20" fmla="*/ 74 w 122"/>
                <a:gd name="T21" fmla="*/ 134 h 134"/>
                <a:gd name="T22" fmla="*/ 86 w 122"/>
                <a:gd name="T23" fmla="*/ 130 h 134"/>
                <a:gd name="T24" fmla="*/ 96 w 122"/>
                <a:gd name="T25" fmla="*/ 124 h 134"/>
                <a:gd name="T26" fmla="*/ 104 w 122"/>
                <a:gd name="T27" fmla="*/ 116 h 134"/>
                <a:gd name="T28" fmla="*/ 112 w 122"/>
                <a:gd name="T29" fmla="*/ 106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68 h 134"/>
                <a:gd name="T36" fmla="*/ 120 w 122"/>
                <a:gd name="T37" fmla="*/ 56 h 134"/>
                <a:gd name="T38" fmla="*/ 120 w 122"/>
                <a:gd name="T39" fmla="*/ 56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2 w 122"/>
                <a:gd name="T49" fmla="*/ 6 h 134"/>
                <a:gd name="T50" fmla="*/ 72 w 122"/>
                <a:gd name="T51" fmla="*/ 2 h 134"/>
                <a:gd name="T52" fmla="*/ 60 w 122"/>
                <a:gd name="T53" fmla="*/ 0 h 134"/>
                <a:gd name="T54" fmla="*/ 48 w 122"/>
                <a:gd name="T55" fmla="*/ 2 h 134"/>
                <a:gd name="T56" fmla="*/ 48 w 122"/>
                <a:gd name="T57" fmla="*/ 2 h 134"/>
                <a:gd name="T58" fmla="*/ 36 w 122"/>
                <a:gd name="T59" fmla="*/ 6 h 134"/>
                <a:gd name="T60" fmla="*/ 26 w 122"/>
                <a:gd name="T61" fmla="*/ 12 h 134"/>
                <a:gd name="T62" fmla="*/ 16 w 122"/>
                <a:gd name="T63" fmla="*/ 20 h 134"/>
                <a:gd name="T64" fmla="*/ 8 w 122"/>
                <a:gd name="T65" fmla="*/ 30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6 h 134"/>
                <a:gd name="T72" fmla="*/ 0 w 122"/>
                <a:gd name="T73" fmla="*/ 8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0" y="80"/>
                  </a:moveTo>
                  <a:lnTo>
                    <a:pt x="0" y="80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86" y="130"/>
                  </a:lnTo>
                  <a:lnTo>
                    <a:pt x="96" y="124"/>
                  </a:lnTo>
                  <a:lnTo>
                    <a:pt x="104" y="116"/>
                  </a:lnTo>
                  <a:lnTo>
                    <a:pt x="112" y="106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8" y="30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383"/>
            <p:cNvSpPr>
              <a:spLocks/>
            </p:cNvSpPr>
            <p:nvPr/>
          </p:nvSpPr>
          <p:spPr bwMode="auto">
            <a:xfrm>
              <a:off x="2920546" y="3751036"/>
              <a:ext cx="193675" cy="212725"/>
            </a:xfrm>
            <a:custGeom>
              <a:avLst/>
              <a:gdLst>
                <a:gd name="T0" fmla="*/ 0 w 122"/>
                <a:gd name="T1" fmla="*/ 80 h 134"/>
                <a:gd name="T2" fmla="*/ 0 w 122"/>
                <a:gd name="T3" fmla="*/ 80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4 h 134"/>
                <a:gd name="T20" fmla="*/ 74 w 122"/>
                <a:gd name="T21" fmla="*/ 134 h 134"/>
                <a:gd name="T22" fmla="*/ 86 w 122"/>
                <a:gd name="T23" fmla="*/ 130 h 134"/>
                <a:gd name="T24" fmla="*/ 96 w 122"/>
                <a:gd name="T25" fmla="*/ 124 h 134"/>
                <a:gd name="T26" fmla="*/ 104 w 122"/>
                <a:gd name="T27" fmla="*/ 116 h 134"/>
                <a:gd name="T28" fmla="*/ 112 w 122"/>
                <a:gd name="T29" fmla="*/ 106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68 h 134"/>
                <a:gd name="T36" fmla="*/ 120 w 122"/>
                <a:gd name="T37" fmla="*/ 56 h 134"/>
                <a:gd name="T38" fmla="*/ 120 w 122"/>
                <a:gd name="T39" fmla="*/ 56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2 w 122"/>
                <a:gd name="T49" fmla="*/ 6 h 134"/>
                <a:gd name="T50" fmla="*/ 72 w 122"/>
                <a:gd name="T51" fmla="*/ 2 h 134"/>
                <a:gd name="T52" fmla="*/ 60 w 122"/>
                <a:gd name="T53" fmla="*/ 0 h 134"/>
                <a:gd name="T54" fmla="*/ 48 w 122"/>
                <a:gd name="T55" fmla="*/ 2 h 134"/>
                <a:gd name="T56" fmla="*/ 48 w 122"/>
                <a:gd name="T57" fmla="*/ 2 h 134"/>
                <a:gd name="T58" fmla="*/ 36 w 122"/>
                <a:gd name="T59" fmla="*/ 6 h 134"/>
                <a:gd name="T60" fmla="*/ 26 w 122"/>
                <a:gd name="T61" fmla="*/ 12 h 134"/>
                <a:gd name="T62" fmla="*/ 16 w 122"/>
                <a:gd name="T63" fmla="*/ 20 h 134"/>
                <a:gd name="T64" fmla="*/ 8 w 122"/>
                <a:gd name="T65" fmla="*/ 30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6 h 134"/>
                <a:gd name="T72" fmla="*/ 0 w 122"/>
                <a:gd name="T73" fmla="*/ 8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0" y="80"/>
                  </a:moveTo>
                  <a:lnTo>
                    <a:pt x="0" y="80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86" y="130"/>
                  </a:lnTo>
                  <a:lnTo>
                    <a:pt x="96" y="124"/>
                  </a:lnTo>
                  <a:lnTo>
                    <a:pt x="104" y="116"/>
                  </a:lnTo>
                  <a:lnTo>
                    <a:pt x="112" y="106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8" y="30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84"/>
            <p:cNvSpPr>
              <a:spLocks/>
            </p:cNvSpPr>
            <p:nvPr/>
          </p:nvSpPr>
          <p:spPr bwMode="auto">
            <a:xfrm>
              <a:off x="2911021" y="3754211"/>
              <a:ext cx="193675" cy="212725"/>
            </a:xfrm>
            <a:custGeom>
              <a:avLst/>
              <a:gdLst>
                <a:gd name="T0" fmla="*/ 2 w 122"/>
                <a:gd name="T1" fmla="*/ 78 h 134"/>
                <a:gd name="T2" fmla="*/ 2 w 122"/>
                <a:gd name="T3" fmla="*/ 78 h 134"/>
                <a:gd name="T4" fmla="*/ 6 w 122"/>
                <a:gd name="T5" fmla="*/ 92 h 134"/>
                <a:gd name="T6" fmla="*/ 12 w 122"/>
                <a:gd name="T7" fmla="*/ 104 h 134"/>
                <a:gd name="T8" fmla="*/ 20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2 h 134"/>
                <a:gd name="T20" fmla="*/ 74 w 122"/>
                <a:gd name="T21" fmla="*/ 132 h 134"/>
                <a:gd name="T22" fmla="*/ 86 w 122"/>
                <a:gd name="T23" fmla="*/ 128 h 134"/>
                <a:gd name="T24" fmla="*/ 96 w 122"/>
                <a:gd name="T25" fmla="*/ 122 h 134"/>
                <a:gd name="T26" fmla="*/ 106 w 122"/>
                <a:gd name="T27" fmla="*/ 114 h 134"/>
                <a:gd name="T28" fmla="*/ 112 w 122"/>
                <a:gd name="T29" fmla="*/ 104 h 134"/>
                <a:gd name="T30" fmla="*/ 118 w 122"/>
                <a:gd name="T31" fmla="*/ 94 h 134"/>
                <a:gd name="T32" fmla="*/ 122 w 122"/>
                <a:gd name="T33" fmla="*/ 80 h 134"/>
                <a:gd name="T34" fmla="*/ 122 w 122"/>
                <a:gd name="T35" fmla="*/ 68 h 134"/>
                <a:gd name="T36" fmla="*/ 120 w 122"/>
                <a:gd name="T37" fmla="*/ 54 h 134"/>
                <a:gd name="T38" fmla="*/ 120 w 122"/>
                <a:gd name="T39" fmla="*/ 54 h 134"/>
                <a:gd name="T40" fmla="*/ 116 w 122"/>
                <a:gd name="T41" fmla="*/ 42 h 134"/>
                <a:gd name="T42" fmla="*/ 110 w 122"/>
                <a:gd name="T43" fmla="*/ 30 h 134"/>
                <a:gd name="T44" fmla="*/ 104 w 122"/>
                <a:gd name="T45" fmla="*/ 20 h 134"/>
                <a:gd name="T46" fmla="*/ 94 w 122"/>
                <a:gd name="T47" fmla="*/ 12 h 134"/>
                <a:gd name="T48" fmla="*/ 84 w 122"/>
                <a:gd name="T49" fmla="*/ 4 h 134"/>
                <a:gd name="T50" fmla="*/ 72 w 122"/>
                <a:gd name="T51" fmla="*/ 0 h 134"/>
                <a:gd name="T52" fmla="*/ 60 w 122"/>
                <a:gd name="T53" fmla="*/ 0 h 134"/>
                <a:gd name="T54" fmla="*/ 48 w 122"/>
                <a:gd name="T55" fmla="*/ 0 h 134"/>
                <a:gd name="T56" fmla="*/ 48 w 122"/>
                <a:gd name="T57" fmla="*/ 0 h 134"/>
                <a:gd name="T58" fmla="*/ 36 w 122"/>
                <a:gd name="T59" fmla="*/ 4 h 134"/>
                <a:gd name="T60" fmla="*/ 26 w 122"/>
                <a:gd name="T61" fmla="*/ 10 h 134"/>
                <a:gd name="T62" fmla="*/ 16 w 122"/>
                <a:gd name="T63" fmla="*/ 18 h 134"/>
                <a:gd name="T64" fmla="*/ 10 w 122"/>
                <a:gd name="T65" fmla="*/ 28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4 h 134"/>
                <a:gd name="T72" fmla="*/ 2 w 122"/>
                <a:gd name="T73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2" y="78"/>
                  </a:moveTo>
                  <a:lnTo>
                    <a:pt x="2" y="78"/>
                  </a:lnTo>
                  <a:lnTo>
                    <a:pt x="6" y="92"/>
                  </a:lnTo>
                  <a:lnTo>
                    <a:pt x="12" y="104"/>
                  </a:lnTo>
                  <a:lnTo>
                    <a:pt x="20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2"/>
                  </a:lnTo>
                  <a:lnTo>
                    <a:pt x="74" y="132"/>
                  </a:lnTo>
                  <a:lnTo>
                    <a:pt x="86" y="128"/>
                  </a:lnTo>
                  <a:lnTo>
                    <a:pt x="96" y="122"/>
                  </a:lnTo>
                  <a:lnTo>
                    <a:pt x="106" y="114"/>
                  </a:lnTo>
                  <a:lnTo>
                    <a:pt x="112" y="104"/>
                  </a:lnTo>
                  <a:lnTo>
                    <a:pt x="118" y="94"/>
                  </a:lnTo>
                  <a:lnTo>
                    <a:pt x="122" y="80"/>
                  </a:lnTo>
                  <a:lnTo>
                    <a:pt x="122" y="6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4" y="20"/>
                  </a:lnTo>
                  <a:lnTo>
                    <a:pt x="94" y="12"/>
                  </a:lnTo>
                  <a:lnTo>
                    <a:pt x="84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85"/>
            <p:cNvSpPr>
              <a:spLocks/>
            </p:cNvSpPr>
            <p:nvPr/>
          </p:nvSpPr>
          <p:spPr bwMode="auto">
            <a:xfrm>
              <a:off x="2911021" y="3754211"/>
              <a:ext cx="193675" cy="212725"/>
            </a:xfrm>
            <a:custGeom>
              <a:avLst/>
              <a:gdLst>
                <a:gd name="T0" fmla="*/ 2 w 122"/>
                <a:gd name="T1" fmla="*/ 78 h 134"/>
                <a:gd name="T2" fmla="*/ 2 w 122"/>
                <a:gd name="T3" fmla="*/ 78 h 134"/>
                <a:gd name="T4" fmla="*/ 6 w 122"/>
                <a:gd name="T5" fmla="*/ 92 h 134"/>
                <a:gd name="T6" fmla="*/ 12 w 122"/>
                <a:gd name="T7" fmla="*/ 104 h 134"/>
                <a:gd name="T8" fmla="*/ 20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2 h 134"/>
                <a:gd name="T20" fmla="*/ 74 w 122"/>
                <a:gd name="T21" fmla="*/ 132 h 134"/>
                <a:gd name="T22" fmla="*/ 86 w 122"/>
                <a:gd name="T23" fmla="*/ 128 h 134"/>
                <a:gd name="T24" fmla="*/ 96 w 122"/>
                <a:gd name="T25" fmla="*/ 122 h 134"/>
                <a:gd name="T26" fmla="*/ 106 w 122"/>
                <a:gd name="T27" fmla="*/ 114 h 134"/>
                <a:gd name="T28" fmla="*/ 112 w 122"/>
                <a:gd name="T29" fmla="*/ 104 h 134"/>
                <a:gd name="T30" fmla="*/ 118 w 122"/>
                <a:gd name="T31" fmla="*/ 94 h 134"/>
                <a:gd name="T32" fmla="*/ 122 w 122"/>
                <a:gd name="T33" fmla="*/ 80 h 134"/>
                <a:gd name="T34" fmla="*/ 122 w 122"/>
                <a:gd name="T35" fmla="*/ 68 h 134"/>
                <a:gd name="T36" fmla="*/ 120 w 122"/>
                <a:gd name="T37" fmla="*/ 54 h 134"/>
                <a:gd name="T38" fmla="*/ 120 w 122"/>
                <a:gd name="T39" fmla="*/ 54 h 134"/>
                <a:gd name="T40" fmla="*/ 116 w 122"/>
                <a:gd name="T41" fmla="*/ 42 h 134"/>
                <a:gd name="T42" fmla="*/ 110 w 122"/>
                <a:gd name="T43" fmla="*/ 30 h 134"/>
                <a:gd name="T44" fmla="*/ 104 w 122"/>
                <a:gd name="T45" fmla="*/ 20 h 134"/>
                <a:gd name="T46" fmla="*/ 94 w 122"/>
                <a:gd name="T47" fmla="*/ 12 h 134"/>
                <a:gd name="T48" fmla="*/ 84 w 122"/>
                <a:gd name="T49" fmla="*/ 4 h 134"/>
                <a:gd name="T50" fmla="*/ 72 w 122"/>
                <a:gd name="T51" fmla="*/ 0 h 134"/>
                <a:gd name="T52" fmla="*/ 60 w 122"/>
                <a:gd name="T53" fmla="*/ 0 h 134"/>
                <a:gd name="T54" fmla="*/ 48 w 122"/>
                <a:gd name="T55" fmla="*/ 0 h 134"/>
                <a:gd name="T56" fmla="*/ 48 w 122"/>
                <a:gd name="T57" fmla="*/ 0 h 134"/>
                <a:gd name="T58" fmla="*/ 36 w 122"/>
                <a:gd name="T59" fmla="*/ 4 h 134"/>
                <a:gd name="T60" fmla="*/ 26 w 122"/>
                <a:gd name="T61" fmla="*/ 10 h 134"/>
                <a:gd name="T62" fmla="*/ 16 w 122"/>
                <a:gd name="T63" fmla="*/ 18 h 134"/>
                <a:gd name="T64" fmla="*/ 10 w 122"/>
                <a:gd name="T65" fmla="*/ 28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4 h 134"/>
                <a:gd name="T72" fmla="*/ 2 w 122"/>
                <a:gd name="T73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2" y="78"/>
                  </a:moveTo>
                  <a:lnTo>
                    <a:pt x="2" y="78"/>
                  </a:lnTo>
                  <a:lnTo>
                    <a:pt x="6" y="92"/>
                  </a:lnTo>
                  <a:lnTo>
                    <a:pt x="12" y="104"/>
                  </a:lnTo>
                  <a:lnTo>
                    <a:pt x="20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2"/>
                  </a:lnTo>
                  <a:lnTo>
                    <a:pt x="74" y="132"/>
                  </a:lnTo>
                  <a:lnTo>
                    <a:pt x="86" y="128"/>
                  </a:lnTo>
                  <a:lnTo>
                    <a:pt x="96" y="122"/>
                  </a:lnTo>
                  <a:lnTo>
                    <a:pt x="106" y="114"/>
                  </a:lnTo>
                  <a:lnTo>
                    <a:pt x="112" y="104"/>
                  </a:lnTo>
                  <a:lnTo>
                    <a:pt x="118" y="94"/>
                  </a:lnTo>
                  <a:lnTo>
                    <a:pt x="122" y="80"/>
                  </a:lnTo>
                  <a:lnTo>
                    <a:pt x="122" y="6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4" y="20"/>
                  </a:lnTo>
                  <a:lnTo>
                    <a:pt x="94" y="12"/>
                  </a:lnTo>
                  <a:lnTo>
                    <a:pt x="84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86"/>
            <p:cNvSpPr>
              <a:spLocks/>
            </p:cNvSpPr>
            <p:nvPr/>
          </p:nvSpPr>
          <p:spPr bwMode="auto">
            <a:xfrm>
              <a:off x="2898321" y="3763736"/>
              <a:ext cx="180975" cy="200025"/>
            </a:xfrm>
            <a:custGeom>
              <a:avLst/>
              <a:gdLst>
                <a:gd name="T0" fmla="*/ 2 w 114"/>
                <a:gd name="T1" fmla="*/ 74 h 126"/>
                <a:gd name="T2" fmla="*/ 2 w 114"/>
                <a:gd name="T3" fmla="*/ 74 h 126"/>
                <a:gd name="T4" fmla="*/ 4 w 114"/>
                <a:gd name="T5" fmla="*/ 86 h 126"/>
                <a:gd name="T6" fmla="*/ 10 w 114"/>
                <a:gd name="T7" fmla="*/ 98 h 126"/>
                <a:gd name="T8" fmla="*/ 18 w 114"/>
                <a:gd name="T9" fmla="*/ 106 h 126"/>
                <a:gd name="T10" fmla="*/ 26 w 114"/>
                <a:gd name="T11" fmla="*/ 114 h 126"/>
                <a:gd name="T12" fmla="*/ 36 w 114"/>
                <a:gd name="T13" fmla="*/ 120 h 126"/>
                <a:gd name="T14" fmla="*/ 46 w 114"/>
                <a:gd name="T15" fmla="*/ 124 h 126"/>
                <a:gd name="T16" fmla="*/ 58 w 114"/>
                <a:gd name="T17" fmla="*/ 126 h 126"/>
                <a:gd name="T18" fmla="*/ 70 w 114"/>
                <a:gd name="T19" fmla="*/ 124 h 126"/>
                <a:gd name="T20" fmla="*/ 70 w 114"/>
                <a:gd name="T21" fmla="*/ 124 h 126"/>
                <a:gd name="T22" fmla="*/ 80 w 114"/>
                <a:gd name="T23" fmla="*/ 122 h 126"/>
                <a:gd name="T24" fmla="*/ 90 w 114"/>
                <a:gd name="T25" fmla="*/ 116 h 126"/>
                <a:gd name="T26" fmla="*/ 98 w 114"/>
                <a:gd name="T27" fmla="*/ 108 h 126"/>
                <a:gd name="T28" fmla="*/ 106 w 114"/>
                <a:gd name="T29" fmla="*/ 98 h 126"/>
                <a:gd name="T30" fmla="*/ 110 w 114"/>
                <a:gd name="T31" fmla="*/ 88 h 126"/>
                <a:gd name="T32" fmla="*/ 114 w 114"/>
                <a:gd name="T33" fmla="*/ 76 h 126"/>
                <a:gd name="T34" fmla="*/ 114 w 114"/>
                <a:gd name="T35" fmla="*/ 64 h 126"/>
                <a:gd name="T36" fmla="*/ 114 w 114"/>
                <a:gd name="T37" fmla="*/ 52 h 126"/>
                <a:gd name="T38" fmla="*/ 114 w 114"/>
                <a:gd name="T39" fmla="*/ 52 h 126"/>
                <a:gd name="T40" fmla="*/ 110 w 114"/>
                <a:gd name="T41" fmla="*/ 40 h 126"/>
                <a:gd name="T42" fmla="*/ 104 w 114"/>
                <a:gd name="T43" fmla="*/ 28 h 126"/>
                <a:gd name="T44" fmla="*/ 96 w 114"/>
                <a:gd name="T45" fmla="*/ 18 h 126"/>
                <a:gd name="T46" fmla="*/ 88 w 114"/>
                <a:gd name="T47" fmla="*/ 12 h 126"/>
                <a:gd name="T48" fmla="*/ 78 w 114"/>
                <a:gd name="T49" fmla="*/ 6 h 126"/>
                <a:gd name="T50" fmla="*/ 68 w 114"/>
                <a:gd name="T51" fmla="*/ 2 h 126"/>
                <a:gd name="T52" fmla="*/ 56 w 114"/>
                <a:gd name="T53" fmla="*/ 0 h 126"/>
                <a:gd name="T54" fmla="*/ 44 w 114"/>
                <a:gd name="T55" fmla="*/ 2 h 126"/>
                <a:gd name="T56" fmla="*/ 44 w 114"/>
                <a:gd name="T57" fmla="*/ 2 h 126"/>
                <a:gd name="T58" fmla="*/ 34 w 114"/>
                <a:gd name="T59" fmla="*/ 4 h 126"/>
                <a:gd name="T60" fmla="*/ 24 w 114"/>
                <a:gd name="T61" fmla="*/ 10 h 126"/>
                <a:gd name="T62" fmla="*/ 16 w 114"/>
                <a:gd name="T63" fmla="*/ 18 h 126"/>
                <a:gd name="T64" fmla="*/ 8 w 114"/>
                <a:gd name="T65" fmla="*/ 28 h 126"/>
                <a:gd name="T66" fmla="*/ 4 w 114"/>
                <a:gd name="T67" fmla="*/ 38 h 126"/>
                <a:gd name="T68" fmla="*/ 0 w 114"/>
                <a:gd name="T69" fmla="*/ 50 h 126"/>
                <a:gd name="T70" fmla="*/ 0 w 114"/>
                <a:gd name="T71" fmla="*/ 62 h 126"/>
                <a:gd name="T72" fmla="*/ 2 w 114"/>
                <a:gd name="T73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26">
                  <a:moveTo>
                    <a:pt x="2" y="74"/>
                  </a:moveTo>
                  <a:lnTo>
                    <a:pt x="2" y="74"/>
                  </a:lnTo>
                  <a:lnTo>
                    <a:pt x="4" y="86"/>
                  </a:lnTo>
                  <a:lnTo>
                    <a:pt x="10" y="98"/>
                  </a:lnTo>
                  <a:lnTo>
                    <a:pt x="18" y="106"/>
                  </a:lnTo>
                  <a:lnTo>
                    <a:pt x="26" y="114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58" y="126"/>
                  </a:lnTo>
                  <a:lnTo>
                    <a:pt x="70" y="124"/>
                  </a:lnTo>
                  <a:lnTo>
                    <a:pt x="70" y="124"/>
                  </a:lnTo>
                  <a:lnTo>
                    <a:pt x="80" y="122"/>
                  </a:lnTo>
                  <a:lnTo>
                    <a:pt x="90" y="116"/>
                  </a:lnTo>
                  <a:lnTo>
                    <a:pt x="98" y="108"/>
                  </a:lnTo>
                  <a:lnTo>
                    <a:pt x="106" y="98"/>
                  </a:lnTo>
                  <a:lnTo>
                    <a:pt x="110" y="88"/>
                  </a:lnTo>
                  <a:lnTo>
                    <a:pt x="114" y="76"/>
                  </a:lnTo>
                  <a:lnTo>
                    <a:pt x="114" y="64"/>
                  </a:lnTo>
                  <a:lnTo>
                    <a:pt x="114" y="52"/>
                  </a:lnTo>
                  <a:lnTo>
                    <a:pt x="114" y="52"/>
                  </a:lnTo>
                  <a:lnTo>
                    <a:pt x="110" y="40"/>
                  </a:lnTo>
                  <a:lnTo>
                    <a:pt x="104" y="28"/>
                  </a:lnTo>
                  <a:lnTo>
                    <a:pt x="96" y="18"/>
                  </a:lnTo>
                  <a:lnTo>
                    <a:pt x="88" y="12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8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2" y="74"/>
                  </a:lnTo>
                  <a:close/>
                </a:path>
              </a:pathLst>
            </a:custGeom>
            <a:solidFill>
              <a:srgbClr val="D2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87"/>
            <p:cNvSpPr>
              <a:spLocks/>
            </p:cNvSpPr>
            <p:nvPr/>
          </p:nvSpPr>
          <p:spPr bwMode="auto">
            <a:xfrm>
              <a:off x="2898321" y="3763736"/>
              <a:ext cx="180975" cy="200025"/>
            </a:xfrm>
            <a:custGeom>
              <a:avLst/>
              <a:gdLst>
                <a:gd name="T0" fmla="*/ 2 w 114"/>
                <a:gd name="T1" fmla="*/ 74 h 126"/>
                <a:gd name="T2" fmla="*/ 2 w 114"/>
                <a:gd name="T3" fmla="*/ 74 h 126"/>
                <a:gd name="T4" fmla="*/ 4 w 114"/>
                <a:gd name="T5" fmla="*/ 86 h 126"/>
                <a:gd name="T6" fmla="*/ 10 w 114"/>
                <a:gd name="T7" fmla="*/ 98 h 126"/>
                <a:gd name="T8" fmla="*/ 18 w 114"/>
                <a:gd name="T9" fmla="*/ 106 h 126"/>
                <a:gd name="T10" fmla="*/ 26 w 114"/>
                <a:gd name="T11" fmla="*/ 114 h 126"/>
                <a:gd name="T12" fmla="*/ 36 w 114"/>
                <a:gd name="T13" fmla="*/ 120 h 126"/>
                <a:gd name="T14" fmla="*/ 46 w 114"/>
                <a:gd name="T15" fmla="*/ 124 h 126"/>
                <a:gd name="T16" fmla="*/ 58 w 114"/>
                <a:gd name="T17" fmla="*/ 126 h 126"/>
                <a:gd name="T18" fmla="*/ 70 w 114"/>
                <a:gd name="T19" fmla="*/ 124 h 126"/>
                <a:gd name="T20" fmla="*/ 70 w 114"/>
                <a:gd name="T21" fmla="*/ 124 h 126"/>
                <a:gd name="T22" fmla="*/ 80 w 114"/>
                <a:gd name="T23" fmla="*/ 122 h 126"/>
                <a:gd name="T24" fmla="*/ 90 w 114"/>
                <a:gd name="T25" fmla="*/ 116 h 126"/>
                <a:gd name="T26" fmla="*/ 98 w 114"/>
                <a:gd name="T27" fmla="*/ 108 h 126"/>
                <a:gd name="T28" fmla="*/ 106 w 114"/>
                <a:gd name="T29" fmla="*/ 98 h 126"/>
                <a:gd name="T30" fmla="*/ 110 w 114"/>
                <a:gd name="T31" fmla="*/ 88 h 126"/>
                <a:gd name="T32" fmla="*/ 114 w 114"/>
                <a:gd name="T33" fmla="*/ 76 h 126"/>
                <a:gd name="T34" fmla="*/ 114 w 114"/>
                <a:gd name="T35" fmla="*/ 64 h 126"/>
                <a:gd name="T36" fmla="*/ 114 w 114"/>
                <a:gd name="T37" fmla="*/ 52 h 126"/>
                <a:gd name="T38" fmla="*/ 114 w 114"/>
                <a:gd name="T39" fmla="*/ 52 h 126"/>
                <a:gd name="T40" fmla="*/ 110 w 114"/>
                <a:gd name="T41" fmla="*/ 40 h 126"/>
                <a:gd name="T42" fmla="*/ 104 w 114"/>
                <a:gd name="T43" fmla="*/ 28 h 126"/>
                <a:gd name="T44" fmla="*/ 96 w 114"/>
                <a:gd name="T45" fmla="*/ 18 h 126"/>
                <a:gd name="T46" fmla="*/ 88 w 114"/>
                <a:gd name="T47" fmla="*/ 12 h 126"/>
                <a:gd name="T48" fmla="*/ 78 w 114"/>
                <a:gd name="T49" fmla="*/ 6 h 126"/>
                <a:gd name="T50" fmla="*/ 68 w 114"/>
                <a:gd name="T51" fmla="*/ 2 h 126"/>
                <a:gd name="T52" fmla="*/ 56 w 114"/>
                <a:gd name="T53" fmla="*/ 0 h 126"/>
                <a:gd name="T54" fmla="*/ 44 w 114"/>
                <a:gd name="T55" fmla="*/ 2 h 126"/>
                <a:gd name="T56" fmla="*/ 44 w 114"/>
                <a:gd name="T57" fmla="*/ 2 h 126"/>
                <a:gd name="T58" fmla="*/ 34 w 114"/>
                <a:gd name="T59" fmla="*/ 4 h 126"/>
                <a:gd name="T60" fmla="*/ 24 w 114"/>
                <a:gd name="T61" fmla="*/ 10 h 126"/>
                <a:gd name="T62" fmla="*/ 16 w 114"/>
                <a:gd name="T63" fmla="*/ 18 h 126"/>
                <a:gd name="T64" fmla="*/ 8 w 114"/>
                <a:gd name="T65" fmla="*/ 28 h 126"/>
                <a:gd name="T66" fmla="*/ 4 w 114"/>
                <a:gd name="T67" fmla="*/ 38 h 126"/>
                <a:gd name="T68" fmla="*/ 0 w 114"/>
                <a:gd name="T69" fmla="*/ 50 h 126"/>
                <a:gd name="T70" fmla="*/ 0 w 114"/>
                <a:gd name="T71" fmla="*/ 62 h 126"/>
                <a:gd name="T72" fmla="*/ 2 w 114"/>
                <a:gd name="T73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26">
                  <a:moveTo>
                    <a:pt x="2" y="74"/>
                  </a:moveTo>
                  <a:lnTo>
                    <a:pt x="2" y="74"/>
                  </a:lnTo>
                  <a:lnTo>
                    <a:pt x="4" y="86"/>
                  </a:lnTo>
                  <a:lnTo>
                    <a:pt x="10" y="98"/>
                  </a:lnTo>
                  <a:lnTo>
                    <a:pt x="18" y="106"/>
                  </a:lnTo>
                  <a:lnTo>
                    <a:pt x="26" y="114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58" y="126"/>
                  </a:lnTo>
                  <a:lnTo>
                    <a:pt x="70" y="124"/>
                  </a:lnTo>
                  <a:lnTo>
                    <a:pt x="70" y="124"/>
                  </a:lnTo>
                  <a:lnTo>
                    <a:pt x="80" y="122"/>
                  </a:lnTo>
                  <a:lnTo>
                    <a:pt x="90" y="116"/>
                  </a:lnTo>
                  <a:lnTo>
                    <a:pt x="98" y="108"/>
                  </a:lnTo>
                  <a:lnTo>
                    <a:pt x="106" y="98"/>
                  </a:lnTo>
                  <a:lnTo>
                    <a:pt x="110" y="88"/>
                  </a:lnTo>
                  <a:lnTo>
                    <a:pt x="114" y="76"/>
                  </a:lnTo>
                  <a:lnTo>
                    <a:pt x="114" y="64"/>
                  </a:lnTo>
                  <a:lnTo>
                    <a:pt x="114" y="52"/>
                  </a:lnTo>
                  <a:lnTo>
                    <a:pt x="114" y="52"/>
                  </a:lnTo>
                  <a:lnTo>
                    <a:pt x="110" y="40"/>
                  </a:lnTo>
                  <a:lnTo>
                    <a:pt x="104" y="28"/>
                  </a:lnTo>
                  <a:lnTo>
                    <a:pt x="96" y="18"/>
                  </a:lnTo>
                  <a:lnTo>
                    <a:pt x="88" y="12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8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2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88"/>
            <p:cNvSpPr>
              <a:spLocks/>
            </p:cNvSpPr>
            <p:nvPr/>
          </p:nvSpPr>
          <p:spPr bwMode="auto">
            <a:xfrm>
              <a:off x="2920546" y="3776436"/>
              <a:ext cx="146050" cy="168275"/>
            </a:xfrm>
            <a:custGeom>
              <a:avLst/>
              <a:gdLst>
                <a:gd name="T0" fmla="*/ 40 w 92"/>
                <a:gd name="T1" fmla="*/ 30 h 106"/>
                <a:gd name="T2" fmla="*/ 34 w 92"/>
                <a:gd name="T3" fmla="*/ 12 h 106"/>
                <a:gd name="T4" fmla="*/ 36 w 92"/>
                <a:gd name="T5" fmla="*/ 30 h 106"/>
                <a:gd name="T6" fmla="*/ 32 w 92"/>
                <a:gd name="T7" fmla="*/ 34 h 106"/>
                <a:gd name="T8" fmla="*/ 22 w 92"/>
                <a:gd name="T9" fmla="*/ 28 h 106"/>
                <a:gd name="T10" fmla="*/ 26 w 92"/>
                <a:gd name="T11" fmla="*/ 36 h 106"/>
                <a:gd name="T12" fmla="*/ 22 w 92"/>
                <a:gd name="T13" fmla="*/ 44 h 106"/>
                <a:gd name="T14" fmla="*/ 0 w 92"/>
                <a:gd name="T15" fmla="*/ 36 h 106"/>
                <a:gd name="T16" fmla="*/ 20 w 92"/>
                <a:gd name="T17" fmla="*/ 48 h 106"/>
                <a:gd name="T18" fmla="*/ 20 w 92"/>
                <a:gd name="T19" fmla="*/ 52 h 106"/>
                <a:gd name="T20" fmla="*/ 6 w 92"/>
                <a:gd name="T21" fmla="*/ 52 h 106"/>
                <a:gd name="T22" fmla="*/ 20 w 92"/>
                <a:gd name="T23" fmla="*/ 54 h 106"/>
                <a:gd name="T24" fmla="*/ 22 w 92"/>
                <a:gd name="T25" fmla="*/ 60 h 106"/>
                <a:gd name="T26" fmla="*/ 10 w 92"/>
                <a:gd name="T27" fmla="*/ 66 h 106"/>
                <a:gd name="T28" fmla="*/ 22 w 92"/>
                <a:gd name="T29" fmla="*/ 64 h 106"/>
                <a:gd name="T30" fmla="*/ 24 w 92"/>
                <a:gd name="T31" fmla="*/ 66 h 106"/>
                <a:gd name="T32" fmla="*/ 12 w 92"/>
                <a:gd name="T33" fmla="*/ 84 h 106"/>
                <a:gd name="T34" fmla="*/ 24 w 92"/>
                <a:gd name="T35" fmla="*/ 70 h 106"/>
                <a:gd name="T36" fmla="*/ 28 w 92"/>
                <a:gd name="T37" fmla="*/ 74 h 106"/>
                <a:gd name="T38" fmla="*/ 22 w 92"/>
                <a:gd name="T39" fmla="*/ 84 h 106"/>
                <a:gd name="T40" fmla="*/ 30 w 92"/>
                <a:gd name="T41" fmla="*/ 76 h 106"/>
                <a:gd name="T42" fmla="*/ 32 w 92"/>
                <a:gd name="T43" fmla="*/ 78 h 106"/>
                <a:gd name="T44" fmla="*/ 32 w 92"/>
                <a:gd name="T45" fmla="*/ 100 h 106"/>
                <a:gd name="T46" fmla="*/ 36 w 92"/>
                <a:gd name="T47" fmla="*/ 78 h 106"/>
                <a:gd name="T48" fmla="*/ 40 w 92"/>
                <a:gd name="T49" fmla="*/ 78 h 106"/>
                <a:gd name="T50" fmla="*/ 40 w 92"/>
                <a:gd name="T51" fmla="*/ 100 h 106"/>
                <a:gd name="T52" fmla="*/ 42 w 92"/>
                <a:gd name="T53" fmla="*/ 80 h 106"/>
                <a:gd name="T54" fmla="*/ 46 w 92"/>
                <a:gd name="T55" fmla="*/ 80 h 106"/>
                <a:gd name="T56" fmla="*/ 52 w 92"/>
                <a:gd name="T57" fmla="*/ 106 h 106"/>
                <a:gd name="T58" fmla="*/ 48 w 92"/>
                <a:gd name="T59" fmla="*/ 78 h 106"/>
                <a:gd name="T60" fmla="*/ 50 w 92"/>
                <a:gd name="T61" fmla="*/ 76 h 106"/>
                <a:gd name="T62" fmla="*/ 62 w 92"/>
                <a:gd name="T63" fmla="*/ 98 h 106"/>
                <a:gd name="T64" fmla="*/ 54 w 92"/>
                <a:gd name="T65" fmla="*/ 76 h 106"/>
                <a:gd name="T66" fmla="*/ 56 w 92"/>
                <a:gd name="T67" fmla="*/ 74 h 106"/>
                <a:gd name="T68" fmla="*/ 66 w 92"/>
                <a:gd name="T69" fmla="*/ 86 h 106"/>
                <a:gd name="T70" fmla="*/ 58 w 92"/>
                <a:gd name="T71" fmla="*/ 72 h 106"/>
                <a:gd name="T72" fmla="*/ 60 w 92"/>
                <a:gd name="T73" fmla="*/ 70 h 106"/>
                <a:gd name="T74" fmla="*/ 78 w 92"/>
                <a:gd name="T75" fmla="*/ 76 h 106"/>
                <a:gd name="T76" fmla="*/ 62 w 92"/>
                <a:gd name="T77" fmla="*/ 66 h 106"/>
                <a:gd name="T78" fmla="*/ 64 w 92"/>
                <a:gd name="T79" fmla="*/ 64 h 106"/>
                <a:gd name="T80" fmla="*/ 92 w 92"/>
                <a:gd name="T81" fmla="*/ 72 h 106"/>
                <a:gd name="T82" fmla="*/ 66 w 92"/>
                <a:gd name="T83" fmla="*/ 60 h 106"/>
                <a:gd name="T84" fmla="*/ 66 w 92"/>
                <a:gd name="T85" fmla="*/ 58 h 106"/>
                <a:gd name="T86" fmla="*/ 92 w 92"/>
                <a:gd name="T87" fmla="*/ 52 h 106"/>
                <a:gd name="T88" fmla="*/ 66 w 92"/>
                <a:gd name="T89" fmla="*/ 54 h 106"/>
                <a:gd name="T90" fmla="*/ 64 w 92"/>
                <a:gd name="T91" fmla="*/ 50 h 106"/>
                <a:gd name="T92" fmla="*/ 80 w 92"/>
                <a:gd name="T93" fmla="*/ 40 h 106"/>
                <a:gd name="T94" fmla="*/ 64 w 92"/>
                <a:gd name="T95" fmla="*/ 46 h 106"/>
                <a:gd name="T96" fmla="*/ 60 w 92"/>
                <a:gd name="T97" fmla="*/ 42 h 106"/>
                <a:gd name="T98" fmla="*/ 74 w 92"/>
                <a:gd name="T99" fmla="*/ 18 h 106"/>
                <a:gd name="T100" fmla="*/ 58 w 92"/>
                <a:gd name="T101" fmla="*/ 38 h 106"/>
                <a:gd name="T102" fmla="*/ 56 w 92"/>
                <a:gd name="T103" fmla="*/ 36 h 106"/>
                <a:gd name="T104" fmla="*/ 60 w 92"/>
                <a:gd name="T105" fmla="*/ 14 h 106"/>
                <a:gd name="T106" fmla="*/ 52 w 92"/>
                <a:gd name="T107" fmla="*/ 34 h 106"/>
                <a:gd name="T108" fmla="*/ 48 w 92"/>
                <a:gd name="T109" fmla="*/ 32 h 106"/>
                <a:gd name="T110" fmla="*/ 52 w 92"/>
                <a:gd name="T111" fmla="*/ 0 h 106"/>
                <a:gd name="T112" fmla="*/ 44 w 92"/>
                <a:gd name="T113" fmla="*/ 30 h 106"/>
                <a:gd name="T114" fmla="*/ 40 w 92"/>
                <a:gd name="T115" fmla="*/ 3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" h="106">
                  <a:moveTo>
                    <a:pt x="40" y="30"/>
                  </a:moveTo>
                  <a:lnTo>
                    <a:pt x="34" y="12"/>
                  </a:lnTo>
                  <a:lnTo>
                    <a:pt x="36" y="30"/>
                  </a:lnTo>
                  <a:lnTo>
                    <a:pt x="32" y="34"/>
                  </a:lnTo>
                  <a:lnTo>
                    <a:pt x="22" y="28"/>
                  </a:lnTo>
                  <a:lnTo>
                    <a:pt x="26" y="36"/>
                  </a:lnTo>
                  <a:lnTo>
                    <a:pt x="22" y="44"/>
                  </a:lnTo>
                  <a:lnTo>
                    <a:pt x="0" y="36"/>
                  </a:lnTo>
                  <a:lnTo>
                    <a:pt x="20" y="48"/>
                  </a:lnTo>
                  <a:lnTo>
                    <a:pt x="20" y="52"/>
                  </a:lnTo>
                  <a:lnTo>
                    <a:pt x="6" y="52"/>
                  </a:lnTo>
                  <a:lnTo>
                    <a:pt x="20" y="54"/>
                  </a:lnTo>
                  <a:lnTo>
                    <a:pt x="22" y="60"/>
                  </a:lnTo>
                  <a:lnTo>
                    <a:pt x="10" y="66"/>
                  </a:lnTo>
                  <a:lnTo>
                    <a:pt x="22" y="64"/>
                  </a:lnTo>
                  <a:lnTo>
                    <a:pt x="24" y="66"/>
                  </a:lnTo>
                  <a:lnTo>
                    <a:pt x="12" y="84"/>
                  </a:lnTo>
                  <a:lnTo>
                    <a:pt x="24" y="70"/>
                  </a:lnTo>
                  <a:lnTo>
                    <a:pt x="28" y="74"/>
                  </a:lnTo>
                  <a:lnTo>
                    <a:pt x="22" y="84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100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100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2" y="106"/>
                  </a:lnTo>
                  <a:lnTo>
                    <a:pt x="48" y="78"/>
                  </a:lnTo>
                  <a:lnTo>
                    <a:pt x="50" y="76"/>
                  </a:lnTo>
                  <a:lnTo>
                    <a:pt x="62" y="98"/>
                  </a:lnTo>
                  <a:lnTo>
                    <a:pt x="54" y="76"/>
                  </a:lnTo>
                  <a:lnTo>
                    <a:pt x="56" y="74"/>
                  </a:lnTo>
                  <a:lnTo>
                    <a:pt x="66" y="86"/>
                  </a:lnTo>
                  <a:lnTo>
                    <a:pt x="58" y="72"/>
                  </a:lnTo>
                  <a:lnTo>
                    <a:pt x="60" y="70"/>
                  </a:lnTo>
                  <a:lnTo>
                    <a:pt x="78" y="76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92" y="72"/>
                  </a:lnTo>
                  <a:lnTo>
                    <a:pt x="66" y="60"/>
                  </a:lnTo>
                  <a:lnTo>
                    <a:pt x="66" y="58"/>
                  </a:lnTo>
                  <a:lnTo>
                    <a:pt x="92" y="52"/>
                  </a:lnTo>
                  <a:lnTo>
                    <a:pt x="66" y="54"/>
                  </a:lnTo>
                  <a:lnTo>
                    <a:pt x="64" y="50"/>
                  </a:lnTo>
                  <a:lnTo>
                    <a:pt x="80" y="40"/>
                  </a:lnTo>
                  <a:lnTo>
                    <a:pt x="64" y="46"/>
                  </a:lnTo>
                  <a:lnTo>
                    <a:pt x="60" y="42"/>
                  </a:lnTo>
                  <a:lnTo>
                    <a:pt x="74" y="18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60" y="14"/>
                  </a:lnTo>
                  <a:lnTo>
                    <a:pt x="52" y="34"/>
                  </a:lnTo>
                  <a:lnTo>
                    <a:pt x="48" y="32"/>
                  </a:lnTo>
                  <a:lnTo>
                    <a:pt x="52" y="0"/>
                  </a:lnTo>
                  <a:lnTo>
                    <a:pt x="44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389"/>
            <p:cNvSpPr>
              <a:spLocks/>
            </p:cNvSpPr>
            <p:nvPr/>
          </p:nvSpPr>
          <p:spPr bwMode="auto">
            <a:xfrm>
              <a:off x="2920546" y="3776436"/>
              <a:ext cx="146050" cy="168275"/>
            </a:xfrm>
            <a:custGeom>
              <a:avLst/>
              <a:gdLst>
                <a:gd name="T0" fmla="*/ 40 w 92"/>
                <a:gd name="T1" fmla="*/ 30 h 106"/>
                <a:gd name="T2" fmla="*/ 34 w 92"/>
                <a:gd name="T3" fmla="*/ 12 h 106"/>
                <a:gd name="T4" fmla="*/ 36 w 92"/>
                <a:gd name="T5" fmla="*/ 30 h 106"/>
                <a:gd name="T6" fmla="*/ 32 w 92"/>
                <a:gd name="T7" fmla="*/ 34 h 106"/>
                <a:gd name="T8" fmla="*/ 22 w 92"/>
                <a:gd name="T9" fmla="*/ 28 h 106"/>
                <a:gd name="T10" fmla="*/ 26 w 92"/>
                <a:gd name="T11" fmla="*/ 36 h 106"/>
                <a:gd name="T12" fmla="*/ 22 w 92"/>
                <a:gd name="T13" fmla="*/ 44 h 106"/>
                <a:gd name="T14" fmla="*/ 0 w 92"/>
                <a:gd name="T15" fmla="*/ 36 h 106"/>
                <a:gd name="T16" fmla="*/ 20 w 92"/>
                <a:gd name="T17" fmla="*/ 48 h 106"/>
                <a:gd name="T18" fmla="*/ 20 w 92"/>
                <a:gd name="T19" fmla="*/ 52 h 106"/>
                <a:gd name="T20" fmla="*/ 6 w 92"/>
                <a:gd name="T21" fmla="*/ 52 h 106"/>
                <a:gd name="T22" fmla="*/ 20 w 92"/>
                <a:gd name="T23" fmla="*/ 54 h 106"/>
                <a:gd name="T24" fmla="*/ 22 w 92"/>
                <a:gd name="T25" fmla="*/ 60 h 106"/>
                <a:gd name="T26" fmla="*/ 10 w 92"/>
                <a:gd name="T27" fmla="*/ 66 h 106"/>
                <a:gd name="T28" fmla="*/ 22 w 92"/>
                <a:gd name="T29" fmla="*/ 64 h 106"/>
                <a:gd name="T30" fmla="*/ 24 w 92"/>
                <a:gd name="T31" fmla="*/ 66 h 106"/>
                <a:gd name="T32" fmla="*/ 12 w 92"/>
                <a:gd name="T33" fmla="*/ 84 h 106"/>
                <a:gd name="T34" fmla="*/ 24 w 92"/>
                <a:gd name="T35" fmla="*/ 70 h 106"/>
                <a:gd name="T36" fmla="*/ 28 w 92"/>
                <a:gd name="T37" fmla="*/ 74 h 106"/>
                <a:gd name="T38" fmla="*/ 22 w 92"/>
                <a:gd name="T39" fmla="*/ 84 h 106"/>
                <a:gd name="T40" fmla="*/ 30 w 92"/>
                <a:gd name="T41" fmla="*/ 76 h 106"/>
                <a:gd name="T42" fmla="*/ 32 w 92"/>
                <a:gd name="T43" fmla="*/ 78 h 106"/>
                <a:gd name="T44" fmla="*/ 32 w 92"/>
                <a:gd name="T45" fmla="*/ 100 h 106"/>
                <a:gd name="T46" fmla="*/ 36 w 92"/>
                <a:gd name="T47" fmla="*/ 78 h 106"/>
                <a:gd name="T48" fmla="*/ 40 w 92"/>
                <a:gd name="T49" fmla="*/ 78 h 106"/>
                <a:gd name="T50" fmla="*/ 40 w 92"/>
                <a:gd name="T51" fmla="*/ 100 h 106"/>
                <a:gd name="T52" fmla="*/ 42 w 92"/>
                <a:gd name="T53" fmla="*/ 80 h 106"/>
                <a:gd name="T54" fmla="*/ 46 w 92"/>
                <a:gd name="T55" fmla="*/ 80 h 106"/>
                <a:gd name="T56" fmla="*/ 52 w 92"/>
                <a:gd name="T57" fmla="*/ 106 h 106"/>
                <a:gd name="T58" fmla="*/ 48 w 92"/>
                <a:gd name="T59" fmla="*/ 78 h 106"/>
                <a:gd name="T60" fmla="*/ 50 w 92"/>
                <a:gd name="T61" fmla="*/ 76 h 106"/>
                <a:gd name="T62" fmla="*/ 62 w 92"/>
                <a:gd name="T63" fmla="*/ 98 h 106"/>
                <a:gd name="T64" fmla="*/ 54 w 92"/>
                <a:gd name="T65" fmla="*/ 76 h 106"/>
                <a:gd name="T66" fmla="*/ 56 w 92"/>
                <a:gd name="T67" fmla="*/ 74 h 106"/>
                <a:gd name="T68" fmla="*/ 66 w 92"/>
                <a:gd name="T69" fmla="*/ 86 h 106"/>
                <a:gd name="T70" fmla="*/ 58 w 92"/>
                <a:gd name="T71" fmla="*/ 72 h 106"/>
                <a:gd name="T72" fmla="*/ 60 w 92"/>
                <a:gd name="T73" fmla="*/ 70 h 106"/>
                <a:gd name="T74" fmla="*/ 78 w 92"/>
                <a:gd name="T75" fmla="*/ 76 h 106"/>
                <a:gd name="T76" fmla="*/ 62 w 92"/>
                <a:gd name="T77" fmla="*/ 66 h 106"/>
                <a:gd name="T78" fmla="*/ 64 w 92"/>
                <a:gd name="T79" fmla="*/ 64 h 106"/>
                <a:gd name="T80" fmla="*/ 92 w 92"/>
                <a:gd name="T81" fmla="*/ 72 h 106"/>
                <a:gd name="T82" fmla="*/ 66 w 92"/>
                <a:gd name="T83" fmla="*/ 60 h 106"/>
                <a:gd name="T84" fmla="*/ 66 w 92"/>
                <a:gd name="T85" fmla="*/ 58 h 106"/>
                <a:gd name="T86" fmla="*/ 92 w 92"/>
                <a:gd name="T87" fmla="*/ 52 h 106"/>
                <a:gd name="T88" fmla="*/ 66 w 92"/>
                <a:gd name="T89" fmla="*/ 54 h 106"/>
                <a:gd name="T90" fmla="*/ 64 w 92"/>
                <a:gd name="T91" fmla="*/ 50 h 106"/>
                <a:gd name="T92" fmla="*/ 80 w 92"/>
                <a:gd name="T93" fmla="*/ 40 h 106"/>
                <a:gd name="T94" fmla="*/ 64 w 92"/>
                <a:gd name="T95" fmla="*/ 46 h 106"/>
                <a:gd name="T96" fmla="*/ 60 w 92"/>
                <a:gd name="T97" fmla="*/ 42 h 106"/>
                <a:gd name="T98" fmla="*/ 74 w 92"/>
                <a:gd name="T99" fmla="*/ 18 h 106"/>
                <a:gd name="T100" fmla="*/ 58 w 92"/>
                <a:gd name="T101" fmla="*/ 38 h 106"/>
                <a:gd name="T102" fmla="*/ 56 w 92"/>
                <a:gd name="T103" fmla="*/ 36 h 106"/>
                <a:gd name="T104" fmla="*/ 60 w 92"/>
                <a:gd name="T105" fmla="*/ 14 h 106"/>
                <a:gd name="T106" fmla="*/ 52 w 92"/>
                <a:gd name="T107" fmla="*/ 34 h 106"/>
                <a:gd name="T108" fmla="*/ 48 w 92"/>
                <a:gd name="T109" fmla="*/ 32 h 106"/>
                <a:gd name="T110" fmla="*/ 52 w 92"/>
                <a:gd name="T111" fmla="*/ 0 h 106"/>
                <a:gd name="T112" fmla="*/ 44 w 92"/>
                <a:gd name="T113" fmla="*/ 30 h 106"/>
                <a:gd name="T114" fmla="*/ 40 w 92"/>
                <a:gd name="T115" fmla="*/ 3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" h="106">
                  <a:moveTo>
                    <a:pt x="40" y="30"/>
                  </a:moveTo>
                  <a:lnTo>
                    <a:pt x="34" y="12"/>
                  </a:lnTo>
                  <a:lnTo>
                    <a:pt x="36" y="30"/>
                  </a:lnTo>
                  <a:lnTo>
                    <a:pt x="32" y="34"/>
                  </a:lnTo>
                  <a:lnTo>
                    <a:pt x="22" y="28"/>
                  </a:lnTo>
                  <a:lnTo>
                    <a:pt x="26" y="36"/>
                  </a:lnTo>
                  <a:lnTo>
                    <a:pt x="22" y="44"/>
                  </a:lnTo>
                  <a:lnTo>
                    <a:pt x="0" y="36"/>
                  </a:lnTo>
                  <a:lnTo>
                    <a:pt x="20" y="48"/>
                  </a:lnTo>
                  <a:lnTo>
                    <a:pt x="20" y="52"/>
                  </a:lnTo>
                  <a:lnTo>
                    <a:pt x="6" y="52"/>
                  </a:lnTo>
                  <a:lnTo>
                    <a:pt x="20" y="54"/>
                  </a:lnTo>
                  <a:lnTo>
                    <a:pt x="22" y="60"/>
                  </a:lnTo>
                  <a:lnTo>
                    <a:pt x="10" y="66"/>
                  </a:lnTo>
                  <a:lnTo>
                    <a:pt x="22" y="64"/>
                  </a:lnTo>
                  <a:lnTo>
                    <a:pt x="24" y="66"/>
                  </a:lnTo>
                  <a:lnTo>
                    <a:pt x="12" y="84"/>
                  </a:lnTo>
                  <a:lnTo>
                    <a:pt x="24" y="70"/>
                  </a:lnTo>
                  <a:lnTo>
                    <a:pt x="28" y="74"/>
                  </a:lnTo>
                  <a:lnTo>
                    <a:pt x="22" y="84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100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100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2" y="106"/>
                  </a:lnTo>
                  <a:lnTo>
                    <a:pt x="48" y="78"/>
                  </a:lnTo>
                  <a:lnTo>
                    <a:pt x="50" y="76"/>
                  </a:lnTo>
                  <a:lnTo>
                    <a:pt x="62" y="98"/>
                  </a:lnTo>
                  <a:lnTo>
                    <a:pt x="54" y="76"/>
                  </a:lnTo>
                  <a:lnTo>
                    <a:pt x="56" y="74"/>
                  </a:lnTo>
                  <a:lnTo>
                    <a:pt x="66" y="86"/>
                  </a:lnTo>
                  <a:lnTo>
                    <a:pt x="58" y="72"/>
                  </a:lnTo>
                  <a:lnTo>
                    <a:pt x="60" y="70"/>
                  </a:lnTo>
                  <a:lnTo>
                    <a:pt x="78" y="76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92" y="72"/>
                  </a:lnTo>
                  <a:lnTo>
                    <a:pt x="66" y="60"/>
                  </a:lnTo>
                  <a:lnTo>
                    <a:pt x="66" y="58"/>
                  </a:lnTo>
                  <a:lnTo>
                    <a:pt x="92" y="52"/>
                  </a:lnTo>
                  <a:lnTo>
                    <a:pt x="66" y="54"/>
                  </a:lnTo>
                  <a:lnTo>
                    <a:pt x="64" y="50"/>
                  </a:lnTo>
                  <a:lnTo>
                    <a:pt x="80" y="40"/>
                  </a:lnTo>
                  <a:lnTo>
                    <a:pt x="64" y="46"/>
                  </a:lnTo>
                  <a:lnTo>
                    <a:pt x="60" y="42"/>
                  </a:lnTo>
                  <a:lnTo>
                    <a:pt x="74" y="18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60" y="14"/>
                  </a:lnTo>
                  <a:lnTo>
                    <a:pt x="52" y="34"/>
                  </a:lnTo>
                  <a:lnTo>
                    <a:pt x="48" y="32"/>
                  </a:lnTo>
                  <a:lnTo>
                    <a:pt x="52" y="0"/>
                  </a:lnTo>
                  <a:lnTo>
                    <a:pt x="44" y="30"/>
                  </a:lnTo>
                  <a:lnTo>
                    <a:pt x="4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390"/>
            <p:cNvSpPr>
              <a:spLocks/>
            </p:cNvSpPr>
            <p:nvPr/>
          </p:nvSpPr>
          <p:spPr bwMode="auto">
            <a:xfrm>
              <a:off x="2952296" y="3820886"/>
              <a:ext cx="73025" cy="82550"/>
            </a:xfrm>
            <a:custGeom>
              <a:avLst/>
              <a:gdLst>
                <a:gd name="T0" fmla="*/ 0 w 46"/>
                <a:gd name="T1" fmla="*/ 32 h 52"/>
                <a:gd name="T2" fmla="*/ 0 w 46"/>
                <a:gd name="T3" fmla="*/ 32 h 52"/>
                <a:gd name="T4" fmla="*/ 4 w 46"/>
                <a:gd name="T5" fmla="*/ 42 h 52"/>
                <a:gd name="T6" fmla="*/ 10 w 46"/>
                <a:gd name="T7" fmla="*/ 48 h 52"/>
                <a:gd name="T8" fmla="*/ 18 w 46"/>
                <a:gd name="T9" fmla="*/ 52 h 52"/>
                <a:gd name="T10" fmla="*/ 28 w 46"/>
                <a:gd name="T11" fmla="*/ 52 h 52"/>
                <a:gd name="T12" fmla="*/ 28 w 46"/>
                <a:gd name="T13" fmla="*/ 52 h 52"/>
                <a:gd name="T14" fmla="*/ 38 w 46"/>
                <a:gd name="T15" fmla="*/ 48 h 52"/>
                <a:gd name="T16" fmla="*/ 44 w 46"/>
                <a:gd name="T17" fmla="*/ 42 h 52"/>
                <a:gd name="T18" fmla="*/ 46 w 46"/>
                <a:gd name="T19" fmla="*/ 32 h 52"/>
                <a:gd name="T20" fmla="*/ 46 w 46"/>
                <a:gd name="T21" fmla="*/ 22 h 52"/>
                <a:gd name="T22" fmla="*/ 46 w 46"/>
                <a:gd name="T23" fmla="*/ 22 h 52"/>
                <a:gd name="T24" fmla="*/ 42 w 46"/>
                <a:gd name="T25" fmla="*/ 12 h 52"/>
                <a:gd name="T26" fmla="*/ 36 w 46"/>
                <a:gd name="T27" fmla="*/ 6 h 52"/>
                <a:gd name="T28" fmla="*/ 28 w 46"/>
                <a:gd name="T29" fmla="*/ 2 h 52"/>
                <a:gd name="T30" fmla="*/ 18 w 46"/>
                <a:gd name="T31" fmla="*/ 0 h 52"/>
                <a:gd name="T32" fmla="*/ 18 w 46"/>
                <a:gd name="T33" fmla="*/ 0 h 52"/>
                <a:gd name="T34" fmla="*/ 10 w 46"/>
                <a:gd name="T35" fmla="*/ 4 h 52"/>
                <a:gd name="T36" fmla="*/ 2 w 46"/>
                <a:gd name="T37" fmla="*/ 12 h 52"/>
                <a:gd name="T38" fmla="*/ 0 w 46"/>
                <a:gd name="T39" fmla="*/ 22 h 52"/>
                <a:gd name="T40" fmla="*/ 0 w 46"/>
                <a:gd name="T41" fmla="*/ 32 h 52"/>
                <a:gd name="T42" fmla="*/ 0 w 46"/>
                <a:gd name="T4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2">
                  <a:moveTo>
                    <a:pt x="0" y="32"/>
                  </a:moveTo>
                  <a:lnTo>
                    <a:pt x="0" y="32"/>
                  </a:lnTo>
                  <a:lnTo>
                    <a:pt x="4" y="42"/>
                  </a:lnTo>
                  <a:lnTo>
                    <a:pt x="10" y="48"/>
                  </a:lnTo>
                  <a:lnTo>
                    <a:pt x="18" y="5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8" y="48"/>
                  </a:lnTo>
                  <a:lnTo>
                    <a:pt x="44" y="42"/>
                  </a:lnTo>
                  <a:lnTo>
                    <a:pt x="46" y="3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391"/>
            <p:cNvSpPr>
              <a:spLocks/>
            </p:cNvSpPr>
            <p:nvPr/>
          </p:nvSpPr>
          <p:spPr bwMode="auto">
            <a:xfrm>
              <a:off x="2787196" y="3852636"/>
              <a:ext cx="38100" cy="53975"/>
            </a:xfrm>
            <a:custGeom>
              <a:avLst/>
              <a:gdLst>
                <a:gd name="T0" fmla="*/ 6 w 24"/>
                <a:gd name="T1" fmla="*/ 34 h 34"/>
                <a:gd name="T2" fmla="*/ 24 w 24"/>
                <a:gd name="T3" fmla="*/ 30 h 34"/>
                <a:gd name="T4" fmla="*/ 18 w 24"/>
                <a:gd name="T5" fmla="*/ 0 h 34"/>
                <a:gd name="T6" fmla="*/ 0 w 24"/>
                <a:gd name="T7" fmla="*/ 4 h 34"/>
                <a:gd name="T8" fmla="*/ 6 w 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6" y="34"/>
                  </a:moveTo>
                  <a:lnTo>
                    <a:pt x="24" y="30"/>
                  </a:lnTo>
                  <a:lnTo>
                    <a:pt x="18" y="0"/>
                  </a:lnTo>
                  <a:lnTo>
                    <a:pt x="0" y="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392"/>
            <p:cNvSpPr>
              <a:spLocks/>
            </p:cNvSpPr>
            <p:nvPr/>
          </p:nvSpPr>
          <p:spPr bwMode="auto">
            <a:xfrm>
              <a:off x="2787196" y="3852636"/>
              <a:ext cx="38100" cy="53975"/>
            </a:xfrm>
            <a:custGeom>
              <a:avLst/>
              <a:gdLst>
                <a:gd name="T0" fmla="*/ 6 w 24"/>
                <a:gd name="T1" fmla="*/ 34 h 34"/>
                <a:gd name="T2" fmla="*/ 24 w 24"/>
                <a:gd name="T3" fmla="*/ 30 h 34"/>
                <a:gd name="T4" fmla="*/ 18 w 24"/>
                <a:gd name="T5" fmla="*/ 0 h 34"/>
                <a:gd name="T6" fmla="*/ 0 w 24"/>
                <a:gd name="T7" fmla="*/ 4 h 34"/>
                <a:gd name="T8" fmla="*/ 6 w 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6" y="34"/>
                  </a:moveTo>
                  <a:lnTo>
                    <a:pt x="24" y="30"/>
                  </a:lnTo>
                  <a:lnTo>
                    <a:pt x="18" y="0"/>
                  </a:lnTo>
                  <a:lnTo>
                    <a:pt x="0" y="4"/>
                  </a:lnTo>
                  <a:lnTo>
                    <a:pt x="6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393"/>
            <p:cNvSpPr>
              <a:spLocks/>
            </p:cNvSpPr>
            <p:nvPr/>
          </p:nvSpPr>
          <p:spPr bwMode="auto">
            <a:xfrm>
              <a:off x="2825296" y="3751036"/>
              <a:ext cx="193675" cy="212725"/>
            </a:xfrm>
            <a:custGeom>
              <a:avLst/>
              <a:gdLst>
                <a:gd name="T0" fmla="*/ 0 w 122"/>
                <a:gd name="T1" fmla="*/ 78 h 134"/>
                <a:gd name="T2" fmla="*/ 0 w 122"/>
                <a:gd name="T3" fmla="*/ 78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2 h 134"/>
                <a:gd name="T20" fmla="*/ 74 w 122"/>
                <a:gd name="T21" fmla="*/ 132 h 134"/>
                <a:gd name="T22" fmla="*/ 86 w 122"/>
                <a:gd name="T23" fmla="*/ 128 h 134"/>
                <a:gd name="T24" fmla="*/ 96 w 122"/>
                <a:gd name="T25" fmla="*/ 122 h 134"/>
                <a:gd name="T26" fmla="*/ 104 w 122"/>
                <a:gd name="T27" fmla="*/ 114 h 134"/>
                <a:gd name="T28" fmla="*/ 112 w 122"/>
                <a:gd name="T29" fmla="*/ 104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68 h 134"/>
                <a:gd name="T36" fmla="*/ 120 w 122"/>
                <a:gd name="T37" fmla="*/ 54 h 134"/>
                <a:gd name="T38" fmla="*/ 120 w 122"/>
                <a:gd name="T39" fmla="*/ 54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2 w 122"/>
                <a:gd name="T49" fmla="*/ 6 h 134"/>
                <a:gd name="T50" fmla="*/ 72 w 122"/>
                <a:gd name="T51" fmla="*/ 0 h 134"/>
                <a:gd name="T52" fmla="*/ 60 w 122"/>
                <a:gd name="T53" fmla="*/ 0 h 134"/>
                <a:gd name="T54" fmla="*/ 48 w 122"/>
                <a:gd name="T55" fmla="*/ 0 h 134"/>
                <a:gd name="T56" fmla="*/ 48 w 122"/>
                <a:gd name="T57" fmla="*/ 0 h 134"/>
                <a:gd name="T58" fmla="*/ 36 w 122"/>
                <a:gd name="T59" fmla="*/ 4 h 134"/>
                <a:gd name="T60" fmla="*/ 26 w 122"/>
                <a:gd name="T61" fmla="*/ 10 h 134"/>
                <a:gd name="T62" fmla="*/ 16 w 122"/>
                <a:gd name="T63" fmla="*/ 18 h 134"/>
                <a:gd name="T64" fmla="*/ 10 w 122"/>
                <a:gd name="T65" fmla="*/ 28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4 h 134"/>
                <a:gd name="T72" fmla="*/ 0 w 122"/>
                <a:gd name="T73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0" y="78"/>
                  </a:moveTo>
                  <a:lnTo>
                    <a:pt x="0" y="78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2"/>
                  </a:lnTo>
                  <a:lnTo>
                    <a:pt x="74" y="132"/>
                  </a:lnTo>
                  <a:lnTo>
                    <a:pt x="86" y="128"/>
                  </a:lnTo>
                  <a:lnTo>
                    <a:pt x="96" y="122"/>
                  </a:lnTo>
                  <a:lnTo>
                    <a:pt x="104" y="114"/>
                  </a:lnTo>
                  <a:lnTo>
                    <a:pt x="112" y="104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394"/>
            <p:cNvSpPr>
              <a:spLocks/>
            </p:cNvSpPr>
            <p:nvPr/>
          </p:nvSpPr>
          <p:spPr bwMode="auto">
            <a:xfrm>
              <a:off x="2825296" y="3751036"/>
              <a:ext cx="193675" cy="212725"/>
            </a:xfrm>
            <a:custGeom>
              <a:avLst/>
              <a:gdLst>
                <a:gd name="T0" fmla="*/ 0 w 122"/>
                <a:gd name="T1" fmla="*/ 78 h 134"/>
                <a:gd name="T2" fmla="*/ 0 w 122"/>
                <a:gd name="T3" fmla="*/ 78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2 h 134"/>
                <a:gd name="T20" fmla="*/ 74 w 122"/>
                <a:gd name="T21" fmla="*/ 132 h 134"/>
                <a:gd name="T22" fmla="*/ 86 w 122"/>
                <a:gd name="T23" fmla="*/ 128 h 134"/>
                <a:gd name="T24" fmla="*/ 96 w 122"/>
                <a:gd name="T25" fmla="*/ 122 h 134"/>
                <a:gd name="T26" fmla="*/ 104 w 122"/>
                <a:gd name="T27" fmla="*/ 114 h 134"/>
                <a:gd name="T28" fmla="*/ 112 w 122"/>
                <a:gd name="T29" fmla="*/ 104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68 h 134"/>
                <a:gd name="T36" fmla="*/ 120 w 122"/>
                <a:gd name="T37" fmla="*/ 54 h 134"/>
                <a:gd name="T38" fmla="*/ 120 w 122"/>
                <a:gd name="T39" fmla="*/ 54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2 w 122"/>
                <a:gd name="T49" fmla="*/ 6 h 134"/>
                <a:gd name="T50" fmla="*/ 72 w 122"/>
                <a:gd name="T51" fmla="*/ 0 h 134"/>
                <a:gd name="T52" fmla="*/ 60 w 122"/>
                <a:gd name="T53" fmla="*/ 0 h 134"/>
                <a:gd name="T54" fmla="*/ 48 w 122"/>
                <a:gd name="T55" fmla="*/ 0 h 134"/>
                <a:gd name="T56" fmla="*/ 48 w 122"/>
                <a:gd name="T57" fmla="*/ 0 h 134"/>
                <a:gd name="T58" fmla="*/ 36 w 122"/>
                <a:gd name="T59" fmla="*/ 4 h 134"/>
                <a:gd name="T60" fmla="*/ 26 w 122"/>
                <a:gd name="T61" fmla="*/ 10 h 134"/>
                <a:gd name="T62" fmla="*/ 16 w 122"/>
                <a:gd name="T63" fmla="*/ 18 h 134"/>
                <a:gd name="T64" fmla="*/ 10 w 122"/>
                <a:gd name="T65" fmla="*/ 28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4 h 134"/>
                <a:gd name="T72" fmla="*/ 0 w 122"/>
                <a:gd name="T73" fmla="*/ 7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0" y="78"/>
                  </a:moveTo>
                  <a:lnTo>
                    <a:pt x="0" y="78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2"/>
                  </a:lnTo>
                  <a:lnTo>
                    <a:pt x="74" y="132"/>
                  </a:lnTo>
                  <a:lnTo>
                    <a:pt x="86" y="128"/>
                  </a:lnTo>
                  <a:lnTo>
                    <a:pt x="96" y="122"/>
                  </a:lnTo>
                  <a:lnTo>
                    <a:pt x="104" y="114"/>
                  </a:lnTo>
                  <a:lnTo>
                    <a:pt x="112" y="104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68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395"/>
            <p:cNvSpPr>
              <a:spLocks/>
            </p:cNvSpPr>
            <p:nvPr/>
          </p:nvSpPr>
          <p:spPr bwMode="auto">
            <a:xfrm>
              <a:off x="2726871" y="3865336"/>
              <a:ext cx="41275" cy="53975"/>
            </a:xfrm>
            <a:custGeom>
              <a:avLst/>
              <a:gdLst>
                <a:gd name="T0" fmla="*/ 6 w 26"/>
                <a:gd name="T1" fmla="*/ 34 h 34"/>
                <a:gd name="T2" fmla="*/ 26 w 26"/>
                <a:gd name="T3" fmla="*/ 30 h 34"/>
                <a:gd name="T4" fmla="*/ 20 w 26"/>
                <a:gd name="T5" fmla="*/ 0 h 34"/>
                <a:gd name="T6" fmla="*/ 0 w 26"/>
                <a:gd name="T7" fmla="*/ 4 h 34"/>
                <a:gd name="T8" fmla="*/ 6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6" y="34"/>
                  </a:moveTo>
                  <a:lnTo>
                    <a:pt x="26" y="30"/>
                  </a:lnTo>
                  <a:lnTo>
                    <a:pt x="20" y="0"/>
                  </a:lnTo>
                  <a:lnTo>
                    <a:pt x="0" y="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D2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396"/>
            <p:cNvSpPr>
              <a:spLocks/>
            </p:cNvSpPr>
            <p:nvPr/>
          </p:nvSpPr>
          <p:spPr bwMode="auto">
            <a:xfrm>
              <a:off x="2745921" y="3846286"/>
              <a:ext cx="50800" cy="82550"/>
            </a:xfrm>
            <a:custGeom>
              <a:avLst/>
              <a:gdLst>
                <a:gd name="T0" fmla="*/ 10 w 32"/>
                <a:gd name="T1" fmla="*/ 52 h 52"/>
                <a:gd name="T2" fmla="*/ 32 w 32"/>
                <a:gd name="T3" fmla="*/ 46 h 52"/>
                <a:gd name="T4" fmla="*/ 24 w 32"/>
                <a:gd name="T5" fmla="*/ 0 h 52"/>
                <a:gd name="T6" fmla="*/ 0 w 32"/>
                <a:gd name="T7" fmla="*/ 4 h 52"/>
                <a:gd name="T8" fmla="*/ 10 w 3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2">
                  <a:moveTo>
                    <a:pt x="10" y="52"/>
                  </a:moveTo>
                  <a:lnTo>
                    <a:pt x="32" y="46"/>
                  </a:lnTo>
                  <a:lnTo>
                    <a:pt x="24" y="0"/>
                  </a:lnTo>
                  <a:lnTo>
                    <a:pt x="0" y="4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397"/>
            <p:cNvSpPr>
              <a:spLocks/>
            </p:cNvSpPr>
            <p:nvPr/>
          </p:nvSpPr>
          <p:spPr bwMode="auto">
            <a:xfrm>
              <a:off x="2745921" y="3846286"/>
              <a:ext cx="50800" cy="82550"/>
            </a:xfrm>
            <a:custGeom>
              <a:avLst/>
              <a:gdLst>
                <a:gd name="T0" fmla="*/ 10 w 32"/>
                <a:gd name="T1" fmla="*/ 52 h 52"/>
                <a:gd name="T2" fmla="*/ 32 w 32"/>
                <a:gd name="T3" fmla="*/ 46 h 52"/>
                <a:gd name="T4" fmla="*/ 24 w 32"/>
                <a:gd name="T5" fmla="*/ 0 h 52"/>
                <a:gd name="T6" fmla="*/ 0 w 32"/>
                <a:gd name="T7" fmla="*/ 4 h 52"/>
                <a:gd name="T8" fmla="*/ 10 w 3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2">
                  <a:moveTo>
                    <a:pt x="10" y="52"/>
                  </a:moveTo>
                  <a:lnTo>
                    <a:pt x="32" y="46"/>
                  </a:lnTo>
                  <a:lnTo>
                    <a:pt x="24" y="0"/>
                  </a:lnTo>
                  <a:lnTo>
                    <a:pt x="0" y="4"/>
                  </a:lnTo>
                  <a:lnTo>
                    <a:pt x="10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400"/>
            <p:cNvSpPr>
              <a:spLocks/>
            </p:cNvSpPr>
            <p:nvPr/>
          </p:nvSpPr>
          <p:spPr bwMode="auto">
            <a:xfrm>
              <a:off x="2799896" y="3754211"/>
              <a:ext cx="193675" cy="212725"/>
            </a:xfrm>
            <a:custGeom>
              <a:avLst/>
              <a:gdLst>
                <a:gd name="T0" fmla="*/ 2 w 122"/>
                <a:gd name="T1" fmla="*/ 80 h 134"/>
                <a:gd name="T2" fmla="*/ 2 w 122"/>
                <a:gd name="T3" fmla="*/ 80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4 h 134"/>
                <a:gd name="T20" fmla="*/ 74 w 122"/>
                <a:gd name="T21" fmla="*/ 134 h 134"/>
                <a:gd name="T22" fmla="*/ 86 w 122"/>
                <a:gd name="T23" fmla="*/ 130 h 134"/>
                <a:gd name="T24" fmla="*/ 96 w 122"/>
                <a:gd name="T25" fmla="*/ 124 h 134"/>
                <a:gd name="T26" fmla="*/ 106 w 122"/>
                <a:gd name="T27" fmla="*/ 116 h 134"/>
                <a:gd name="T28" fmla="*/ 112 w 122"/>
                <a:gd name="T29" fmla="*/ 106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70 h 134"/>
                <a:gd name="T36" fmla="*/ 120 w 122"/>
                <a:gd name="T37" fmla="*/ 56 h 134"/>
                <a:gd name="T38" fmla="*/ 120 w 122"/>
                <a:gd name="T39" fmla="*/ 56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4 w 122"/>
                <a:gd name="T49" fmla="*/ 6 h 134"/>
                <a:gd name="T50" fmla="*/ 72 w 122"/>
                <a:gd name="T51" fmla="*/ 2 h 134"/>
                <a:gd name="T52" fmla="*/ 60 w 122"/>
                <a:gd name="T53" fmla="*/ 0 h 134"/>
                <a:gd name="T54" fmla="*/ 48 w 122"/>
                <a:gd name="T55" fmla="*/ 2 h 134"/>
                <a:gd name="T56" fmla="*/ 48 w 122"/>
                <a:gd name="T57" fmla="*/ 2 h 134"/>
                <a:gd name="T58" fmla="*/ 36 w 122"/>
                <a:gd name="T59" fmla="*/ 6 h 134"/>
                <a:gd name="T60" fmla="*/ 26 w 122"/>
                <a:gd name="T61" fmla="*/ 12 h 134"/>
                <a:gd name="T62" fmla="*/ 16 w 122"/>
                <a:gd name="T63" fmla="*/ 20 h 134"/>
                <a:gd name="T64" fmla="*/ 10 w 122"/>
                <a:gd name="T65" fmla="*/ 30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6 h 134"/>
                <a:gd name="T72" fmla="*/ 2 w 122"/>
                <a:gd name="T73" fmla="*/ 8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2" y="80"/>
                  </a:moveTo>
                  <a:lnTo>
                    <a:pt x="2" y="80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86" y="130"/>
                  </a:lnTo>
                  <a:lnTo>
                    <a:pt x="96" y="124"/>
                  </a:lnTo>
                  <a:lnTo>
                    <a:pt x="106" y="116"/>
                  </a:lnTo>
                  <a:lnTo>
                    <a:pt x="112" y="106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70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4" y="6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10" y="30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close/>
                </a:path>
              </a:pathLst>
            </a:custGeom>
            <a:solidFill>
              <a:srgbClr val="A8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401"/>
            <p:cNvSpPr>
              <a:spLocks/>
            </p:cNvSpPr>
            <p:nvPr/>
          </p:nvSpPr>
          <p:spPr bwMode="auto">
            <a:xfrm>
              <a:off x="2799896" y="3754211"/>
              <a:ext cx="193675" cy="212725"/>
            </a:xfrm>
            <a:custGeom>
              <a:avLst/>
              <a:gdLst>
                <a:gd name="T0" fmla="*/ 2 w 122"/>
                <a:gd name="T1" fmla="*/ 80 h 134"/>
                <a:gd name="T2" fmla="*/ 2 w 122"/>
                <a:gd name="T3" fmla="*/ 80 h 134"/>
                <a:gd name="T4" fmla="*/ 4 w 122"/>
                <a:gd name="T5" fmla="*/ 92 h 134"/>
                <a:gd name="T6" fmla="*/ 10 w 122"/>
                <a:gd name="T7" fmla="*/ 104 h 134"/>
                <a:gd name="T8" fmla="*/ 18 w 122"/>
                <a:gd name="T9" fmla="*/ 114 h 134"/>
                <a:gd name="T10" fmla="*/ 28 w 122"/>
                <a:gd name="T11" fmla="*/ 122 h 134"/>
                <a:gd name="T12" fmla="*/ 38 w 122"/>
                <a:gd name="T13" fmla="*/ 128 h 134"/>
                <a:gd name="T14" fmla="*/ 50 w 122"/>
                <a:gd name="T15" fmla="*/ 132 h 134"/>
                <a:gd name="T16" fmla="*/ 62 w 122"/>
                <a:gd name="T17" fmla="*/ 134 h 134"/>
                <a:gd name="T18" fmla="*/ 74 w 122"/>
                <a:gd name="T19" fmla="*/ 134 h 134"/>
                <a:gd name="T20" fmla="*/ 74 w 122"/>
                <a:gd name="T21" fmla="*/ 134 h 134"/>
                <a:gd name="T22" fmla="*/ 86 w 122"/>
                <a:gd name="T23" fmla="*/ 130 h 134"/>
                <a:gd name="T24" fmla="*/ 96 w 122"/>
                <a:gd name="T25" fmla="*/ 124 h 134"/>
                <a:gd name="T26" fmla="*/ 106 w 122"/>
                <a:gd name="T27" fmla="*/ 116 h 134"/>
                <a:gd name="T28" fmla="*/ 112 w 122"/>
                <a:gd name="T29" fmla="*/ 106 h 134"/>
                <a:gd name="T30" fmla="*/ 118 w 122"/>
                <a:gd name="T31" fmla="*/ 94 h 134"/>
                <a:gd name="T32" fmla="*/ 120 w 122"/>
                <a:gd name="T33" fmla="*/ 82 h 134"/>
                <a:gd name="T34" fmla="*/ 122 w 122"/>
                <a:gd name="T35" fmla="*/ 70 h 134"/>
                <a:gd name="T36" fmla="*/ 120 w 122"/>
                <a:gd name="T37" fmla="*/ 56 h 134"/>
                <a:gd name="T38" fmla="*/ 120 w 122"/>
                <a:gd name="T39" fmla="*/ 56 h 134"/>
                <a:gd name="T40" fmla="*/ 116 w 122"/>
                <a:gd name="T41" fmla="*/ 42 h 134"/>
                <a:gd name="T42" fmla="*/ 110 w 122"/>
                <a:gd name="T43" fmla="*/ 30 h 134"/>
                <a:gd name="T44" fmla="*/ 102 w 122"/>
                <a:gd name="T45" fmla="*/ 20 h 134"/>
                <a:gd name="T46" fmla="*/ 94 w 122"/>
                <a:gd name="T47" fmla="*/ 12 h 134"/>
                <a:gd name="T48" fmla="*/ 84 w 122"/>
                <a:gd name="T49" fmla="*/ 6 h 134"/>
                <a:gd name="T50" fmla="*/ 72 w 122"/>
                <a:gd name="T51" fmla="*/ 2 h 134"/>
                <a:gd name="T52" fmla="*/ 60 w 122"/>
                <a:gd name="T53" fmla="*/ 0 h 134"/>
                <a:gd name="T54" fmla="*/ 48 w 122"/>
                <a:gd name="T55" fmla="*/ 2 h 134"/>
                <a:gd name="T56" fmla="*/ 48 w 122"/>
                <a:gd name="T57" fmla="*/ 2 h 134"/>
                <a:gd name="T58" fmla="*/ 36 w 122"/>
                <a:gd name="T59" fmla="*/ 6 h 134"/>
                <a:gd name="T60" fmla="*/ 26 w 122"/>
                <a:gd name="T61" fmla="*/ 12 h 134"/>
                <a:gd name="T62" fmla="*/ 16 w 122"/>
                <a:gd name="T63" fmla="*/ 20 h 134"/>
                <a:gd name="T64" fmla="*/ 10 w 122"/>
                <a:gd name="T65" fmla="*/ 30 h 134"/>
                <a:gd name="T66" fmla="*/ 4 w 122"/>
                <a:gd name="T67" fmla="*/ 40 h 134"/>
                <a:gd name="T68" fmla="*/ 0 w 122"/>
                <a:gd name="T69" fmla="*/ 52 h 134"/>
                <a:gd name="T70" fmla="*/ 0 w 122"/>
                <a:gd name="T71" fmla="*/ 66 h 134"/>
                <a:gd name="T72" fmla="*/ 2 w 122"/>
                <a:gd name="T73" fmla="*/ 8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34">
                  <a:moveTo>
                    <a:pt x="2" y="80"/>
                  </a:moveTo>
                  <a:lnTo>
                    <a:pt x="2" y="80"/>
                  </a:lnTo>
                  <a:lnTo>
                    <a:pt x="4" y="92"/>
                  </a:lnTo>
                  <a:lnTo>
                    <a:pt x="10" y="104"/>
                  </a:lnTo>
                  <a:lnTo>
                    <a:pt x="18" y="114"/>
                  </a:lnTo>
                  <a:lnTo>
                    <a:pt x="28" y="122"/>
                  </a:lnTo>
                  <a:lnTo>
                    <a:pt x="38" y="128"/>
                  </a:lnTo>
                  <a:lnTo>
                    <a:pt x="50" y="132"/>
                  </a:lnTo>
                  <a:lnTo>
                    <a:pt x="62" y="134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86" y="130"/>
                  </a:lnTo>
                  <a:lnTo>
                    <a:pt x="96" y="124"/>
                  </a:lnTo>
                  <a:lnTo>
                    <a:pt x="106" y="116"/>
                  </a:lnTo>
                  <a:lnTo>
                    <a:pt x="112" y="106"/>
                  </a:lnTo>
                  <a:lnTo>
                    <a:pt x="118" y="94"/>
                  </a:lnTo>
                  <a:lnTo>
                    <a:pt x="120" y="82"/>
                  </a:lnTo>
                  <a:lnTo>
                    <a:pt x="122" y="70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16" y="42"/>
                  </a:lnTo>
                  <a:lnTo>
                    <a:pt x="110" y="30"/>
                  </a:lnTo>
                  <a:lnTo>
                    <a:pt x="102" y="20"/>
                  </a:lnTo>
                  <a:lnTo>
                    <a:pt x="94" y="12"/>
                  </a:lnTo>
                  <a:lnTo>
                    <a:pt x="84" y="6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10" y="30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402"/>
            <p:cNvSpPr>
              <a:spLocks/>
            </p:cNvSpPr>
            <p:nvPr/>
          </p:nvSpPr>
          <p:spPr bwMode="auto">
            <a:xfrm>
              <a:off x="2806246" y="3763736"/>
              <a:ext cx="177800" cy="196850"/>
            </a:xfrm>
            <a:custGeom>
              <a:avLst/>
              <a:gdLst>
                <a:gd name="T0" fmla="*/ 2 w 112"/>
                <a:gd name="T1" fmla="*/ 72 h 124"/>
                <a:gd name="T2" fmla="*/ 2 w 112"/>
                <a:gd name="T3" fmla="*/ 72 h 124"/>
                <a:gd name="T4" fmla="*/ 6 w 112"/>
                <a:gd name="T5" fmla="*/ 84 h 124"/>
                <a:gd name="T6" fmla="*/ 12 w 112"/>
                <a:gd name="T7" fmla="*/ 96 h 124"/>
                <a:gd name="T8" fmla="*/ 18 w 112"/>
                <a:gd name="T9" fmla="*/ 104 h 124"/>
                <a:gd name="T10" fmla="*/ 26 w 112"/>
                <a:gd name="T11" fmla="*/ 112 h 124"/>
                <a:gd name="T12" fmla="*/ 36 w 112"/>
                <a:gd name="T13" fmla="*/ 118 h 124"/>
                <a:gd name="T14" fmla="*/ 46 w 112"/>
                <a:gd name="T15" fmla="*/ 122 h 124"/>
                <a:gd name="T16" fmla="*/ 58 w 112"/>
                <a:gd name="T17" fmla="*/ 124 h 124"/>
                <a:gd name="T18" fmla="*/ 68 w 112"/>
                <a:gd name="T19" fmla="*/ 122 h 124"/>
                <a:gd name="T20" fmla="*/ 68 w 112"/>
                <a:gd name="T21" fmla="*/ 122 h 124"/>
                <a:gd name="T22" fmla="*/ 80 w 112"/>
                <a:gd name="T23" fmla="*/ 118 h 124"/>
                <a:gd name="T24" fmla="*/ 90 w 112"/>
                <a:gd name="T25" fmla="*/ 112 h 124"/>
                <a:gd name="T26" fmla="*/ 98 w 112"/>
                <a:gd name="T27" fmla="*/ 106 h 124"/>
                <a:gd name="T28" fmla="*/ 104 w 112"/>
                <a:gd name="T29" fmla="*/ 96 h 124"/>
                <a:gd name="T30" fmla="*/ 108 w 112"/>
                <a:gd name="T31" fmla="*/ 86 h 124"/>
                <a:gd name="T32" fmla="*/ 112 w 112"/>
                <a:gd name="T33" fmla="*/ 74 h 124"/>
                <a:gd name="T34" fmla="*/ 112 w 112"/>
                <a:gd name="T35" fmla="*/ 62 h 124"/>
                <a:gd name="T36" fmla="*/ 112 w 112"/>
                <a:gd name="T37" fmla="*/ 50 h 124"/>
                <a:gd name="T38" fmla="*/ 112 w 112"/>
                <a:gd name="T39" fmla="*/ 50 h 124"/>
                <a:gd name="T40" fmla="*/ 108 w 112"/>
                <a:gd name="T41" fmla="*/ 38 h 124"/>
                <a:gd name="T42" fmla="*/ 102 w 112"/>
                <a:gd name="T43" fmla="*/ 28 h 124"/>
                <a:gd name="T44" fmla="*/ 96 w 112"/>
                <a:gd name="T45" fmla="*/ 18 h 124"/>
                <a:gd name="T46" fmla="*/ 86 w 112"/>
                <a:gd name="T47" fmla="*/ 12 h 124"/>
                <a:gd name="T48" fmla="*/ 78 w 112"/>
                <a:gd name="T49" fmla="*/ 6 h 124"/>
                <a:gd name="T50" fmla="*/ 66 w 112"/>
                <a:gd name="T51" fmla="*/ 2 h 124"/>
                <a:gd name="T52" fmla="*/ 56 w 112"/>
                <a:gd name="T53" fmla="*/ 0 h 124"/>
                <a:gd name="T54" fmla="*/ 44 w 112"/>
                <a:gd name="T55" fmla="*/ 2 h 124"/>
                <a:gd name="T56" fmla="*/ 44 w 112"/>
                <a:gd name="T57" fmla="*/ 2 h 124"/>
                <a:gd name="T58" fmla="*/ 34 w 112"/>
                <a:gd name="T59" fmla="*/ 4 h 124"/>
                <a:gd name="T60" fmla="*/ 24 w 112"/>
                <a:gd name="T61" fmla="*/ 10 h 124"/>
                <a:gd name="T62" fmla="*/ 16 w 112"/>
                <a:gd name="T63" fmla="*/ 18 h 124"/>
                <a:gd name="T64" fmla="*/ 10 w 112"/>
                <a:gd name="T65" fmla="*/ 26 h 124"/>
                <a:gd name="T66" fmla="*/ 4 w 112"/>
                <a:gd name="T67" fmla="*/ 36 h 124"/>
                <a:gd name="T68" fmla="*/ 2 w 112"/>
                <a:gd name="T69" fmla="*/ 48 h 124"/>
                <a:gd name="T70" fmla="*/ 0 w 112"/>
                <a:gd name="T71" fmla="*/ 60 h 124"/>
                <a:gd name="T72" fmla="*/ 2 w 112"/>
                <a:gd name="T73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124">
                  <a:moveTo>
                    <a:pt x="2" y="72"/>
                  </a:moveTo>
                  <a:lnTo>
                    <a:pt x="2" y="72"/>
                  </a:lnTo>
                  <a:lnTo>
                    <a:pt x="6" y="84"/>
                  </a:lnTo>
                  <a:lnTo>
                    <a:pt x="12" y="96"/>
                  </a:lnTo>
                  <a:lnTo>
                    <a:pt x="18" y="104"/>
                  </a:lnTo>
                  <a:lnTo>
                    <a:pt x="26" y="112"/>
                  </a:lnTo>
                  <a:lnTo>
                    <a:pt x="36" y="118"/>
                  </a:lnTo>
                  <a:lnTo>
                    <a:pt x="46" y="122"/>
                  </a:lnTo>
                  <a:lnTo>
                    <a:pt x="58" y="12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80" y="118"/>
                  </a:lnTo>
                  <a:lnTo>
                    <a:pt x="90" y="112"/>
                  </a:lnTo>
                  <a:lnTo>
                    <a:pt x="98" y="106"/>
                  </a:lnTo>
                  <a:lnTo>
                    <a:pt x="104" y="96"/>
                  </a:lnTo>
                  <a:lnTo>
                    <a:pt x="108" y="86"/>
                  </a:lnTo>
                  <a:lnTo>
                    <a:pt x="112" y="74"/>
                  </a:lnTo>
                  <a:lnTo>
                    <a:pt x="112" y="6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08" y="38"/>
                  </a:lnTo>
                  <a:lnTo>
                    <a:pt x="102" y="28"/>
                  </a:lnTo>
                  <a:lnTo>
                    <a:pt x="96" y="18"/>
                  </a:lnTo>
                  <a:lnTo>
                    <a:pt x="86" y="12"/>
                  </a:lnTo>
                  <a:lnTo>
                    <a:pt x="78" y="6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2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403"/>
            <p:cNvSpPr>
              <a:spLocks/>
            </p:cNvSpPr>
            <p:nvPr/>
          </p:nvSpPr>
          <p:spPr bwMode="auto">
            <a:xfrm>
              <a:off x="2806246" y="3763736"/>
              <a:ext cx="177800" cy="196850"/>
            </a:xfrm>
            <a:custGeom>
              <a:avLst/>
              <a:gdLst>
                <a:gd name="T0" fmla="*/ 2 w 112"/>
                <a:gd name="T1" fmla="*/ 72 h 124"/>
                <a:gd name="T2" fmla="*/ 2 w 112"/>
                <a:gd name="T3" fmla="*/ 72 h 124"/>
                <a:gd name="T4" fmla="*/ 6 w 112"/>
                <a:gd name="T5" fmla="*/ 84 h 124"/>
                <a:gd name="T6" fmla="*/ 12 w 112"/>
                <a:gd name="T7" fmla="*/ 96 h 124"/>
                <a:gd name="T8" fmla="*/ 18 w 112"/>
                <a:gd name="T9" fmla="*/ 104 h 124"/>
                <a:gd name="T10" fmla="*/ 26 w 112"/>
                <a:gd name="T11" fmla="*/ 112 h 124"/>
                <a:gd name="T12" fmla="*/ 36 w 112"/>
                <a:gd name="T13" fmla="*/ 118 h 124"/>
                <a:gd name="T14" fmla="*/ 46 w 112"/>
                <a:gd name="T15" fmla="*/ 122 h 124"/>
                <a:gd name="T16" fmla="*/ 58 w 112"/>
                <a:gd name="T17" fmla="*/ 124 h 124"/>
                <a:gd name="T18" fmla="*/ 68 w 112"/>
                <a:gd name="T19" fmla="*/ 122 h 124"/>
                <a:gd name="T20" fmla="*/ 68 w 112"/>
                <a:gd name="T21" fmla="*/ 122 h 124"/>
                <a:gd name="T22" fmla="*/ 80 w 112"/>
                <a:gd name="T23" fmla="*/ 118 h 124"/>
                <a:gd name="T24" fmla="*/ 90 w 112"/>
                <a:gd name="T25" fmla="*/ 112 h 124"/>
                <a:gd name="T26" fmla="*/ 98 w 112"/>
                <a:gd name="T27" fmla="*/ 106 h 124"/>
                <a:gd name="T28" fmla="*/ 104 w 112"/>
                <a:gd name="T29" fmla="*/ 96 h 124"/>
                <a:gd name="T30" fmla="*/ 108 w 112"/>
                <a:gd name="T31" fmla="*/ 86 h 124"/>
                <a:gd name="T32" fmla="*/ 112 w 112"/>
                <a:gd name="T33" fmla="*/ 74 h 124"/>
                <a:gd name="T34" fmla="*/ 112 w 112"/>
                <a:gd name="T35" fmla="*/ 62 h 124"/>
                <a:gd name="T36" fmla="*/ 112 w 112"/>
                <a:gd name="T37" fmla="*/ 50 h 124"/>
                <a:gd name="T38" fmla="*/ 112 w 112"/>
                <a:gd name="T39" fmla="*/ 50 h 124"/>
                <a:gd name="T40" fmla="*/ 108 w 112"/>
                <a:gd name="T41" fmla="*/ 38 h 124"/>
                <a:gd name="T42" fmla="*/ 102 w 112"/>
                <a:gd name="T43" fmla="*/ 28 h 124"/>
                <a:gd name="T44" fmla="*/ 96 w 112"/>
                <a:gd name="T45" fmla="*/ 18 h 124"/>
                <a:gd name="T46" fmla="*/ 86 w 112"/>
                <a:gd name="T47" fmla="*/ 12 h 124"/>
                <a:gd name="T48" fmla="*/ 78 w 112"/>
                <a:gd name="T49" fmla="*/ 6 h 124"/>
                <a:gd name="T50" fmla="*/ 66 w 112"/>
                <a:gd name="T51" fmla="*/ 2 h 124"/>
                <a:gd name="T52" fmla="*/ 56 w 112"/>
                <a:gd name="T53" fmla="*/ 0 h 124"/>
                <a:gd name="T54" fmla="*/ 44 w 112"/>
                <a:gd name="T55" fmla="*/ 2 h 124"/>
                <a:gd name="T56" fmla="*/ 44 w 112"/>
                <a:gd name="T57" fmla="*/ 2 h 124"/>
                <a:gd name="T58" fmla="*/ 34 w 112"/>
                <a:gd name="T59" fmla="*/ 4 h 124"/>
                <a:gd name="T60" fmla="*/ 24 w 112"/>
                <a:gd name="T61" fmla="*/ 10 h 124"/>
                <a:gd name="T62" fmla="*/ 16 w 112"/>
                <a:gd name="T63" fmla="*/ 18 h 124"/>
                <a:gd name="T64" fmla="*/ 10 w 112"/>
                <a:gd name="T65" fmla="*/ 26 h 124"/>
                <a:gd name="T66" fmla="*/ 4 w 112"/>
                <a:gd name="T67" fmla="*/ 36 h 124"/>
                <a:gd name="T68" fmla="*/ 2 w 112"/>
                <a:gd name="T69" fmla="*/ 48 h 124"/>
                <a:gd name="T70" fmla="*/ 0 w 112"/>
                <a:gd name="T71" fmla="*/ 60 h 124"/>
                <a:gd name="T72" fmla="*/ 2 w 112"/>
                <a:gd name="T73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124">
                  <a:moveTo>
                    <a:pt x="2" y="72"/>
                  </a:moveTo>
                  <a:lnTo>
                    <a:pt x="2" y="72"/>
                  </a:lnTo>
                  <a:lnTo>
                    <a:pt x="6" y="84"/>
                  </a:lnTo>
                  <a:lnTo>
                    <a:pt x="12" y="96"/>
                  </a:lnTo>
                  <a:lnTo>
                    <a:pt x="18" y="104"/>
                  </a:lnTo>
                  <a:lnTo>
                    <a:pt x="26" y="112"/>
                  </a:lnTo>
                  <a:lnTo>
                    <a:pt x="36" y="118"/>
                  </a:lnTo>
                  <a:lnTo>
                    <a:pt x="46" y="122"/>
                  </a:lnTo>
                  <a:lnTo>
                    <a:pt x="58" y="12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80" y="118"/>
                  </a:lnTo>
                  <a:lnTo>
                    <a:pt x="90" y="112"/>
                  </a:lnTo>
                  <a:lnTo>
                    <a:pt x="98" y="106"/>
                  </a:lnTo>
                  <a:lnTo>
                    <a:pt x="104" y="96"/>
                  </a:lnTo>
                  <a:lnTo>
                    <a:pt x="108" y="86"/>
                  </a:lnTo>
                  <a:lnTo>
                    <a:pt x="112" y="74"/>
                  </a:lnTo>
                  <a:lnTo>
                    <a:pt x="112" y="62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08" y="38"/>
                  </a:lnTo>
                  <a:lnTo>
                    <a:pt x="102" y="28"/>
                  </a:lnTo>
                  <a:lnTo>
                    <a:pt x="96" y="18"/>
                  </a:lnTo>
                  <a:lnTo>
                    <a:pt x="86" y="12"/>
                  </a:lnTo>
                  <a:lnTo>
                    <a:pt x="78" y="6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2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404"/>
            <p:cNvSpPr>
              <a:spLocks/>
            </p:cNvSpPr>
            <p:nvPr/>
          </p:nvSpPr>
          <p:spPr bwMode="auto">
            <a:xfrm>
              <a:off x="2812596" y="3766911"/>
              <a:ext cx="168275" cy="187325"/>
            </a:xfrm>
            <a:custGeom>
              <a:avLst/>
              <a:gdLst>
                <a:gd name="T0" fmla="*/ 0 w 106"/>
                <a:gd name="T1" fmla="*/ 70 h 118"/>
                <a:gd name="T2" fmla="*/ 0 w 106"/>
                <a:gd name="T3" fmla="*/ 70 h 118"/>
                <a:gd name="T4" fmla="*/ 4 w 106"/>
                <a:gd name="T5" fmla="*/ 82 h 118"/>
                <a:gd name="T6" fmla="*/ 10 w 106"/>
                <a:gd name="T7" fmla="*/ 92 h 118"/>
                <a:gd name="T8" fmla="*/ 16 w 106"/>
                <a:gd name="T9" fmla="*/ 100 h 118"/>
                <a:gd name="T10" fmla="*/ 24 w 106"/>
                <a:gd name="T11" fmla="*/ 108 h 118"/>
                <a:gd name="T12" fmla="*/ 34 w 106"/>
                <a:gd name="T13" fmla="*/ 114 h 118"/>
                <a:gd name="T14" fmla="*/ 44 w 106"/>
                <a:gd name="T15" fmla="*/ 116 h 118"/>
                <a:gd name="T16" fmla="*/ 54 w 106"/>
                <a:gd name="T17" fmla="*/ 118 h 118"/>
                <a:gd name="T18" fmla="*/ 64 w 106"/>
                <a:gd name="T19" fmla="*/ 118 h 118"/>
                <a:gd name="T20" fmla="*/ 64 w 106"/>
                <a:gd name="T21" fmla="*/ 118 h 118"/>
                <a:gd name="T22" fmla="*/ 74 w 106"/>
                <a:gd name="T23" fmla="*/ 114 h 118"/>
                <a:gd name="T24" fmla="*/ 84 w 106"/>
                <a:gd name="T25" fmla="*/ 108 h 118"/>
                <a:gd name="T26" fmla="*/ 92 w 106"/>
                <a:gd name="T27" fmla="*/ 102 h 118"/>
                <a:gd name="T28" fmla="*/ 98 w 106"/>
                <a:gd name="T29" fmla="*/ 92 h 118"/>
                <a:gd name="T30" fmla="*/ 102 w 106"/>
                <a:gd name="T31" fmla="*/ 84 h 118"/>
                <a:gd name="T32" fmla="*/ 106 w 106"/>
                <a:gd name="T33" fmla="*/ 72 h 118"/>
                <a:gd name="T34" fmla="*/ 106 w 106"/>
                <a:gd name="T35" fmla="*/ 60 h 118"/>
                <a:gd name="T36" fmla="*/ 104 w 106"/>
                <a:gd name="T37" fmla="*/ 50 h 118"/>
                <a:gd name="T38" fmla="*/ 104 w 106"/>
                <a:gd name="T39" fmla="*/ 50 h 118"/>
                <a:gd name="T40" fmla="*/ 102 w 106"/>
                <a:gd name="T41" fmla="*/ 38 h 118"/>
                <a:gd name="T42" fmla="*/ 96 w 106"/>
                <a:gd name="T43" fmla="*/ 28 h 118"/>
                <a:gd name="T44" fmla="*/ 90 w 106"/>
                <a:gd name="T45" fmla="*/ 18 h 118"/>
                <a:gd name="T46" fmla="*/ 82 w 106"/>
                <a:gd name="T47" fmla="*/ 12 h 118"/>
                <a:gd name="T48" fmla="*/ 72 w 106"/>
                <a:gd name="T49" fmla="*/ 6 h 118"/>
                <a:gd name="T50" fmla="*/ 62 w 106"/>
                <a:gd name="T51" fmla="*/ 2 h 118"/>
                <a:gd name="T52" fmla="*/ 52 w 106"/>
                <a:gd name="T53" fmla="*/ 0 h 118"/>
                <a:gd name="T54" fmla="*/ 42 w 106"/>
                <a:gd name="T55" fmla="*/ 2 h 118"/>
                <a:gd name="T56" fmla="*/ 42 w 106"/>
                <a:gd name="T57" fmla="*/ 2 h 118"/>
                <a:gd name="T58" fmla="*/ 30 w 106"/>
                <a:gd name="T59" fmla="*/ 6 h 118"/>
                <a:gd name="T60" fmla="*/ 22 w 106"/>
                <a:gd name="T61" fmla="*/ 10 h 118"/>
                <a:gd name="T62" fmla="*/ 14 w 106"/>
                <a:gd name="T63" fmla="*/ 18 h 118"/>
                <a:gd name="T64" fmla="*/ 8 w 106"/>
                <a:gd name="T65" fmla="*/ 26 h 118"/>
                <a:gd name="T66" fmla="*/ 2 w 106"/>
                <a:gd name="T67" fmla="*/ 36 h 118"/>
                <a:gd name="T68" fmla="*/ 0 w 106"/>
                <a:gd name="T69" fmla="*/ 46 h 118"/>
                <a:gd name="T70" fmla="*/ 0 w 106"/>
                <a:gd name="T71" fmla="*/ 58 h 118"/>
                <a:gd name="T72" fmla="*/ 0 w 106"/>
                <a:gd name="T73" fmla="*/ 7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" h="118">
                  <a:moveTo>
                    <a:pt x="0" y="70"/>
                  </a:moveTo>
                  <a:lnTo>
                    <a:pt x="0" y="70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0"/>
                  </a:lnTo>
                  <a:lnTo>
                    <a:pt x="24" y="108"/>
                  </a:lnTo>
                  <a:lnTo>
                    <a:pt x="34" y="114"/>
                  </a:lnTo>
                  <a:lnTo>
                    <a:pt x="44" y="116"/>
                  </a:lnTo>
                  <a:lnTo>
                    <a:pt x="54" y="118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74" y="114"/>
                  </a:lnTo>
                  <a:lnTo>
                    <a:pt x="84" y="108"/>
                  </a:lnTo>
                  <a:lnTo>
                    <a:pt x="92" y="102"/>
                  </a:lnTo>
                  <a:lnTo>
                    <a:pt x="98" y="92"/>
                  </a:lnTo>
                  <a:lnTo>
                    <a:pt x="102" y="84"/>
                  </a:lnTo>
                  <a:lnTo>
                    <a:pt x="106" y="72"/>
                  </a:lnTo>
                  <a:lnTo>
                    <a:pt x="106" y="60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38"/>
                  </a:lnTo>
                  <a:lnTo>
                    <a:pt x="96" y="28"/>
                  </a:lnTo>
                  <a:lnTo>
                    <a:pt x="90" y="18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30" y="6"/>
                  </a:lnTo>
                  <a:lnTo>
                    <a:pt x="22" y="10"/>
                  </a:lnTo>
                  <a:lnTo>
                    <a:pt x="14" y="18"/>
                  </a:lnTo>
                  <a:lnTo>
                    <a:pt x="8" y="26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405"/>
            <p:cNvSpPr>
              <a:spLocks/>
            </p:cNvSpPr>
            <p:nvPr/>
          </p:nvSpPr>
          <p:spPr bwMode="auto">
            <a:xfrm>
              <a:off x="2812596" y="3766911"/>
              <a:ext cx="168275" cy="187325"/>
            </a:xfrm>
            <a:custGeom>
              <a:avLst/>
              <a:gdLst>
                <a:gd name="T0" fmla="*/ 0 w 106"/>
                <a:gd name="T1" fmla="*/ 70 h 118"/>
                <a:gd name="T2" fmla="*/ 0 w 106"/>
                <a:gd name="T3" fmla="*/ 70 h 118"/>
                <a:gd name="T4" fmla="*/ 4 w 106"/>
                <a:gd name="T5" fmla="*/ 82 h 118"/>
                <a:gd name="T6" fmla="*/ 10 w 106"/>
                <a:gd name="T7" fmla="*/ 92 h 118"/>
                <a:gd name="T8" fmla="*/ 16 w 106"/>
                <a:gd name="T9" fmla="*/ 100 h 118"/>
                <a:gd name="T10" fmla="*/ 24 w 106"/>
                <a:gd name="T11" fmla="*/ 108 h 118"/>
                <a:gd name="T12" fmla="*/ 34 w 106"/>
                <a:gd name="T13" fmla="*/ 114 h 118"/>
                <a:gd name="T14" fmla="*/ 44 w 106"/>
                <a:gd name="T15" fmla="*/ 116 h 118"/>
                <a:gd name="T16" fmla="*/ 54 w 106"/>
                <a:gd name="T17" fmla="*/ 118 h 118"/>
                <a:gd name="T18" fmla="*/ 64 w 106"/>
                <a:gd name="T19" fmla="*/ 118 h 118"/>
                <a:gd name="T20" fmla="*/ 64 w 106"/>
                <a:gd name="T21" fmla="*/ 118 h 118"/>
                <a:gd name="T22" fmla="*/ 74 w 106"/>
                <a:gd name="T23" fmla="*/ 114 h 118"/>
                <a:gd name="T24" fmla="*/ 84 w 106"/>
                <a:gd name="T25" fmla="*/ 108 h 118"/>
                <a:gd name="T26" fmla="*/ 92 w 106"/>
                <a:gd name="T27" fmla="*/ 102 h 118"/>
                <a:gd name="T28" fmla="*/ 98 w 106"/>
                <a:gd name="T29" fmla="*/ 92 h 118"/>
                <a:gd name="T30" fmla="*/ 102 w 106"/>
                <a:gd name="T31" fmla="*/ 84 h 118"/>
                <a:gd name="T32" fmla="*/ 106 w 106"/>
                <a:gd name="T33" fmla="*/ 72 h 118"/>
                <a:gd name="T34" fmla="*/ 106 w 106"/>
                <a:gd name="T35" fmla="*/ 60 h 118"/>
                <a:gd name="T36" fmla="*/ 104 w 106"/>
                <a:gd name="T37" fmla="*/ 50 h 118"/>
                <a:gd name="T38" fmla="*/ 104 w 106"/>
                <a:gd name="T39" fmla="*/ 50 h 118"/>
                <a:gd name="T40" fmla="*/ 102 w 106"/>
                <a:gd name="T41" fmla="*/ 38 h 118"/>
                <a:gd name="T42" fmla="*/ 96 w 106"/>
                <a:gd name="T43" fmla="*/ 28 h 118"/>
                <a:gd name="T44" fmla="*/ 90 w 106"/>
                <a:gd name="T45" fmla="*/ 18 h 118"/>
                <a:gd name="T46" fmla="*/ 82 w 106"/>
                <a:gd name="T47" fmla="*/ 12 h 118"/>
                <a:gd name="T48" fmla="*/ 72 w 106"/>
                <a:gd name="T49" fmla="*/ 6 h 118"/>
                <a:gd name="T50" fmla="*/ 62 w 106"/>
                <a:gd name="T51" fmla="*/ 2 h 118"/>
                <a:gd name="T52" fmla="*/ 52 w 106"/>
                <a:gd name="T53" fmla="*/ 0 h 118"/>
                <a:gd name="T54" fmla="*/ 42 w 106"/>
                <a:gd name="T55" fmla="*/ 2 h 118"/>
                <a:gd name="T56" fmla="*/ 42 w 106"/>
                <a:gd name="T57" fmla="*/ 2 h 118"/>
                <a:gd name="T58" fmla="*/ 30 w 106"/>
                <a:gd name="T59" fmla="*/ 6 h 118"/>
                <a:gd name="T60" fmla="*/ 22 w 106"/>
                <a:gd name="T61" fmla="*/ 10 h 118"/>
                <a:gd name="T62" fmla="*/ 14 w 106"/>
                <a:gd name="T63" fmla="*/ 18 h 118"/>
                <a:gd name="T64" fmla="*/ 8 w 106"/>
                <a:gd name="T65" fmla="*/ 26 h 118"/>
                <a:gd name="T66" fmla="*/ 2 w 106"/>
                <a:gd name="T67" fmla="*/ 36 h 118"/>
                <a:gd name="T68" fmla="*/ 0 w 106"/>
                <a:gd name="T69" fmla="*/ 46 h 118"/>
                <a:gd name="T70" fmla="*/ 0 w 106"/>
                <a:gd name="T71" fmla="*/ 58 h 118"/>
                <a:gd name="T72" fmla="*/ 0 w 106"/>
                <a:gd name="T73" fmla="*/ 7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" h="118">
                  <a:moveTo>
                    <a:pt x="0" y="70"/>
                  </a:moveTo>
                  <a:lnTo>
                    <a:pt x="0" y="70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0"/>
                  </a:lnTo>
                  <a:lnTo>
                    <a:pt x="24" y="108"/>
                  </a:lnTo>
                  <a:lnTo>
                    <a:pt x="34" y="114"/>
                  </a:lnTo>
                  <a:lnTo>
                    <a:pt x="44" y="116"/>
                  </a:lnTo>
                  <a:lnTo>
                    <a:pt x="54" y="118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74" y="114"/>
                  </a:lnTo>
                  <a:lnTo>
                    <a:pt x="84" y="108"/>
                  </a:lnTo>
                  <a:lnTo>
                    <a:pt x="92" y="102"/>
                  </a:lnTo>
                  <a:lnTo>
                    <a:pt x="98" y="92"/>
                  </a:lnTo>
                  <a:lnTo>
                    <a:pt x="102" y="84"/>
                  </a:lnTo>
                  <a:lnTo>
                    <a:pt x="106" y="72"/>
                  </a:lnTo>
                  <a:lnTo>
                    <a:pt x="106" y="60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38"/>
                  </a:lnTo>
                  <a:lnTo>
                    <a:pt x="96" y="28"/>
                  </a:lnTo>
                  <a:lnTo>
                    <a:pt x="90" y="18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30" y="6"/>
                  </a:lnTo>
                  <a:lnTo>
                    <a:pt x="22" y="10"/>
                  </a:lnTo>
                  <a:lnTo>
                    <a:pt x="14" y="18"/>
                  </a:lnTo>
                  <a:lnTo>
                    <a:pt x="8" y="26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407"/>
            <p:cNvSpPr>
              <a:spLocks/>
            </p:cNvSpPr>
            <p:nvPr/>
          </p:nvSpPr>
          <p:spPr bwMode="auto">
            <a:xfrm>
              <a:off x="2822121" y="3779611"/>
              <a:ext cx="149225" cy="165100"/>
            </a:xfrm>
            <a:custGeom>
              <a:avLst/>
              <a:gdLst>
                <a:gd name="T0" fmla="*/ 0 w 94"/>
                <a:gd name="T1" fmla="*/ 60 h 104"/>
                <a:gd name="T2" fmla="*/ 0 w 94"/>
                <a:gd name="T3" fmla="*/ 60 h 104"/>
                <a:gd name="T4" fmla="*/ 4 w 94"/>
                <a:gd name="T5" fmla="*/ 72 h 104"/>
                <a:gd name="T6" fmla="*/ 8 w 94"/>
                <a:gd name="T7" fmla="*/ 80 h 104"/>
                <a:gd name="T8" fmla="*/ 14 w 94"/>
                <a:gd name="T9" fmla="*/ 88 h 104"/>
                <a:gd name="T10" fmla="*/ 22 w 94"/>
                <a:gd name="T11" fmla="*/ 94 h 104"/>
                <a:gd name="T12" fmla="*/ 30 w 94"/>
                <a:gd name="T13" fmla="*/ 100 h 104"/>
                <a:gd name="T14" fmla="*/ 38 w 94"/>
                <a:gd name="T15" fmla="*/ 102 h 104"/>
                <a:gd name="T16" fmla="*/ 48 w 94"/>
                <a:gd name="T17" fmla="*/ 104 h 104"/>
                <a:gd name="T18" fmla="*/ 58 w 94"/>
                <a:gd name="T19" fmla="*/ 102 h 104"/>
                <a:gd name="T20" fmla="*/ 58 w 94"/>
                <a:gd name="T21" fmla="*/ 102 h 104"/>
                <a:gd name="T22" fmla="*/ 66 w 94"/>
                <a:gd name="T23" fmla="*/ 100 h 104"/>
                <a:gd name="T24" fmla="*/ 74 w 94"/>
                <a:gd name="T25" fmla="*/ 96 h 104"/>
                <a:gd name="T26" fmla="*/ 82 w 94"/>
                <a:gd name="T27" fmla="*/ 88 h 104"/>
                <a:gd name="T28" fmla="*/ 86 w 94"/>
                <a:gd name="T29" fmla="*/ 82 h 104"/>
                <a:gd name="T30" fmla="*/ 90 w 94"/>
                <a:gd name="T31" fmla="*/ 72 h 104"/>
                <a:gd name="T32" fmla="*/ 94 w 94"/>
                <a:gd name="T33" fmla="*/ 62 h 104"/>
                <a:gd name="T34" fmla="*/ 94 w 94"/>
                <a:gd name="T35" fmla="*/ 52 h 104"/>
                <a:gd name="T36" fmla="*/ 94 w 94"/>
                <a:gd name="T37" fmla="*/ 42 h 104"/>
                <a:gd name="T38" fmla="*/ 94 w 94"/>
                <a:gd name="T39" fmla="*/ 42 h 104"/>
                <a:gd name="T40" fmla="*/ 90 w 94"/>
                <a:gd name="T41" fmla="*/ 32 h 104"/>
                <a:gd name="T42" fmla="*/ 86 w 94"/>
                <a:gd name="T43" fmla="*/ 24 h 104"/>
                <a:gd name="T44" fmla="*/ 80 w 94"/>
                <a:gd name="T45" fmla="*/ 16 h 104"/>
                <a:gd name="T46" fmla="*/ 72 w 94"/>
                <a:gd name="T47" fmla="*/ 8 h 104"/>
                <a:gd name="T48" fmla="*/ 64 w 94"/>
                <a:gd name="T49" fmla="*/ 4 h 104"/>
                <a:gd name="T50" fmla="*/ 56 w 94"/>
                <a:gd name="T51" fmla="*/ 0 h 104"/>
                <a:gd name="T52" fmla="*/ 46 w 94"/>
                <a:gd name="T53" fmla="*/ 0 h 104"/>
                <a:gd name="T54" fmla="*/ 36 w 94"/>
                <a:gd name="T55" fmla="*/ 0 h 104"/>
                <a:gd name="T56" fmla="*/ 36 w 94"/>
                <a:gd name="T57" fmla="*/ 0 h 104"/>
                <a:gd name="T58" fmla="*/ 28 w 94"/>
                <a:gd name="T59" fmla="*/ 4 h 104"/>
                <a:gd name="T60" fmla="*/ 20 w 94"/>
                <a:gd name="T61" fmla="*/ 8 h 104"/>
                <a:gd name="T62" fmla="*/ 12 w 94"/>
                <a:gd name="T63" fmla="*/ 14 h 104"/>
                <a:gd name="T64" fmla="*/ 6 w 94"/>
                <a:gd name="T65" fmla="*/ 22 h 104"/>
                <a:gd name="T66" fmla="*/ 2 w 94"/>
                <a:gd name="T67" fmla="*/ 30 h 104"/>
                <a:gd name="T68" fmla="*/ 0 w 94"/>
                <a:gd name="T69" fmla="*/ 40 h 104"/>
                <a:gd name="T70" fmla="*/ 0 w 94"/>
                <a:gd name="T71" fmla="*/ 50 h 104"/>
                <a:gd name="T72" fmla="*/ 0 w 94"/>
                <a:gd name="T73" fmla="*/ 6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104">
                  <a:moveTo>
                    <a:pt x="0" y="60"/>
                  </a:moveTo>
                  <a:lnTo>
                    <a:pt x="0" y="60"/>
                  </a:lnTo>
                  <a:lnTo>
                    <a:pt x="4" y="72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2" y="94"/>
                  </a:lnTo>
                  <a:lnTo>
                    <a:pt x="30" y="100"/>
                  </a:lnTo>
                  <a:lnTo>
                    <a:pt x="38" y="102"/>
                  </a:lnTo>
                  <a:lnTo>
                    <a:pt x="48" y="104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2" y="88"/>
                  </a:lnTo>
                  <a:lnTo>
                    <a:pt x="86" y="82"/>
                  </a:lnTo>
                  <a:lnTo>
                    <a:pt x="90" y="72"/>
                  </a:lnTo>
                  <a:lnTo>
                    <a:pt x="94" y="62"/>
                  </a:lnTo>
                  <a:lnTo>
                    <a:pt x="94" y="5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0" y="32"/>
                  </a:lnTo>
                  <a:lnTo>
                    <a:pt x="86" y="24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408"/>
            <p:cNvSpPr>
              <a:spLocks/>
            </p:cNvSpPr>
            <p:nvPr/>
          </p:nvSpPr>
          <p:spPr bwMode="auto">
            <a:xfrm>
              <a:off x="2822121" y="3779611"/>
              <a:ext cx="149225" cy="165100"/>
            </a:xfrm>
            <a:custGeom>
              <a:avLst/>
              <a:gdLst>
                <a:gd name="T0" fmla="*/ 0 w 94"/>
                <a:gd name="T1" fmla="*/ 60 h 104"/>
                <a:gd name="T2" fmla="*/ 0 w 94"/>
                <a:gd name="T3" fmla="*/ 60 h 104"/>
                <a:gd name="T4" fmla="*/ 4 w 94"/>
                <a:gd name="T5" fmla="*/ 72 h 104"/>
                <a:gd name="T6" fmla="*/ 8 w 94"/>
                <a:gd name="T7" fmla="*/ 80 h 104"/>
                <a:gd name="T8" fmla="*/ 14 w 94"/>
                <a:gd name="T9" fmla="*/ 88 h 104"/>
                <a:gd name="T10" fmla="*/ 22 w 94"/>
                <a:gd name="T11" fmla="*/ 94 h 104"/>
                <a:gd name="T12" fmla="*/ 30 w 94"/>
                <a:gd name="T13" fmla="*/ 100 h 104"/>
                <a:gd name="T14" fmla="*/ 38 w 94"/>
                <a:gd name="T15" fmla="*/ 102 h 104"/>
                <a:gd name="T16" fmla="*/ 48 w 94"/>
                <a:gd name="T17" fmla="*/ 104 h 104"/>
                <a:gd name="T18" fmla="*/ 58 w 94"/>
                <a:gd name="T19" fmla="*/ 102 h 104"/>
                <a:gd name="T20" fmla="*/ 58 w 94"/>
                <a:gd name="T21" fmla="*/ 102 h 104"/>
                <a:gd name="T22" fmla="*/ 66 w 94"/>
                <a:gd name="T23" fmla="*/ 100 h 104"/>
                <a:gd name="T24" fmla="*/ 74 w 94"/>
                <a:gd name="T25" fmla="*/ 96 h 104"/>
                <a:gd name="T26" fmla="*/ 82 w 94"/>
                <a:gd name="T27" fmla="*/ 88 h 104"/>
                <a:gd name="T28" fmla="*/ 86 w 94"/>
                <a:gd name="T29" fmla="*/ 82 h 104"/>
                <a:gd name="T30" fmla="*/ 90 w 94"/>
                <a:gd name="T31" fmla="*/ 72 h 104"/>
                <a:gd name="T32" fmla="*/ 94 w 94"/>
                <a:gd name="T33" fmla="*/ 62 h 104"/>
                <a:gd name="T34" fmla="*/ 94 w 94"/>
                <a:gd name="T35" fmla="*/ 52 h 104"/>
                <a:gd name="T36" fmla="*/ 94 w 94"/>
                <a:gd name="T37" fmla="*/ 42 h 104"/>
                <a:gd name="T38" fmla="*/ 94 w 94"/>
                <a:gd name="T39" fmla="*/ 42 h 104"/>
                <a:gd name="T40" fmla="*/ 90 w 94"/>
                <a:gd name="T41" fmla="*/ 32 h 104"/>
                <a:gd name="T42" fmla="*/ 86 w 94"/>
                <a:gd name="T43" fmla="*/ 24 h 104"/>
                <a:gd name="T44" fmla="*/ 80 w 94"/>
                <a:gd name="T45" fmla="*/ 16 h 104"/>
                <a:gd name="T46" fmla="*/ 72 w 94"/>
                <a:gd name="T47" fmla="*/ 8 h 104"/>
                <a:gd name="T48" fmla="*/ 64 w 94"/>
                <a:gd name="T49" fmla="*/ 4 h 104"/>
                <a:gd name="T50" fmla="*/ 56 w 94"/>
                <a:gd name="T51" fmla="*/ 0 h 104"/>
                <a:gd name="T52" fmla="*/ 46 w 94"/>
                <a:gd name="T53" fmla="*/ 0 h 104"/>
                <a:gd name="T54" fmla="*/ 36 w 94"/>
                <a:gd name="T55" fmla="*/ 0 h 104"/>
                <a:gd name="T56" fmla="*/ 36 w 94"/>
                <a:gd name="T57" fmla="*/ 0 h 104"/>
                <a:gd name="T58" fmla="*/ 28 w 94"/>
                <a:gd name="T59" fmla="*/ 4 h 104"/>
                <a:gd name="T60" fmla="*/ 20 w 94"/>
                <a:gd name="T61" fmla="*/ 8 h 104"/>
                <a:gd name="T62" fmla="*/ 12 w 94"/>
                <a:gd name="T63" fmla="*/ 14 h 104"/>
                <a:gd name="T64" fmla="*/ 6 w 94"/>
                <a:gd name="T65" fmla="*/ 22 h 104"/>
                <a:gd name="T66" fmla="*/ 2 w 94"/>
                <a:gd name="T67" fmla="*/ 30 h 104"/>
                <a:gd name="T68" fmla="*/ 0 w 94"/>
                <a:gd name="T69" fmla="*/ 40 h 104"/>
                <a:gd name="T70" fmla="*/ 0 w 94"/>
                <a:gd name="T71" fmla="*/ 50 h 104"/>
                <a:gd name="T72" fmla="*/ 0 w 94"/>
                <a:gd name="T73" fmla="*/ 6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104">
                  <a:moveTo>
                    <a:pt x="0" y="60"/>
                  </a:moveTo>
                  <a:lnTo>
                    <a:pt x="0" y="60"/>
                  </a:lnTo>
                  <a:lnTo>
                    <a:pt x="4" y="72"/>
                  </a:lnTo>
                  <a:lnTo>
                    <a:pt x="8" y="80"/>
                  </a:lnTo>
                  <a:lnTo>
                    <a:pt x="14" y="88"/>
                  </a:lnTo>
                  <a:lnTo>
                    <a:pt x="22" y="94"/>
                  </a:lnTo>
                  <a:lnTo>
                    <a:pt x="30" y="100"/>
                  </a:lnTo>
                  <a:lnTo>
                    <a:pt x="38" y="102"/>
                  </a:lnTo>
                  <a:lnTo>
                    <a:pt x="48" y="104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2" y="88"/>
                  </a:lnTo>
                  <a:lnTo>
                    <a:pt x="86" y="82"/>
                  </a:lnTo>
                  <a:lnTo>
                    <a:pt x="90" y="72"/>
                  </a:lnTo>
                  <a:lnTo>
                    <a:pt x="94" y="62"/>
                  </a:lnTo>
                  <a:lnTo>
                    <a:pt x="94" y="5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0" y="32"/>
                  </a:lnTo>
                  <a:lnTo>
                    <a:pt x="86" y="24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409"/>
            <p:cNvSpPr>
              <a:spLocks/>
            </p:cNvSpPr>
            <p:nvPr/>
          </p:nvSpPr>
          <p:spPr bwMode="auto">
            <a:xfrm>
              <a:off x="2866571" y="3827236"/>
              <a:ext cx="60325" cy="66675"/>
            </a:xfrm>
            <a:custGeom>
              <a:avLst/>
              <a:gdLst>
                <a:gd name="T0" fmla="*/ 0 w 38"/>
                <a:gd name="T1" fmla="*/ 26 h 42"/>
                <a:gd name="T2" fmla="*/ 0 w 38"/>
                <a:gd name="T3" fmla="*/ 26 h 42"/>
                <a:gd name="T4" fmla="*/ 4 w 38"/>
                <a:gd name="T5" fmla="*/ 34 h 42"/>
                <a:gd name="T6" fmla="*/ 8 w 38"/>
                <a:gd name="T7" fmla="*/ 38 h 42"/>
                <a:gd name="T8" fmla="*/ 16 w 38"/>
                <a:gd name="T9" fmla="*/ 42 h 42"/>
                <a:gd name="T10" fmla="*/ 22 w 38"/>
                <a:gd name="T11" fmla="*/ 42 h 42"/>
                <a:gd name="T12" fmla="*/ 22 w 38"/>
                <a:gd name="T13" fmla="*/ 42 h 42"/>
                <a:gd name="T14" fmla="*/ 30 w 38"/>
                <a:gd name="T15" fmla="*/ 40 h 42"/>
                <a:gd name="T16" fmla="*/ 34 w 38"/>
                <a:gd name="T17" fmla="*/ 34 h 42"/>
                <a:gd name="T18" fmla="*/ 38 w 38"/>
                <a:gd name="T19" fmla="*/ 26 h 42"/>
                <a:gd name="T20" fmla="*/ 38 w 38"/>
                <a:gd name="T21" fmla="*/ 18 h 42"/>
                <a:gd name="T22" fmla="*/ 38 w 38"/>
                <a:gd name="T23" fmla="*/ 18 h 42"/>
                <a:gd name="T24" fmla="*/ 34 w 38"/>
                <a:gd name="T25" fmla="*/ 10 h 42"/>
                <a:gd name="T26" fmla="*/ 30 w 38"/>
                <a:gd name="T27" fmla="*/ 4 h 42"/>
                <a:gd name="T28" fmla="*/ 22 w 38"/>
                <a:gd name="T29" fmla="*/ 2 h 42"/>
                <a:gd name="T30" fmla="*/ 14 w 38"/>
                <a:gd name="T31" fmla="*/ 0 h 42"/>
                <a:gd name="T32" fmla="*/ 14 w 38"/>
                <a:gd name="T33" fmla="*/ 0 h 42"/>
                <a:gd name="T34" fmla="*/ 8 w 38"/>
                <a:gd name="T35" fmla="*/ 4 h 42"/>
                <a:gd name="T36" fmla="*/ 2 w 38"/>
                <a:gd name="T37" fmla="*/ 10 h 42"/>
                <a:gd name="T38" fmla="*/ 0 w 38"/>
                <a:gd name="T39" fmla="*/ 16 h 42"/>
                <a:gd name="T40" fmla="*/ 0 w 38"/>
                <a:gd name="T41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42">
                  <a:moveTo>
                    <a:pt x="0" y="26"/>
                  </a:moveTo>
                  <a:lnTo>
                    <a:pt x="0" y="26"/>
                  </a:lnTo>
                  <a:lnTo>
                    <a:pt x="4" y="34"/>
                  </a:lnTo>
                  <a:lnTo>
                    <a:pt x="8" y="38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4" y="34"/>
                  </a:lnTo>
                  <a:lnTo>
                    <a:pt x="38" y="26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10"/>
            <p:cNvSpPr>
              <a:spLocks/>
            </p:cNvSpPr>
            <p:nvPr/>
          </p:nvSpPr>
          <p:spPr bwMode="auto">
            <a:xfrm>
              <a:off x="2866571" y="3827236"/>
              <a:ext cx="60325" cy="66675"/>
            </a:xfrm>
            <a:custGeom>
              <a:avLst/>
              <a:gdLst>
                <a:gd name="T0" fmla="*/ 0 w 38"/>
                <a:gd name="T1" fmla="*/ 26 h 42"/>
                <a:gd name="T2" fmla="*/ 0 w 38"/>
                <a:gd name="T3" fmla="*/ 26 h 42"/>
                <a:gd name="T4" fmla="*/ 4 w 38"/>
                <a:gd name="T5" fmla="*/ 34 h 42"/>
                <a:gd name="T6" fmla="*/ 8 w 38"/>
                <a:gd name="T7" fmla="*/ 38 h 42"/>
                <a:gd name="T8" fmla="*/ 16 w 38"/>
                <a:gd name="T9" fmla="*/ 42 h 42"/>
                <a:gd name="T10" fmla="*/ 22 w 38"/>
                <a:gd name="T11" fmla="*/ 42 h 42"/>
                <a:gd name="T12" fmla="*/ 22 w 38"/>
                <a:gd name="T13" fmla="*/ 42 h 42"/>
                <a:gd name="T14" fmla="*/ 30 w 38"/>
                <a:gd name="T15" fmla="*/ 40 h 42"/>
                <a:gd name="T16" fmla="*/ 34 w 38"/>
                <a:gd name="T17" fmla="*/ 34 h 42"/>
                <a:gd name="T18" fmla="*/ 38 w 38"/>
                <a:gd name="T19" fmla="*/ 26 h 42"/>
                <a:gd name="T20" fmla="*/ 38 w 38"/>
                <a:gd name="T21" fmla="*/ 18 h 42"/>
                <a:gd name="T22" fmla="*/ 38 w 38"/>
                <a:gd name="T23" fmla="*/ 18 h 42"/>
                <a:gd name="T24" fmla="*/ 34 w 38"/>
                <a:gd name="T25" fmla="*/ 10 h 42"/>
                <a:gd name="T26" fmla="*/ 30 w 38"/>
                <a:gd name="T27" fmla="*/ 4 h 42"/>
                <a:gd name="T28" fmla="*/ 22 w 38"/>
                <a:gd name="T29" fmla="*/ 2 h 42"/>
                <a:gd name="T30" fmla="*/ 14 w 38"/>
                <a:gd name="T31" fmla="*/ 0 h 42"/>
                <a:gd name="T32" fmla="*/ 14 w 38"/>
                <a:gd name="T33" fmla="*/ 0 h 42"/>
                <a:gd name="T34" fmla="*/ 8 w 38"/>
                <a:gd name="T35" fmla="*/ 4 h 42"/>
                <a:gd name="T36" fmla="*/ 2 w 38"/>
                <a:gd name="T37" fmla="*/ 10 h 42"/>
                <a:gd name="T38" fmla="*/ 0 w 38"/>
                <a:gd name="T39" fmla="*/ 16 h 42"/>
                <a:gd name="T40" fmla="*/ 0 w 38"/>
                <a:gd name="T41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42">
                  <a:moveTo>
                    <a:pt x="0" y="26"/>
                  </a:moveTo>
                  <a:lnTo>
                    <a:pt x="0" y="26"/>
                  </a:lnTo>
                  <a:lnTo>
                    <a:pt x="4" y="34"/>
                  </a:lnTo>
                  <a:lnTo>
                    <a:pt x="8" y="38"/>
                  </a:lnTo>
                  <a:lnTo>
                    <a:pt x="1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4" y="34"/>
                  </a:lnTo>
                  <a:lnTo>
                    <a:pt x="38" y="26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1"/>
            <p:cNvSpPr>
              <a:spLocks/>
            </p:cNvSpPr>
            <p:nvPr/>
          </p:nvSpPr>
          <p:spPr bwMode="auto">
            <a:xfrm>
              <a:off x="2809421" y="3903436"/>
              <a:ext cx="41275" cy="50800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0 h 32"/>
                <a:gd name="T4" fmla="*/ 0 w 26"/>
                <a:gd name="T5" fmla="*/ 0 h 32"/>
                <a:gd name="T6" fmla="*/ 4 w 26"/>
                <a:gd name="T7" fmla="*/ 10 h 32"/>
                <a:gd name="T8" fmla="*/ 10 w 26"/>
                <a:gd name="T9" fmla="*/ 18 h 32"/>
                <a:gd name="T10" fmla="*/ 18 w 26"/>
                <a:gd name="T11" fmla="*/ 26 h 32"/>
                <a:gd name="T12" fmla="*/ 26 w 26"/>
                <a:gd name="T13" fmla="*/ 32 h 32"/>
                <a:gd name="T14" fmla="*/ 26 w 26"/>
                <a:gd name="T15" fmla="*/ 32 h 32"/>
                <a:gd name="T16" fmla="*/ 26 w 26"/>
                <a:gd name="T17" fmla="*/ 32 h 32"/>
                <a:gd name="T18" fmla="*/ 18 w 26"/>
                <a:gd name="T19" fmla="*/ 26 h 32"/>
                <a:gd name="T20" fmla="*/ 12 w 26"/>
                <a:gd name="T21" fmla="*/ 18 h 32"/>
                <a:gd name="T22" fmla="*/ 4 w 26"/>
                <a:gd name="T23" fmla="*/ 10 h 32"/>
                <a:gd name="T24" fmla="*/ 0 w 26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18" y="26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18" y="26"/>
                  </a:lnTo>
                  <a:lnTo>
                    <a:pt x="12" y="18"/>
                  </a:lnTo>
                  <a:lnTo>
                    <a:pt x="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12"/>
            <p:cNvSpPr>
              <a:spLocks/>
            </p:cNvSpPr>
            <p:nvPr/>
          </p:nvSpPr>
          <p:spPr bwMode="auto">
            <a:xfrm>
              <a:off x="2809421" y="3903436"/>
              <a:ext cx="41275" cy="50800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0 h 32"/>
                <a:gd name="T4" fmla="*/ 0 w 26"/>
                <a:gd name="T5" fmla="*/ 0 h 32"/>
                <a:gd name="T6" fmla="*/ 4 w 26"/>
                <a:gd name="T7" fmla="*/ 10 h 32"/>
                <a:gd name="T8" fmla="*/ 10 w 26"/>
                <a:gd name="T9" fmla="*/ 18 h 32"/>
                <a:gd name="T10" fmla="*/ 18 w 26"/>
                <a:gd name="T11" fmla="*/ 26 h 32"/>
                <a:gd name="T12" fmla="*/ 26 w 26"/>
                <a:gd name="T13" fmla="*/ 32 h 32"/>
                <a:gd name="T14" fmla="*/ 26 w 26"/>
                <a:gd name="T15" fmla="*/ 32 h 32"/>
                <a:gd name="T16" fmla="*/ 26 w 26"/>
                <a:gd name="T17" fmla="*/ 32 h 32"/>
                <a:gd name="T18" fmla="*/ 18 w 26"/>
                <a:gd name="T19" fmla="*/ 26 h 32"/>
                <a:gd name="T20" fmla="*/ 12 w 26"/>
                <a:gd name="T21" fmla="*/ 18 h 32"/>
                <a:gd name="T22" fmla="*/ 4 w 26"/>
                <a:gd name="T23" fmla="*/ 10 h 32"/>
                <a:gd name="T24" fmla="*/ 0 w 26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18" y="26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18" y="26"/>
                  </a:lnTo>
                  <a:lnTo>
                    <a:pt x="12" y="18"/>
                  </a:lnTo>
                  <a:lnTo>
                    <a:pt x="4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13"/>
            <p:cNvSpPr>
              <a:spLocks/>
            </p:cNvSpPr>
            <p:nvPr/>
          </p:nvSpPr>
          <p:spPr bwMode="auto">
            <a:xfrm>
              <a:off x="2850696" y="3954236"/>
              <a:ext cx="85725" cy="15875"/>
            </a:xfrm>
            <a:custGeom>
              <a:avLst/>
              <a:gdLst>
                <a:gd name="T0" fmla="*/ 0 w 54"/>
                <a:gd name="T1" fmla="*/ 0 h 10"/>
                <a:gd name="T2" fmla="*/ 0 w 54"/>
                <a:gd name="T3" fmla="*/ 0 h 10"/>
                <a:gd name="T4" fmla="*/ 0 w 54"/>
                <a:gd name="T5" fmla="*/ 0 h 10"/>
                <a:gd name="T6" fmla="*/ 14 w 54"/>
                <a:gd name="T7" fmla="*/ 8 h 10"/>
                <a:gd name="T8" fmla="*/ 22 w 54"/>
                <a:gd name="T9" fmla="*/ 8 h 10"/>
                <a:gd name="T10" fmla="*/ 32 w 54"/>
                <a:gd name="T11" fmla="*/ 10 h 10"/>
                <a:gd name="T12" fmla="*/ 32 w 54"/>
                <a:gd name="T13" fmla="*/ 10 h 10"/>
                <a:gd name="T14" fmla="*/ 42 w 54"/>
                <a:gd name="T15" fmla="*/ 8 h 10"/>
                <a:gd name="T16" fmla="*/ 42 w 54"/>
                <a:gd name="T17" fmla="*/ 8 h 10"/>
                <a:gd name="T18" fmla="*/ 54 w 54"/>
                <a:gd name="T19" fmla="*/ 6 h 10"/>
                <a:gd name="T20" fmla="*/ 54 w 54"/>
                <a:gd name="T21" fmla="*/ 6 h 10"/>
                <a:gd name="T22" fmla="*/ 50 w 54"/>
                <a:gd name="T23" fmla="*/ 6 h 10"/>
                <a:gd name="T24" fmla="*/ 50 w 54"/>
                <a:gd name="T25" fmla="*/ 6 h 10"/>
                <a:gd name="T26" fmla="*/ 42 w 54"/>
                <a:gd name="T27" fmla="*/ 8 h 10"/>
                <a:gd name="T28" fmla="*/ 42 w 54"/>
                <a:gd name="T29" fmla="*/ 8 h 10"/>
                <a:gd name="T30" fmla="*/ 32 w 54"/>
                <a:gd name="T31" fmla="*/ 8 h 10"/>
                <a:gd name="T32" fmla="*/ 32 w 54"/>
                <a:gd name="T33" fmla="*/ 8 h 10"/>
                <a:gd name="T34" fmla="*/ 16 w 54"/>
                <a:gd name="T35" fmla="*/ 6 h 10"/>
                <a:gd name="T36" fmla="*/ 0 w 54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" y="8"/>
                  </a:lnTo>
                  <a:lnTo>
                    <a:pt x="22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1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14"/>
            <p:cNvSpPr>
              <a:spLocks/>
            </p:cNvSpPr>
            <p:nvPr/>
          </p:nvSpPr>
          <p:spPr bwMode="auto">
            <a:xfrm>
              <a:off x="2850696" y="3954236"/>
              <a:ext cx="85725" cy="15875"/>
            </a:xfrm>
            <a:custGeom>
              <a:avLst/>
              <a:gdLst>
                <a:gd name="T0" fmla="*/ 0 w 54"/>
                <a:gd name="T1" fmla="*/ 0 h 10"/>
                <a:gd name="T2" fmla="*/ 0 w 54"/>
                <a:gd name="T3" fmla="*/ 0 h 10"/>
                <a:gd name="T4" fmla="*/ 0 w 54"/>
                <a:gd name="T5" fmla="*/ 0 h 10"/>
                <a:gd name="T6" fmla="*/ 14 w 54"/>
                <a:gd name="T7" fmla="*/ 8 h 10"/>
                <a:gd name="T8" fmla="*/ 22 w 54"/>
                <a:gd name="T9" fmla="*/ 8 h 10"/>
                <a:gd name="T10" fmla="*/ 32 w 54"/>
                <a:gd name="T11" fmla="*/ 10 h 10"/>
                <a:gd name="T12" fmla="*/ 32 w 54"/>
                <a:gd name="T13" fmla="*/ 10 h 10"/>
                <a:gd name="T14" fmla="*/ 42 w 54"/>
                <a:gd name="T15" fmla="*/ 8 h 10"/>
                <a:gd name="T16" fmla="*/ 42 w 54"/>
                <a:gd name="T17" fmla="*/ 8 h 10"/>
                <a:gd name="T18" fmla="*/ 54 w 54"/>
                <a:gd name="T19" fmla="*/ 6 h 10"/>
                <a:gd name="T20" fmla="*/ 54 w 54"/>
                <a:gd name="T21" fmla="*/ 6 h 10"/>
                <a:gd name="T22" fmla="*/ 50 w 54"/>
                <a:gd name="T23" fmla="*/ 6 h 10"/>
                <a:gd name="T24" fmla="*/ 50 w 54"/>
                <a:gd name="T25" fmla="*/ 6 h 10"/>
                <a:gd name="T26" fmla="*/ 42 w 54"/>
                <a:gd name="T27" fmla="*/ 8 h 10"/>
                <a:gd name="T28" fmla="*/ 42 w 54"/>
                <a:gd name="T29" fmla="*/ 8 h 10"/>
                <a:gd name="T30" fmla="*/ 32 w 54"/>
                <a:gd name="T31" fmla="*/ 8 h 10"/>
                <a:gd name="T32" fmla="*/ 32 w 54"/>
                <a:gd name="T33" fmla="*/ 8 h 10"/>
                <a:gd name="T34" fmla="*/ 16 w 54"/>
                <a:gd name="T35" fmla="*/ 6 h 10"/>
                <a:gd name="T36" fmla="*/ 0 w 54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" y="8"/>
                  </a:lnTo>
                  <a:lnTo>
                    <a:pt x="22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16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15"/>
            <p:cNvSpPr>
              <a:spLocks/>
            </p:cNvSpPr>
            <p:nvPr/>
          </p:nvSpPr>
          <p:spPr bwMode="auto">
            <a:xfrm>
              <a:off x="2799896" y="3858986"/>
              <a:ext cx="9525" cy="44450"/>
            </a:xfrm>
            <a:custGeom>
              <a:avLst/>
              <a:gdLst>
                <a:gd name="T0" fmla="*/ 0 w 6"/>
                <a:gd name="T1" fmla="*/ 0 h 28"/>
                <a:gd name="T2" fmla="*/ 0 w 6"/>
                <a:gd name="T3" fmla="*/ 0 h 28"/>
                <a:gd name="T4" fmla="*/ 2 w 6"/>
                <a:gd name="T5" fmla="*/ 14 h 28"/>
                <a:gd name="T6" fmla="*/ 2 w 6"/>
                <a:gd name="T7" fmla="*/ 14 h 28"/>
                <a:gd name="T8" fmla="*/ 6 w 6"/>
                <a:gd name="T9" fmla="*/ 28 h 28"/>
                <a:gd name="T10" fmla="*/ 6 w 6"/>
                <a:gd name="T11" fmla="*/ 28 h 28"/>
                <a:gd name="T12" fmla="*/ 6 w 6"/>
                <a:gd name="T13" fmla="*/ 28 h 28"/>
                <a:gd name="T14" fmla="*/ 2 w 6"/>
                <a:gd name="T15" fmla="*/ 14 h 28"/>
                <a:gd name="T16" fmla="*/ 2 w 6"/>
                <a:gd name="T17" fmla="*/ 14 h 28"/>
                <a:gd name="T18" fmla="*/ 0 w 6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8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16"/>
            <p:cNvSpPr>
              <a:spLocks/>
            </p:cNvSpPr>
            <p:nvPr/>
          </p:nvSpPr>
          <p:spPr bwMode="auto">
            <a:xfrm>
              <a:off x="2799896" y="3858986"/>
              <a:ext cx="9525" cy="44450"/>
            </a:xfrm>
            <a:custGeom>
              <a:avLst/>
              <a:gdLst>
                <a:gd name="T0" fmla="*/ 0 w 6"/>
                <a:gd name="T1" fmla="*/ 0 h 28"/>
                <a:gd name="T2" fmla="*/ 0 w 6"/>
                <a:gd name="T3" fmla="*/ 0 h 28"/>
                <a:gd name="T4" fmla="*/ 2 w 6"/>
                <a:gd name="T5" fmla="*/ 14 h 28"/>
                <a:gd name="T6" fmla="*/ 2 w 6"/>
                <a:gd name="T7" fmla="*/ 14 h 28"/>
                <a:gd name="T8" fmla="*/ 6 w 6"/>
                <a:gd name="T9" fmla="*/ 28 h 28"/>
                <a:gd name="T10" fmla="*/ 6 w 6"/>
                <a:gd name="T11" fmla="*/ 28 h 28"/>
                <a:gd name="T12" fmla="*/ 6 w 6"/>
                <a:gd name="T13" fmla="*/ 28 h 28"/>
                <a:gd name="T14" fmla="*/ 2 w 6"/>
                <a:gd name="T15" fmla="*/ 14 h 28"/>
                <a:gd name="T16" fmla="*/ 2 w 6"/>
                <a:gd name="T17" fmla="*/ 14 h 28"/>
                <a:gd name="T18" fmla="*/ 0 w 6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8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17"/>
            <p:cNvSpPr>
              <a:spLocks/>
            </p:cNvSpPr>
            <p:nvPr/>
          </p:nvSpPr>
          <p:spPr bwMode="auto">
            <a:xfrm>
              <a:off x="2930071" y="3912961"/>
              <a:ext cx="53975" cy="50800"/>
            </a:xfrm>
            <a:custGeom>
              <a:avLst/>
              <a:gdLst>
                <a:gd name="T0" fmla="*/ 34 w 34"/>
                <a:gd name="T1" fmla="*/ 0 h 32"/>
                <a:gd name="T2" fmla="*/ 34 w 34"/>
                <a:gd name="T3" fmla="*/ 0 h 32"/>
                <a:gd name="T4" fmla="*/ 32 w 34"/>
                <a:gd name="T5" fmla="*/ 0 h 32"/>
                <a:gd name="T6" fmla="*/ 32 w 34"/>
                <a:gd name="T7" fmla="*/ 0 h 32"/>
                <a:gd name="T8" fmla="*/ 26 w 34"/>
                <a:gd name="T9" fmla="*/ 10 h 32"/>
                <a:gd name="T10" fmla="*/ 20 w 34"/>
                <a:gd name="T11" fmla="*/ 20 h 32"/>
                <a:gd name="T12" fmla="*/ 10 w 34"/>
                <a:gd name="T13" fmla="*/ 26 h 32"/>
                <a:gd name="T14" fmla="*/ 0 w 34"/>
                <a:gd name="T15" fmla="*/ 32 h 32"/>
                <a:gd name="T16" fmla="*/ 0 w 34"/>
                <a:gd name="T17" fmla="*/ 32 h 32"/>
                <a:gd name="T18" fmla="*/ 4 w 34"/>
                <a:gd name="T19" fmla="*/ 32 h 32"/>
                <a:gd name="T20" fmla="*/ 4 w 34"/>
                <a:gd name="T21" fmla="*/ 32 h 32"/>
                <a:gd name="T22" fmla="*/ 12 w 34"/>
                <a:gd name="T23" fmla="*/ 26 h 32"/>
                <a:gd name="T24" fmla="*/ 22 w 34"/>
                <a:gd name="T25" fmla="*/ 18 h 32"/>
                <a:gd name="T26" fmla="*/ 28 w 34"/>
                <a:gd name="T27" fmla="*/ 10 h 32"/>
                <a:gd name="T28" fmla="*/ 34 w 34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2">
                  <a:moveTo>
                    <a:pt x="34" y="0"/>
                  </a:move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0"/>
                  </a:lnTo>
                  <a:lnTo>
                    <a:pt x="20" y="20"/>
                  </a:lnTo>
                  <a:lnTo>
                    <a:pt x="1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2" y="26"/>
                  </a:lnTo>
                  <a:lnTo>
                    <a:pt x="22" y="18"/>
                  </a:lnTo>
                  <a:lnTo>
                    <a:pt x="28" y="1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418"/>
            <p:cNvSpPr>
              <a:spLocks/>
            </p:cNvSpPr>
            <p:nvPr/>
          </p:nvSpPr>
          <p:spPr bwMode="auto">
            <a:xfrm>
              <a:off x="2930071" y="3912961"/>
              <a:ext cx="53975" cy="50800"/>
            </a:xfrm>
            <a:custGeom>
              <a:avLst/>
              <a:gdLst>
                <a:gd name="T0" fmla="*/ 34 w 34"/>
                <a:gd name="T1" fmla="*/ 0 h 32"/>
                <a:gd name="T2" fmla="*/ 34 w 34"/>
                <a:gd name="T3" fmla="*/ 0 h 32"/>
                <a:gd name="T4" fmla="*/ 32 w 34"/>
                <a:gd name="T5" fmla="*/ 0 h 32"/>
                <a:gd name="T6" fmla="*/ 32 w 34"/>
                <a:gd name="T7" fmla="*/ 0 h 32"/>
                <a:gd name="T8" fmla="*/ 26 w 34"/>
                <a:gd name="T9" fmla="*/ 10 h 32"/>
                <a:gd name="T10" fmla="*/ 20 w 34"/>
                <a:gd name="T11" fmla="*/ 20 h 32"/>
                <a:gd name="T12" fmla="*/ 10 w 34"/>
                <a:gd name="T13" fmla="*/ 26 h 32"/>
                <a:gd name="T14" fmla="*/ 0 w 34"/>
                <a:gd name="T15" fmla="*/ 32 h 32"/>
                <a:gd name="T16" fmla="*/ 0 w 34"/>
                <a:gd name="T17" fmla="*/ 32 h 32"/>
                <a:gd name="T18" fmla="*/ 4 w 34"/>
                <a:gd name="T19" fmla="*/ 32 h 32"/>
                <a:gd name="T20" fmla="*/ 4 w 34"/>
                <a:gd name="T21" fmla="*/ 32 h 32"/>
                <a:gd name="T22" fmla="*/ 12 w 34"/>
                <a:gd name="T23" fmla="*/ 26 h 32"/>
                <a:gd name="T24" fmla="*/ 22 w 34"/>
                <a:gd name="T25" fmla="*/ 18 h 32"/>
                <a:gd name="T26" fmla="*/ 28 w 34"/>
                <a:gd name="T27" fmla="*/ 10 h 32"/>
                <a:gd name="T28" fmla="*/ 34 w 34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2">
                  <a:moveTo>
                    <a:pt x="34" y="0"/>
                  </a:move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0"/>
                  </a:lnTo>
                  <a:lnTo>
                    <a:pt x="20" y="20"/>
                  </a:lnTo>
                  <a:lnTo>
                    <a:pt x="1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2" y="26"/>
                  </a:lnTo>
                  <a:lnTo>
                    <a:pt x="22" y="18"/>
                  </a:lnTo>
                  <a:lnTo>
                    <a:pt x="28" y="10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419"/>
            <p:cNvSpPr>
              <a:spLocks/>
            </p:cNvSpPr>
            <p:nvPr/>
          </p:nvSpPr>
          <p:spPr bwMode="auto">
            <a:xfrm>
              <a:off x="2799896" y="3760561"/>
              <a:ext cx="180975" cy="206375"/>
            </a:xfrm>
            <a:custGeom>
              <a:avLst/>
              <a:gdLst>
                <a:gd name="T0" fmla="*/ 40 w 114"/>
                <a:gd name="T1" fmla="*/ 0 h 130"/>
                <a:gd name="T2" fmla="*/ 40 w 114"/>
                <a:gd name="T3" fmla="*/ 0 h 130"/>
                <a:gd name="T4" fmla="*/ 32 w 114"/>
                <a:gd name="T5" fmla="*/ 4 h 130"/>
                <a:gd name="T6" fmla="*/ 24 w 114"/>
                <a:gd name="T7" fmla="*/ 10 h 130"/>
                <a:gd name="T8" fmla="*/ 16 w 114"/>
                <a:gd name="T9" fmla="*/ 16 h 130"/>
                <a:gd name="T10" fmla="*/ 10 w 114"/>
                <a:gd name="T11" fmla="*/ 24 h 130"/>
                <a:gd name="T12" fmla="*/ 6 w 114"/>
                <a:gd name="T13" fmla="*/ 34 h 130"/>
                <a:gd name="T14" fmla="*/ 2 w 114"/>
                <a:gd name="T15" fmla="*/ 42 h 130"/>
                <a:gd name="T16" fmla="*/ 0 w 114"/>
                <a:gd name="T17" fmla="*/ 52 h 130"/>
                <a:gd name="T18" fmla="*/ 0 w 114"/>
                <a:gd name="T19" fmla="*/ 62 h 130"/>
                <a:gd name="T20" fmla="*/ 0 w 114"/>
                <a:gd name="T21" fmla="*/ 62 h 130"/>
                <a:gd name="T22" fmla="*/ 2 w 114"/>
                <a:gd name="T23" fmla="*/ 76 h 130"/>
                <a:gd name="T24" fmla="*/ 2 w 114"/>
                <a:gd name="T25" fmla="*/ 76 h 130"/>
                <a:gd name="T26" fmla="*/ 6 w 114"/>
                <a:gd name="T27" fmla="*/ 90 h 130"/>
                <a:gd name="T28" fmla="*/ 6 w 114"/>
                <a:gd name="T29" fmla="*/ 90 h 130"/>
                <a:gd name="T30" fmla="*/ 10 w 114"/>
                <a:gd name="T31" fmla="*/ 100 h 130"/>
                <a:gd name="T32" fmla="*/ 18 w 114"/>
                <a:gd name="T33" fmla="*/ 108 h 130"/>
                <a:gd name="T34" fmla="*/ 24 w 114"/>
                <a:gd name="T35" fmla="*/ 116 h 130"/>
                <a:gd name="T36" fmla="*/ 32 w 114"/>
                <a:gd name="T37" fmla="*/ 122 h 130"/>
                <a:gd name="T38" fmla="*/ 32 w 114"/>
                <a:gd name="T39" fmla="*/ 122 h 130"/>
                <a:gd name="T40" fmla="*/ 48 w 114"/>
                <a:gd name="T41" fmla="*/ 128 h 130"/>
                <a:gd name="T42" fmla="*/ 64 w 114"/>
                <a:gd name="T43" fmla="*/ 130 h 130"/>
                <a:gd name="T44" fmla="*/ 64 w 114"/>
                <a:gd name="T45" fmla="*/ 130 h 130"/>
                <a:gd name="T46" fmla="*/ 74 w 114"/>
                <a:gd name="T47" fmla="*/ 130 h 130"/>
                <a:gd name="T48" fmla="*/ 74 w 114"/>
                <a:gd name="T49" fmla="*/ 130 h 130"/>
                <a:gd name="T50" fmla="*/ 82 w 114"/>
                <a:gd name="T51" fmla="*/ 128 h 130"/>
                <a:gd name="T52" fmla="*/ 82 w 114"/>
                <a:gd name="T53" fmla="*/ 128 h 130"/>
                <a:gd name="T54" fmla="*/ 92 w 114"/>
                <a:gd name="T55" fmla="*/ 122 h 130"/>
                <a:gd name="T56" fmla="*/ 102 w 114"/>
                <a:gd name="T57" fmla="*/ 116 h 130"/>
                <a:gd name="T58" fmla="*/ 108 w 114"/>
                <a:gd name="T59" fmla="*/ 106 h 130"/>
                <a:gd name="T60" fmla="*/ 114 w 114"/>
                <a:gd name="T61" fmla="*/ 96 h 130"/>
                <a:gd name="T62" fmla="*/ 114 w 114"/>
                <a:gd name="T63" fmla="*/ 96 h 130"/>
                <a:gd name="T64" fmla="*/ 108 w 114"/>
                <a:gd name="T65" fmla="*/ 98 h 130"/>
                <a:gd name="T66" fmla="*/ 108 w 114"/>
                <a:gd name="T67" fmla="*/ 98 h 130"/>
                <a:gd name="T68" fmla="*/ 102 w 114"/>
                <a:gd name="T69" fmla="*/ 108 h 130"/>
                <a:gd name="T70" fmla="*/ 94 w 114"/>
                <a:gd name="T71" fmla="*/ 116 h 130"/>
                <a:gd name="T72" fmla="*/ 84 w 114"/>
                <a:gd name="T73" fmla="*/ 120 h 130"/>
                <a:gd name="T74" fmla="*/ 72 w 114"/>
                <a:gd name="T75" fmla="*/ 124 h 130"/>
                <a:gd name="T76" fmla="*/ 72 w 114"/>
                <a:gd name="T77" fmla="*/ 124 h 130"/>
                <a:gd name="T78" fmla="*/ 62 w 114"/>
                <a:gd name="T79" fmla="*/ 126 h 130"/>
                <a:gd name="T80" fmla="*/ 62 w 114"/>
                <a:gd name="T81" fmla="*/ 126 h 130"/>
                <a:gd name="T82" fmla="*/ 54 w 114"/>
                <a:gd name="T83" fmla="*/ 124 h 130"/>
                <a:gd name="T84" fmla="*/ 44 w 114"/>
                <a:gd name="T85" fmla="*/ 122 h 130"/>
                <a:gd name="T86" fmla="*/ 34 w 114"/>
                <a:gd name="T87" fmla="*/ 116 h 130"/>
                <a:gd name="T88" fmla="*/ 26 w 114"/>
                <a:gd name="T89" fmla="*/ 110 h 130"/>
                <a:gd name="T90" fmla="*/ 20 w 114"/>
                <a:gd name="T91" fmla="*/ 104 h 130"/>
                <a:gd name="T92" fmla="*/ 14 w 114"/>
                <a:gd name="T93" fmla="*/ 94 h 130"/>
                <a:gd name="T94" fmla="*/ 10 w 114"/>
                <a:gd name="T95" fmla="*/ 86 h 130"/>
                <a:gd name="T96" fmla="*/ 6 w 114"/>
                <a:gd name="T97" fmla="*/ 74 h 130"/>
                <a:gd name="T98" fmla="*/ 6 w 114"/>
                <a:gd name="T99" fmla="*/ 74 h 130"/>
                <a:gd name="T100" fmla="*/ 4 w 114"/>
                <a:gd name="T101" fmla="*/ 64 h 130"/>
                <a:gd name="T102" fmla="*/ 6 w 114"/>
                <a:gd name="T103" fmla="*/ 54 h 130"/>
                <a:gd name="T104" fmla="*/ 8 w 114"/>
                <a:gd name="T105" fmla="*/ 44 h 130"/>
                <a:gd name="T106" fmla="*/ 10 w 114"/>
                <a:gd name="T107" fmla="*/ 34 h 130"/>
                <a:gd name="T108" fmla="*/ 16 w 114"/>
                <a:gd name="T109" fmla="*/ 26 h 130"/>
                <a:gd name="T110" fmla="*/ 22 w 114"/>
                <a:gd name="T111" fmla="*/ 18 h 130"/>
                <a:gd name="T112" fmla="*/ 30 w 114"/>
                <a:gd name="T113" fmla="*/ 12 h 130"/>
                <a:gd name="T114" fmla="*/ 38 w 114"/>
                <a:gd name="T115" fmla="*/ 6 h 130"/>
                <a:gd name="T116" fmla="*/ 38 w 114"/>
                <a:gd name="T117" fmla="*/ 6 h 130"/>
                <a:gd name="T118" fmla="*/ 40 w 114"/>
                <a:gd name="T11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" h="130">
                  <a:moveTo>
                    <a:pt x="40" y="0"/>
                  </a:moveTo>
                  <a:lnTo>
                    <a:pt x="40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6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0" y="100"/>
                  </a:lnTo>
                  <a:lnTo>
                    <a:pt x="18" y="108"/>
                  </a:lnTo>
                  <a:lnTo>
                    <a:pt x="24" y="116"/>
                  </a:lnTo>
                  <a:lnTo>
                    <a:pt x="32" y="122"/>
                  </a:lnTo>
                  <a:lnTo>
                    <a:pt x="32" y="122"/>
                  </a:lnTo>
                  <a:lnTo>
                    <a:pt x="48" y="128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74" y="130"/>
                  </a:lnTo>
                  <a:lnTo>
                    <a:pt x="74" y="130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92" y="122"/>
                  </a:lnTo>
                  <a:lnTo>
                    <a:pt x="102" y="116"/>
                  </a:lnTo>
                  <a:lnTo>
                    <a:pt x="108" y="10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2" y="108"/>
                  </a:lnTo>
                  <a:lnTo>
                    <a:pt x="94" y="116"/>
                  </a:lnTo>
                  <a:lnTo>
                    <a:pt x="84" y="120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54" y="124"/>
                  </a:lnTo>
                  <a:lnTo>
                    <a:pt x="44" y="122"/>
                  </a:lnTo>
                  <a:lnTo>
                    <a:pt x="34" y="116"/>
                  </a:lnTo>
                  <a:lnTo>
                    <a:pt x="26" y="110"/>
                  </a:lnTo>
                  <a:lnTo>
                    <a:pt x="20" y="104"/>
                  </a:lnTo>
                  <a:lnTo>
                    <a:pt x="14" y="94"/>
                  </a:lnTo>
                  <a:lnTo>
                    <a:pt x="10" y="86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4" y="64"/>
                  </a:lnTo>
                  <a:lnTo>
                    <a:pt x="6" y="54"/>
                  </a:lnTo>
                  <a:lnTo>
                    <a:pt x="8" y="44"/>
                  </a:lnTo>
                  <a:lnTo>
                    <a:pt x="10" y="34"/>
                  </a:lnTo>
                  <a:lnTo>
                    <a:pt x="16" y="26"/>
                  </a:lnTo>
                  <a:lnTo>
                    <a:pt x="22" y="18"/>
                  </a:lnTo>
                  <a:lnTo>
                    <a:pt x="30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39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420"/>
            <p:cNvSpPr>
              <a:spLocks/>
            </p:cNvSpPr>
            <p:nvPr/>
          </p:nvSpPr>
          <p:spPr bwMode="auto">
            <a:xfrm>
              <a:off x="2799896" y="3760561"/>
              <a:ext cx="180975" cy="206375"/>
            </a:xfrm>
            <a:custGeom>
              <a:avLst/>
              <a:gdLst>
                <a:gd name="T0" fmla="*/ 40 w 114"/>
                <a:gd name="T1" fmla="*/ 0 h 130"/>
                <a:gd name="T2" fmla="*/ 40 w 114"/>
                <a:gd name="T3" fmla="*/ 0 h 130"/>
                <a:gd name="T4" fmla="*/ 32 w 114"/>
                <a:gd name="T5" fmla="*/ 4 h 130"/>
                <a:gd name="T6" fmla="*/ 24 w 114"/>
                <a:gd name="T7" fmla="*/ 10 h 130"/>
                <a:gd name="T8" fmla="*/ 16 w 114"/>
                <a:gd name="T9" fmla="*/ 16 h 130"/>
                <a:gd name="T10" fmla="*/ 10 w 114"/>
                <a:gd name="T11" fmla="*/ 24 h 130"/>
                <a:gd name="T12" fmla="*/ 6 w 114"/>
                <a:gd name="T13" fmla="*/ 34 h 130"/>
                <a:gd name="T14" fmla="*/ 2 w 114"/>
                <a:gd name="T15" fmla="*/ 42 h 130"/>
                <a:gd name="T16" fmla="*/ 0 w 114"/>
                <a:gd name="T17" fmla="*/ 52 h 130"/>
                <a:gd name="T18" fmla="*/ 0 w 114"/>
                <a:gd name="T19" fmla="*/ 62 h 130"/>
                <a:gd name="T20" fmla="*/ 0 w 114"/>
                <a:gd name="T21" fmla="*/ 62 h 130"/>
                <a:gd name="T22" fmla="*/ 2 w 114"/>
                <a:gd name="T23" fmla="*/ 76 h 130"/>
                <a:gd name="T24" fmla="*/ 2 w 114"/>
                <a:gd name="T25" fmla="*/ 76 h 130"/>
                <a:gd name="T26" fmla="*/ 6 w 114"/>
                <a:gd name="T27" fmla="*/ 90 h 130"/>
                <a:gd name="T28" fmla="*/ 6 w 114"/>
                <a:gd name="T29" fmla="*/ 90 h 130"/>
                <a:gd name="T30" fmla="*/ 10 w 114"/>
                <a:gd name="T31" fmla="*/ 100 h 130"/>
                <a:gd name="T32" fmla="*/ 18 w 114"/>
                <a:gd name="T33" fmla="*/ 108 h 130"/>
                <a:gd name="T34" fmla="*/ 24 w 114"/>
                <a:gd name="T35" fmla="*/ 116 h 130"/>
                <a:gd name="T36" fmla="*/ 32 w 114"/>
                <a:gd name="T37" fmla="*/ 122 h 130"/>
                <a:gd name="T38" fmla="*/ 32 w 114"/>
                <a:gd name="T39" fmla="*/ 122 h 130"/>
                <a:gd name="T40" fmla="*/ 48 w 114"/>
                <a:gd name="T41" fmla="*/ 128 h 130"/>
                <a:gd name="T42" fmla="*/ 64 w 114"/>
                <a:gd name="T43" fmla="*/ 130 h 130"/>
                <a:gd name="T44" fmla="*/ 64 w 114"/>
                <a:gd name="T45" fmla="*/ 130 h 130"/>
                <a:gd name="T46" fmla="*/ 74 w 114"/>
                <a:gd name="T47" fmla="*/ 130 h 130"/>
                <a:gd name="T48" fmla="*/ 74 w 114"/>
                <a:gd name="T49" fmla="*/ 130 h 130"/>
                <a:gd name="T50" fmla="*/ 82 w 114"/>
                <a:gd name="T51" fmla="*/ 128 h 130"/>
                <a:gd name="T52" fmla="*/ 82 w 114"/>
                <a:gd name="T53" fmla="*/ 128 h 130"/>
                <a:gd name="T54" fmla="*/ 92 w 114"/>
                <a:gd name="T55" fmla="*/ 122 h 130"/>
                <a:gd name="T56" fmla="*/ 102 w 114"/>
                <a:gd name="T57" fmla="*/ 116 h 130"/>
                <a:gd name="T58" fmla="*/ 108 w 114"/>
                <a:gd name="T59" fmla="*/ 106 h 130"/>
                <a:gd name="T60" fmla="*/ 114 w 114"/>
                <a:gd name="T61" fmla="*/ 96 h 130"/>
                <a:gd name="T62" fmla="*/ 114 w 114"/>
                <a:gd name="T63" fmla="*/ 96 h 130"/>
                <a:gd name="T64" fmla="*/ 108 w 114"/>
                <a:gd name="T65" fmla="*/ 98 h 130"/>
                <a:gd name="T66" fmla="*/ 108 w 114"/>
                <a:gd name="T67" fmla="*/ 98 h 130"/>
                <a:gd name="T68" fmla="*/ 102 w 114"/>
                <a:gd name="T69" fmla="*/ 108 h 130"/>
                <a:gd name="T70" fmla="*/ 94 w 114"/>
                <a:gd name="T71" fmla="*/ 116 h 130"/>
                <a:gd name="T72" fmla="*/ 84 w 114"/>
                <a:gd name="T73" fmla="*/ 120 h 130"/>
                <a:gd name="T74" fmla="*/ 72 w 114"/>
                <a:gd name="T75" fmla="*/ 124 h 130"/>
                <a:gd name="T76" fmla="*/ 72 w 114"/>
                <a:gd name="T77" fmla="*/ 124 h 130"/>
                <a:gd name="T78" fmla="*/ 62 w 114"/>
                <a:gd name="T79" fmla="*/ 126 h 130"/>
                <a:gd name="T80" fmla="*/ 62 w 114"/>
                <a:gd name="T81" fmla="*/ 126 h 130"/>
                <a:gd name="T82" fmla="*/ 54 w 114"/>
                <a:gd name="T83" fmla="*/ 124 h 130"/>
                <a:gd name="T84" fmla="*/ 44 w 114"/>
                <a:gd name="T85" fmla="*/ 122 h 130"/>
                <a:gd name="T86" fmla="*/ 34 w 114"/>
                <a:gd name="T87" fmla="*/ 116 h 130"/>
                <a:gd name="T88" fmla="*/ 26 w 114"/>
                <a:gd name="T89" fmla="*/ 110 h 130"/>
                <a:gd name="T90" fmla="*/ 20 w 114"/>
                <a:gd name="T91" fmla="*/ 104 h 130"/>
                <a:gd name="T92" fmla="*/ 14 w 114"/>
                <a:gd name="T93" fmla="*/ 94 h 130"/>
                <a:gd name="T94" fmla="*/ 10 w 114"/>
                <a:gd name="T95" fmla="*/ 86 h 130"/>
                <a:gd name="T96" fmla="*/ 6 w 114"/>
                <a:gd name="T97" fmla="*/ 74 h 130"/>
                <a:gd name="T98" fmla="*/ 6 w 114"/>
                <a:gd name="T99" fmla="*/ 74 h 130"/>
                <a:gd name="T100" fmla="*/ 4 w 114"/>
                <a:gd name="T101" fmla="*/ 64 h 130"/>
                <a:gd name="T102" fmla="*/ 6 w 114"/>
                <a:gd name="T103" fmla="*/ 54 h 130"/>
                <a:gd name="T104" fmla="*/ 8 w 114"/>
                <a:gd name="T105" fmla="*/ 44 h 130"/>
                <a:gd name="T106" fmla="*/ 10 w 114"/>
                <a:gd name="T107" fmla="*/ 34 h 130"/>
                <a:gd name="T108" fmla="*/ 16 w 114"/>
                <a:gd name="T109" fmla="*/ 26 h 130"/>
                <a:gd name="T110" fmla="*/ 22 w 114"/>
                <a:gd name="T111" fmla="*/ 18 h 130"/>
                <a:gd name="T112" fmla="*/ 30 w 114"/>
                <a:gd name="T113" fmla="*/ 12 h 130"/>
                <a:gd name="T114" fmla="*/ 38 w 114"/>
                <a:gd name="T115" fmla="*/ 6 h 130"/>
                <a:gd name="T116" fmla="*/ 38 w 114"/>
                <a:gd name="T117" fmla="*/ 6 h 130"/>
                <a:gd name="T118" fmla="*/ 40 w 114"/>
                <a:gd name="T11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" h="130">
                  <a:moveTo>
                    <a:pt x="40" y="0"/>
                  </a:moveTo>
                  <a:lnTo>
                    <a:pt x="40" y="0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6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10" y="100"/>
                  </a:lnTo>
                  <a:lnTo>
                    <a:pt x="18" y="108"/>
                  </a:lnTo>
                  <a:lnTo>
                    <a:pt x="24" y="116"/>
                  </a:lnTo>
                  <a:lnTo>
                    <a:pt x="32" y="122"/>
                  </a:lnTo>
                  <a:lnTo>
                    <a:pt x="32" y="122"/>
                  </a:lnTo>
                  <a:lnTo>
                    <a:pt x="48" y="128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74" y="130"/>
                  </a:lnTo>
                  <a:lnTo>
                    <a:pt x="74" y="130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92" y="122"/>
                  </a:lnTo>
                  <a:lnTo>
                    <a:pt x="102" y="116"/>
                  </a:lnTo>
                  <a:lnTo>
                    <a:pt x="108" y="10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2" y="108"/>
                  </a:lnTo>
                  <a:lnTo>
                    <a:pt x="94" y="116"/>
                  </a:lnTo>
                  <a:lnTo>
                    <a:pt x="84" y="120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54" y="124"/>
                  </a:lnTo>
                  <a:lnTo>
                    <a:pt x="44" y="122"/>
                  </a:lnTo>
                  <a:lnTo>
                    <a:pt x="34" y="116"/>
                  </a:lnTo>
                  <a:lnTo>
                    <a:pt x="26" y="110"/>
                  </a:lnTo>
                  <a:lnTo>
                    <a:pt x="20" y="104"/>
                  </a:lnTo>
                  <a:lnTo>
                    <a:pt x="14" y="94"/>
                  </a:lnTo>
                  <a:lnTo>
                    <a:pt x="10" y="86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4" y="64"/>
                  </a:lnTo>
                  <a:lnTo>
                    <a:pt x="6" y="54"/>
                  </a:lnTo>
                  <a:lnTo>
                    <a:pt x="8" y="44"/>
                  </a:lnTo>
                  <a:lnTo>
                    <a:pt x="10" y="34"/>
                  </a:lnTo>
                  <a:lnTo>
                    <a:pt x="16" y="26"/>
                  </a:lnTo>
                  <a:lnTo>
                    <a:pt x="22" y="18"/>
                  </a:lnTo>
                  <a:lnTo>
                    <a:pt x="30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421"/>
            <p:cNvSpPr>
              <a:spLocks/>
            </p:cNvSpPr>
            <p:nvPr/>
          </p:nvSpPr>
          <p:spPr bwMode="auto">
            <a:xfrm>
              <a:off x="2806246" y="3770086"/>
              <a:ext cx="165100" cy="190500"/>
            </a:xfrm>
            <a:custGeom>
              <a:avLst/>
              <a:gdLst>
                <a:gd name="T0" fmla="*/ 34 w 104"/>
                <a:gd name="T1" fmla="*/ 0 h 120"/>
                <a:gd name="T2" fmla="*/ 34 w 104"/>
                <a:gd name="T3" fmla="*/ 0 h 120"/>
                <a:gd name="T4" fmla="*/ 26 w 104"/>
                <a:gd name="T5" fmla="*/ 6 h 120"/>
                <a:gd name="T6" fmla="*/ 18 w 104"/>
                <a:gd name="T7" fmla="*/ 12 h 120"/>
                <a:gd name="T8" fmla="*/ 12 w 104"/>
                <a:gd name="T9" fmla="*/ 20 h 120"/>
                <a:gd name="T10" fmla="*/ 6 w 104"/>
                <a:gd name="T11" fmla="*/ 28 h 120"/>
                <a:gd name="T12" fmla="*/ 4 w 104"/>
                <a:gd name="T13" fmla="*/ 38 h 120"/>
                <a:gd name="T14" fmla="*/ 2 w 104"/>
                <a:gd name="T15" fmla="*/ 48 h 120"/>
                <a:gd name="T16" fmla="*/ 0 w 104"/>
                <a:gd name="T17" fmla="*/ 58 h 120"/>
                <a:gd name="T18" fmla="*/ 2 w 104"/>
                <a:gd name="T19" fmla="*/ 68 h 120"/>
                <a:gd name="T20" fmla="*/ 2 w 104"/>
                <a:gd name="T21" fmla="*/ 68 h 120"/>
                <a:gd name="T22" fmla="*/ 6 w 104"/>
                <a:gd name="T23" fmla="*/ 80 h 120"/>
                <a:gd name="T24" fmla="*/ 10 w 104"/>
                <a:gd name="T25" fmla="*/ 88 h 120"/>
                <a:gd name="T26" fmla="*/ 16 w 104"/>
                <a:gd name="T27" fmla="*/ 98 h 120"/>
                <a:gd name="T28" fmla="*/ 22 w 104"/>
                <a:gd name="T29" fmla="*/ 104 h 120"/>
                <a:gd name="T30" fmla="*/ 30 w 104"/>
                <a:gd name="T31" fmla="*/ 110 h 120"/>
                <a:gd name="T32" fmla="*/ 40 w 104"/>
                <a:gd name="T33" fmla="*/ 116 h 120"/>
                <a:gd name="T34" fmla="*/ 50 w 104"/>
                <a:gd name="T35" fmla="*/ 118 h 120"/>
                <a:gd name="T36" fmla="*/ 58 w 104"/>
                <a:gd name="T37" fmla="*/ 120 h 120"/>
                <a:gd name="T38" fmla="*/ 58 w 104"/>
                <a:gd name="T39" fmla="*/ 120 h 120"/>
                <a:gd name="T40" fmla="*/ 68 w 104"/>
                <a:gd name="T41" fmla="*/ 118 h 120"/>
                <a:gd name="T42" fmla="*/ 68 w 104"/>
                <a:gd name="T43" fmla="*/ 118 h 120"/>
                <a:gd name="T44" fmla="*/ 80 w 104"/>
                <a:gd name="T45" fmla="*/ 114 h 120"/>
                <a:gd name="T46" fmla="*/ 90 w 104"/>
                <a:gd name="T47" fmla="*/ 110 h 120"/>
                <a:gd name="T48" fmla="*/ 98 w 104"/>
                <a:gd name="T49" fmla="*/ 102 h 120"/>
                <a:gd name="T50" fmla="*/ 104 w 104"/>
                <a:gd name="T51" fmla="*/ 92 h 120"/>
                <a:gd name="T52" fmla="*/ 104 w 104"/>
                <a:gd name="T53" fmla="*/ 92 h 120"/>
                <a:gd name="T54" fmla="*/ 104 w 104"/>
                <a:gd name="T55" fmla="*/ 92 h 120"/>
                <a:gd name="T56" fmla="*/ 104 w 104"/>
                <a:gd name="T57" fmla="*/ 92 h 120"/>
                <a:gd name="T58" fmla="*/ 100 w 104"/>
                <a:gd name="T59" fmla="*/ 94 h 120"/>
                <a:gd name="T60" fmla="*/ 100 w 104"/>
                <a:gd name="T61" fmla="*/ 94 h 120"/>
                <a:gd name="T62" fmla="*/ 94 w 104"/>
                <a:gd name="T63" fmla="*/ 102 h 120"/>
                <a:gd name="T64" fmla="*/ 86 w 104"/>
                <a:gd name="T65" fmla="*/ 108 h 120"/>
                <a:gd name="T66" fmla="*/ 78 w 104"/>
                <a:gd name="T67" fmla="*/ 112 h 120"/>
                <a:gd name="T68" fmla="*/ 68 w 104"/>
                <a:gd name="T69" fmla="*/ 116 h 120"/>
                <a:gd name="T70" fmla="*/ 68 w 104"/>
                <a:gd name="T71" fmla="*/ 116 h 120"/>
                <a:gd name="T72" fmla="*/ 58 w 104"/>
                <a:gd name="T73" fmla="*/ 116 h 120"/>
                <a:gd name="T74" fmla="*/ 58 w 104"/>
                <a:gd name="T75" fmla="*/ 116 h 120"/>
                <a:gd name="T76" fmla="*/ 50 w 104"/>
                <a:gd name="T77" fmla="*/ 116 h 120"/>
                <a:gd name="T78" fmla="*/ 40 w 104"/>
                <a:gd name="T79" fmla="*/ 112 h 120"/>
                <a:gd name="T80" fmla="*/ 32 w 104"/>
                <a:gd name="T81" fmla="*/ 108 h 120"/>
                <a:gd name="T82" fmla="*/ 24 w 104"/>
                <a:gd name="T83" fmla="*/ 102 h 120"/>
                <a:gd name="T84" fmla="*/ 18 w 104"/>
                <a:gd name="T85" fmla="*/ 96 h 120"/>
                <a:gd name="T86" fmla="*/ 12 w 104"/>
                <a:gd name="T87" fmla="*/ 88 h 120"/>
                <a:gd name="T88" fmla="*/ 8 w 104"/>
                <a:gd name="T89" fmla="*/ 78 h 120"/>
                <a:gd name="T90" fmla="*/ 4 w 104"/>
                <a:gd name="T91" fmla="*/ 68 h 120"/>
                <a:gd name="T92" fmla="*/ 4 w 104"/>
                <a:gd name="T93" fmla="*/ 68 h 120"/>
                <a:gd name="T94" fmla="*/ 4 w 104"/>
                <a:gd name="T95" fmla="*/ 58 h 120"/>
                <a:gd name="T96" fmla="*/ 4 w 104"/>
                <a:gd name="T97" fmla="*/ 48 h 120"/>
                <a:gd name="T98" fmla="*/ 6 w 104"/>
                <a:gd name="T99" fmla="*/ 40 h 120"/>
                <a:gd name="T100" fmla="*/ 8 w 104"/>
                <a:gd name="T101" fmla="*/ 30 h 120"/>
                <a:gd name="T102" fmla="*/ 12 w 104"/>
                <a:gd name="T103" fmla="*/ 22 h 120"/>
                <a:gd name="T104" fmla="*/ 18 w 104"/>
                <a:gd name="T105" fmla="*/ 16 h 120"/>
                <a:gd name="T106" fmla="*/ 24 w 104"/>
                <a:gd name="T107" fmla="*/ 10 h 120"/>
                <a:gd name="T108" fmla="*/ 32 w 104"/>
                <a:gd name="T109" fmla="*/ 4 h 120"/>
                <a:gd name="T110" fmla="*/ 32 w 104"/>
                <a:gd name="T111" fmla="*/ 4 h 120"/>
                <a:gd name="T112" fmla="*/ 34 w 104"/>
                <a:gd name="T1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" h="120">
                  <a:moveTo>
                    <a:pt x="34" y="0"/>
                  </a:moveTo>
                  <a:lnTo>
                    <a:pt x="34" y="0"/>
                  </a:lnTo>
                  <a:lnTo>
                    <a:pt x="26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6" y="98"/>
                  </a:lnTo>
                  <a:lnTo>
                    <a:pt x="22" y="104"/>
                  </a:lnTo>
                  <a:lnTo>
                    <a:pt x="30" y="110"/>
                  </a:lnTo>
                  <a:lnTo>
                    <a:pt x="40" y="116"/>
                  </a:lnTo>
                  <a:lnTo>
                    <a:pt x="50" y="118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68" y="118"/>
                  </a:lnTo>
                  <a:lnTo>
                    <a:pt x="68" y="118"/>
                  </a:lnTo>
                  <a:lnTo>
                    <a:pt x="80" y="114"/>
                  </a:lnTo>
                  <a:lnTo>
                    <a:pt x="90" y="110"/>
                  </a:lnTo>
                  <a:lnTo>
                    <a:pt x="98" y="10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4" y="102"/>
                  </a:lnTo>
                  <a:lnTo>
                    <a:pt x="86" y="108"/>
                  </a:lnTo>
                  <a:lnTo>
                    <a:pt x="78" y="112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50" y="116"/>
                  </a:lnTo>
                  <a:lnTo>
                    <a:pt x="40" y="112"/>
                  </a:lnTo>
                  <a:lnTo>
                    <a:pt x="32" y="108"/>
                  </a:lnTo>
                  <a:lnTo>
                    <a:pt x="24" y="102"/>
                  </a:lnTo>
                  <a:lnTo>
                    <a:pt x="18" y="96"/>
                  </a:lnTo>
                  <a:lnTo>
                    <a:pt x="12" y="88"/>
                  </a:lnTo>
                  <a:lnTo>
                    <a:pt x="8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58"/>
                  </a:lnTo>
                  <a:lnTo>
                    <a:pt x="4" y="48"/>
                  </a:lnTo>
                  <a:lnTo>
                    <a:pt x="6" y="40"/>
                  </a:lnTo>
                  <a:lnTo>
                    <a:pt x="8" y="30"/>
                  </a:lnTo>
                  <a:lnTo>
                    <a:pt x="12" y="22"/>
                  </a:lnTo>
                  <a:lnTo>
                    <a:pt x="18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422"/>
            <p:cNvSpPr>
              <a:spLocks/>
            </p:cNvSpPr>
            <p:nvPr/>
          </p:nvSpPr>
          <p:spPr bwMode="auto">
            <a:xfrm>
              <a:off x="2806246" y="3770086"/>
              <a:ext cx="165100" cy="190500"/>
            </a:xfrm>
            <a:custGeom>
              <a:avLst/>
              <a:gdLst>
                <a:gd name="T0" fmla="*/ 34 w 104"/>
                <a:gd name="T1" fmla="*/ 0 h 120"/>
                <a:gd name="T2" fmla="*/ 34 w 104"/>
                <a:gd name="T3" fmla="*/ 0 h 120"/>
                <a:gd name="T4" fmla="*/ 26 w 104"/>
                <a:gd name="T5" fmla="*/ 6 h 120"/>
                <a:gd name="T6" fmla="*/ 18 w 104"/>
                <a:gd name="T7" fmla="*/ 12 h 120"/>
                <a:gd name="T8" fmla="*/ 12 w 104"/>
                <a:gd name="T9" fmla="*/ 20 h 120"/>
                <a:gd name="T10" fmla="*/ 6 w 104"/>
                <a:gd name="T11" fmla="*/ 28 h 120"/>
                <a:gd name="T12" fmla="*/ 4 w 104"/>
                <a:gd name="T13" fmla="*/ 38 h 120"/>
                <a:gd name="T14" fmla="*/ 2 w 104"/>
                <a:gd name="T15" fmla="*/ 48 h 120"/>
                <a:gd name="T16" fmla="*/ 0 w 104"/>
                <a:gd name="T17" fmla="*/ 58 h 120"/>
                <a:gd name="T18" fmla="*/ 2 w 104"/>
                <a:gd name="T19" fmla="*/ 68 h 120"/>
                <a:gd name="T20" fmla="*/ 2 w 104"/>
                <a:gd name="T21" fmla="*/ 68 h 120"/>
                <a:gd name="T22" fmla="*/ 6 w 104"/>
                <a:gd name="T23" fmla="*/ 80 h 120"/>
                <a:gd name="T24" fmla="*/ 10 w 104"/>
                <a:gd name="T25" fmla="*/ 88 h 120"/>
                <a:gd name="T26" fmla="*/ 16 w 104"/>
                <a:gd name="T27" fmla="*/ 98 h 120"/>
                <a:gd name="T28" fmla="*/ 22 w 104"/>
                <a:gd name="T29" fmla="*/ 104 h 120"/>
                <a:gd name="T30" fmla="*/ 30 w 104"/>
                <a:gd name="T31" fmla="*/ 110 h 120"/>
                <a:gd name="T32" fmla="*/ 40 w 104"/>
                <a:gd name="T33" fmla="*/ 116 h 120"/>
                <a:gd name="T34" fmla="*/ 50 w 104"/>
                <a:gd name="T35" fmla="*/ 118 h 120"/>
                <a:gd name="T36" fmla="*/ 58 w 104"/>
                <a:gd name="T37" fmla="*/ 120 h 120"/>
                <a:gd name="T38" fmla="*/ 58 w 104"/>
                <a:gd name="T39" fmla="*/ 120 h 120"/>
                <a:gd name="T40" fmla="*/ 68 w 104"/>
                <a:gd name="T41" fmla="*/ 118 h 120"/>
                <a:gd name="T42" fmla="*/ 68 w 104"/>
                <a:gd name="T43" fmla="*/ 118 h 120"/>
                <a:gd name="T44" fmla="*/ 80 w 104"/>
                <a:gd name="T45" fmla="*/ 114 h 120"/>
                <a:gd name="T46" fmla="*/ 90 w 104"/>
                <a:gd name="T47" fmla="*/ 110 h 120"/>
                <a:gd name="T48" fmla="*/ 98 w 104"/>
                <a:gd name="T49" fmla="*/ 102 h 120"/>
                <a:gd name="T50" fmla="*/ 104 w 104"/>
                <a:gd name="T51" fmla="*/ 92 h 120"/>
                <a:gd name="T52" fmla="*/ 104 w 104"/>
                <a:gd name="T53" fmla="*/ 92 h 120"/>
                <a:gd name="T54" fmla="*/ 104 w 104"/>
                <a:gd name="T55" fmla="*/ 92 h 120"/>
                <a:gd name="T56" fmla="*/ 104 w 104"/>
                <a:gd name="T57" fmla="*/ 92 h 120"/>
                <a:gd name="T58" fmla="*/ 100 w 104"/>
                <a:gd name="T59" fmla="*/ 94 h 120"/>
                <a:gd name="T60" fmla="*/ 100 w 104"/>
                <a:gd name="T61" fmla="*/ 94 h 120"/>
                <a:gd name="T62" fmla="*/ 94 w 104"/>
                <a:gd name="T63" fmla="*/ 102 h 120"/>
                <a:gd name="T64" fmla="*/ 86 w 104"/>
                <a:gd name="T65" fmla="*/ 108 h 120"/>
                <a:gd name="T66" fmla="*/ 78 w 104"/>
                <a:gd name="T67" fmla="*/ 112 h 120"/>
                <a:gd name="T68" fmla="*/ 68 w 104"/>
                <a:gd name="T69" fmla="*/ 116 h 120"/>
                <a:gd name="T70" fmla="*/ 68 w 104"/>
                <a:gd name="T71" fmla="*/ 116 h 120"/>
                <a:gd name="T72" fmla="*/ 58 w 104"/>
                <a:gd name="T73" fmla="*/ 116 h 120"/>
                <a:gd name="T74" fmla="*/ 58 w 104"/>
                <a:gd name="T75" fmla="*/ 116 h 120"/>
                <a:gd name="T76" fmla="*/ 50 w 104"/>
                <a:gd name="T77" fmla="*/ 116 h 120"/>
                <a:gd name="T78" fmla="*/ 40 w 104"/>
                <a:gd name="T79" fmla="*/ 112 h 120"/>
                <a:gd name="T80" fmla="*/ 32 w 104"/>
                <a:gd name="T81" fmla="*/ 108 h 120"/>
                <a:gd name="T82" fmla="*/ 24 w 104"/>
                <a:gd name="T83" fmla="*/ 102 h 120"/>
                <a:gd name="T84" fmla="*/ 18 w 104"/>
                <a:gd name="T85" fmla="*/ 96 h 120"/>
                <a:gd name="T86" fmla="*/ 12 w 104"/>
                <a:gd name="T87" fmla="*/ 88 h 120"/>
                <a:gd name="T88" fmla="*/ 8 w 104"/>
                <a:gd name="T89" fmla="*/ 78 h 120"/>
                <a:gd name="T90" fmla="*/ 4 w 104"/>
                <a:gd name="T91" fmla="*/ 68 h 120"/>
                <a:gd name="T92" fmla="*/ 4 w 104"/>
                <a:gd name="T93" fmla="*/ 68 h 120"/>
                <a:gd name="T94" fmla="*/ 4 w 104"/>
                <a:gd name="T95" fmla="*/ 58 h 120"/>
                <a:gd name="T96" fmla="*/ 4 w 104"/>
                <a:gd name="T97" fmla="*/ 48 h 120"/>
                <a:gd name="T98" fmla="*/ 6 w 104"/>
                <a:gd name="T99" fmla="*/ 40 h 120"/>
                <a:gd name="T100" fmla="*/ 8 w 104"/>
                <a:gd name="T101" fmla="*/ 30 h 120"/>
                <a:gd name="T102" fmla="*/ 12 w 104"/>
                <a:gd name="T103" fmla="*/ 22 h 120"/>
                <a:gd name="T104" fmla="*/ 18 w 104"/>
                <a:gd name="T105" fmla="*/ 16 h 120"/>
                <a:gd name="T106" fmla="*/ 24 w 104"/>
                <a:gd name="T107" fmla="*/ 10 h 120"/>
                <a:gd name="T108" fmla="*/ 32 w 104"/>
                <a:gd name="T109" fmla="*/ 4 h 120"/>
                <a:gd name="T110" fmla="*/ 32 w 104"/>
                <a:gd name="T111" fmla="*/ 4 h 120"/>
                <a:gd name="T112" fmla="*/ 34 w 104"/>
                <a:gd name="T1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" h="120">
                  <a:moveTo>
                    <a:pt x="34" y="0"/>
                  </a:moveTo>
                  <a:lnTo>
                    <a:pt x="34" y="0"/>
                  </a:lnTo>
                  <a:lnTo>
                    <a:pt x="26" y="6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6" y="28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6" y="98"/>
                  </a:lnTo>
                  <a:lnTo>
                    <a:pt x="22" y="104"/>
                  </a:lnTo>
                  <a:lnTo>
                    <a:pt x="30" y="110"/>
                  </a:lnTo>
                  <a:lnTo>
                    <a:pt x="40" y="116"/>
                  </a:lnTo>
                  <a:lnTo>
                    <a:pt x="50" y="118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68" y="118"/>
                  </a:lnTo>
                  <a:lnTo>
                    <a:pt x="68" y="118"/>
                  </a:lnTo>
                  <a:lnTo>
                    <a:pt x="80" y="114"/>
                  </a:lnTo>
                  <a:lnTo>
                    <a:pt x="90" y="110"/>
                  </a:lnTo>
                  <a:lnTo>
                    <a:pt x="98" y="10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4" y="102"/>
                  </a:lnTo>
                  <a:lnTo>
                    <a:pt x="86" y="108"/>
                  </a:lnTo>
                  <a:lnTo>
                    <a:pt x="78" y="112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50" y="116"/>
                  </a:lnTo>
                  <a:lnTo>
                    <a:pt x="40" y="112"/>
                  </a:lnTo>
                  <a:lnTo>
                    <a:pt x="32" y="108"/>
                  </a:lnTo>
                  <a:lnTo>
                    <a:pt x="24" y="102"/>
                  </a:lnTo>
                  <a:lnTo>
                    <a:pt x="18" y="96"/>
                  </a:lnTo>
                  <a:lnTo>
                    <a:pt x="12" y="88"/>
                  </a:lnTo>
                  <a:lnTo>
                    <a:pt x="8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58"/>
                  </a:lnTo>
                  <a:lnTo>
                    <a:pt x="4" y="48"/>
                  </a:lnTo>
                  <a:lnTo>
                    <a:pt x="6" y="40"/>
                  </a:lnTo>
                  <a:lnTo>
                    <a:pt x="8" y="30"/>
                  </a:lnTo>
                  <a:lnTo>
                    <a:pt x="12" y="22"/>
                  </a:lnTo>
                  <a:lnTo>
                    <a:pt x="18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423"/>
            <p:cNvSpPr>
              <a:spLocks/>
            </p:cNvSpPr>
            <p:nvPr/>
          </p:nvSpPr>
          <p:spPr bwMode="auto">
            <a:xfrm>
              <a:off x="2812596" y="3776436"/>
              <a:ext cx="152400" cy="177800"/>
            </a:xfrm>
            <a:custGeom>
              <a:avLst/>
              <a:gdLst>
                <a:gd name="T0" fmla="*/ 28 w 96"/>
                <a:gd name="T1" fmla="*/ 0 h 112"/>
                <a:gd name="T2" fmla="*/ 28 w 96"/>
                <a:gd name="T3" fmla="*/ 0 h 112"/>
                <a:gd name="T4" fmla="*/ 20 w 96"/>
                <a:gd name="T5" fmla="*/ 6 h 112"/>
                <a:gd name="T6" fmla="*/ 14 w 96"/>
                <a:gd name="T7" fmla="*/ 12 h 112"/>
                <a:gd name="T8" fmla="*/ 8 w 96"/>
                <a:gd name="T9" fmla="*/ 18 h 112"/>
                <a:gd name="T10" fmla="*/ 4 w 96"/>
                <a:gd name="T11" fmla="*/ 26 h 112"/>
                <a:gd name="T12" fmla="*/ 2 w 96"/>
                <a:gd name="T13" fmla="*/ 36 h 112"/>
                <a:gd name="T14" fmla="*/ 0 w 96"/>
                <a:gd name="T15" fmla="*/ 44 h 112"/>
                <a:gd name="T16" fmla="*/ 0 w 96"/>
                <a:gd name="T17" fmla="*/ 54 h 112"/>
                <a:gd name="T18" fmla="*/ 0 w 96"/>
                <a:gd name="T19" fmla="*/ 64 h 112"/>
                <a:gd name="T20" fmla="*/ 0 w 96"/>
                <a:gd name="T21" fmla="*/ 64 h 112"/>
                <a:gd name="T22" fmla="*/ 4 w 96"/>
                <a:gd name="T23" fmla="*/ 74 h 112"/>
                <a:gd name="T24" fmla="*/ 8 w 96"/>
                <a:gd name="T25" fmla="*/ 84 h 112"/>
                <a:gd name="T26" fmla="*/ 14 w 96"/>
                <a:gd name="T27" fmla="*/ 92 h 112"/>
                <a:gd name="T28" fmla="*/ 20 w 96"/>
                <a:gd name="T29" fmla="*/ 98 h 112"/>
                <a:gd name="T30" fmla="*/ 28 w 96"/>
                <a:gd name="T31" fmla="*/ 104 h 112"/>
                <a:gd name="T32" fmla="*/ 36 w 96"/>
                <a:gd name="T33" fmla="*/ 108 h 112"/>
                <a:gd name="T34" fmla="*/ 46 w 96"/>
                <a:gd name="T35" fmla="*/ 112 h 112"/>
                <a:gd name="T36" fmla="*/ 54 w 96"/>
                <a:gd name="T37" fmla="*/ 112 h 112"/>
                <a:gd name="T38" fmla="*/ 54 w 96"/>
                <a:gd name="T39" fmla="*/ 112 h 112"/>
                <a:gd name="T40" fmla="*/ 64 w 96"/>
                <a:gd name="T41" fmla="*/ 112 h 112"/>
                <a:gd name="T42" fmla="*/ 64 w 96"/>
                <a:gd name="T43" fmla="*/ 112 h 112"/>
                <a:gd name="T44" fmla="*/ 74 w 96"/>
                <a:gd name="T45" fmla="*/ 108 h 112"/>
                <a:gd name="T46" fmla="*/ 82 w 96"/>
                <a:gd name="T47" fmla="*/ 104 h 112"/>
                <a:gd name="T48" fmla="*/ 90 w 96"/>
                <a:gd name="T49" fmla="*/ 98 h 112"/>
                <a:gd name="T50" fmla="*/ 96 w 96"/>
                <a:gd name="T51" fmla="*/ 90 h 112"/>
                <a:gd name="T52" fmla="*/ 96 w 96"/>
                <a:gd name="T53" fmla="*/ 90 h 112"/>
                <a:gd name="T54" fmla="*/ 88 w 96"/>
                <a:gd name="T55" fmla="*/ 90 h 112"/>
                <a:gd name="T56" fmla="*/ 88 w 96"/>
                <a:gd name="T57" fmla="*/ 90 h 112"/>
                <a:gd name="T58" fmla="*/ 88 w 96"/>
                <a:gd name="T59" fmla="*/ 90 h 112"/>
                <a:gd name="T60" fmla="*/ 88 w 96"/>
                <a:gd name="T61" fmla="*/ 90 h 112"/>
                <a:gd name="T62" fmla="*/ 76 w 96"/>
                <a:gd name="T63" fmla="*/ 100 h 112"/>
                <a:gd name="T64" fmla="*/ 70 w 96"/>
                <a:gd name="T65" fmla="*/ 102 h 112"/>
                <a:gd name="T66" fmla="*/ 64 w 96"/>
                <a:gd name="T67" fmla="*/ 104 h 112"/>
                <a:gd name="T68" fmla="*/ 64 w 96"/>
                <a:gd name="T69" fmla="*/ 104 h 112"/>
                <a:gd name="T70" fmla="*/ 54 w 96"/>
                <a:gd name="T71" fmla="*/ 106 h 112"/>
                <a:gd name="T72" fmla="*/ 54 w 96"/>
                <a:gd name="T73" fmla="*/ 106 h 112"/>
                <a:gd name="T74" fmla="*/ 46 w 96"/>
                <a:gd name="T75" fmla="*/ 104 h 112"/>
                <a:gd name="T76" fmla="*/ 38 w 96"/>
                <a:gd name="T77" fmla="*/ 102 h 112"/>
                <a:gd name="T78" fmla="*/ 30 w 96"/>
                <a:gd name="T79" fmla="*/ 98 h 112"/>
                <a:gd name="T80" fmla="*/ 24 w 96"/>
                <a:gd name="T81" fmla="*/ 94 h 112"/>
                <a:gd name="T82" fmla="*/ 18 w 96"/>
                <a:gd name="T83" fmla="*/ 88 h 112"/>
                <a:gd name="T84" fmla="*/ 12 w 96"/>
                <a:gd name="T85" fmla="*/ 80 h 112"/>
                <a:gd name="T86" fmla="*/ 10 w 96"/>
                <a:gd name="T87" fmla="*/ 72 h 112"/>
                <a:gd name="T88" fmla="*/ 6 w 96"/>
                <a:gd name="T89" fmla="*/ 62 h 112"/>
                <a:gd name="T90" fmla="*/ 6 w 96"/>
                <a:gd name="T91" fmla="*/ 62 h 112"/>
                <a:gd name="T92" fmla="*/ 6 w 96"/>
                <a:gd name="T93" fmla="*/ 46 h 112"/>
                <a:gd name="T94" fmla="*/ 8 w 96"/>
                <a:gd name="T95" fmla="*/ 32 h 112"/>
                <a:gd name="T96" fmla="*/ 16 w 96"/>
                <a:gd name="T97" fmla="*/ 20 h 112"/>
                <a:gd name="T98" fmla="*/ 26 w 96"/>
                <a:gd name="T99" fmla="*/ 10 h 112"/>
                <a:gd name="T100" fmla="*/ 26 w 96"/>
                <a:gd name="T101" fmla="*/ 10 h 112"/>
                <a:gd name="T102" fmla="*/ 28 w 96"/>
                <a:gd name="T10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112">
                  <a:moveTo>
                    <a:pt x="28" y="0"/>
                  </a:moveTo>
                  <a:lnTo>
                    <a:pt x="28" y="0"/>
                  </a:lnTo>
                  <a:lnTo>
                    <a:pt x="20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4" y="74"/>
                  </a:lnTo>
                  <a:lnTo>
                    <a:pt x="8" y="84"/>
                  </a:lnTo>
                  <a:lnTo>
                    <a:pt x="14" y="92"/>
                  </a:lnTo>
                  <a:lnTo>
                    <a:pt x="20" y="98"/>
                  </a:lnTo>
                  <a:lnTo>
                    <a:pt x="28" y="104"/>
                  </a:lnTo>
                  <a:lnTo>
                    <a:pt x="36" y="108"/>
                  </a:lnTo>
                  <a:lnTo>
                    <a:pt x="46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74" y="108"/>
                  </a:lnTo>
                  <a:lnTo>
                    <a:pt x="82" y="104"/>
                  </a:lnTo>
                  <a:lnTo>
                    <a:pt x="90" y="98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76" y="100"/>
                  </a:lnTo>
                  <a:lnTo>
                    <a:pt x="70" y="102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46" y="104"/>
                  </a:lnTo>
                  <a:lnTo>
                    <a:pt x="38" y="102"/>
                  </a:lnTo>
                  <a:lnTo>
                    <a:pt x="30" y="98"/>
                  </a:lnTo>
                  <a:lnTo>
                    <a:pt x="24" y="94"/>
                  </a:lnTo>
                  <a:lnTo>
                    <a:pt x="18" y="88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8" y="32"/>
                  </a:lnTo>
                  <a:lnTo>
                    <a:pt x="16" y="2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424"/>
            <p:cNvSpPr>
              <a:spLocks/>
            </p:cNvSpPr>
            <p:nvPr/>
          </p:nvSpPr>
          <p:spPr bwMode="auto">
            <a:xfrm>
              <a:off x="2812596" y="3776436"/>
              <a:ext cx="152400" cy="177800"/>
            </a:xfrm>
            <a:custGeom>
              <a:avLst/>
              <a:gdLst>
                <a:gd name="T0" fmla="*/ 28 w 96"/>
                <a:gd name="T1" fmla="*/ 0 h 112"/>
                <a:gd name="T2" fmla="*/ 28 w 96"/>
                <a:gd name="T3" fmla="*/ 0 h 112"/>
                <a:gd name="T4" fmla="*/ 20 w 96"/>
                <a:gd name="T5" fmla="*/ 6 h 112"/>
                <a:gd name="T6" fmla="*/ 14 w 96"/>
                <a:gd name="T7" fmla="*/ 12 h 112"/>
                <a:gd name="T8" fmla="*/ 8 w 96"/>
                <a:gd name="T9" fmla="*/ 18 h 112"/>
                <a:gd name="T10" fmla="*/ 4 w 96"/>
                <a:gd name="T11" fmla="*/ 26 h 112"/>
                <a:gd name="T12" fmla="*/ 2 w 96"/>
                <a:gd name="T13" fmla="*/ 36 h 112"/>
                <a:gd name="T14" fmla="*/ 0 w 96"/>
                <a:gd name="T15" fmla="*/ 44 h 112"/>
                <a:gd name="T16" fmla="*/ 0 w 96"/>
                <a:gd name="T17" fmla="*/ 54 h 112"/>
                <a:gd name="T18" fmla="*/ 0 w 96"/>
                <a:gd name="T19" fmla="*/ 64 h 112"/>
                <a:gd name="T20" fmla="*/ 0 w 96"/>
                <a:gd name="T21" fmla="*/ 64 h 112"/>
                <a:gd name="T22" fmla="*/ 4 w 96"/>
                <a:gd name="T23" fmla="*/ 74 h 112"/>
                <a:gd name="T24" fmla="*/ 8 w 96"/>
                <a:gd name="T25" fmla="*/ 84 h 112"/>
                <a:gd name="T26" fmla="*/ 14 w 96"/>
                <a:gd name="T27" fmla="*/ 92 h 112"/>
                <a:gd name="T28" fmla="*/ 20 w 96"/>
                <a:gd name="T29" fmla="*/ 98 h 112"/>
                <a:gd name="T30" fmla="*/ 28 w 96"/>
                <a:gd name="T31" fmla="*/ 104 h 112"/>
                <a:gd name="T32" fmla="*/ 36 w 96"/>
                <a:gd name="T33" fmla="*/ 108 h 112"/>
                <a:gd name="T34" fmla="*/ 46 w 96"/>
                <a:gd name="T35" fmla="*/ 112 h 112"/>
                <a:gd name="T36" fmla="*/ 54 w 96"/>
                <a:gd name="T37" fmla="*/ 112 h 112"/>
                <a:gd name="T38" fmla="*/ 54 w 96"/>
                <a:gd name="T39" fmla="*/ 112 h 112"/>
                <a:gd name="T40" fmla="*/ 64 w 96"/>
                <a:gd name="T41" fmla="*/ 112 h 112"/>
                <a:gd name="T42" fmla="*/ 64 w 96"/>
                <a:gd name="T43" fmla="*/ 112 h 112"/>
                <a:gd name="T44" fmla="*/ 74 w 96"/>
                <a:gd name="T45" fmla="*/ 108 h 112"/>
                <a:gd name="T46" fmla="*/ 82 w 96"/>
                <a:gd name="T47" fmla="*/ 104 h 112"/>
                <a:gd name="T48" fmla="*/ 90 w 96"/>
                <a:gd name="T49" fmla="*/ 98 h 112"/>
                <a:gd name="T50" fmla="*/ 96 w 96"/>
                <a:gd name="T51" fmla="*/ 90 h 112"/>
                <a:gd name="T52" fmla="*/ 96 w 96"/>
                <a:gd name="T53" fmla="*/ 90 h 112"/>
                <a:gd name="T54" fmla="*/ 88 w 96"/>
                <a:gd name="T55" fmla="*/ 90 h 112"/>
                <a:gd name="T56" fmla="*/ 88 w 96"/>
                <a:gd name="T57" fmla="*/ 90 h 112"/>
                <a:gd name="T58" fmla="*/ 88 w 96"/>
                <a:gd name="T59" fmla="*/ 90 h 112"/>
                <a:gd name="T60" fmla="*/ 88 w 96"/>
                <a:gd name="T61" fmla="*/ 90 h 112"/>
                <a:gd name="T62" fmla="*/ 76 w 96"/>
                <a:gd name="T63" fmla="*/ 100 h 112"/>
                <a:gd name="T64" fmla="*/ 70 w 96"/>
                <a:gd name="T65" fmla="*/ 102 h 112"/>
                <a:gd name="T66" fmla="*/ 64 w 96"/>
                <a:gd name="T67" fmla="*/ 104 h 112"/>
                <a:gd name="T68" fmla="*/ 64 w 96"/>
                <a:gd name="T69" fmla="*/ 104 h 112"/>
                <a:gd name="T70" fmla="*/ 54 w 96"/>
                <a:gd name="T71" fmla="*/ 106 h 112"/>
                <a:gd name="T72" fmla="*/ 54 w 96"/>
                <a:gd name="T73" fmla="*/ 106 h 112"/>
                <a:gd name="T74" fmla="*/ 46 w 96"/>
                <a:gd name="T75" fmla="*/ 104 h 112"/>
                <a:gd name="T76" fmla="*/ 38 w 96"/>
                <a:gd name="T77" fmla="*/ 102 h 112"/>
                <a:gd name="T78" fmla="*/ 30 w 96"/>
                <a:gd name="T79" fmla="*/ 98 h 112"/>
                <a:gd name="T80" fmla="*/ 24 w 96"/>
                <a:gd name="T81" fmla="*/ 94 h 112"/>
                <a:gd name="T82" fmla="*/ 18 w 96"/>
                <a:gd name="T83" fmla="*/ 88 h 112"/>
                <a:gd name="T84" fmla="*/ 12 w 96"/>
                <a:gd name="T85" fmla="*/ 80 h 112"/>
                <a:gd name="T86" fmla="*/ 10 w 96"/>
                <a:gd name="T87" fmla="*/ 72 h 112"/>
                <a:gd name="T88" fmla="*/ 6 w 96"/>
                <a:gd name="T89" fmla="*/ 62 h 112"/>
                <a:gd name="T90" fmla="*/ 6 w 96"/>
                <a:gd name="T91" fmla="*/ 62 h 112"/>
                <a:gd name="T92" fmla="*/ 6 w 96"/>
                <a:gd name="T93" fmla="*/ 46 h 112"/>
                <a:gd name="T94" fmla="*/ 8 w 96"/>
                <a:gd name="T95" fmla="*/ 32 h 112"/>
                <a:gd name="T96" fmla="*/ 16 w 96"/>
                <a:gd name="T97" fmla="*/ 20 h 112"/>
                <a:gd name="T98" fmla="*/ 26 w 96"/>
                <a:gd name="T99" fmla="*/ 10 h 112"/>
                <a:gd name="T100" fmla="*/ 26 w 96"/>
                <a:gd name="T101" fmla="*/ 10 h 112"/>
                <a:gd name="T102" fmla="*/ 28 w 96"/>
                <a:gd name="T10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112">
                  <a:moveTo>
                    <a:pt x="28" y="0"/>
                  </a:moveTo>
                  <a:lnTo>
                    <a:pt x="28" y="0"/>
                  </a:lnTo>
                  <a:lnTo>
                    <a:pt x="20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4" y="74"/>
                  </a:lnTo>
                  <a:lnTo>
                    <a:pt x="8" y="84"/>
                  </a:lnTo>
                  <a:lnTo>
                    <a:pt x="14" y="92"/>
                  </a:lnTo>
                  <a:lnTo>
                    <a:pt x="20" y="98"/>
                  </a:lnTo>
                  <a:lnTo>
                    <a:pt x="28" y="104"/>
                  </a:lnTo>
                  <a:lnTo>
                    <a:pt x="36" y="108"/>
                  </a:lnTo>
                  <a:lnTo>
                    <a:pt x="46" y="112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74" y="108"/>
                  </a:lnTo>
                  <a:lnTo>
                    <a:pt x="82" y="104"/>
                  </a:lnTo>
                  <a:lnTo>
                    <a:pt x="90" y="98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76" y="100"/>
                  </a:lnTo>
                  <a:lnTo>
                    <a:pt x="70" y="102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46" y="104"/>
                  </a:lnTo>
                  <a:lnTo>
                    <a:pt x="38" y="102"/>
                  </a:lnTo>
                  <a:lnTo>
                    <a:pt x="30" y="98"/>
                  </a:lnTo>
                  <a:lnTo>
                    <a:pt x="24" y="94"/>
                  </a:lnTo>
                  <a:lnTo>
                    <a:pt x="18" y="88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8" y="32"/>
                  </a:lnTo>
                  <a:lnTo>
                    <a:pt x="16" y="2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425"/>
            <p:cNvSpPr>
              <a:spLocks/>
            </p:cNvSpPr>
            <p:nvPr/>
          </p:nvSpPr>
          <p:spPr bwMode="auto">
            <a:xfrm>
              <a:off x="2822121" y="3792311"/>
              <a:ext cx="130175" cy="152400"/>
            </a:xfrm>
            <a:custGeom>
              <a:avLst/>
              <a:gdLst>
                <a:gd name="T0" fmla="*/ 20 w 82"/>
                <a:gd name="T1" fmla="*/ 0 h 96"/>
                <a:gd name="T2" fmla="*/ 20 w 82"/>
                <a:gd name="T3" fmla="*/ 0 h 96"/>
                <a:gd name="T4" fmla="*/ 10 w 82"/>
                <a:gd name="T5" fmla="*/ 10 h 96"/>
                <a:gd name="T6" fmla="*/ 2 w 82"/>
                <a:gd name="T7" fmla="*/ 22 h 96"/>
                <a:gd name="T8" fmla="*/ 0 w 82"/>
                <a:gd name="T9" fmla="*/ 36 h 96"/>
                <a:gd name="T10" fmla="*/ 0 w 82"/>
                <a:gd name="T11" fmla="*/ 52 h 96"/>
                <a:gd name="T12" fmla="*/ 0 w 82"/>
                <a:gd name="T13" fmla="*/ 52 h 96"/>
                <a:gd name="T14" fmla="*/ 4 w 82"/>
                <a:gd name="T15" fmla="*/ 62 h 96"/>
                <a:gd name="T16" fmla="*/ 6 w 82"/>
                <a:gd name="T17" fmla="*/ 70 h 96"/>
                <a:gd name="T18" fmla="*/ 12 w 82"/>
                <a:gd name="T19" fmla="*/ 78 h 96"/>
                <a:gd name="T20" fmla="*/ 18 w 82"/>
                <a:gd name="T21" fmla="*/ 84 h 96"/>
                <a:gd name="T22" fmla="*/ 24 w 82"/>
                <a:gd name="T23" fmla="*/ 88 h 96"/>
                <a:gd name="T24" fmla="*/ 32 w 82"/>
                <a:gd name="T25" fmla="*/ 92 h 96"/>
                <a:gd name="T26" fmla="*/ 40 w 82"/>
                <a:gd name="T27" fmla="*/ 94 h 96"/>
                <a:gd name="T28" fmla="*/ 48 w 82"/>
                <a:gd name="T29" fmla="*/ 96 h 96"/>
                <a:gd name="T30" fmla="*/ 48 w 82"/>
                <a:gd name="T31" fmla="*/ 96 h 96"/>
                <a:gd name="T32" fmla="*/ 58 w 82"/>
                <a:gd name="T33" fmla="*/ 94 h 96"/>
                <a:gd name="T34" fmla="*/ 58 w 82"/>
                <a:gd name="T35" fmla="*/ 94 h 96"/>
                <a:gd name="T36" fmla="*/ 64 w 82"/>
                <a:gd name="T37" fmla="*/ 92 h 96"/>
                <a:gd name="T38" fmla="*/ 70 w 82"/>
                <a:gd name="T39" fmla="*/ 90 h 96"/>
                <a:gd name="T40" fmla="*/ 82 w 82"/>
                <a:gd name="T41" fmla="*/ 80 h 96"/>
                <a:gd name="T42" fmla="*/ 82 w 82"/>
                <a:gd name="T43" fmla="*/ 80 h 96"/>
                <a:gd name="T44" fmla="*/ 72 w 82"/>
                <a:gd name="T45" fmla="*/ 78 h 96"/>
                <a:gd name="T46" fmla="*/ 62 w 82"/>
                <a:gd name="T47" fmla="*/ 76 h 96"/>
                <a:gd name="T48" fmla="*/ 52 w 82"/>
                <a:gd name="T49" fmla="*/ 70 h 96"/>
                <a:gd name="T50" fmla="*/ 42 w 82"/>
                <a:gd name="T51" fmla="*/ 64 h 96"/>
                <a:gd name="T52" fmla="*/ 42 w 82"/>
                <a:gd name="T53" fmla="*/ 64 h 96"/>
                <a:gd name="T54" fmla="*/ 38 w 82"/>
                <a:gd name="T55" fmla="*/ 62 h 96"/>
                <a:gd name="T56" fmla="*/ 34 w 82"/>
                <a:gd name="T57" fmla="*/ 58 h 96"/>
                <a:gd name="T58" fmla="*/ 30 w 82"/>
                <a:gd name="T59" fmla="*/ 54 h 96"/>
                <a:gd name="T60" fmla="*/ 28 w 82"/>
                <a:gd name="T61" fmla="*/ 48 h 96"/>
                <a:gd name="T62" fmla="*/ 28 w 82"/>
                <a:gd name="T63" fmla="*/ 48 h 96"/>
                <a:gd name="T64" fmla="*/ 28 w 82"/>
                <a:gd name="T65" fmla="*/ 44 h 96"/>
                <a:gd name="T66" fmla="*/ 28 w 82"/>
                <a:gd name="T67" fmla="*/ 44 h 96"/>
                <a:gd name="T68" fmla="*/ 24 w 82"/>
                <a:gd name="T69" fmla="*/ 34 h 96"/>
                <a:gd name="T70" fmla="*/ 20 w 82"/>
                <a:gd name="T71" fmla="*/ 24 h 96"/>
                <a:gd name="T72" fmla="*/ 20 w 82"/>
                <a:gd name="T73" fmla="*/ 24 h 96"/>
                <a:gd name="T74" fmla="*/ 20 w 82"/>
                <a:gd name="T75" fmla="*/ 12 h 96"/>
                <a:gd name="T76" fmla="*/ 20 w 82"/>
                <a:gd name="T7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96">
                  <a:moveTo>
                    <a:pt x="20" y="0"/>
                  </a:moveTo>
                  <a:lnTo>
                    <a:pt x="20" y="0"/>
                  </a:lnTo>
                  <a:lnTo>
                    <a:pt x="10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62"/>
                  </a:lnTo>
                  <a:lnTo>
                    <a:pt x="6" y="70"/>
                  </a:lnTo>
                  <a:lnTo>
                    <a:pt x="12" y="78"/>
                  </a:lnTo>
                  <a:lnTo>
                    <a:pt x="18" y="84"/>
                  </a:lnTo>
                  <a:lnTo>
                    <a:pt x="24" y="88"/>
                  </a:lnTo>
                  <a:lnTo>
                    <a:pt x="32" y="92"/>
                  </a:lnTo>
                  <a:lnTo>
                    <a:pt x="40" y="94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64" y="92"/>
                  </a:lnTo>
                  <a:lnTo>
                    <a:pt x="70" y="90"/>
                  </a:lnTo>
                  <a:lnTo>
                    <a:pt x="82" y="80"/>
                  </a:lnTo>
                  <a:lnTo>
                    <a:pt x="82" y="80"/>
                  </a:lnTo>
                  <a:lnTo>
                    <a:pt x="72" y="78"/>
                  </a:lnTo>
                  <a:lnTo>
                    <a:pt x="62" y="76"/>
                  </a:lnTo>
                  <a:lnTo>
                    <a:pt x="52" y="70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38" y="62"/>
                  </a:lnTo>
                  <a:lnTo>
                    <a:pt x="34" y="58"/>
                  </a:lnTo>
                  <a:lnTo>
                    <a:pt x="30" y="54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4" y="3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38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426"/>
            <p:cNvSpPr>
              <a:spLocks/>
            </p:cNvSpPr>
            <p:nvPr/>
          </p:nvSpPr>
          <p:spPr bwMode="auto">
            <a:xfrm>
              <a:off x="2822121" y="3792311"/>
              <a:ext cx="130175" cy="152400"/>
            </a:xfrm>
            <a:custGeom>
              <a:avLst/>
              <a:gdLst>
                <a:gd name="T0" fmla="*/ 20 w 82"/>
                <a:gd name="T1" fmla="*/ 0 h 96"/>
                <a:gd name="T2" fmla="*/ 20 w 82"/>
                <a:gd name="T3" fmla="*/ 0 h 96"/>
                <a:gd name="T4" fmla="*/ 10 w 82"/>
                <a:gd name="T5" fmla="*/ 10 h 96"/>
                <a:gd name="T6" fmla="*/ 2 w 82"/>
                <a:gd name="T7" fmla="*/ 22 h 96"/>
                <a:gd name="T8" fmla="*/ 0 w 82"/>
                <a:gd name="T9" fmla="*/ 36 h 96"/>
                <a:gd name="T10" fmla="*/ 0 w 82"/>
                <a:gd name="T11" fmla="*/ 52 h 96"/>
                <a:gd name="T12" fmla="*/ 0 w 82"/>
                <a:gd name="T13" fmla="*/ 52 h 96"/>
                <a:gd name="T14" fmla="*/ 4 w 82"/>
                <a:gd name="T15" fmla="*/ 62 h 96"/>
                <a:gd name="T16" fmla="*/ 6 w 82"/>
                <a:gd name="T17" fmla="*/ 70 h 96"/>
                <a:gd name="T18" fmla="*/ 12 w 82"/>
                <a:gd name="T19" fmla="*/ 78 h 96"/>
                <a:gd name="T20" fmla="*/ 18 w 82"/>
                <a:gd name="T21" fmla="*/ 84 h 96"/>
                <a:gd name="T22" fmla="*/ 24 w 82"/>
                <a:gd name="T23" fmla="*/ 88 h 96"/>
                <a:gd name="T24" fmla="*/ 32 w 82"/>
                <a:gd name="T25" fmla="*/ 92 h 96"/>
                <a:gd name="T26" fmla="*/ 40 w 82"/>
                <a:gd name="T27" fmla="*/ 94 h 96"/>
                <a:gd name="T28" fmla="*/ 48 w 82"/>
                <a:gd name="T29" fmla="*/ 96 h 96"/>
                <a:gd name="T30" fmla="*/ 48 w 82"/>
                <a:gd name="T31" fmla="*/ 96 h 96"/>
                <a:gd name="T32" fmla="*/ 58 w 82"/>
                <a:gd name="T33" fmla="*/ 94 h 96"/>
                <a:gd name="T34" fmla="*/ 58 w 82"/>
                <a:gd name="T35" fmla="*/ 94 h 96"/>
                <a:gd name="T36" fmla="*/ 64 w 82"/>
                <a:gd name="T37" fmla="*/ 92 h 96"/>
                <a:gd name="T38" fmla="*/ 70 w 82"/>
                <a:gd name="T39" fmla="*/ 90 h 96"/>
                <a:gd name="T40" fmla="*/ 82 w 82"/>
                <a:gd name="T41" fmla="*/ 80 h 96"/>
                <a:gd name="T42" fmla="*/ 82 w 82"/>
                <a:gd name="T43" fmla="*/ 80 h 96"/>
                <a:gd name="T44" fmla="*/ 72 w 82"/>
                <a:gd name="T45" fmla="*/ 78 h 96"/>
                <a:gd name="T46" fmla="*/ 62 w 82"/>
                <a:gd name="T47" fmla="*/ 76 h 96"/>
                <a:gd name="T48" fmla="*/ 52 w 82"/>
                <a:gd name="T49" fmla="*/ 70 h 96"/>
                <a:gd name="T50" fmla="*/ 42 w 82"/>
                <a:gd name="T51" fmla="*/ 64 h 96"/>
                <a:gd name="T52" fmla="*/ 42 w 82"/>
                <a:gd name="T53" fmla="*/ 64 h 96"/>
                <a:gd name="T54" fmla="*/ 38 w 82"/>
                <a:gd name="T55" fmla="*/ 62 h 96"/>
                <a:gd name="T56" fmla="*/ 34 w 82"/>
                <a:gd name="T57" fmla="*/ 58 h 96"/>
                <a:gd name="T58" fmla="*/ 30 w 82"/>
                <a:gd name="T59" fmla="*/ 54 h 96"/>
                <a:gd name="T60" fmla="*/ 28 w 82"/>
                <a:gd name="T61" fmla="*/ 48 h 96"/>
                <a:gd name="T62" fmla="*/ 28 w 82"/>
                <a:gd name="T63" fmla="*/ 48 h 96"/>
                <a:gd name="T64" fmla="*/ 28 w 82"/>
                <a:gd name="T65" fmla="*/ 44 h 96"/>
                <a:gd name="T66" fmla="*/ 28 w 82"/>
                <a:gd name="T67" fmla="*/ 44 h 96"/>
                <a:gd name="T68" fmla="*/ 24 w 82"/>
                <a:gd name="T69" fmla="*/ 34 h 96"/>
                <a:gd name="T70" fmla="*/ 20 w 82"/>
                <a:gd name="T71" fmla="*/ 24 h 96"/>
                <a:gd name="T72" fmla="*/ 20 w 82"/>
                <a:gd name="T73" fmla="*/ 24 h 96"/>
                <a:gd name="T74" fmla="*/ 20 w 82"/>
                <a:gd name="T75" fmla="*/ 12 h 96"/>
                <a:gd name="T76" fmla="*/ 20 w 82"/>
                <a:gd name="T7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96">
                  <a:moveTo>
                    <a:pt x="20" y="0"/>
                  </a:moveTo>
                  <a:lnTo>
                    <a:pt x="20" y="0"/>
                  </a:lnTo>
                  <a:lnTo>
                    <a:pt x="10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62"/>
                  </a:lnTo>
                  <a:lnTo>
                    <a:pt x="6" y="70"/>
                  </a:lnTo>
                  <a:lnTo>
                    <a:pt x="12" y="78"/>
                  </a:lnTo>
                  <a:lnTo>
                    <a:pt x="18" y="84"/>
                  </a:lnTo>
                  <a:lnTo>
                    <a:pt x="24" y="88"/>
                  </a:lnTo>
                  <a:lnTo>
                    <a:pt x="32" y="92"/>
                  </a:lnTo>
                  <a:lnTo>
                    <a:pt x="40" y="94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64" y="92"/>
                  </a:lnTo>
                  <a:lnTo>
                    <a:pt x="70" y="90"/>
                  </a:lnTo>
                  <a:lnTo>
                    <a:pt x="82" y="80"/>
                  </a:lnTo>
                  <a:lnTo>
                    <a:pt x="82" y="80"/>
                  </a:lnTo>
                  <a:lnTo>
                    <a:pt x="72" y="78"/>
                  </a:lnTo>
                  <a:lnTo>
                    <a:pt x="62" y="76"/>
                  </a:lnTo>
                  <a:lnTo>
                    <a:pt x="52" y="70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38" y="62"/>
                  </a:lnTo>
                  <a:lnTo>
                    <a:pt x="34" y="58"/>
                  </a:lnTo>
                  <a:lnTo>
                    <a:pt x="30" y="54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4" y="3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427"/>
            <p:cNvSpPr>
              <a:spLocks/>
            </p:cNvSpPr>
            <p:nvPr/>
          </p:nvSpPr>
          <p:spPr bwMode="auto">
            <a:xfrm>
              <a:off x="2866571" y="3862161"/>
              <a:ext cx="22225" cy="31750"/>
            </a:xfrm>
            <a:custGeom>
              <a:avLst/>
              <a:gdLst>
                <a:gd name="T0" fmla="*/ 0 w 14"/>
                <a:gd name="T1" fmla="*/ 0 h 20"/>
                <a:gd name="T2" fmla="*/ 0 w 14"/>
                <a:gd name="T3" fmla="*/ 0 h 20"/>
                <a:gd name="T4" fmla="*/ 0 w 14"/>
                <a:gd name="T5" fmla="*/ 4 h 20"/>
                <a:gd name="T6" fmla="*/ 0 w 14"/>
                <a:gd name="T7" fmla="*/ 4 h 20"/>
                <a:gd name="T8" fmla="*/ 2 w 14"/>
                <a:gd name="T9" fmla="*/ 10 h 20"/>
                <a:gd name="T10" fmla="*/ 6 w 14"/>
                <a:gd name="T11" fmla="*/ 14 h 20"/>
                <a:gd name="T12" fmla="*/ 10 w 14"/>
                <a:gd name="T13" fmla="*/ 18 h 20"/>
                <a:gd name="T14" fmla="*/ 14 w 14"/>
                <a:gd name="T15" fmla="*/ 20 h 20"/>
                <a:gd name="T16" fmla="*/ 14 w 14"/>
                <a:gd name="T17" fmla="*/ 20 h 20"/>
                <a:gd name="T18" fmla="*/ 6 w 14"/>
                <a:gd name="T19" fmla="*/ 10 h 20"/>
                <a:gd name="T20" fmla="*/ 0 w 1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428"/>
            <p:cNvSpPr>
              <a:spLocks/>
            </p:cNvSpPr>
            <p:nvPr/>
          </p:nvSpPr>
          <p:spPr bwMode="auto">
            <a:xfrm>
              <a:off x="2866571" y="3862161"/>
              <a:ext cx="22225" cy="31750"/>
            </a:xfrm>
            <a:custGeom>
              <a:avLst/>
              <a:gdLst>
                <a:gd name="T0" fmla="*/ 0 w 14"/>
                <a:gd name="T1" fmla="*/ 0 h 20"/>
                <a:gd name="T2" fmla="*/ 0 w 14"/>
                <a:gd name="T3" fmla="*/ 0 h 20"/>
                <a:gd name="T4" fmla="*/ 0 w 14"/>
                <a:gd name="T5" fmla="*/ 4 h 20"/>
                <a:gd name="T6" fmla="*/ 0 w 14"/>
                <a:gd name="T7" fmla="*/ 4 h 20"/>
                <a:gd name="T8" fmla="*/ 2 w 14"/>
                <a:gd name="T9" fmla="*/ 10 h 20"/>
                <a:gd name="T10" fmla="*/ 6 w 14"/>
                <a:gd name="T11" fmla="*/ 14 h 20"/>
                <a:gd name="T12" fmla="*/ 10 w 14"/>
                <a:gd name="T13" fmla="*/ 18 h 20"/>
                <a:gd name="T14" fmla="*/ 14 w 14"/>
                <a:gd name="T15" fmla="*/ 20 h 20"/>
                <a:gd name="T16" fmla="*/ 14 w 14"/>
                <a:gd name="T17" fmla="*/ 20 h 20"/>
                <a:gd name="T18" fmla="*/ 6 w 14"/>
                <a:gd name="T19" fmla="*/ 10 h 20"/>
                <a:gd name="T20" fmla="*/ 0 w 1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6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01175" y="3947886"/>
              <a:ext cx="1772241" cy="1711325"/>
              <a:chOff x="3044825" y="3765550"/>
              <a:chExt cx="6988175" cy="1711325"/>
            </a:xfrm>
          </p:grpSpPr>
          <p:sp>
            <p:nvSpPr>
              <p:cNvPr id="158" name="Freeform 236"/>
              <p:cNvSpPr>
                <a:spLocks/>
              </p:cNvSpPr>
              <p:nvPr/>
            </p:nvSpPr>
            <p:spPr bwMode="auto">
              <a:xfrm>
                <a:off x="3044825" y="3765550"/>
                <a:ext cx="6988175" cy="117475"/>
              </a:xfrm>
              <a:custGeom>
                <a:avLst/>
                <a:gdLst>
                  <a:gd name="T0" fmla="*/ 4368 w 4402"/>
                  <a:gd name="T1" fmla="*/ 74 h 74"/>
                  <a:gd name="T2" fmla="*/ 32 w 4402"/>
                  <a:gd name="T3" fmla="*/ 74 h 74"/>
                  <a:gd name="T4" fmla="*/ 0 w 4402"/>
                  <a:gd name="T5" fmla="*/ 0 h 74"/>
                  <a:gd name="T6" fmla="*/ 4402 w 4402"/>
                  <a:gd name="T7" fmla="*/ 0 h 74"/>
                  <a:gd name="T8" fmla="*/ 4368 w 440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2" h="74">
                    <a:moveTo>
                      <a:pt x="4368" y="74"/>
                    </a:moveTo>
                    <a:lnTo>
                      <a:pt x="32" y="74"/>
                    </a:lnTo>
                    <a:lnTo>
                      <a:pt x="0" y="0"/>
                    </a:lnTo>
                    <a:lnTo>
                      <a:pt x="4402" y="0"/>
                    </a:lnTo>
                    <a:lnTo>
                      <a:pt x="4368" y="74"/>
                    </a:lnTo>
                    <a:close/>
                  </a:path>
                </a:pathLst>
              </a:cu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238"/>
              <p:cNvSpPr>
                <a:spLocks/>
              </p:cNvSpPr>
              <p:nvPr/>
            </p:nvSpPr>
            <p:spPr bwMode="auto">
              <a:xfrm>
                <a:off x="3044825" y="3765550"/>
                <a:ext cx="6988175" cy="44450"/>
              </a:xfrm>
              <a:custGeom>
                <a:avLst/>
                <a:gdLst>
                  <a:gd name="T0" fmla="*/ 4402 w 4402"/>
                  <a:gd name="T1" fmla="*/ 0 h 28"/>
                  <a:gd name="T2" fmla="*/ 0 w 4402"/>
                  <a:gd name="T3" fmla="*/ 0 h 28"/>
                  <a:gd name="T4" fmla="*/ 12 w 4402"/>
                  <a:gd name="T5" fmla="*/ 28 h 28"/>
                  <a:gd name="T6" fmla="*/ 4390 w 4402"/>
                  <a:gd name="T7" fmla="*/ 28 h 28"/>
                  <a:gd name="T8" fmla="*/ 4402 w 440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2" h="28">
                    <a:moveTo>
                      <a:pt x="4402" y="0"/>
                    </a:moveTo>
                    <a:lnTo>
                      <a:pt x="0" y="0"/>
                    </a:lnTo>
                    <a:lnTo>
                      <a:pt x="12" y="28"/>
                    </a:lnTo>
                    <a:lnTo>
                      <a:pt x="4390" y="28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rgbClr val="EEA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240"/>
              <p:cNvSpPr>
                <a:spLocks noChangeArrowheads="1"/>
              </p:cNvSpPr>
              <p:nvPr/>
            </p:nvSpPr>
            <p:spPr bwMode="auto">
              <a:xfrm>
                <a:off x="9277130" y="3883025"/>
                <a:ext cx="244801" cy="1593850"/>
              </a:xfrm>
              <a:prstGeom prst="rect">
                <a:avLst/>
              </a:pr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241"/>
              <p:cNvSpPr>
                <a:spLocks noChangeArrowheads="1"/>
              </p:cNvSpPr>
              <p:nvPr/>
            </p:nvSpPr>
            <p:spPr bwMode="auto">
              <a:xfrm>
                <a:off x="3533552" y="3883025"/>
                <a:ext cx="244801" cy="1593850"/>
              </a:xfrm>
              <a:prstGeom prst="rect">
                <a:avLst/>
              </a:prstGeom>
              <a:solidFill>
                <a:srgbClr val="75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3528358" y="2677622"/>
              <a:ext cx="43779" cy="65670"/>
            </a:xfrm>
            <a:custGeom>
              <a:avLst/>
              <a:gdLst>
                <a:gd name="T0" fmla="*/ 3 w 6"/>
                <a:gd name="T1" fmla="*/ 0 h 9"/>
                <a:gd name="T2" fmla="*/ 2 w 6"/>
                <a:gd name="T3" fmla="*/ 2 h 9"/>
                <a:gd name="T4" fmla="*/ 2 w 6"/>
                <a:gd name="T5" fmla="*/ 3 h 9"/>
                <a:gd name="T6" fmla="*/ 1 w 6"/>
                <a:gd name="T7" fmla="*/ 3 h 9"/>
                <a:gd name="T8" fmla="*/ 1 w 6"/>
                <a:gd name="T9" fmla="*/ 4 h 9"/>
                <a:gd name="T10" fmla="*/ 1 w 6"/>
                <a:gd name="T11" fmla="*/ 4 h 9"/>
                <a:gd name="T12" fmla="*/ 1 w 6"/>
                <a:gd name="T13" fmla="*/ 5 h 9"/>
                <a:gd name="T14" fmla="*/ 1 w 6"/>
                <a:gd name="T15" fmla="*/ 6 h 9"/>
                <a:gd name="T16" fmla="*/ 1 w 6"/>
                <a:gd name="T17" fmla="*/ 6 h 9"/>
                <a:gd name="T18" fmla="*/ 2 w 6"/>
                <a:gd name="T19" fmla="*/ 7 h 9"/>
                <a:gd name="T20" fmla="*/ 4 w 6"/>
                <a:gd name="T21" fmla="*/ 8 h 9"/>
                <a:gd name="T22" fmla="*/ 6 w 6"/>
                <a:gd name="T23" fmla="*/ 9 h 9"/>
                <a:gd name="T24" fmla="*/ 4 w 6"/>
                <a:gd name="T25" fmla="*/ 8 h 9"/>
                <a:gd name="T26" fmla="*/ 2 w 6"/>
                <a:gd name="T27" fmla="*/ 8 h 9"/>
                <a:gd name="T28" fmla="*/ 1 w 6"/>
                <a:gd name="T29" fmla="*/ 7 h 9"/>
                <a:gd name="T30" fmla="*/ 0 w 6"/>
                <a:gd name="T31" fmla="*/ 6 h 9"/>
                <a:gd name="T32" fmla="*/ 0 w 6"/>
                <a:gd name="T33" fmla="*/ 5 h 9"/>
                <a:gd name="T34" fmla="*/ 0 w 6"/>
                <a:gd name="T35" fmla="*/ 4 h 9"/>
                <a:gd name="T36" fmla="*/ 0 w 6"/>
                <a:gd name="T37" fmla="*/ 3 h 9"/>
                <a:gd name="T38" fmla="*/ 1 w 6"/>
                <a:gd name="T39" fmla="*/ 3 h 9"/>
                <a:gd name="T40" fmla="*/ 1 w 6"/>
                <a:gd name="T41" fmla="*/ 2 h 9"/>
                <a:gd name="T42" fmla="*/ 2 w 6"/>
                <a:gd name="T43" fmla="*/ 2 h 9"/>
                <a:gd name="T44" fmla="*/ 3 w 6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9"/>
                    <a:pt x="4" y="8"/>
                  </a:cubicBezTo>
                  <a:cubicBezTo>
                    <a:pt x="4" y="8"/>
                    <a:pt x="3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A46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3357156" y="2529139"/>
              <a:ext cx="101231" cy="47084"/>
            </a:xfrm>
            <a:custGeom>
              <a:avLst/>
              <a:gdLst>
                <a:gd name="T0" fmla="*/ 3 w 43"/>
                <a:gd name="T1" fmla="*/ 20 h 20"/>
                <a:gd name="T2" fmla="*/ 0 w 43"/>
                <a:gd name="T3" fmla="*/ 12 h 20"/>
                <a:gd name="T4" fmla="*/ 41 w 43"/>
                <a:gd name="T5" fmla="*/ 0 h 20"/>
                <a:gd name="T6" fmla="*/ 43 w 43"/>
                <a:gd name="T7" fmla="*/ 8 h 20"/>
                <a:gd name="T8" fmla="*/ 3 w 4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">
                  <a:moveTo>
                    <a:pt x="3" y="20"/>
                  </a:moveTo>
                  <a:lnTo>
                    <a:pt x="0" y="12"/>
                  </a:lnTo>
                  <a:lnTo>
                    <a:pt x="41" y="0"/>
                  </a:lnTo>
                  <a:lnTo>
                    <a:pt x="43" y="8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3373635" y="2590643"/>
              <a:ext cx="108293" cy="94168"/>
            </a:xfrm>
            <a:custGeom>
              <a:avLst/>
              <a:gdLst>
                <a:gd name="T0" fmla="*/ 16 w 19"/>
                <a:gd name="T1" fmla="*/ 0 h 17"/>
                <a:gd name="T2" fmla="*/ 0 w 19"/>
                <a:gd name="T3" fmla="*/ 5 h 17"/>
                <a:gd name="T4" fmla="*/ 0 w 19"/>
                <a:gd name="T5" fmla="*/ 7 h 17"/>
                <a:gd name="T6" fmla="*/ 10 w 19"/>
                <a:gd name="T7" fmla="*/ 17 h 17"/>
                <a:gd name="T8" fmla="*/ 19 w 19"/>
                <a:gd name="T9" fmla="*/ 7 h 17"/>
                <a:gd name="T10" fmla="*/ 16 w 1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13"/>
                    <a:pt x="4" y="17"/>
                    <a:pt x="10" y="17"/>
                  </a:cubicBezTo>
                  <a:cubicBezTo>
                    <a:pt x="15" y="17"/>
                    <a:pt x="19" y="13"/>
                    <a:pt x="19" y="7"/>
                  </a:cubicBezTo>
                  <a:cubicBezTo>
                    <a:pt x="19" y="4"/>
                    <a:pt x="18" y="1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val 192"/>
            <p:cNvSpPr>
              <a:spLocks noChangeArrowheads="1"/>
            </p:cNvSpPr>
            <p:nvPr/>
          </p:nvSpPr>
          <p:spPr bwMode="auto">
            <a:xfrm>
              <a:off x="3401885" y="2602413"/>
              <a:ext cx="68272" cy="659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val 193"/>
            <p:cNvSpPr>
              <a:spLocks noChangeArrowheads="1"/>
            </p:cNvSpPr>
            <p:nvPr/>
          </p:nvSpPr>
          <p:spPr bwMode="auto">
            <a:xfrm>
              <a:off x="3413657" y="2618893"/>
              <a:ext cx="16480" cy="164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3632596" y="2529139"/>
              <a:ext cx="98876" cy="47084"/>
            </a:xfrm>
            <a:custGeom>
              <a:avLst/>
              <a:gdLst>
                <a:gd name="T0" fmla="*/ 40 w 42"/>
                <a:gd name="T1" fmla="*/ 20 h 20"/>
                <a:gd name="T2" fmla="*/ 42 w 42"/>
                <a:gd name="T3" fmla="*/ 12 h 20"/>
                <a:gd name="T4" fmla="*/ 2 w 42"/>
                <a:gd name="T5" fmla="*/ 0 h 20"/>
                <a:gd name="T6" fmla="*/ 0 w 42"/>
                <a:gd name="T7" fmla="*/ 8 h 20"/>
                <a:gd name="T8" fmla="*/ 40 w 4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40" y="20"/>
                  </a:moveTo>
                  <a:lnTo>
                    <a:pt x="42" y="12"/>
                  </a:lnTo>
                  <a:lnTo>
                    <a:pt x="2" y="0"/>
                  </a:lnTo>
                  <a:lnTo>
                    <a:pt x="0" y="8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3604346" y="2590643"/>
              <a:ext cx="110648" cy="94168"/>
            </a:xfrm>
            <a:custGeom>
              <a:avLst/>
              <a:gdLst>
                <a:gd name="T0" fmla="*/ 4 w 20"/>
                <a:gd name="T1" fmla="*/ 0 h 17"/>
                <a:gd name="T2" fmla="*/ 20 w 20"/>
                <a:gd name="T3" fmla="*/ 5 h 17"/>
                <a:gd name="T4" fmla="*/ 20 w 20"/>
                <a:gd name="T5" fmla="*/ 7 h 17"/>
                <a:gd name="T6" fmla="*/ 10 w 20"/>
                <a:gd name="T7" fmla="*/ 17 h 17"/>
                <a:gd name="T8" fmla="*/ 0 w 20"/>
                <a:gd name="T9" fmla="*/ 7 h 17"/>
                <a:gd name="T10" fmla="*/ 4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4" y="0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20" y="13"/>
                    <a:pt x="16" y="17"/>
                    <a:pt x="10" y="17"/>
                  </a:cubicBezTo>
                  <a:cubicBezTo>
                    <a:pt x="5" y="17"/>
                    <a:pt x="0" y="13"/>
                    <a:pt x="0" y="7"/>
                  </a:cubicBezTo>
                  <a:cubicBezTo>
                    <a:pt x="0" y="4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val 196"/>
            <p:cNvSpPr>
              <a:spLocks noChangeArrowheads="1"/>
            </p:cNvSpPr>
            <p:nvPr/>
          </p:nvSpPr>
          <p:spPr bwMode="auto">
            <a:xfrm>
              <a:off x="3620826" y="2602413"/>
              <a:ext cx="65918" cy="659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3660847" y="2618893"/>
              <a:ext cx="16480" cy="164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3467322" y="2770510"/>
              <a:ext cx="171945" cy="135505"/>
              <a:chOff x="3298711" y="2633973"/>
              <a:chExt cx="469203" cy="345002"/>
            </a:xfrm>
          </p:grpSpPr>
          <p:sp>
            <p:nvSpPr>
              <p:cNvPr id="225" name="Freeform 32"/>
              <p:cNvSpPr>
                <a:spLocks/>
              </p:cNvSpPr>
              <p:nvPr/>
            </p:nvSpPr>
            <p:spPr bwMode="auto">
              <a:xfrm>
                <a:off x="3376911" y="2850174"/>
                <a:ext cx="308202" cy="128801"/>
              </a:xfrm>
              <a:custGeom>
                <a:avLst/>
                <a:gdLst>
                  <a:gd name="T0" fmla="*/ 0 w 268"/>
                  <a:gd name="T1" fmla="*/ 4 h 112"/>
                  <a:gd name="T2" fmla="*/ 0 w 268"/>
                  <a:gd name="T3" fmla="*/ 4 h 112"/>
                  <a:gd name="T4" fmla="*/ 18 w 268"/>
                  <a:gd name="T5" fmla="*/ 26 h 112"/>
                  <a:gd name="T6" fmla="*/ 40 w 268"/>
                  <a:gd name="T7" fmla="*/ 48 h 112"/>
                  <a:gd name="T8" fmla="*/ 62 w 268"/>
                  <a:gd name="T9" fmla="*/ 66 h 112"/>
                  <a:gd name="T10" fmla="*/ 86 w 268"/>
                  <a:gd name="T11" fmla="*/ 84 h 112"/>
                  <a:gd name="T12" fmla="*/ 114 w 268"/>
                  <a:gd name="T13" fmla="*/ 98 h 112"/>
                  <a:gd name="T14" fmla="*/ 128 w 268"/>
                  <a:gd name="T15" fmla="*/ 102 h 112"/>
                  <a:gd name="T16" fmla="*/ 142 w 268"/>
                  <a:gd name="T17" fmla="*/ 108 h 112"/>
                  <a:gd name="T18" fmla="*/ 156 w 268"/>
                  <a:gd name="T19" fmla="*/ 110 h 112"/>
                  <a:gd name="T20" fmla="*/ 170 w 268"/>
                  <a:gd name="T21" fmla="*/ 112 h 112"/>
                  <a:gd name="T22" fmla="*/ 186 w 268"/>
                  <a:gd name="T23" fmla="*/ 112 h 112"/>
                  <a:gd name="T24" fmla="*/ 202 w 268"/>
                  <a:gd name="T25" fmla="*/ 110 h 112"/>
                  <a:gd name="T26" fmla="*/ 202 w 268"/>
                  <a:gd name="T27" fmla="*/ 110 h 112"/>
                  <a:gd name="T28" fmla="*/ 222 w 268"/>
                  <a:gd name="T29" fmla="*/ 106 h 112"/>
                  <a:gd name="T30" fmla="*/ 238 w 268"/>
                  <a:gd name="T31" fmla="*/ 98 h 112"/>
                  <a:gd name="T32" fmla="*/ 254 w 268"/>
                  <a:gd name="T33" fmla="*/ 90 h 112"/>
                  <a:gd name="T34" fmla="*/ 268 w 268"/>
                  <a:gd name="T35" fmla="*/ 78 h 112"/>
                  <a:gd name="T36" fmla="*/ 268 w 268"/>
                  <a:gd name="T37" fmla="*/ 78 h 112"/>
                  <a:gd name="T38" fmla="*/ 256 w 268"/>
                  <a:gd name="T39" fmla="*/ 62 h 112"/>
                  <a:gd name="T40" fmla="*/ 240 w 268"/>
                  <a:gd name="T41" fmla="*/ 50 h 112"/>
                  <a:gd name="T42" fmla="*/ 224 w 268"/>
                  <a:gd name="T43" fmla="*/ 38 h 112"/>
                  <a:gd name="T44" fmla="*/ 208 w 268"/>
                  <a:gd name="T45" fmla="*/ 28 h 112"/>
                  <a:gd name="T46" fmla="*/ 190 w 268"/>
                  <a:gd name="T47" fmla="*/ 20 h 112"/>
                  <a:gd name="T48" fmla="*/ 172 w 268"/>
                  <a:gd name="T49" fmla="*/ 14 h 112"/>
                  <a:gd name="T50" fmla="*/ 154 w 268"/>
                  <a:gd name="T51" fmla="*/ 8 h 112"/>
                  <a:gd name="T52" fmla="*/ 134 w 268"/>
                  <a:gd name="T53" fmla="*/ 4 h 112"/>
                  <a:gd name="T54" fmla="*/ 98 w 268"/>
                  <a:gd name="T55" fmla="*/ 0 h 112"/>
                  <a:gd name="T56" fmla="*/ 62 w 268"/>
                  <a:gd name="T57" fmla="*/ 0 h 112"/>
                  <a:gd name="T58" fmla="*/ 28 w 268"/>
                  <a:gd name="T59" fmla="*/ 2 h 112"/>
                  <a:gd name="T60" fmla="*/ 0 w 268"/>
                  <a:gd name="T61" fmla="*/ 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8" h="112">
                    <a:moveTo>
                      <a:pt x="0" y="4"/>
                    </a:moveTo>
                    <a:lnTo>
                      <a:pt x="0" y="4"/>
                    </a:lnTo>
                    <a:lnTo>
                      <a:pt x="18" y="26"/>
                    </a:lnTo>
                    <a:lnTo>
                      <a:pt x="40" y="48"/>
                    </a:lnTo>
                    <a:lnTo>
                      <a:pt x="62" y="66"/>
                    </a:lnTo>
                    <a:lnTo>
                      <a:pt x="86" y="84"/>
                    </a:lnTo>
                    <a:lnTo>
                      <a:pt x="114" y="98"/>
                    </a:lnTo>
                    <a:lnTo>
                      <a:pt x="128" y="102"/>
                    </a:lnTo>
                    <a:lnTo>
                      <a:pt x="142" y="108"/>
                    </a:lnTo>
                    <a:lnTo>
                      <a:pt x="156" y="110"/>
                    </a:lnTo>
                    <a:lnTo>
                      <a:pt x="170" y="112"/>
                    </a:lnTo>
                    <a:lnTo>
                      <a:pt x="186" y="112"/>
                    </a:lnTo>
                    <a:lnTo>
                      <a:pt x="202" y="110"/>
                    </a:lnTo>
                    <a:lnTo>
                      <a:pt x="202" y="110"/>
                    </a:lnTo>
                    <a:lnTo>
                      <a:pt x="222" y="106"/>
                    </a:lnTo>
                    <a:lnTo>
                      <a:pt x="238" y="98"/>
                    </a:lnTo>
                    <a:lnTo>
                      <a:pt x="254" y="90"/>
                    </a:lnTo>
                    <a:lnTo>
                      <a:pt x="268" y="78"/>
                    </a:lnTo>
                    <a:lnTo>
                      <a:pt x="268" y="78"/>
                    </a:lnTo>
                    <a:lnTo>
                      <a:pt x="256" y="62"/>
                    </a:lnTo>
                    <a:lnTo>
                      <a:pt x="240" y="50"/>
                    </a:lnTo>
                    <a:lnTo>
                      <a:pt x="224" y="38"/>
                    </a:lnTo>
                    <a:lnTo>
                      <a:pt x="208" y="28"/>
                    </a:lnTo>
                    <a:lnTo>
                      <a:pt x="190" y="20"/>
                    </a:lnTo>
                    <a:lnTo>
                      <a:pt x="172" y="14"/>
                    </a:lnTo>
                    <a:lnTo>
                      <a:pt x="154" y="8"/>
                    </a:lnTo>
                    <a:lnTo>
                      <a:pt x="134" y="4"/>
                    </a:lnTo>
                    <a:lnTo>
                      <a:pt x="98" y="0"/>
                    </a:lnTo>
                    <a:lnTo>
                      <a:pt x="62" y="0"/>
                    </a:lnTo>
                    <a:lnTo>
                      <a:pt x="28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Freeform 34"/>
              <p:cNvSpPr>
                <a:spLocks/>
              </p:cNvSpPr>
              <p:nvPr/>
            </p:nvSpPr>
            <p:spPr bwMode="auto">
              <a:xfrm>
                <a:off x="3298711" y="2633973"/>
                <a:ext cx="469203" cy="305902"/>
              </a:xfrm>
              <a:custGeom>
                <a:avLst/>
                <a:gdLst>
                  <a:gd name="T0" fmla="*/ 408 w 408"/>
                  <a:gd name="T1" fmla="*/ 0 h 266"/>
                  <a:gd name="T2" fmla="*/ 408 w 408"/>
                  <a:gd name="T3" fmla="*/ 0 h 266"/>
                  <a:gd name="T4" fmla="*/ 378 w 408"/>
                  <a:gd name="T5" fmla="*/ 2 h 266"/>
                  <a:gd name="T6" fmla="*/ 346 w 408"/>
                  <a:gd name="T7" fmla="*/ 4 h 266"/>
                  <a:gd name="T8" fmla="*/ 312 w 408"/>
                  <a:gd name="T9" fmla="*/ 8 h 266"/>
                  <a:gd name="T10" fmla="*/ 278 w 408"/>
                  <a:gd name="T11" fmla="*/ 14 h 266"/>
                  <a:gd name="T12" fmla="*/ 210 w 408"/>
                  <a:gd name="T13" fmla="*/ 28 h 266"/>
                  <a:gd name="T14" fmla="*/ 144 w 408"/>
                  <a:gd name="T15" fmla="*/ 44 h 266"/>
                  <a:gd name="T16" fmla="*/ 86 w 408"/>
                  <a:gd name="T17" fmla="*/ 60 h 266"/>
                  <a:gd name="T18" fmla="*/ 40 w 408"/>
                  <a:gd name="T19" fmla="*/ 74 h 266"/>
                  <a:gd name="T20" fmla="*/ 0 w 408"/>
                  <a:gd name="T21" fmla="*/ 88 h 266"/>
                  <a:gd name="T22" fmla="*/ 0 w 408"/>
                  <a:gd name="T23" fmla="*/ 88 h 266"/>
                  <a:gd name="T24" fmla="*/ 16 w 408"/>
                  <a:gd name="T25" fmla="*/ 120 h 266"/>
                  <a:gd name="T26" fmla="*/ 38 w 408"/>
                  <a:gd name="T27" fmla="*/ 154 h 266"/>
                  <a:gd name="T28" fmla="*/ 68 w 408"/>
                  <a:gd name="T29" fmla="*/ 192 h 266"/>
                  <a:gd name="T30" fmla="*/ 68 w 408"/>
                  <a:gd name="T31" fmla="*/ 192 h 266"/>
                  <a:gd name="T32" fmla="*/ 96 w 408"/>
                  <a:gd name="T33" fmla="*/ 190 h 266"/>
                  <a:gd name="T34" fmla="*/ 130 w 408"/>
                  <a:gd name="T35" fmla="*/ 188 h 266"/>
                  <a:gd name="T36" fmla="*/ 166 w 408"/>
                  <a:gd name="T37" fmla="*/ 188 h 266"/>
                  <a:gd name="T38" fmla="*/ 202 w 408"/>
                  <a:gd name="T39" fmla="*/ 192 h 266"/>
                  <a:gd name="T40" fmla="*/ 222 w 408"/>
                  <a:gd name="T41" fmla="*/ 196 h 266"/>
                  <a:gd name="T42" fmla="*/ 240 w 408"/>
                  <a:gd name="T43" fmla="*/ 202 h 266"/>
                  <a:gd name="T44" fmla="*/ 258 w 408"/>
                  <a:gd name="T45" fmla="*/ 208 h 266"/>
                  <a:gd name="T46" fmla="*/ 276 w 408"/>
                  <a:gd name="T47" fmla="*/ 216 h 266"/>
                  <a:gd name="T48" fmla="*/ 292 w 408"/>
                  <a:gd name="T49" fmla="*/ 226 h 266"/>
                  <a:gd name="T50" fmla="*/ 308 w 408"/>
                  <a:gd name="T51" fmla="*/ 238 h 266"/>
                  <a:gd name="T52" fmla="*/ 324 w 408"/>
                  <a:gd name="T53" fmla="*/ 250 h 266"/>
                  <a:gd name="T54" fmla="*/ 336 w 408"/>
                  <a:gd name="T55" fmla="*/ 266 h 266"/>
                  <a:gd name="T56" fmla="*/ 336 w 408"/>
                  <a:gd name="T57" fmla="*/ 266 h 266"/>
                  <a:gd name="T58" fmla="*/ 352 w 408"/>
                  <a:gd name="T59" fmla="*/ 250 h 266"/>
                  <a:gd name="T60" fmla="*/ 364 w 408"/>
                  <a:gd name="T61" fmla="*/ 232 h 266"/>
                  <a:gd name="T62" fmla="*/ 374 w 408"/>
                  <a:gd name="T63" fmla="*/ 212 h 266"/>
                  <a:gd name="T64" fmla="*/ 384 w 408"/>
                  <a:gd name="T65" fmla="*/ 192 h 266"/>
                  <a:gd name="T66" fmla="*/ 390 w 408"/>
                  <a:gd name="T67" fmla="*/ 170 h 266"/>
                  <a:gd name="T68" fmla="*/ 396 w 408"/>
                  <a:gd name="T69" fmla="*/ 148 h 266"/>
                  <a:gd name="T70" fmla="*/ 404 w 408"/>
                  <a:gd name="T71" fmla="*/ 104 h 266"/>
                  <a:gd name="T72" fmla="*/ 408 w 408"/>
                  <a:gd name="T73" fmla="*/ 64 h 266"/>
                  <a:gd name="T74" fmla="*/ 408 w 408"/>
                  <a:gd name="T75" fmla="*/ 32 h 266"/>
                  <a:gd name="T76" fmla="*/ 408 w 408"/>
                  <a:gd name="T7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8" h="266">
                    <a:moveTo>
                      <a:pt x="408" y="0"/>
                    </a:moveTo>
                    <a:lnTo>
                      <a:pt x="408" y="0"/>
                    </a:lnTo>
                    <a:lnTo>
                      <a:pt x="378" y="2"/>
                    </a:lnTo>
                    <a:lnTo>
                      <a:pt x="346" y="4"/>
                    </a:lnTo>
                    <a:lnTo>
                      <a:pt x="312" y="8"/>
                    </a:lnTo>
                    <a:lnTo>
                      <a:pt x="278" y="14"/>
                    </a:lnTo>
                    <a:lnTo>
                      <a:pt x="210" y="28"/>
                    </a:lnTo>
                    <a:lnTo>
                      <a:pt x="144" y="44"/>
                    </a:lnTo>
                    <a:lnTo>
                      <a:pt x="86" y="60"/>
                    </a:lnTo>
                    <a:lnTo>
                      <a:pt x="40" y="74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6" y="120"/>
                    </a:lnTo>
                    <a:lnTo>
                      <a:pt x="38" y="154"/>
                    </a:lnTo>
                    <a:lnTo>
                      <a:pt x="68" y="192"/>
                    </a:lnTo>
                    <a:lnTo>
                      <a:pt x="68" y="192"/>
                    </a:lnTo>
                    <a:lnTo>
                      <a:pt x="96" y="190"/>
                    </a:lnTo>
                    <a:lnTo>
                      <a:pt x="130" y="188"/>
                    </a:lnTo>
                    <a:lnTo>
                      <a:pt x="166" y="188"/>
                    </a:lnTo>
                    <a:lnTo>
                      <a:pt x="202" y="192"/>
                    </a:lnTo>
                    <a:lnTo>
                      <a:pt x="222" y="196"/>
                    </a:lnTo>
                    <a:lnTo>
                      <a:pt x="240" y="202"/>
                    </a:lnTo>
                    <a:lnTo>
                      <a:pt x="258" y="208"/>
                    </a:lnTo>
                    <a:lnTo>
                      <a:pt x="276" y="216"/>
                    </a:lnTo>
                    <a:lnTo>
                      <a:pt x="292" y="226"/>
                    </a:lnTo>
                    <a:lnTo>
                      <a:pt x="308" y="238"/>
                    </a:lnTo>
                    <a:lnTo>
                      <a:pt x="324" y="250"/>
                    </a:lnTo>
                    <a:lnTo>
                      <a:pt x="336" y="266"/>
                    </a:lnTo>
                    <a:lnTo>
                      <a:pt x="336" y="266"/>
                    </a:lnTo>
                    <a:lnTo>
                      <a:pt x="352" y="250"/>
                    </a:lnTo>
                    <a:lnTo>
                      <a:pt x="364" y="232"/>
                    </a:lnTo>
                    <a:lnTo>
                      <a:pt x="374" y="212"/>
                    </a:lnTo>
                    <a:lnTo>
                      <a:pt x="384" y="192"/>
                    </a:lnTo>
                    <a:lnTo>
                      <a:pt x="390" y="170"/>
                    </a:lnTo>
                    <a:lnTo>
                      <a:pt x="396" y="148"/>
                    </a:lnTo>
                    <a:lnTo>
                      <a:pt x="404" y="104"/>
                    </a:lnTo>
                    <a:lnTo>
                      <a:pt x="408" y="64"/>
                    </a:lnTo>
                    <a:lnTo>
                      <a:pt x="408" y="32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763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6" name="TextBox 305"/>
          <p:cNvSpPr txBox="1"/>
          <p:nvPr/>
        </p:nvSpPr>
        <p:spPr>
          <a:xfrm>
            <a:off x="4038704" y="2798839"/>
            <a:ext cx="4455886" cy="8249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id-ID" sz="4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9367">
            <a:off x="1847554" y="1322210"/>
            <a:ext cx="845732" cy="518328"/>
          </a:xfrm>
          <a:prstGeom prst="rect">
            <a:avLst/>
          </a:prstGeom>
        </p:spPr>
      </p:pic>
      <p:sp>
        <p:nvSpPr>
          <p:cNvPr id="173" name="TextBox 306"/>
          <p:cNvSpPr txBox="1"/>
          <p:nvPr/>
        </p:nvSpPr>
        <p:spPr>
          <a:xfrm>
            <a:off x="4038704" y="3986676"/>
            <a:ext cx="3801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Introduction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16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30" y="509907"/>
            <a:ext cx="8972549" cy="485775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Introduction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>
          <a:xfrm>
            <a:off x="100328" y="995681"/>
            <a:ext cx="9043671" cy="341313"/>
          </a:xfrm>
        </p:spPr>
        <p:txBody>
          <a:bodyPr/>
          <a:lstStyle/>
          <a:p>
            <a:r>
              <a:rPr lang="id-ID" dirty="0" err="1"/>
              <a:t>Consumer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producer</a:t>
            </a:r>
            <a:r>
              <a:rPr lang="id-ID" dirty="0"/>
              <a:t> in </a:t>
            </a:r>
            <a:r>
              <a:rPr lang="id-ID" dirty="0" err="1"/>
              <a:t>tobacco</a:t>
            </a:r>
            <a:r>
              <a:rPr lang="id-ID" dirty="0"/>
              <a:t> </a:t>
            </a:r>
            <a:r>
              <a:rPr lang="id-ID" dirty="0" err="1"/>
              <a:t>market</a:t>
            </a:r>
            <a:endParaRPr lang="id-ID" dirty="0"/>
          </a:p>
        </p:txBody>
      </p:sp>
      <p:sp>
        <p:nvSpPr>
          <p:cNvPr id="7" name="Freeform 6"/>
          <p:cNvSpPr/>
          <p:nvPr/>
        </p:nvSpPr>
        <p:spPr>
          <a:xfrm>
            <a:off x="2054296" y="3176765"/>
            <a:ext cx="281185" cy="328933"/>
          </a:xfrm>
          <a:custGeom>
            <a:avLst/>
            <a:gdLst>
              <a:gd name="connsiteX0" fmla="*/ 0 w 905083"/>
              <a:gd name="connsiteY0" fmla="*/ 211755 h 1058777"/>
              <a:gd name="connsiteX1" fmla="*/ 452542 w 905083"/>
              <a:gd name="connsiteY1" fmla="*/ 211755 h 1058777"/>
              <a:gd name="connsiteX2" fmla="*/ 452542 w 905083"/>
              <a:gd name="connsiteY2" fmla="*/ 0 h 1058777"/>
              <a:gd name="connsiteX3" fmla="*/ 905083 w 905083"/>
              <a:gd name="connsiteY3" fmla="*/ 529389 h 1058777"/>
              <a:gd name="connsiteX4" fmla="*/ 452542 w 905083"/>
              <a:gd name="connsiteY4" fmla="*/ 1058777 h 1058777"/>
              <a:gd name="connsiteX5" fmla="*/ 452542 w 905083"/>
              <a:gd name="connsiteY5" fmla="*/ 847022 h 1058777"/>
              <a:gd name="connsiteX6" fmla="*/ 0 w 905083"/>
              <a:gd name="connsiteY6" fmla="*/ 847022 h 1058777"/>
              <a:gd name="connsiteX7" fmla="*/ 0 w 905083"/>
              <a:gd name="connsiteY7" fmla="*/ 211755 h 105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83" h="1058777">
                <a:moveTo>
                  <a:pt x="0" y="211755"/>
                </a:moveTo>
                <a:lnTo>
                  <a:pt x="452542" y="211755"/>
                </a:lnTo>
                <a:lnTo>
                  <a:pt x="452542" y="0"/>
                </a:lnTo>
                <a:lnTo>
                  <a:pt x="905083" y="529389"/>
                </a:lnTo>
                <a:lnTo>
                  <a:pt x="452542" y="1058777"/>
                </a:lnTo>
                <a:lnTo>
                  <a:pt x="452542" y="847022"/>
                </a:lnTo>
                <a:lnTo>
                  <a:pt x="0" y="847022"/>
                </a:lnTo>
                <a:lnTo>
                  <a:pt x="0" y="21175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878" rIns="135763" bIns="105878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dirty="0">
              <a:latin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911176" y="3176765"/>
            <a:ext cx="281185" cy="328933"/>
          </a:xfrm>
          <a:custGeom>
            <a:avLst/>
            <a:gdLst>
              <a:gd name="connsiteX0" fmla="*/ 0 w 905083"/>
              <a:gd name="connsiteY0" fmla="*/ 211755 h 1058777"/>
              <a:gd name="connsiteX1" fmla="*/ 452542 w 905083"/>
              <a:gd name="connsiteY1" fmla="*/ 211755 h 1058777"/>
              <a:gd name="connsiteX2" fmla="*/ 452542 w 905083"/>
              <a:gd name="connsiteY2" fmla="*/ 0 h 1058777"/>
              <a:gd name="connsiteX3" fmla="*/ 905083 w 905083"/>
              <a:gd name="connsiteY3" fmla="*/ 529389 h 1058777"/>
              <a:gd name="connsiteX4" fmla="*/ 452542 w 905083"/>
              <a:gd name="connsiteY4" fmla="*/ 1058777 h 1058777"/>
              <a:gd name="connsiteX5" fmla="*/ 452542 w 905083"/>
              <a:gd name="connsiteY5" fmla="*/ 847022 h 1058777"/>
              <a:gd name="connsiteX6" fmla="*/ 0 w 905083"/>
              <a:gd name="connsiteY6" fmla="*/ 847022 h 1058777"/>
              <a:gd name="connsiteX7" fmla="*/ 0 w 905083"/>
              <a:gd name="connsiteY7" fmla="*/ 211755 h 105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83" h="1058777">
                <a:moveTo>
                  <a:pt x="0" y="211755"/>
                </a:moveTo>
                <a:lnTo>
                  <a:pt x="452542" y="211755"/>
                </a:lnTo>
                <a:lnTo>
                  <a:pt x="452542" y="0"/>
                </a:lnTo>
                <a:lnTo>
                  <a:pt x="905083" y="529389"/>
                </a:lnTo>
                <a:lnTo>
                  <a:pt x="452542" y="1058777"/>
                </a:lnTo>
                <a:lnTo>
                  <a:pt x="452542" y="847022"/>
                </a:lnTo>
                <a:lnTo>
                  <a:pt x="0" y="847022"/>
                </a:lnTo>
                <a:lnTo>
                  <a:pt x="0" y="21175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878" rIns="135763" bIns="105878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dirty="0">
              <a:latin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131852" y="3984655"/>
            <a:ext cx="328933" cy="281185"/>
          </a:xfrm>
          <a:custGeom>
            <a:avLst/>
            <a:gdLst>
              <a:gd name="connsiteX0" fmla="*/ 0 w 905083"/>
              <a:gd name="connsiteY0" fmla="*/ 211755 h 1058777"/>
              <a:gd name="connsiteX1" fmla="*/ 452542 w 905083"/>
              <a:gd name="connsiteY1" fmla="*/ 211755 h 1058777"/>
              <a:gd name="connsiteX2" fmla="*/ 452542 w 905083"/>
              <a:gd name="connsiteY2" fmla="*/ 0 h 1058777"/>
              <a:gd name="connsiteX3" fmla="*/ 905083 w 905083"/>
              <a:gd name="connsiteY3" fmla="*/ 529389 h 1058777"/>
              <a:gd name="connsiteX4" fmla="*/ 452542 w 905083"/>
              <a:gd name="connsiteY4" fmla="*/ 1058777 h 1058777"/>
              <a:gd name="connsiteX5" fmla="*/ 452542 w 905083"/>
              <a:gd name="connsiteY5" fmla="*/ 847022 h 1058777"/>
              <a:gd name="connsiteX6" fmla="*/ 0 w 905083"/>
              <a:gd name="connsiteY6" fmla="*/ 847022 h 1058777"/>
              <a:gd name="connsiteX7" fmla="*/ 0 w 905083"/>
              <a:gd name="connsiteY7" fmla="*/ 211755 h 105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83" h="1058777">
                <a:moveTo>
                  <a:pt x="724067" y="1"/>
                </a:moveTo>
                <a:lnTo>
                  <a:pt x="724067" y="529389"/>
                </a:lnTo>
                <a:lnTo>
                  <a:pt x="905083" y="529389"/>
                </a:lnTo>
                <a:lnTo>
                  <a:pt x="452541" y="1058776"/>
                </a:lnTo>
                <a:lnTo>
                  <a:pt x="0" y="529389"/>
                </a:lnTo>
                <a:lnTo>
                  <a:pt x="181016" y="529389"/>
                </a:lnTo>
                <a:lnTo>
                  <a:pt x="181016" y="1"/>
                </a:lnTo>
                <a:lnTo>
                  <a:pt x="724067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878" tIns="0" rIns="105877" bIns="135763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962" y="3898792"/>
            <a:ext cx="13179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Smoker</a:t>
            </a:r>
            <a:endParaRPr lang="id-ID" sz="12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Who is hard to cut down on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smking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though the higher and higher price in tobacco.</a:t>
            </a:r>
            <a:endParaRPr lang="id-ID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6377" y="1797565"/>
            <a:ext cx="132096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Store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onvenient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store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,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grocery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store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,  </a:t>
            </a:r>
            <a:b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</a:b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duty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free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shop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in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the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airport</a:t>
            </a:r>
            <a:endParaRPr lang="id-ID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2410" y="2482180"/>
            <a:ext cx="17203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 err="1">
                <a:solidFill>
                  <a:schemeClr val="accent3"/>
                </a:solidFill>
                <a:latin typeface="Arial" panose="020B0604020202020204" pitchFamily="34" charset="0"/>
              </a:rPr>
              <a:t>Tobacco</a:t>
            </a:r>
            <a:r>
              <a:rPr lang="id-ID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</a:rPr>
              <a:t>tax</a:t>
            </a:r>
            <a:endParaRPr lang="id-ID" sz="1200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 pack of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cigarette is about $110 in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Taiwan,and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the tax is about $60. </a:t>
            </a:r>
            <a:endParaRPr lang="id-ID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2410" y="4466962"/>
            <a:ext cx="1317985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2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Producer</a:t>
            </a:r>
            <a:endParaRPr lang="id-ID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Who get the most benefits in tobacco market </a:t>
            </a:r>
            <a:endParaRPr lang="id-ID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altLang="zh-TW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zh-TW" altLang="en-US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22163" y="4775304"/>
            <a:ext cx="1326343" cy="795806"/>
            <a:chOff x="19176481" y="10305848"/>
            <a:chExt cx="2652685" cy="1591611"/>
          </a:xfrm>
        </p:grpSpPr>
        <p:sp>
          <p:nvSpPr>
            <p:cNvPr id="14" name="Freeform 13"/>
            <p:cNvSpPr/>
            <p:nvPr/>
          </p:nvSpPr>
          <p:spPr>
            <a:xfrm>
              <a:off x="19176481" y="10305848"/>
              <a:ext cx="2652685" cy="1591611"/>
            </a:xfrm>
            <a:custGeom>
              <a:avLst/>
              <a:gdLst>
                <a:gd name="connsiteX0" fmla="*/ 0 w 4269263"/>
                <a:gd name="connsiteY0" fmla="*/ 256156 h 2561557"/>
                <a:gd name="connsiteX1" fmla="*/ 256156 w 4269263"/>
                <a:gd name="connsiteY1" fmla="*/ 0 h 2561557"/>
                <a:gd name="connsiteX2" fmla="*/ 4013107 w 4269263"/>
                <a:gd name="connsiteY2" fmla="*/ 0 h 2561557"/>
                <a:gd name="connsiteX3" fmla="*/ 4269263 w 4269263"/>
                <a:gd name="connsiteY3" fmla="*/ 256156 h 2561557"/>
                <a:gd name="connsiteX4" fmla="*/ 4269263 w 4269263"/>
                <a:gd name="connsiteY4" fmla="*/ 2305401 h 2561557"/>
                <a:gd name="connsiteX5" fmla="*/ 4013107 w 4269263"/>
                <a:gd name="connsiteY5" fmla="*/ 2561557 h 2561557"/>
                <a:gd name="connsiteX6" fmla="*/ 256156 w 4269263"/>
                <a:gd name="connsiteY6" fmla="*/ 2561557 h 2561557"/>
                <a:gd name="connsiteX7" fmla="*/ 0 w 4269263"/>
                <a:gd name="connsiteY7" fmla="*/ 2305401 h 2561557"/>
                <a:gd name="connsiteX8" fmla="*/ 0 w 4269263"/>
                <a:gd name="connsiteY8" fmla="*/ 256156 h 256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9263" h="2561557">
                  <a:moveTo>
                    <a:pt x="0" y="256156"/>
                  </a:moveTo>
                  <a:cubicBezTo>
                    <a:pt x="0" y="114685"/>
                    <a:pt x="114685" y="0"/>
                    <a:pt x="256156" y="0"/>
                  </a:cubicBezTo>
                  <a:lnTo>
                    <a:pt x="4013107" y="0"/>
                  </a:lnTo>
                  <a:cubicBezTo>
                    <a:pt x="4154578" y="0"/>
                    <a:pt x="4269263" y="114685"/>
                    <a:pt x="4269263" y="256156"/>
                  </a:cubicBezTo>
                  <a:lnTo>
                    <a:pt x="4269263" y="2305401"/>
                  </a:lnTo>
                  <a:cubicBezTo>
                    <a:pt x="4269263" y="2446872"/>
                    <a:pt x="4154578" y="2561557"/>
                    <a:pt x="4013107" y="2561557"/>
                  </a:cubicBezTo>
                  <a:lnTo>
                    <a:pt x="256156" y="2561557"/>
                  </a:lnTo>
                  <a:cubicBezTo>
                    <a:pt x="114685" y="2561557"/>
                    <a:pt x="0" y="2446872"/>
                    <a:pt x="0" y="2305401"/>
                  </a:cubicBezTo>
                  <a:lnTo>
                    <a:pt x="0" y="256156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38" tIns="161338" rIns="161338" bIns="161338" numCol="1" spcCol="1270" anchor="ctr" anchorCtr="0">
              <a:noAutofit/>
            </a:bodyPr>
            <a:lstStyle/>
            <a:p>
              <a:pPr algn="ctr" defTabSz="14446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50" dirty="0">
                <a:latin typeface="Arial" panose="020B0604020202020204" pitchFamily="34" charset="0"/>
              </a:endParaRPr>
            </a:p>
          </p:txBody>
        </p:sp>
        <p:sp>
          <p:nvSpPr>
            <p:cNvPr id="43" name="Shape 2701"/>
            <p:cNvSpPr/>
            <p:nvPr/>
          </p:nvSpPr>
          <p:spPr>
            <a:xfrm>
              <a:off x="20270894" y="10654506"/>
              <a:ext cx="638977" cy="90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</p:grpSp>
      <p:pic>
        <p:nvPicPr>
          <p:cNvPr id="20" name="圖片版面配置區 19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0048"/>
          <a:stretch>
            <a:fillRect/>
          </a:stretch>
        </p:blipFill>
        <p:spPr>
          <a:xfrm>
            <a:off x="544194" y="2634343"/>
            <a:ext cx="1406753" cy="1125110"/>
          </a:xfr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49" y="3042121"/>
            <a:ext cx="1217962" cy="1180569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02" y="2569996"/>
            <a:ext cx="1752166" cy="12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6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  <p:bldP spid="9" grpId="0" animBg="1"/>
      <p:bldP spid="11" grpId="0" animBg="1"/>
      <p:bldP spid="25" grpId="0"/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Tobacco price in the world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4" y="1357314"/>
            <a:ext cx="8767517" cy="470602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88571" y="5591317"/>
            <a:ext cx="1273628" cy="369332"/>
          </a:xfrm>
          <a:prstGeom prst="rect">
            <a:avLst/>
          </a:prstGeom>
          <a:solidFill>
            <a:srgbClr val="6E8E7E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/>
              <a:t>NT$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Design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id-ID" dirty="0"/>
              <a:t>New design products are found</a:t>
            </a:r>
          </a:p>
        </p:txBody>
      </p:sp>
      <p:sp>
        <p:nvSpPr>
          <p:cNvPr id="100" name="Text Placeholder 8"/>
          <p:cNvSpPr txBox="1">
            <a:spLocks/>
          </p:cNvSpPr>
          <p:nvPr/>
        </p:nvSpPr>
        <p:spPr>
          <a:xfrm>
            <a:off x="35559" y="2811389"/>
            <a:ext cx="2571398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 algn="r"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 Placeholder 8"/>
          <p:cNvSpPr txBox="1">
            <a:spLocks/>
          </p:cNvSpPr>
          <p:nvPr/>
        </p:nvSpPr>
        <p:spPr>
          <a:xfrm>
            <a:off x="35559" y="3604462"/>
            <a:ext cx="2571398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 algn="r"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" name="Text Placeholder 8"/>
          <p:cNvSpPr txBox="1">
            <a:spLocks/>
          </p:cNvSpPr>
          <p:nvPr/>
        </p:nvSpPr>
        <p:spPr>
          <a:xfrm>
            <a:off x="35559" y="4372775"/>
            <a:ext cx="2571398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 algn="r"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3" name="Text Placeholder 8"/>
          <p:cNvSpPr txBox="1">
            <a:spLocks/>
          </p:cNvSpPr>
          <p:nvPr/>
        </p:nvSpPr>
        <p:spPr>
          <a:xfrm>
            <a:off x="6942365" y="2797345"/>
            <a:ext cx="2179464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" name="Text Placeholder 8"/>
          <p:cNvSpPr txBox="1">
            <a:spLocks/>
          </p:cNvSpPr>
          <p:nvPr/>
        </p:nvSpPr>
        <p:spPr>
          <a:xfrm>
            <a:off x="6942365" y="3590418"/>
            <a:ext cx="2179464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5" name="Text Placeholder 8"/>
          <p:cNvSpPr txBox="1">
            <a:spLocks/>
          </p:cNvSpPr>
          <p:nvPr/>
        </p:nvSpPr>
        <p:spPr>
          <a:xfrm>
            <a:off x="6942365" y="4358731"/>
            <a:ext cx="2179464" cy="63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Subtitle Here Please</a:t>
            </a:r>
          </a:p>
          <a:p>
            <a:pPr>
              <a:lnSpc>
                <a:spcPct val="100000"/>
              </a:lnSpc>
            </a:pPr>
            <a:r>
              <a:rPr lang="id-ID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Telll lorem ipsum dolor sit amet do business with full of your heart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6" name="Freeform 9"/>
          <p:cNvSpPr>
            <a:spLocks noEditPoints="1"/>
          </p:cNvSpPr>
          <p:nvPr/>
        </p:nvSpPr>
        <p:spPr bwMode="auto">
          <a:xfrm>
            <a:off x="6586765" y="2825122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sp>
        <p:nvSpPr>
          <p:cNvPr id="107" name="Freeform 9"/>
          <p:cNvSpPr>
            <a:spLocks noEditPoints="1"/>
          </p:cNvSpPr>
          <p:nvPr/>
        </p:nvSpPr>
        <p:spPr bwMode="auto">
          <a:xfrm>
            <a:off x="6586765" y="3619064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sp>
        <p:nvSpPr>
          <p:cNvPr id="108" name="Freeform 9"/>
          <p:cNvSpPr>
            <a:spLocks noEditPoints="1"/>
          </p:cNvSpPr>
          <p:nvPr/>
        </p:nvSpPr>
        <p:spPr bwMode="auto">
          <a:xfrm>
            <a:off x="6588046" y="4389127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sp>
        <p:nvSpPr>
          <p:cNvPr id="109" name="Freeform 9"/>
          <p:cNvSpPr>
            <a:spLocks noEditPoints="1"/>
          </p:cNvSpPr>
          <p:nvPr/>
        </p:nvSpPr>
        <p:spPr bwMode="auto">
          <a:xfrm flipH="1">
            <a:off x="2811860" y="2857363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sp>
        <p:nvSpPr>
          <p:cNvPr id="110" name="Freeform 9"/>
          <p:cNvSpPr>
            <a:spLocks noEditPoints="1"/>
          </p:cNvSpPr>
          <p:nvPr/>
        </p:nvSpPr>
        <p:spPr bwMode="auto">
          <a:xfrm flipH="1">
            <a:off x="2811860" y="3658184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sp>
        <p:nvSpPr>
          <p:cNvPr id="111" name="Freeform 9"/>
          <p:cNvSpPr>
            <a:spLocks noEditPoints="1"/>
          </p:cNvSpPr>
          <p:nvPr/>
        </p:nvSpPr>
        <p:spPr bwMode="auto">
          <a:xfrm flipH="1">
            <a:off x="2811859" y="4421369"/>
            <a:ext cx="217488" cy="216432"/>
          </a:xfrm>
          <a:custGeom>
            <a:avLst/>
            <a:gdLst>
              <a:gd name="T0" fmla="*/ 206 w 412"/>
              <a:gd name="T1" fmla="*/ 410 h 410"/>
              <a:gd name="T2" fmla="*/ 164 w 412"/>
              <a:gd name="T3" fmla="*/ 406 h 410"/>
              <a:gd name="T4" fmla="*/ 126 w 412"/>
              <a:gd name="T5" fmla="*/ 394 h 410"/>
              <a:gd name="T6" fmla="*/ 90 w 412"/>
              <a:gd name="T7" fmla="*/ 376 h 410"/>
              <a:gd name="T8" fmla="*/ 60 w 412"/>
              <a:gd name="T9" fmla="*/ 350 h 410"/>
              <a:gd name="T10" fmla="*/ 36 w 412"/>
              <a:gd name="T11" fmla="*/ 320 h 410"/>
              <a:gd name="T12" fmla="*/ 16 w 412"/>
              <a:gd name="T13" fmla="*/ 284 h 410"/>
              <a:gd name="T14" fmla="*/ 4 w 412"/>
              <a:gd name="T15" fmla="*/ 246 h 410"/>
              <a:gd name="T16" fmla="*/ 0 w 412"/>
              <a:gd name="T17" fmla="*/ 204 h 410"/>
              <a:gd name="T18" fmla="*/ 2 w 412"/>
              <a:gd name="T19" fmla="*/ 184 h 410"/>
              <a:gd name="T20" fmla="*/ 10 w 412"/>
              <a:gd name="T21" fmla="*/ 144 h 410"/>
              <a:gd name="T22" fmla="*/ 26 w 412"/>
              <a:gd name="T23" fmla="*/ 106 h 410"/>
              <a:gd name="T24" fmla="*/ 48 w 412"/>
              <a:gd name="T25" fmla="*/ 74 h 410"/>
              <a:gd name="T26" fmla="*/ 76 w 412"/>
              <a:gd name="T27" fmla="*/ 46 h 410"/>
              <a:gd name="T28" fmla="*/ 108 w 412"/>
              <a:gd name="T29" fmla="*/ 24 h 410"/>
              <a:gd name="T30" fmla="*/ 144 w 412"/>
              <a:gd name="T31" fmla="*/ 8 h 410"/>
              <a:gd name="T32" fmla="*/ 184 w 412"/>
              <a:gd name="T33" fmla="*/ 0 h 410"/>
              <a:gd name="T34" fmla="*/ 206 w 412"/>
              <a:gd name="T35" fmla="*/ 0 h 410"/>
              <a:gd name="T36" fmla="*/ 248 w 412"/>
              <a:gd name="T37" fmla="*/ 4 h 410"/>
              <a:gd name="T38" fmla="*/ 286 w 412"/>
              <a:gd name="T39" fmla="*/ 16 h 410"/>
              <a:gd name="T40" fmla="*/ 320 w 412"/>
              <a:gd name="T41" fmla="*/ 34 h 410"/>
              <a:gd name="T42" fmla="*/ 352 w 412"/>
              <a:gd name="T43" fmla="*/ 60 h 410"/>
              <a:gd name="T44" fmla="*/ 376 w 412"/>
              <a:gd name="T45" fmla="*/ 90 h 410"/>
              <a:gd name="T46" fmla="*/ 396 w 412"/>
              <a:gd name="T47" fmla="*/ 124 h 410"/>
              <a:gd name="T48" fmla="*/ 408 w 412"/>
              <a:gd name="T49" fmla="*/ 164 h 410"/>
              <a:gd name="T50" fmla="*/ 412 w 412"/>
              <a:gd name="T51" fmla="*/ 204 h 410"/>
              <a:gd name="T52" fmla="*/ 410 w 412"/>
              <a:gd name="T53" fmla="*/ 226 h 410"/>
              <a:gd name="T54" fmla="*/ 402 w 412"/>
              <a:gd name="T55" fmla="*/ 266 h 410"/>
              <a:gd name="T56" fmla="*/ 386 w 412"/>
              <a:gd name="T57" fmla="*/ 302 h 410"/>
              <a:gd name="T58" fmla="*/ 364 w 412"/>
              <a:gd name="T59" fmla="*/ 336 h 410"/>
              <a:gd name="T60" fmla="*/ 336 w 412"/>
              <a:gd name="T61" fmla="*/ 364 h 410"/>
              <a:gd name="T62" fmla="*/ 304 w 412"/>
              <a:gd name="T63" fmla="*/ 386 h 410"/>
              <a:gd name="T64" fmla="*/ 268 w 412"/>
              <a:gd name="T65" fmla="*/ 402 h 410"/>
              <a:gd name="T66" fmla="*/ 226 w 412"/>
              <a:gd name="T67" fmla="*/ 410 h 410"/>
              <a:gd name="T68" fmla="*/ 206 w 412"/>
              <a:gd name="T69" fmla="*/ 410 h 410"/>
              <a:gd name="T70" fmla="*/ 314 w 412"/>
              <a:gd name="T71" fmla="*/ 216 h 410"/>
              <a:gd name="T72" fmla="*/ 318 w 412"/>
              <a:gd name="T73" fmla="*/ 204 h 410"/>
              <a:gd name="T74" fmla="*/ 314 w 412"/>
              <a:gd name="T75" fmla="*/ 192 h 410"/>
              <a:gd name="T76" fmla="*/ 192 w 412"/>
              <a:gd name="T77" fmla="*/ 72 h 410"/>
              <a:gd name="T78" fmla="*/ 180 w 412"/>
              <a:gd name="T79" fmla="*/ 66 h 410"/>
              <a:gd name="T80" fmla="*/ 168 w 412"/>
              <a:gd name="T81" fmla="*/ 72 h 410"/>
              <a:gd name="T82" fmla="*/ 140 w 412"/>
              <a:gd name="T83" fmla="*/ 98 h 410"/>
              <a:gd name="T84" fmla="*/ 136 w 412"/>
              <a:gd name="T85" fmla="*/ 110 h 410"/>
              <a:gd name="T86" fmla="*/ 140 w 412"/>
              <a:gd name="T87" fmla="*/ 122 h 410"/>
              <a:gd name="T88" fmla="*/ 140 w 412"/>
              <a:gd name="T89" fmla="*/ 286 h 410"/>
              <a:gd name="T90" fmla="*/ 138 w 412"/>
              <a:gd name="T91" fmla="*/ 292 h 410"/>
              <a:gd name="T92" fmla="*/ 138 w 412"/>
              <a:gd name="T93" fmla="*/ 306 h 410"/>
              <a:gd name="T94" fmla="*/ 168 w 412"/>
              <a:gd name="T95" fmla="*/ 338 h 410"/>
              <a:gd name="T96" fmla="*/ 174 w 412"/>
              <a:gd name="T97" fmla="*/ 342 h 410"/>
              <a:gd name="T98" fmla="*/ 186 w 412"/>
              <a:gd name="T99" fmla="*/ 342 h 410"/>
              <a:gd name="T100" fmla="*/ 314 w 412"/>
              <a:gd name="T101" fmla="*/ 21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2" h="410">
                <a:moveTo>
                  <a:pt x="206" y="410"/>
                </a:moveTo>
                <a:lnTo>
                  <a:pt x="206" y="410"/>
                </a:lnTo>
                <a:lnTo>
                  <a:pt x="184" y="410"/>
                </a:lnTo>
                <a:lnTo>
                  <a:pt x="164" y="406"/>
                </a:lnTo>
                <a:lnTo>
                  <a:pt x="144" y="402"/>
                </a:lnTo>
                <a:lnTo>
                  <a:pt x="126" y="394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0"/>
                </a:lnTo>
                <a:lnTo>
                  <a:pt x="48" y="336"/>
                </a:lnTo>
                <a:lnTo>
                  <a:pt x="36" y="320"/>
                </a:lnTo>
                <a:lnTo>
                  <a:pt x="26" y="302"/>
                </a:lnTo>
                <a:lnTo>
                  <a:pt x="16" y="284"/>
                </a:lnTo>
                <a:lnTo>
                  <a:pt x="10" y="266"/>
                </a:lnTo>
                <a:lnTo>
                  <a:pt x="4" y="246"/>
                </a:lnTo>
                <a:lnTo>
                  <a:pt x="2" y="226"/>
                </a:lnTo>
                <a:lnTo>
                  <a:pt x="0" y="204"/>
                </a:lnTo>
                <a:lnTo>
                  <a:pt x="0" y="204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4"/>
                </a:lnTo>
                <a:lnTo>
                  <a:pt x="26" y="106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6"/>
                </a:lnTo>
                <a:lnTo>
                  <a:pt x="90" y="34"/>
                </a:lnTo>
                <a:lnTo>
                  <a:pt x="108" y="24"/>
                </a:lnTo>
                <a:lnTo>
                  <a:pt x="126" y="16"/>
                </a:lnTo>
                <a:lnTo>
                  <a:pt x="144" y="8"/>
                </a:lnTo>
                <a:lnTo>
                  <a:pt x="164" y="4"/>
                </a:lnTo>
                <a:lnTo>
                  <a:pt x="184" y="0"/>
                </a:lnTo>
                <a:lnTo>
                  <a:pt x="206" y="0"/>
                </a:lnTo>
                <a:lnTo>
                  <a:pt x="206" y="0"/>
                </a:lnTo>
                <a:lnTo>
                  <a:pt x="226" y="0"/>
                </a:lnTo>
                <a:lnTo>
                  <a:pt x="248" y="4"/>
                </a:lnTo>
                <a:lnTo>
                  <a:pt x="268" y="8"/>
                </a:lnTo>
                <a:lnTo>
                  <a:pt x="286" y="16"/>
                </a:lnTo>
                <a:lnTo>
                  <a:pt x="304" y="24"/>
                </a:lnTo>
                <a:lnTo>
                  <a:pt x="320" y="34"/>
                </a:lnTo>
                <a:lnTo>
                  <a:pt x="336" y="46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6"/>
                </a:lnTo>
                <a:lnTo>
                  <a:pt x="396" y="124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4"/>
                </a:lnTo>
                <a:lnTo>
                  <a:pt x="412" y="204"/>
                </a:lnTo>
                <a:lnTo>
                  <a:pt x="410" y="226"/>
                </a:lnTo>
                <a:lnTo>
                  <a:pt x="408" y="246"/>
                </a:lnTo>
                <a:lnTo>
                  <a:pt x="402" y="266"/>
                </a:lnTo>
                <a:lnTo>
                  <a:pt x="396" y="284"/>
                </a:lnTo>
                <a:lnTo>
                  <a:pt x="386" y="302"/>
                </a:lnTo>
                <a:lnTo>
                  <a:pt x="376" y="320"/>
                </a:lnTo>
                <a:lnTo>
                  <a:pt x="364" y="336"/>
                </a:lnTo>
                <a:lnTo>
                  <a:pt x="352" y="350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4"/>
                </a:lnTo>
                <a:lnTo>
                  <a:pt x="268" y="402"/>
                </a:lnTo>
                <a:lnTo>
                  <a:pt x="248" y="406"/>
                </a:lnTo>
                <a:lnTo>
                  <a:pt x="226" y="410"/>
                </a:lnTo>
                <a:lnTo>
                  <a:pt x="206" y="410"/>
                </a:lnTo>
                <a:lnTo>
                  <a:pt x="206" y="410"/>
                </a:lnTo>
                <a:close/>
                <a:moveTo>
                  <a:pt x="314" y="216"/>
                </a:moveTo>
                <a:lnTo>
                  <a:pt x="314" y="216"/>
                </a:lnTo>
                <a:lnTo>
                  <a:pt x="318" y="212"/>
                </a:lnTo>
                <a:lnTo>
                  <a:pt x="318" y="204"/>
                </a:lnTo>
                <a:lnTo>
                  <a:pt x="318" y="198"/>
                </a:lnTo>
                <a:lnTo>
                  <a:pt x="314" y="192"/>
                </a:lnTo>
                <a:lnTo>
                  <a:pt x="192" y="72"/>
                </a:lnTo>
                <a:lnTo>
                  <a:pt x="192" y="72"/>
                </a:lnTo>
                <a:lnTo>
                  <a:pt x="186" y="68"/>
                </a:lnTo>
                <a:lnTo>
                  <a:pt x="180" y="66"/>
                </a:lnTo>
                <a:lnTo>
                  <a:pt x="174" y="68"/>
                </a:lnTo>
                <a:lnTo>
                  <a:pt x="168" y="72"/>
                </a:lnTo>
                <a:lnTo>
                  <a:pt x="140" y="98"/>
                </a:lnTo>
                <a:lnTo>
                  <a:pt x="140" y="98"/>
                </a:lnTo>
                <a:lnTo>
                  <a:pt x="138" y="104"/>
                </a:lnTo>
                <a:lnTo>
                  <a:pt x="136" y="110"/>
                </a:lnTo>
                <a:lnTo>
                  <a:pt x="138" y="116"/>
                </a:lnTo>
                <a:lnTo>
                  <a:pt x="140" y="122"/>
                </a:lnTo>
                <a:lnTo>
                  <a:pt x="224" y="204"/>
                </a:lnTo>
                <a:lnTo>
                  <a:pt x="140" y="286"/>
                </a:lnTo>
                <a:lnTo>
                  <a:pt x="140" y="286"/>
                </a:lnTo>
                <a:lnTo>
                  <a:pt x="138" y="292"/>
                </a:lnTo>
                <a:lnTo>
                  <a:pt x="136" y="300"/>
                </a:lnTo>
                <a:lnTo>
                  <a:pt x="138" y="306"/>
                </a:lnTo>
                <a:lnTo>
                  <a:pt x="140" y="312"/>
                </a:lnTo>
                <a:lnTo>
                  <a:pt x="168" y="338"/>
                </a:lnTo>
                <a:lnTo>
                  <a:pt x="168" y="338"/>
                </a:lnTo>
                <a:lnTo>
                  <a:pt x="174" y="342"/>
                </a:lnTo>
                <a:lnTo>
                  <a:pt x="180" y="344"/>
                </a:lnTo>
                <a:lnTo>
                  <a:pt x="186" y="342"/>
                </a:lnTo>
                <a:lnTo>
                  <a:pt x="192" y="338"/>
                </a:lnTo>
                <a:lnTo>
                  <a:pt x="314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1200" dirty="0">
              <a:latin typeface="Arial" panose="020B0604020202020204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223673" y="2500107"/>
            <a:ext cx="2897188" cy="2735263"/>
            <a:chOff x="15582900" y="-4541838"/>
            <a:chExt cx="5794375" cy="5470526"/>
          </a:xfrm>
        </p:grpSpPr>
        <p:sp>
          <p:nvSpPr>
            <p:cNvPr id="113" name="Freeform 5"/>
            <p:cNvSpPr>
              <a:spLocks/>
            </p:cNvSpPr>
            <p:nvPr/>
          </p:nvSpPr>
          <p:spPr bwMode="auto">
            <a:xfrm>
              <a:off x="20358100" y="-14366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20358100" y="-14366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5" name="Freeform 7"/>
            <p:cNvSpPr>
              <a:spLocks noEditPoints="1"/>
            </p:cNvSpPr>
            <p:nvPr/>
          </p:nvSpPr>
          <p:spPr bwMode="auto">
            <a:xfrm>
              <a:off x="15992475" y="-4541838"/>
              <a:ext cx="5384800" cy="5457826"/>
            </a:xfrm>
            <a:custGeom>
              <a:avLst/>
              <a:gdLst>
                <a:gd name="T0" fmla="*/ 16 w 3392"/>
                <a:gd name="T1" fmla="*/ 1666 h 3438"/>
                <a:gd name="T2" fmla="*/ 2088 w 3392"/>
                <a:gd name="T3" fmla="*/ 0 h 3438"/>
                <a:gd name="T4" fmla="*/ 2070 w 3392"/>
                <a:gd name="T5" fmla="*/ 4 h 3438"/>
                <a:gd name="T6" fmla="*/ 2052 w 3392"/>
                <a:gd name="T7" fmla="*/ 14 h 3438"/>
                <a:gd name="T8" fmla="*/ 924 w 3392"/>
                <a:gd name="T9" fmla="*/ 882 h 3438"/>
                <a:gd name="T10" fmla="*/ 22 w 3392"/>
                <a:gd name="T11" fmla="*/ 1580 h 3438"/>
                <a:gd name="T12" fmla="*/ 2 w 3392"/>
                <a:gd name="T13" fmla="*/ 1608 h 3438"/>
                <a:gd name="T14" fmla="*/ 2 w 3392"/>
                <a:gd name="T15" fmla="*/ 1642 h 3438"/>
                <a:gd name="T16" fmla="*/ 14 w 3392"/>
                <a:gd name="T17" fmla="*/ 1664 h 3438"/>
                <a:gd name="T18" fmla="*/ 16 w 3392"/>
                <a:gd name="T19" fmla="*/ 1666 h 3438"/>
                <a:gd name="T20" fmla="*/ 24 w 3392"/>
                <a:gd name="T21" fmla="*/ 1672 h 3438"/>
                <a:gd name="T22" fmla="*/ 284 w 3392"/>
                <a:gd name="T23" fmla="*/ 1798 h 3438"/>
                <a:gd name="T24" fmla="*/ 526 w 3392"/>
                <a:gd name="T25" fmla="*/ 1914 h 3438"/>
                <a:gd name="T26" fmla="*/ 554 w 3392"/>
                <a:gd name="T27" fmla="*/ 1912 h 3438"/>
                <a:gd name="T28" fmla="*/ 610 w 3392"/>
                <a:gd name="T29" fmla="*/ 1886 h 3438"/>
                <a:gd name="T30" fmla="*/ 748 w 3392"/>
                <a:gd name="T31" fmla="*/ 1780 h 3438"/>
                <a:gd name="T32" fmla="*/ 642 w 3392"/>
                <a:gd name="T33" fmla="*/ 1882 h 3438"/>
                <a:gd name="T34" fmla="*/ 608 w 3392"/>
                <a:gd name="T35" fmla="*/ 1928 h 3438"/>
                <a:gd name="T36" fmla="*/ 606 w 3392"/>
                <a:gd name="T37" fmla="*/ 1984 h 3438"/>
                <a:gd name="T38" fmla="*/ 1276 w 3392"/>
                <a:gd name="T39" fmla="*/ 2860 h 3438"/>
                <a:gd name="T40" fmla="*/ 1246 w 3392"/>
                <a:gd name="T41" fmla="*/ 2868 h 3438"/>
                <a:gd name="T42" fmla="*/ 1708 w 3392"/>
                <a:gd name="T43" fmla="*/ 3438 h 3438"/>
                <a:gd name="T44" fmla="*/ 1900 w 3392"/>
                <a:gd name="T45" fmla="*/ 3214 h 3438"/>
                <a:gd name="T46" fmla="*/ 1734 w 3392"/>
                <a:gd name="T47" fmla="*/ 2748 h 3438"/>
                <a:gd name="T48" fmla="*/ 1734 w 3392"/>
                <a:gd name="T49" fmla="*/ 2744 h 3438"/>
                <a:gd name="T50" fmla="*/ 1678 w 3392"/>
                <a:gd name="T51" fmla="*/ 2764 h 3438"/>
                <a:gd name="T52" fmla="*/ 2776 w 3392"/>
                <a:gd name="T53" fmla="*/ 1912 h 3438"/>
                <a:gd name="T54" fmla="*/ 2786 w 3392"/>
                <a:gd name="T55" fmla="*/ 1906 h 3438"/>
                <a:gd name="T56" fmla="*/ 2752 w 3392"/>
                <a:gd name="T57" fmla="*/ 1956 h 3438"/>
                <a:gd name="T58" fmla="*/ 2752 w 3392"/>
                <a:gd name="T59" fmla="*/ 1956 h 3438"/>
                <a:gd name="T60" fmla="*/ 3392 w 3392"/>
                <a:gd name="T61" fmla="*/ 2334 h 3438"/>
                <a:gd name="T62" fmla="*/ 3000 w 3392"/>
                <a:gd name="T63" fmla="*/ 1506 h 3438"/>
                <a:gd name="T64" fmla="*/ 2326 w 3392"/>
                <a:gd name="T65" fmla="*/ 704 h 3438"/>
                <a:gd name="T66" fmla="*/ 2302 w 3392"/>
                <a:gd name="T67" fmla="*/ 680 h 3438"/>
                <a:gd name="T68" fmla="*/ 2270 w 3392"/>
                <a:gd name="T69" fmla="*/ 668 h 3438"/>
                <a:gd name="T70" fmla="*/ 2250 w 3392"/>
                <a:gd name="T71" fmla="*/ 666 h 3438"/>
                <a:gd name="T72" fmla="*/ 2204 w 3392"/>
                <a:gd name="T73" fmla="*/ 678 h 3438"/>
                <a:gd name="T74" fmla="*/ 2064 w 3392"/>
                <a:gd name="T75" fmla="*/ 764 h 3438"/>
                <a:gd name="T76" fmla="*/ 2212 w 3392"/>
                <a:gd name="T77" fmla="*/ 648 h 3438"/>
                <a:gd name="T78" fmla="*/ 2238 w 3392"/>
                <a:gd name="T79" fmla="*/ 614 h 3438"/>
                <a:gd name="T80" fmla="*/ 2250 w 3392"/>
                <a:gd name="T81" fmla="*/ 582 h 3438"/>
                <a:gd name="T82" fmla="*/ 2198 w 3392"/>
                <a:gd name="T83" fmla="*/ 320 h 3438"/>
                <a:gd name="T84" fmla="*/ 2142 w 3392"/>
                <a:gd name="T85" fmla="*/ 38 h 3438"/>
                <a:gd name="T86" fmla="*/ 2132 w 3392"/>
                <a:gd name="T87" fmla="*/ 22 h 3438"/>
                <a:gd name="T88" fmla="*/ 2100 w 3392"/>
                <a:gd name="T89" fmla="*/ 2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92" h="3438">
                  <a:moveTo>
                    <a:pt x="16" y="1666"/>
                  </a:moveTo>
                  <a:lnTo>
                    <a:pt x="16" y="1666"/>
                  </a:lnTo>
                  <a:lnTo>
                    <a:pt x="16" y="1666"/>
                  </a:lnTo>
                  <a:lnTo>
                    <a:pt x="16" y="1666"/>
                  </a:lnTo>
                  <a:lnTo>
                    <a:pt x="16" y="1666"/>
                  </a:lnTo>
                  <a:close/>
                  <a:moveTo>
                    <a:pt x="2088" y="0"/>
                  </a:moveTo>
                  <a:lnTo>
                    <a:pt x="2088" y="0"/>
                  </a:lnTo>
                  <a:lnTo>
                    <a:pt x="2078" y="0"/>
                  </a:lnTo>
                  <a:lnTo>
                    <a:pt x="2070" y="4"/>
                  </a:lnTo>
                  <a:lnTo>
                    <a:pt x="2060" y="8"/>
                  </a:lnTo>
                  <a:lnTo>
                    <a:pt x="2052" y="14"/>
                  </a:lnTo>
                  <a:lnTo>
                    <a:pt x="2052" y="14"/>
                  </a:lnTo>
                  <a:lnTo>
                    <a:pt x="1150" y="710"/>
                  </a:lnTo>
                  <a:lnTo>
                    <a:pt x="1038" y="796"/>
                  </a:lnTo>
                  <a:lnTo>
                    <a:pt x="924" y="882"/>
                  </a:lnTo>
                  <a:lnTo>
                    <a:pt x="924" y="882"/>
                  </a:lnTo>
                  <a:lnTo>
                    <a:pt x="22" y="1580"/>
                  </a:lnTo>
                  <a:lnTo>
                    <a:pt x="22" y="1580"/>
                  </a:lnTo>
                  <a:lnTo>
                    <a:pt x="14" y="1588"/>
                  </a:lnTo>
                  <a:lnTo>
                    <a:pt x="6" y="1598"/>
                  </a:lnTo>
                  <a:lnTo>
                    <a:pt x="2" y="1608"/>
                  </a:lnTo>
                  <a:lnTo>
                    <a:pt x="0" y="1620"/>
                  </a:lnTo>
                  <a:lnTo>
                    <a:pt x="0" y="1630"/>
                  </a:lnTo>
                  <a:lnTo>
                    <a:pt x="2" y="1642"/>
                  </a:lnTo>
                  <a:lnTo>
                    <a:pt x="6" y="1652"/>
                  </a:lnTo>
                  <a:lnTo>
                    <a:pt x="14" y="1664"/>
                  </a:lnTo>
                  <a:lnTo>
                    <a:pt x="14" y="1664"/>
                  </a:lnTo>
                  <a:lnTo>
                    <a:pt x="16" y="1666"/>
                  </a:lnTo>
                  <a:lnTo>
                    <a:pt x="16" y="1666"/>
                  </a:lnTo>
                  <a:lnTo>
                    <a:pt x="16" y="1666"/>
                  </a:lnTo>
                  <a:lnTo>
                    <a:pt x="20" y="1668"/>
                  </a:lnTo>
                  <a:lnTo>
                    <a:pt x="22" y="1670"/>
                  </a:lnTo>
                  <a:lnTo>
                    <a:pt x="24" y="1672"/>
                  </a:lnTo>
                  <a:lnTo>
                    <a:pt x="24" y="1672"/>
                  </a:lnTo>
                  <a:lnTo>
                    <a:pt x="284" y="1798"/>
                  </a:lnTo>
                  <a:lnTo>
                    <a:pt x="284" y="1798"/>
                  </a:lnTo>
                  <a:lnTo>
                    <a:pt x="516" y="1910"/>
                  </a:lnTo>
                  <a:lnTo>
                    <a:pt x="516" y="1910"/>
                  </a:lnTo>
                  <a:lnTo>
                    <a:pt x="526" y="1914"/>
                  </a:lnTo>
                  <a:lnTo>
                    <a:pt x="536" y="1914"/>
                  </a:lnTo>
                  <a:lnTo>
                    <a:pt x="536" y="1914"/>
                  </a:lnTo>
                  <a:lnTo>
                    <a:pt x="554" y="1912"/>
                  </a:lnTo>
                  <a:lnTo>
                    <a:pt x="572" y="1906"/>
                  </a:lnTo>
                  <a:lnTo>
                    <a:pt x="592" y="1898"/>
                  </a:lnTo>
                  <a:lnTo>
                    <a:pt x="610" y="1886"/>
                  </a:lnTo>
                  <a:lnTo>
                    <a:pt x="1406" y="1272"/>
                  </a:lnTo>
                  <a:lnTo>
                    <a:pt x="1774" y="986"/>
                  </a:lnTo>
                  <a:lnTo>
                    <a:pt x="748" y="1780"/>
                  </a:lnTo>
                  <a:lnTo>
                    <a:pt x="758" y="1792"/>
                  </a:lnTo>
                  <a:lnTo>
                    <a:pt x="642" y="1882"/>
                  </a:lnTo>
                  <a:lnTo>
                    <a:pt x="642" y="1882"/>
                  </a:lnTo>
                  <a:lnTo>
                    <a:pt x="628" y="1896"/>
                  </a:lnTo>
                  <a:lnTo>
                    <a:pt x="616" y="1910"/>
                  </a:lnTo>
                  <a:lnTo>
                    <a:pt x="608" y="1928"/>
                  </a:lnTo>
                  <a:lnTo>
                    <a:pt x="604" y="1946"/>
                  </a:lnTo>
                  <a:lnTo>
                    <a:pt x="604" y="1964"/>
                  </a:lnTo>
                  <a:lnTo>
                    <a:pt x="606" y="1984"/>
                  </a:lnTo>
                  <a:lnTo>
                    <a:pt x="614" y="2002"/>
                  </a:lnTo>
                  <a:lnTo>
                    <a:pt x="624" y="2018"/>
                  </a:lnTo>
                  <a:lnTo>
                    <a:pt x="1276" y="2860"/>
                  </a:lnTo>
                  <a:lnTo>
                    <a:pt x="1276" y="2860"/>
                  </a:lnTo>
                  <a:lnTo>
                    <a:pt x="1260" y="2864"/>
                  </a:lnTo>
                  <a:lnTo>
                    <a:pt x="1246" y="2868"/>
                  </a:lnTo>
                  <a:lnTo>
                    <a:pt x="1234" y="2872"/>
                  </a:lnTo>
                  <a:lnTo>
                    <a:pt x="1438" y="3438"/>
                  </a:lnTo>
                  <a:lnTo>
                    <a:pt x="1708" y="3438"/>
                  </a:lnTo>
                  <a:lnTo>
                    <a:pt x="1984" y="3438"/>
                  </a:lnTo>
                  <a:lnTo>
                    <a:pt x="1984" y="3438"/>
                  </a:lnTo>
                  <a:lnTo>
                    <a:pt x="1900" y="3214"/>
                  </a:lnTo>
                  <a:lnTo>
                    <a:pt x="1822" y="2996"/>
                  </a:lnTo>
                  <a:lnTo>
                    <a:pt x="1762" y="2828"/>
                  </a:lnTo>
                  <a:lnTo>
                    <a:pt x="1734" y="2748"/>
                  </a:lnTo>
                  <a:lnTo>
                    <a:pt x="1734" y="2746"/>
                  </a:lnTo>
                  <a:lnTo>
                    <a:pt x="1734" y="2744"/>
                  </a:lnTo>
                  <a:lnTo>
                    <a:pt x="1734" y="2744"/>
                  </a:lnTo>
                  <a:lnTo>
                    <a:pt x="1730" y="2746"/>
                  </a:lnTo>
                  <a:lnTo>
                    <a:pt x="1718" y="2752"/>
                  </a:lnTo>
                  <a:lnTo>
                    <a:pt x="1678" y="2764"/>
                  </a:lnTo>
                  <a:lnTo>
                    <a:pt x="1678" y="2764"/>
                  </a:lnTo>
                  <a:lnTo>
                    <a:pt x="1686" y="2754"/>
                  </a:lnTo>
                  <a:lnTo>
                    <a:pt x="2776" y="1912"/>
                  </a:lnTo>
                  <a:lnTo>
                    <a:pt x="2776" y="1912"/>
                  </a:lnTo>
                  <a:lnTo>
                    <a:pt x="2786" y="1906"/>
                  </a:lnTo>
                  <a:lnTo>
                    <a:pt x="2786" y="1906"/>
                  </a:lnTo>
                  <a:lnTo>
                    <a:pt x="2764" y="1942"/>
                  </a:lnTo>
                  <a:lnTo>
                    <a:pt x="2756" y="1952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3392" y="2334"/>
                  </a:lnTo>
                  <a:lnTo>
                    <a:pt x="3392" y="1774"/>
                  </a:lnTo>
                  <a:lnTo>
                    <a:pt x="3000" y="1506"/>
                  </a:lnTo>
                  <a:lnTo>
                    <a:pt x="3000" y="1506"/>
                  </a:lnTo>
                  <a:lnTo>
                    <a:pt x="2980" y="1546"/>
                  </a:lnTo>
                  <a:lnTo>
                    <a:pt x="2326" y="704"/>
                  </a:lnTo>
                  <a:lnTo>
                    <a:pt x="2326" y="704"/>
                  </a:lnTo>
                  <a:lnTo>
                    <a:pt x="2318" y="696"/>
                  </a:lnTo>
                  <a:lnTo>
                    <a:pt x="2310" y="688"/>
                  </a:lnTo>
                  <a:lnTo>
                    <a:pt x="2302" y="680"/>
                  </a:lnTo>
                  <a:lnTo>
                    <a:pt x="2292" y="676"/>
                  </a:lnTo>
                  <a:lnTo>
                    <a:pt x="2282" y="672"/>
                  </a:lnTo>
                  <a:lnTo>
                    <a:pt x="2270" y="668"/>
                  </a:lnTo>
                  <a:lnTo>
                    <a:pt x="2260" y="666"/>
                  </a:lnTo>
                  <a:lnTo>
                    <a:pt x="2250" y="666"/>
                  </a:lnTo>
                  <a:lnTo>
                    <a:pt x="2250" y="666"/>
                  </a:lnTo>
                  <a:lnTo>
                    <a:pt x="2234" y="668"/>
                  </a:lnTo>
                  <a:lnTo>
                    <a:pt x="2218" y="672"/>
                  </a:lnTo>
                  <a:lnTo>
                    <a:pt x="2204" y="678"/>
                  </a:lnTo>
                  <a:lnTo>
                    <a:pt x="2190" y="686"/>
                  </a:lnTo>
                  <a:lnTo>
                    <a:pt x="2074" y="776"/>
                  </a:lnTo>
                  <a:lnTo>
                    <a:pt x="2064" y="764"/>
                  </a:lnTo>
                  <a:lnTo>
                    <a:pt x="2202" y="656"/>
                  </a:lnTo>
                  <a:lnTo>
                    <a:pt x="2202" y="656"/>
                  </a:lnTo>
                  <a:lnTo>
                    <a:pt x="2212" y="648"/>
                  </a:lnTo>
                  <a:lnTo>
                    <a:pt x="2222" y="638"/>
                  </a:lnTo>
                  <a:lnTo>
                    <a:pt x="2232" y="626"/>
                  </a:lnTo>
                  <a:lnTo>
                    <a:pt x="2238" y="614"/>
                  </a:lnTo>
                  <a:lnTo>
                    <a:pt x="2244" y="604"/>
                  </a:lnTo>
                  <a:lnTo>
                    <a:pt x="2248" y="592"/>
                  </a:lnTo>
                  <a:lnTo>
                    <a:pt x="2250" y="582"/>
                  </a:lnTo>
                  <a:lnTo>
                    <a:pt x="2248" y="574"/>
                  </a:lnTo>
                  <a:lnTo>
                    <a:pt x="2248" y="574"/>
                  </a:lnTo>
                  <a:lnTo>
                    <a:pt x="2198" y="320"/>
                  </a:lnTo>
                  <a:lnTo>
                    <a:pt x="2198" y="320"/>
                  </a:lnTo>
                  <a:lnTo>
                    <a:pt x="2142" y="38"/>
                  </a:lnTo>
                  <a:lnTo>
                    <a:pt x="2142" y="38"/>
                  </a:lnTo>
                  <a:lnTo>
                    <a:pt x="2138" y="28"/>
                  </a:lnTo>
                  <a:lnTo>
                    <a:pt x="2132" y="22"/>
                  </a:lnTo>
                  <a:lnTo>
                    <a:pt x="2132" y="22"/>
                  </a:lnTo>
                  <a:lnTo>
                    <a:pt x="2122" y="12"/>
                  </a:lnTo>
                  <a:lnTo>
                    <a:pt x="2112" y="6"/>
                  </a:lnTo>
                  <a:lnTo>
                    <a:pt x="2100" y="2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6017875" y="-189706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15992475" y="-4541838"/>
              <a:ext cx="5384800" cy="5457826"/>
            </a:xfrm>
            <a:custGeom>
              <a:avLst/>
              <a:gdLst>
                <a:gd name="T0" fmla="*/ 2078 w 3392"/>
                <a:gd name="T1" fmla="*/ 0 h 3438"/>
                <a:gd name="T2" fmla="*/ 2052 w 3392"/>
                <a:gd name="T3" fmla="*/ 14 h 3438"/>
                <a:gd name="T4" fmla="*/ 1038 w 3392"/>
                <a:gd name="T5" fmla="*/ 796 h 3438"/>
                <a:gd name="T6" fmla="*/ 22 w 3392"/>
                <a:gd name="T7" fmla="*/ 1580 h 3438"/>
                <a:gd name="T8" fmla="*/ 6 w 3392"/>
                <a:gd name="T9" fmla="*/ 1598 h 3438"/>
                <a:gd name="T10" fmla="*/ 0 w 3392"/>
                <a:gd name="T11" fmla="*/ 1630 h 3438"/>
                <a:gd name="T12" fmla="*/ 14 w 3392"/>
                <a:gd name="T13" fmla="*/ 1664 h 3438"/>
                <a:gd name="T14" fmla="*/ 16 w 3392"/>
                <a:gd name="T15" fmla="*/ 1666 h 3438"/>
                <a:gd name="T16" fmla="*/ 22 w 3392"/>
                <a:gd name="T17" fmla="*/ 1670 h 3438"/>
                <a:gd name="T18" fmla="*/ 284 w 3392"/>
                <a:gd name="T19" fmla="*/ 1798 h 3438"/>
                <a:gd name="T20" fmla="*/ 516 w 3392"/>
                <a:gd name="T21" fmla="*/ 1910 h 3438"/>
                <a:gd name="T22" fmla="*/ 536 w 3392"/>
                <a:gd name="T23" fmla="*/ 1914 h 3438"/>
                <a:gd name="T24" fmla="*/ 592 w 3392"/>
                <a:gd name="T25" fmla="*/ 1898 h 3438"/>
                <a:gd name="T26" fmla="*/ 1774 w 3392"/>
                <a:gd name="T27" fmla="*/ 986 h 3438"/>
                <a:gd name="T28" fmla="*/ 642 w 3392"/>
                <a:gd name="T29" fmla="*/ 1882 h 3438"/>
                <a:gd name="T30" fmla="*/ 616 w 3392"/>
                <a:gd name="T31" fmla="*/ 1910 h 3438"/>
                <a:gd name="T32" fmla="*/ 604 w 3392"/>
                <a:gd name="T33" fmla="*/ 1964 h 3438"/>
                <a:gd name="T34" fmla="*/ 624 w 3392"/>
                <a:gd name="T35" fmla="*/ 2018 h 3438"/>
                <a:gd name="T36" fmla="*/ 1260 w 3392"/>
                <a:gd name="T37" fmla="*/ 2864 h 3438"/>
                <a:gd name="T38" fmla="*/ 1438 w 3392"/>
                <a:gd name="T39" fmla="*/ 3438 h 3438"/>
                <a:gd name="T40" fmla="*/ 1984 w 3392"/>
                <a:gd name="T41" fmla="*/ 3438 h 3438"/>
                <a:gd name="T42" fmla="*/ 1762 w 3392"/>
                <a:gd name="T43" fmla="*/ 2828 h 3438"/>
                <a:gd name="T44" fmla="*/ 1734 w 3392"/>
                <a:gd name="T45" fmla="*/ 2744 h 3438"/>
                <a:gd name="T46" fmla="*/ 1718 w 3392"/>
                <a:gd name="T47" fmla="*/ 2752 h 3438"/>
                <a:gd name="T48" fmla="*/ 1686 w 3392"/>
                <a:gd name="T49" fmla="*/ 2754 h 3438"/>
                <a:gd name="T50" fmla="*/ 2786 w 3392"/>
                <a:gd name="T51" fmla="*/ 1906 h 3438"/>
                <a:gd name="T52" fmla="*/ 2756 w 3392"/>
                <a:gd name="T53" fmla="*/ 1952 h 3438"/>
                <a:gd name="T54" fmla="*/ 2752 w 3392"/>
                <a:gd name="T55" fmla="*/ 1956 h 3438"/>
                <a:gd name="T56" fmla="*/ 2752 w 3392"/>
                <a:gd name="T57" fmla="*/ 1956 h 3438"/>
                <a:gd name="T58" fmla="*/ 3000 w 3392"/>
                <a:gd name="T59" fmla="*/ 1506 h 3438"/>
                <a:gd name="T60" fmla="*/ 2326 w 3392"/>
                <a:gd name="T61" fmla="*/ 704 h 3438"/>
                <a:gd name="T62" fmla="*/ 2310 w 3392"/>
                <a:gd name="T63" fmla="*/ 688 h 3438"/>
                <a:gd name="T64" fmla="*/ 2282 w 3392"/>
                <a:gd name="T65" fmla="*/ 672 h 3438"/>
                <a:gd name="T66" fmla="*/ 2250 w 3392"/>
                <a:gd name="T67" fmla="*/ 666 h 3438"/>
                <a:gd name="T68" fmla="*/ 2218 w 3392"/>
                <a:gd name="T69" fmla="*/ 672 h 3438"/>
                <a:gd name="T70" fmla="*/ 2074 w 3392"/>
                <a:gd name="T71" fmla="*/ 776 h 3438"/>
                <a:gd name="T72" fmla="*/ 2202 w 3392"/>
                <a:gd name="T73" fmla="*/ 656 h 3438"/>
                <a:gd name="T74" fmla="*/ 2232 w 3392"/>
                <a:gd name="T75" fmla="*/ 626 h 3438"/>
                <a:gd name="T76" fmla="*/ 2248 w 3392"/>
                <a:gd name="T77" fmla="*/ 592 h 3438"/>
                <a:gd name="T78" fmla="*/ 2248 w 3392"/>
                <a:gd name="T79" fmla="*/ 574 h 3438"/>
                <a:gd name="T80" fmla="*/ 2142 w 3392"/>
                <a:gd name="T81" fmla="*/ 38 h 3438"/>
                <a:gd name="T82" fmla="*/ 2132 w 3392"/>
                <a:gd name="T83" fmla="*/ 22 h 3438"/>
                <a:gd name="T84" fmla="*/ 2112 w 3392"/>
                <a:gd name="T85" fmla="*/ 6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2" h="3438">
                  <a:moveTo>
                    <a:pt x="2088" y="0"/>
                  </a:moveTo>
                  <a:lnTo>
                    <a:pt x="2088" y="0"/>
                  </a:lnTo>
                  <a:lnTo>
                    <a:pt x="2078" y="0"/>
                  </a:lnTo>
                  <a:lnTo>
                    <a:pt x="2070" y="4"/>
                  </a:lnTo>
                  <a:lnTo>
                    <a:pt x="2060" y="8"/>
                  </a:lnTo>
                  <a:lnTo>
                    <a:pt x="2052" y="14"/>
                  </a:lnTo>
                  <a:lnTo>
                    <a:pt x="2052" y="14"/>
                  </a:lnTo>
                  <a:lnTo>
                    <a:pt x="1150" y="710"/>
                  </a:lnTo>
                  <a:lnTo>
                    <a:pt x="1038" y="796"/>
                  </a:lnTo>
                  <a:lnTo>
                    <a:pt x="924" y="882"/>
                  </a:lnTo>
                  <a:lnTo>
                    <a:pt x="924" y="882"/>
                  </a:lnTo>
                  <a:lnTo>
                    <a:pt x="22" y="1580"/>
                  </a:lnTo>
                  <a:lnTo>
                    <a:pt x="22" y="1580"/>
                  </a:lnTo>
                  <a:lnTo>
                    <a:pt x="14" y="1588"/>
                  </a:lnTo>
                  <a:lnTo>
                    <a:pt x="6" y="1598"/>
                  </a:lnTo>
                  <a:lnTo>
                    <a:pt x="2" y="1608"/>
                  </a:lnTo>
                  <a:lnTo>
                    <a:pt x="0" y="1620"/>
                  </a:lnTo>
                  <a:lnTo>
                    <a:pt x="0" y="1630"/>
                  </a:lnTo>
                  <a:lnTo>
                    <a:pt x="2" y="1642"/>
                  </a:lnTo>
                  <a:lnTo>
                    <a:pt x="6" y="1652"/>
                  </a:lnTo>
                  <a:lnTo>
                    <a:pt x="14" y="1664"/>
                  </a:lnTo>
                  <a:lnTo>
                    <a:pt x="14" y="1664"/>
                  </a:lnTo>
                  <a:lnTo>
                    <a:pt x="16" y="1666"/>
                  </a:lnTo>
                  <a:lnTo>
                    <a:pt x="16" y="1666"/>
                  </a:lnTo>
                  <a:lnTo>
                    <a:pt x="16" y="1666"/>
                  </a:lnTo>
                  <a:lnTo>
                    <a:pt x="20" y="1668"/>
                  </a:lnTo>
                  <a:lnTo>
                    <a:pt x="22" y="1670"/>
                  </a:lnTo>
                  <a:lnTo>
                    <a:pt x="24" y="1672"/>
                  </a:lnTo>
                  <a:lnTo>
                    <a:pt x="24" y="1672"/>
                  </a:lnTo>
                  <a:lnTo>
                    <a:pt x="284" y="1798"/>
                  </a:lnTo>
                  <a:lnTo>
                    <a:pt x="284" y="1798"/>
                  </a:lnTo>
                  <a:lnTo>
                    <a:pt x="516" y="1910"/>
                  </a:lnTo>
                  <a:lnTo>
                    <a:pt x="516" y="1910"/>
                  </a:lnTo>
                  <a:lnTo>
                    <a:pt x="526" y="1914"/>
                  </a:lnTo>
                  <a:lnTo>
                    <a:pt x="536" y="1914"/>
                  </a:lnTo>
                  <a:lnTo>
                    <a:pt x="536" y="1914"/>
                  </a:lnTo>
                  <a:lnTo>
                    <a:pt x="554" y="1912"/>
                  </a:lnTo>
                  <a:lnTo>
                    <a:pt x="572" y="1906"/>
                  </a:lnTo>
                  <a:lnTo>
                    <a:pt x="592" y="1898"/>
                  </a:lnTo>
                  <a:lnTo>
                    <a:pt x="610" y="1886"/>
                  </a:lnTo>
                  <a:lnTo>
                    <a:pt x="1406" y="1272"/>
                  </a:lnTo>
                  <a:lnTo>
                    <a:pt x="1774" y="986"/>
                  </a:lnTo>
                  <a:lnTo>
                    <a:pt x="748" y="1780"/>
                  </a:lnTo>
                  <a:lnTo>
                    <a:pt x="758" y="1792"/>
                  </a:lnTo>
                  <a:lnTo>
                    <a:pt x="642" y="1882"/>
                  </a:lnTo>
                  <a:lnTo>
                    <a:pt x="642" y="1882"/>
                  </a:lnTo>
                  <a:lnTo>
                    <a:pt x="628" y="1896"/>
                  </a:lnTo>
                  <a:lnTo>
                    <a:pt x="616" y="1910"/>
                  </a:lnTo>
                  <a:lnTo>
                    <a:pt x="608" y="1928"/>
                  </a:lnTo>
                  <a:lnTo>
                    <a:pt x="604" y="1946"/>
                  </a:lnTo>
                  <a:lnTo>
                    <a:pt x="604" y="1964"/>
                  </a:lnTo>
                  <a:lnTo>
                    <a:pt x="606" y="1984"/>
                  </a:lnTo>
                  <a:lnTo>
                    <a:pt x="614" y="2002"/>
                  </a:lnTo>
                  <a:lnTo>
                    <a:pt x="624" y="2018"/>
                  </a:lnTo>
                  <a:lnTo>
                    <a:pt x="1276" y="2860"/>
                  </a:lnTo>
                  <a:lnTo>
                    <a:pt x="1276" y="2860"/>
                  </a:lnTo>
                  <a:lnTo>
                    <a:pt x="1260" y="2864"/>
                  </a:lnTo>
                  <a:lnTo>
                    <a:pt x="1246" y="2868"/>
                  </a:lnTo>
                  <a:lnTo>
                    <a:pt x="1234" y="2872"/>
                  </a:lnTo>
                  <a:lnTo>
                    <a:pt x="1438" y="3438"/>
                  </a:lnTo>
                  <a:lnTo>
                    <a:pt x="1708" y="3438"/>
                  </a:lnTo>
                  <a:lnTo>
                    <a:pt x="1984" y="3438"/>
                  </a:lnTo>
                  <a:lnTo>
                    <a:pt x="1984" y="3438"/>
                  </a:lnTo>
                  <a:lnTo>
                    <a:pt x="1900" y="3214"/>
                  </a:lnTo>
                  <a:lnTo>
                    <a:pt x="1822" y="2996"/>
                  </a:lnTo>
                  <a:lnTo>
                    <a:pt x="1762" y="2828"/>
                  </a:lnTo>
                  <a:lnTo>
                    <a:pt x="1734" y="2748"/>
                  </a:lnTo>
                  <a:lnTo>
                    <a:pt x="1734" y="2746"/>
                  </a:lnTo>
                  <a:lnTo>
                    <a:pt x="1734" y="2744"/>
                  </a:lnTo>
                  <a:lnTo>
                    <a:pt x="1734" y="2744"/>
                  </a:lnTo>
                  <a:lnTo>
                    <a:pt x="1730" y="2746"/>
                  </a:lnTo>
                  <a:lnTo>
                    <a:pt x="1718" y="2752"/>
                  </a:lnTo>
                  <a:lnTo>
                    <a:pt x="1678" y="2764"/>
                  </a:lnTo>
                  <a:lnTo>
                    <a:pt x="1678" y="2764"/>
                  </a:lnTo>
                  <a:lnTo>
                    <a:pt x="1686" y="2754"/>
                  </a:lnTo>
                  <a:lnTo>
                    <a:pt x="2776" y="1912"/>
                  </a:lnTo>
                  <a:lnTo>
                    <a:pt x="2776" y="1912"/>
                  </a:lnTo>
                  <a:lnTo>
                    <a:pt x="2786" y="1906"/>
                  </a:lnTo>
                  <a:lnTo>
                    <a:pt x="2786" y="1906"/>
                  </a:lnTo>
                  <a:lnTo>
                    <a:pt x="2764" y="1942"/>
                  </a:lnTo>
                  <a:lnTo>
                    <a:pt x="2756" y="1952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2752" y="1956"/>
                  </a:lnTo>
                  <a:lnTo>
                    <a:pt x="3392" y="2334"/>
                  </a:lnTo>
                  <a:lnTo>
                    <a:pt x="3392" y="1774"/>
                  </a:lnTo>
                  <a:lnTo>
                    <a:pt x="3000" y="1506"/>
                  </a:lnTo>
                  <a:lnTo>
                    <a:pt x="3000" y="1506"/>
                  </a:lnTo>
                  <a:lnTo>
                    <a:pt x="2980" y="1546"/>
                  </a:lnTo>
                  <a:lnTo>
                    <a:pt x="2326" y="704"/>
                  </a:lnTo>
                  <a:lnTo>
                    <a:pt x="2326" y="704"/>
                  </a:lnTo>
                  <a:lnTo>
                    <a:pt x="2318" y="696"/>
                  </a:lnTo>
                  <a:lnTo>
                    <a:pt x="2310" y="688"/>
                  </a:lnTo>
                  <a:lnTo>
                    <a:pt x="2302" y="680"/>
                  </a:lnTo>
                  <a:lnTo>
                    <a:pt x="2292" y="676"/>
                  </a:lnTo>
                  <a:lnTo>
                    <a:pt x="2282" y="672"/>
                  </a:lnTo>
                  <a:lnTo>
                    <a:pt x="2270" y="668"/>
                  </a:lnTo>
                  <a:lnTo>
                    <a:pt x="2260" y="666"/>
                  </a:lnTo>
                  <a:lnTo>
                    <a:pt x="2250" y="666"/>
                  </a:lnTo>
                  <a:lnTo>
                    <a:pt x="2250" y="666"/>
                  </a:lnTo>
                  <a:lnTo>
                    <a:pt x="2234" y="668"/>
                  </a:lnTo>
                  <a:lnTo>
                    <a:pt x="2218" y="672"/>
                  </a:lnTo>
                  <a:lnTo>
                    <a:pt x="2204" y="678"/>
                  </a:lnTo>
                  <a:lnTo>
                    <a:pt x="2190" y="686"/>
                  </a:lnTo>
                  <a:lnTo>
                    <a:pt x="2074" y="776"/>
                  </a:lnTo>
                  <a:lnTo>
                    <a:pt x="2064" y="764"/>
                  </a:lnTo>
                  <a:lnTo>
                    <a:pt x="2202" y="656"/>
                  </a:lnTo>
                  <a:lnTo>
                    <a:pt x="2202" y="656"/>
                  </a:lnTo>
                  <a:lnTo>
                    <a:pt x="2212" y="648"/>
                  </a:lnTo>
                  <a:lnTo>
                    <a:pt x="2222" y="638"/>
                  </a:lnTo>
                  <a:lnTo>
                    <a:pt x="2232" y="626"/>
                  </a:lnTo>
                  <a:lnTo>
                    <a:pt x="2238" y="614"/>
                  </a:lnTo>
                  <a:lnTo>
                    <a:pt x="2244" y="604"/>
                  </a:lnTo>
                  <a:lnTo>
                    <a:pt x="2248" y="592"/>
                  </a:lnTo>
                  <a:lnTo>
                    <a:pt x="2250" y="582"/>
                  </a:lnTo>
                  <a:lnTo>
                    <a:pt x="2248" y="574"/>
                  </a:lnTo>
                  <a:lnTo>
                    <a:pt x="2248" y="574"/>
                  </a:lnTo>
                  <a:lnTo>
                    <a:pt x="2198" y="320"/>
                  </a:lnTo>
                  <a:lnTo>
                    <a:pt x="2198" y="320"/>
                  </a:lnTo>
                  <a:lnTo>
                    <a:pt x="2142" y="38"/>
                  </a:lnTo>
                  <a:lnTo>
                    <a:pt x="2142" y="38"/>
                  </a:lnTo>
                  <a:lnTo>
                    <a:pt x="2138" y="28"/>
                  </a:lnTo>
                  <a:lnTo>
                    <a:pt x="2132" y="22"/>
                  </a:lnTo>
                  <a:lnTo>
                    <a:pt x="2132" y="22"/>
                  </a:lnTo>
                  <a:lnTo>
                    <a:pt x="2122" y="12"/>
                  </a:lnTo>
                  <a:lnTo>
                    <a:pt x="2112" y="6"/>
                  </a:lnTo>
                  <a:lnTo>
                    <a:pt x="2100" y="2"/>
                  </a:lnTo>
                  <a:lnTo>
                    <a:pt x="20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18745200" y="-192087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0 h 2"/>
                <a:gd name="T6" fmla="*/ 0 h 2"/>
                <a:gd name="T7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18745200" y="-192087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0 h 2"/>
                <a:gd name="T6" fmla="*/ 0 h 2"/>
                <a:gd name="T7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16856075" y="-3475037"/>
              <a:ext cx="3867150" cy="3635375"/>
            </a:xfrm>
            <a:custGeom>
              <a:avLst/>
              <a:gdLst>
                <a:gd name="T0" fmla="*/ 38 w 2436"/>
                <a:gd name="T1" fmla="*/ 1218 h 2290"/>
                <a:gd name="T2" fmla="*/ 1586 w 2436"/>
                <a:gd name="T3" fmla="*/ 20 h 2290"/>
                <a:gd name="T4" fmla="*/ 1586 w 2436"/>
                <a:gd name="T5" fmla="*/ 20 h 2290"/>
                <a:gd name="T6" fmla="*/ 1602 w 2436"/>
                <a:gd name="T7" fmla="*/ 10 h 2290"/>
                <a:gd name="T8" fmla="*/ 1620 w 2436"/>
                <a:gd name="T9" fmla="*/ 4 h 2290"/>
                <a:gd name="T10" fmla="*/ 1638 w 2436"/>
                <a:gd name="T11" fmla="*/ 0 h 2290"/>
                <a:gd name="T12" fmla="*/ 1658 w 2436"/>
                <a:gd name="T13" fmla="*/ 2 h 2290"/>
                <a:gd name="T14" fmla="*/ 1676 w 2436"/>
                <a:gd name="T15" fmla="*/ 6 h 2290"/>
                <a:gd name="T16" fmla="*/ 1692 w 2436"/>
                <a:gd name="T17" fmla="*/ 14 h 2290"/>
                <a:gd name="T18" fmla="*/ 1708 w 2436"/>
                <a:gd name="T19" fmla="*/ 24 h 2290"/>
                <a:gd name="T20" fmla="*/ 1722 w 2436"/>
                <a:gd name="T21" fmla="*/ 38 h 2290"/>
                <a:gd name="T22" fmla="*/ 2416 w 2436"/>
                <a:gd name="T23" fmla="*/ 936 h 2290"/>
                <a:gd name="T24" fmla="*/ 2416 w 2436"/>
                <a:gd name="T25" fmla="*/ 936 h 2290"/>
                <a:gd name="T26" fmla="*/ 2428 w 2436"/>
                <a:gd name="T27" fmla="*/ 952 h 2290"/>
                <a:gd name="T28" fmla="*/ 2434 w 2436"/>
                <a:gd name="T29" fmla="*/ 970 h 2290"/>
                <a:gd name="T30" fmla="*/ 2436 w 2436"/>
                <a:gd name="T31" fmla="*/ 990 h 2290"/>
                <a:gd name="T32" fmla="*/ 2436 w 2436"/>
                <a:gd name="T33" fmla="*/ 1008 h 2290"/>
                <a:gd name="T34" fmla="*/ 2432 w 2436"/>
                <a:gd name="T35" fmla="*/ 1026 h 2290"/>
                <a:gd name="T36" fmla="*/ 2424 w 2436"/>
                <a:gd name="T37" fmla="*/ 1044 h 2290"/>
                <a:gd name="T38" fmla="*/ 2414 w 2436"/>
                <a:gd name="T39" fmla="*/ 1058 h 2290"/>
                <a:gd name="T40" fmla="*/ 2400 w 2436"/>
                <a:gd name="T41" fmla="*/ 1072 h 2290"/>
                <a:gd name="T42" fmla="*/ 852 w 2436"/>
                <a:gd name="T43" fmla="*/ 2270 h 2290"/>
                <a:gd name="T44" fmla="*/ 852 w 2436"/>
                <a:gd name="T45" fmla="*/ 2270 h 2290"/>
                <a:gd name="T46" fmla="*/ 834 w 2436"/>
                <a:gd name="T47" fmla="*/ 2280 h 2290"/>
                <a:gd name="T48" fmla="*/ 816 w 2436"/>
                <a:gd name="T49" fmla="*/ 2288 h 2290"/>
                <a:gd name="T50" fmla="*/ 798 w 2436"/>
                <a:gd name="T51" fmla="*/ 2290 h 2290"/>
                <a:gd name="T52" fmla="*/ 780 w 2436"/>
                <a:gd name="T53" fmla="*/ 2290 h 2290"/>
                <a:gd name="T54" fmla="*/ 760 w 2436"/>
                <a:gd name="T55" fmla="*/ 2286 h 2290"/>
                <a:gd name="T56" fmla="*/ 744 w 2436"/>
                <a:gd name="T57" fmla="*/ 2278 h 2290"/>
                <a:gd name="T58" fmla="*/ 728 w 2436"/>
                <a:gd name="T59" fmla="*/ 2268 h 2290"/>
                <a:gd name="T60" fmla="*/ 714 w 2436"/>
                <a:gd name="T61" fmla="*/ 2254 h 2290"/>
                <a:gd name="T62" fmla="*/ 20 w 2436"/>
                <a:gd name="T63" fmla="*/ 1356 h 2290"/>
                <a:gd name="T64" fmla="*/ 20 w 2436"/>
                <a:gd name="T65" fmla="*/ 1356 h 2290"/>
                <a:gd name="T66" fmla="*/ 10 w 2436"/>
                <a:gd name="T67" fmla="*/ 1338 h 2290"/>
                <a:gd name="T68" fmla="*/ 2 w 2436"/>
                <a:gd name="T69" fmla="*/ 1320 h 2290"/>
                <a:gd name="T70" fmla="*/ 0 w 2436"/>
                <a:gd name="T71" fmla="*/ 1302 h 2290"/>
                <a:gd name="T72" fmla="*/ 0 w 2436"/>
                <a:gd name="T73" fmla="*/ 1284 h 2290"/>
                <a:gd name="T74" fmla="*/ 4 w 2436"/>
                <a:gd name="T75" fmla="*/ 1266 h 2290"/>
                <a:gd name="T76" fmla="*/ 12 w 2436"/>
                <a:gd name="T77" fmla="*/ 1248 h 2290"/>
                <a:gd name="T78" fmla="*/ 24 w 2436"/>
                <a:gd name="T79" fmla="*/ 1232 h 2290"/>
                <a:gd name="T80" fmla="*/ 38 w 2436"/>
                <a:gd name="T81" fmla="*/ 1218 h 2290"/>
                <a:gd name="T82" fmla="*/ 38 w 2436"/>
                <a:gd name="T83" fmla="*/ 1218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6" h="2290">
                  <a:moveTo>
                    <a:pt x="38" y="1218"/>
                  </a:moveTo>
                  <a:lnTo>
                    <a:pt x="1586" y="20"/>
                  </a:lnTo>
                  <a:lnTo>
                    <a:pt x="1586" y="20"/>
                  </a:lnTo>
                  <a:lnTo>
                    <a:pt x="1602" y="10"/>
                  </a:lnTo>
                  <a:lnTo>
                    <a:pt x="1620" y="4"/>
                  </a:lnTo>
                  <a:lnTo>
                    <a:pt x="1638" y="0"/>
                  </a:lnTo>
                  <a:lnTo>
                    <a:pt x="1658" y="2"/>
                  </a:lnTo>
                  <a:lnTo>
                    <a:pt x="1676" y="6"/>
                  </a:lnTo>
                  <a:lnTo>
                    <a:pt x="1692" y="14"/>
                  </a:lnTo>
                  <a:lnTo>
                    <a:pt x="1708" y="24"/>
                  </a:lnTo>
                  <a:lnTo>
                    <a:pt x="1722" y="38"/>
                  </a:lnTo>
                  <a:lnTo>
                    <a:pt x="2416" y="936"/>
                  </a:lnTo>
                  <a:lnTo>
                    <a:pt x="2416" y="936"/>
                  </a:lnTo>
                  <a:lnTo>
                    <a:pt x="2428" y="952"/>
                  </a:lnTo>
                  <a:lnTo>
                    <a:pt x="2434" y="970"/>
                  </a:lnTo>
                  <a:lnTo>
                    <a:pt x="2436" y="990"/>
                  </a:lnTo>
                  <a:lnTo>
                    <a:pt x="2436" y="1008"/>
                  </a:lnTo>
                  <a:lnTo>
                    <a:pt x="2432" y="1026"/>
                  </a:lnTo>
                  <a:lnTo>
                    <a:pt x="2424" y="1044"/>
                  </a:lnTo>
                  <a:lnTo>
                    <a:pt x="2414" y="1058"/>
                  </a:lnTo>
                  <a:lnTo>
                    <a:pt x="2400" y="1072"/>
                  </a:lnTo>
                  <a:lnTo>
                    <a:pt x="852" y="2270"/>
                  </a:lnTo>
                  <a:lnTo>
                    <a:pt x="852" y="2270"/>
                  </a:lnTo>
                  <a:lnTo>
                    <a:pt x="834" y="2280"/>
                  </a:lnTo>
                  <a:lnTo>
                    <a:pt x="816" y="2288"/>
                  </a:lnTo>
                  <a:lnTo>
                    <a:pt x="798" y="2290"/>
                  </a:lnTo>
                  <a:lnTo>
                    <a:pt x="780" y="2290"/>
                  </a:lnTo>
                  <a:lnTo>
                    <a:pt x="760" y="2286"/>
                  </a:lnTo>
                  <a:lnTo>
                    <a:pt x="744" y="2278"/>
                  </a:lnTo>
                  <a:lnTo>
                    <a:pt x="728" y="2268"/>
                  </a:lnTo>
                  <a:lnTo>
                    <a:pt x="714" y="2254"/>
                  </a:lnTo>
                  <a:lnTo>
                    <a:pt x="20" y="1356"/>
                  </a:lnTo>
                  <a:lnTo>
                    <a:pt x="20" y="1356"/>
                  </a:lnTo>
                  <a:lnTo>
                    <a:pt x="10" y="1338"/>
                  </a:lnTo>
                  <a:lnTo>
                    <a:pt x="2" y="1320"/>
                  </a:lnTo>
                  <a:lnTo>
                    <a:pt x="0" y="1302"/>
                  </a:lnTo>
                  <a:lnTo>
                    <a:pt x="0" y="1284"/>
                  </a:lnTo>
                  <a:lnTo>
                    <a:pt x="4" y="1266"/>
                  </a:lnTo>
                  <a:lnTo>
                    <a:pt x="12" y="1248"/>
                  </a:lnTo>
                  <a:lnTo>
                    <a:pt x="24" y="1232"/>
                  </a:lnTo>
                  <a:lnTo>
                    <a:pt x="38" y="1218"/>
                  </a:lnTo>
                  <a:lnTo>
                    <a:pt x="38" y="1218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17084675" y="-3319462"/>
              <a:ext cx="2130425" cy="1670050"/>
            </a:xfrm>
            <a:custGeom>
              <a:avLst/>
              <a:gdLst>
                <a:gd name="T0" fmla="*/ 0 w 1342"/>
                <a:gd name="T1" fmla="*/ 1018 h 1052"/>
                <a:gd name="T2" fmla="*/ 1316 w 1342"/>
                <a:gd name="T3" fmla="*/ 0 h 1052"/>
                <a:gd name="T4" fmla="*/ 1342 w 1342"/>
                <a:gd name="T5" fmla="*/ 34 h 1052"/>
                <a:gd name="T6" fmla="*/ 26 w 1342"/>
                <a:gd name="T7" fmla="*/ 1052 h 1052"/>
                <a:gd name="T8" fmla="*/ 0 w 1342"/>
                <a:gd name="T9" fmla="*/ 1018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1052">
                  <a:moveTo>
                    <a:pt x="0" y="1018"/>
                  </a:moveTo>
                  <a:lnTo>
                    <a:pt x="1316" y="0"/>
                  </a:lnTo>
                  <a:lnTo>
                    <a:pt x="1342" y="34"/>
                  </a:lnTo>
                  <a:lnTo>
                    <a:pt x="26" y="1052"/>
                  </a:lnTo>
                  <a:lnTo>
                    <a:pt x="0" y="101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17138650" y="-3182937"/>
              <a:ext cx="3067050" cy="2749550"/>
            </a:xfrm>
            <a:custGeom>
              <a:avLst/>
              <a:gdLst>
                <a:gd name="T0" fmla="*/ 0 w 1932"/>
                <a:gd name="T1" fmla="*/ 1138 h 1732"/>
                <a:gd name="T2" fmla="*/ 1470 w 1932"/>
                <a:gd name="T3" fmla="*/ 0 h 1732"/>
                <a:gd name="T4" fmla="*/ 1932 w 1932"/>
                <a:gd name="T5" fmla="*/ 596 h 1732"/>
                <a:gd name="T6" fmla="*/ 462 w 1932"/>
                <a:gd name="T7" fmla="*/ 1732 h 1732"/>
                <a:gd name="T8" fmla="*/ 0 w 1932"/>
                <a:gd name="T9" fmla="*/ 1138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2" h="1732">
                  <a:moveTo>
                    <a:pt x="0" y="1138"/>
                  </a:moveTo>
                  <a:lnTo>
                    <a:pt x="1470" y="0"/>
                  </a:lnTo>
                  <a:lnTo>
                    <a:pt x="1932" y="596"/>
                  </a:lnTo>
                  <a:lnTo>
                    <a:pt x="462" y="1732"/>
                  </a:lnTo>
                  <a:lnTo>
                    <a:pt x="0" y="113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19332575" y="-3109912"/>
              <a:ext cx="193675" cy="174625"/>
            </a:xfrm>
            <a:custGeom>
              <a:avLst/>
              <a:gdLst>
                <a:gd name="T0" fmla="*/ 26 w 122"/>
                <a:gd name="T1" fmla="*/ 108 h 110"/>
                <a:gd name="T2" fmla="*/ 26 w 122"/>
                <a:gd name="T3" fmla="*/ 108 h 110"/>
                <a:gd name="T4" fmla="*/ 32 w 122"/>
                <a:gd name="T5" fmla="*/ 110 h 110"/>
                <a:gd name="T6" fmla="*/ 36 w 122"/>
                <a:gd name="T7" fmla="*/ 108 h 110"/>
                <a:gd name="T8" fmla="*/ 118 w 122"/>
                <a:gd name="T9" fmla="*/ 46 h 110"/>
                <a:gd name="T10" fmla="*/ 118 w 122"/>
                <a:gd name="T11" fmla="*/ 46 h 110"/>
                <a:gd name="T12" fmla="*/ 122 w 122"/>
                <a:gd name="T13" fmla="*/ 40 h 110"/>
                <a:gd name="T14" fmla="*/ 120 w 122"/>
                <a:gd name="T15" fmla="*/ 36 h 110"/>
                <a:gd name="T16" fmla="*/ 94 w 122"/>
                <a:gd name="T17" fmla="*/ 2 h 110"/>
                <a:gd name="T18" fmla="*/ 94 w 122"/>
                <a:gd name="T19" fmla="*/ 2 h 110"/>
                <a:gd name="T20" fmla="*/ 90 w 122"/>
                <a:gd name="T21" fmla="*/ 0 h 110"/>
                <a:gd name="T22" fmla="*/ 84 w 122"/>
                <a:gd name="T23" fmla="*/ 2 h 110"/>
                <a:gd name="T24" fmla="*/ 2 w 122"/>
                <a:gd name="T25" fmla="*/ 64 h 110"/>
                <a:gd name="T26" fmla="*/ 2 w 122"/>
                <a:gd name="T27" fmla="*/ 64 h 110"/>
                <a:gd name="T28" fmla="*/ 0 w 122"/>
                <a:gd name="T29" fmla="*/ 70 h 110"/>
                <a:gd name="T30" fmla="*/ 0 w 122"/>
                <a:gd name="T31" fmla="*/ 74 h 110"/>
                <a:gd name="T32" fmla="*/ 26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8"/>
                  </a:moveTo>
                  <a:lnTo>
                    <a:pt x="26" y="108"/>
                  </a:lnTo>
                  <a:lnTo>
                    <a:pt x="32" y="110"/>
                  </a:lnTo>
                  <a:lnTo>
                    <a:pt x="36" y="108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2" y="40"/>
                  </a:lnTo>
                  <a:lnTo>
                    <a:pt x="120" y="36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19167475" y="-2982912"/>
              <a:ext cx="193675" cy="174625"/>
            </a:xfrm>
            <a:custGeom>
              <a:avLst/>
              <a:gdLst>
                <a:gd name="T0" fmla="*/ 28 w 122"/>
                <a:gd name="T1" fmla="*/ 108 h 110"/>
                <a:gd name="T2" fmla="*/ 28 w 122"/>
                <a:gd name="T3" fmla="*/ 108 h 110"/>
                <a:gd name="T4" fmla="*/ 32 w 122"/>
                <a:gd name="T5" fmla="*/ 110 h 110"/>
                <a:gd name="T6" fmla="*/ 38 w 122"/>
                <a:gd name="T7" fmla="*/ 108 h 110"/>
                <a:gd name="T8" fmla="*/ 120 w 122"/>
                <a:gd name="T9" fmla="*/ 46 h 110"/>
                <a:gd name="T10" fmla="*/ 120 w 122"/>
                <a:gd name="T11" fmla="*/ 46 h 110"/>
                <a:gd name="T12" fmla="*/ 122 w 122"/>
                <a:gd name="T13" fmla="*/ 40 h 110"/>
                <a:gd name="T14" fmla="*/ 120 w 122"/>
                <a:gd name="T15" fmla="*/ 34 h 110"/>
                <a:gd name="T16" fmla="*/ 96 w 122"/>
                <a:gd name="T17" fmla="*/ 2 h 110"/>
                <a:gd name="T18" fmla="*/ 96 w 122"/>
                <a:gd name="T19" fmla="*/ 2 h 110"/>
                <a:gd name="T20" fmla="*/ 90 w 122"/>
                <a:gd name="T21" fmla="*/ 0 h 110"/>
                <a:gd name="T22" fmla="*/ 86 w 122"/>
                <a:gd name="T23" fmla="*/ 0 h 110"/>
                <a:gd name="T24" fmla="*/ 4 w 122"/>
                <a:gd name="T25" fmla="*/ 64 h 110"/>
                <a:gd name="T26" fmla="*/ 4 w 122"/>
                <a:gd name="T27" fmla="*/ 64 h 110"/>
                <a:gd name="T28" fmla="*/ 0 w 122"/>
                <a:gd name="T29" fmla="*/ 68 h 110"/>
                <a:gd name="T30" fmla="*/ 2 w 122"/>
                <a:gd name="T31" fmla="*/ 74 h 110"/>
                <a:gd name="T32" fmla="*/ 28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8" y="108"/>
                  </a:moveTo>
                  <a:lnTo>
                    <a:pt x="28" y="108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40"/>
                  </a:lnTo>
                  <a:lnTo>
                    <a:pt x="120" y="34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28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19005550" y="-2859087"/>
              <a:ext cx="193675" cy="177800"/>
            </a:xfrm>
            <a:custGeom>
              <a:avLst/>
              <a:gdLst>
                <a:gd name="T0" fmla="*/ 26 w 122"/>
                <a:gd name="T1" fmla="*/ 108 h 112"/>
                <a:gd name="T2" fmla="*/ 26 w 122"/>
                <a:gd name="T3" fmla="*/ 108 h 112"/>
                <a:gd name="T4" fmla="*/ 32 w 122"/>
                <a:gd name="T5" fmla="*/ 112 h 112"/>
                <a:gd name="T6" fmla="*/ 36 w 122"/>
                <a:gd name="T7" fmla="*/ 110 h 112"/>
                <a:gd name="T8" fmla="*/ 118 w 122"/>
                <a:gd name="T9" fmla="*/ 46 h 112"/>
                <a:gd name="T10" fmla="*/ 118 w 122"/>
                <a:gd name="T11" fmla="*/ 46 h 112"/>
                <a:gd name="T12" fmla="*/ 122 w 122"/>
                <a:gd name="T13" fmla="*/ 42 h 112"/>
                <a:gd name="T14" fmla="*/ 120 w 122"/>
                <a:gd name="T15" fmla="*/ 36 h 112"/>
                <a:gd name="T16" fmla="*/ 94 w 122"/>
                <a:gd name="T17" fmla="*/ 4 h 112"/>
                <a:gd name="T18" fmla="*/ 94 w 122"/>
                <a:gd name="T19" fmla="*/ 4 h 112"/>
                <a:gd name="T20" fmla="*/ 90 w 122"/>
                <a:gd name="T21" fmla="*/ 0 h 112"/>
                <a:gd name="T22" fmla="*/ 84 w 122"/>
                <a:gd name="T23" fmla="*/ 2 h 112"/>
                <a:gd name="T24" fmla="*/ 2 w 122"/>
                <a:gd name="T25" fmla="*/ 66 h 112"/>
                <a:gd name="T26" fmla="*/ 2 w 122"/>
                <a:gd name="T27" fmla="*/ 66 h 112"/>
                <a:gd name="T28" fmla="*/ 0 w 122"/>
                <a:gd name="T29" fmla="*/ 70 h 112"/>
                <a:gd name="T30" fmla="*/ 2 w 122"/>
                <a:gd name="T31" fmla="*/ 76 h 112"/>
                <a:gd name="T32" fmla="*/ 26 w 122"/>
                <a:gd name="T33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2">
                  <a:moveTo>
                    <a:pt x="26" y="108"/>
                  </a:moveTo>
                  <a:lnTo>
                    <a:pt x="26" y="108"/>
                  </a:lnTo>
                  <a:lnTo>
                    <a:pt x="32" y="112"/>
                  </a:lnTo>
                  <a:lnTo>
                    <a:pt x="36" y="110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2" y="42"/>
                  </a:lnTo>
                  <a:lnTo>
                    <a:pt x="120" y="36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18843625" y="-2732087"/>
              <a:ext cx="190500" cy="174625"/>
            </a:xfrm>
            <a:custGeom>
              <a:avLst/>
              <a:gdLst>
                <a:gd name="T0" fmla="*/ 26 w 120"/>
                <a:gd name="T1" fmla="*/ 108 h 110"/>
                <a:gd name="T2" fmla="*/ 26 w 120"/>
                <a:gd name="T3" fmla="*/ 108 h 110"/>
                <a:gd name="T4" fmla="*/ 30 w 120"/>
                <a:gd name="T5" fmla="*/ 110 h 110"/>
                <a:gd name="T6" fmla="*/ 36 w 120"/>
                <a:gd name="T7" fmla="*/ 110 h 110"/>
                <a:gd name="T8" fmla="*/ 118 w 120"/>
                <a:gd name="T9" fmla="*/ 46 h 110"/>
                <a:gd name="T10" fmla="*/ 118 w 120"/>
                <a:gd name="T11" fmla="*/ 46 h 110"/>
                <a:gd name="T12" fmla="*/ 120 w 120"/>
                <a:gd name="T13" fmla="*/ 42 h 110"/>
                <a:gd name="T14" fmla="*/ 120 w 120"/>
                <a:gd name="T15" fmla="*/ 36 h 110"/>
                <a:gd name="T16" fmla="*/ 94 w 120"/>
                <a:gd name="T17" fmla="*/ 4 h 110"/>
                <a:gd name="T18" fmla="*/ 94 w 120"/>
                <a:gd name="T19" fmla="*/ 4 h 110"/>
                <a:gd name="T20" fmla="*/ 90 w 120"/>
                <a:gd name="T21" fmla="*/ 0 h 110"/>
                <a:gd name="T22" fmla="*/ 84 w 120"/>
                <a:gd name="T23" fmla="*/ 2 h 110"/>
                <a:gd name="T24" fmla="*/ 2 w 120"/>
                <a:gd name="T25" fmla="*/ 64 h 110"/>
                <a:gd name="T26" fmla="*/ 2 w 120"/>
                <a:gd name="T27" fmla="*/ 64 h 110"/>
                <a:gd name="T28" fmla="*/ 0 w 120"/>
                <a:gd name="T29" fmla="*/ 70 h 110"/>
                <a:gd name="T30" fmla="*/ 0 w 120"/>
                <a:gd name="T31" fmla="*/ 76 h 110"/>
                <a:gd name="T32" fmla="*/ 26 w 120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10">
                  <a:moveTo>
                    <a:pt x="26" y="108"/>
                  </a:moveTo>
                  <a:lnTo>
                    <a:pt x="26" y="108"/>
                  </a:lnTo>
                  <a:lnTo>
                    <a:pt x="30" y="110"/>
                  </a:lnTo>
                  <a:lnTo>
                    <a:pt x="36" y="110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0" y="42"/>
                  </a:lnTo>
                  <a:lnTo>
                    <a:pt x="120" y="36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18678525" y="-2605087"/>
              <a:ext cx="193675" cy="174625"/>
            </a:xfrm>
            <a:custGeom>
              <a:avLst/>
              <a:gdLst>
                <a:gd name="T0" fmla="*/ 26 w 122"/>
                <a:gd name="T1" fmla="*/ 108 h 110"/>
                <a:gd name="T2" fmla="*/ 26 w 122"/>
                <a:gd name="T3" fmla="*/ 108 h 110"/>
                <a:gd name="T4" fmla="*/ 32 w 122"/>
                <a:gd name="T5" fmla="*/ 110 h 110"/>
                <a:gd name="T6" fmla="*/ 38 w 122"/>
                <a:gd name="T7" fmla="*/ 108 h 110"/>
                <a:gd name="T8" fmla="*/ 120 w 122"/>
                <a:gd name="T9" fmla="*/ 46 h 110"/>
                <a:gd name="T10" fmla="*/ 120 w 122"/>
                <a:gd name="T11" fmla="*/ 46 h 110"/>
                <a:gd name="T12" fmla="*/ 122 w 122"/>
                <a:gd name="T13" fmla="*/ 40 h 110"/>
                <a:gd name="T14" fmla="*/ 120 w 122"/>
                <a:gd name="T15" fmla="*/ 36 h 110"/>
                <a:gd name="T16" fmla="*/ 96 w 122"/>
                <a:gd name="T17" fmla="*/ 2 h 110"/>
                <a:gd name="T18" fmla="*/ 96 w 122"/>
                <a:gd name="T19" fmla="*/ 2 h 110"/>
                <a:gd name="T20" fmla="*/ 90 w 122"/>
                <a:gd name="T21" fmla="*/ 0 h 110"/>
                <a:gd name="T22" fmla="*/ 84 w 122"/>
                <a:gd name="T23" fmla="*/ 2 h 110"/>
                <a:gd name="T24" fmla="*/ 4 w 122"/>
                <a:gd name="T25" fmla="*/ 64 h 110"/>
                <a:gd name="T26" fmla="*/ 4 w 122"/>
                <a:gd name="T27" fmla="*/ 64 h 110"/>
                <a:gd name="T28" fmla="*/ 0 w 122"/>
                <a:gd name="T29" fmla="*/ 70 h 110"/>
                <a:gd name="T30" fmla="*/ 2 w 122"/>
                <a:gd name="T31" fmla="*/ 74 h 110"/>
                <a:gd name="T32" fmla="*/ 26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8"/>
                  </a:moveTo>
                  <a:lnTo>
                    <a:pt x="26" y="108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40"/>
                  </a:lnTo>
                  <a:lnTo>
                    <a:pt x="120" y="36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18516600" y="-2478087"/>
              <a:ext cx="193675" cy="174625"/>
            </a:xfrm>
            <a:custGeom>
              <a:avLst/>
              <a:gdLst>
                <a:gd name="T0" fmla="*/ 26 w 122"/>
                <a:gd name="T1" fmla="*/ 106 h 110"/>
                <a:gd name="T2" fmla="*/ 26 w 122"/>
                <a:gd name="T3" fmla="*/ 106 h 110"/>
                <a:gd name="T4" fmla="*/ 32 w 122"/>
                <a:gd name="T5" fmla="*/ 110 h 110"/>
                <a:gd name="T6" fmla="*/ 36 w 122"/>
                <a:gd name="T7" fmla="*/ 108 h 110"/>
                <a:gd name="T8" fmla="*/ 118 w 122"/>
                <a:gd name="T9" fmla="*/ 44 h 110"/>
                <a:gd name="T10" fmla="*/ 118 w 122"/>
                <a:gd name="T11" fmla="*/ 44 h 110"/>
                <a:gd name="T12" fmla="*/ 122 w 122"/>
                <a:gd name="T13" fmla="*/ 40 h 110"/>
                <a:gd name="T14" fmla="*/ 120 w 122"/>
                <a:gd name="T15" fmla="*/ 34 h 110"/>
                <a:gd name="T16" fmla="*/ 94 w 122"/>
                <a:gd name="T17" fmla="*/ 2 h 110"/>
                <a:gd name="T18" fmla="*/ 94 w 122"/>
                <a:gd name="T19" fmla="*/ 2 h 110"/>
                <a:gd name="T20" fmla="*/ 90 w 122"/>
                <a:gd name="T21" fmla="*/ 0 h 110"/>
                <a:gd name="T22" fmla="*/ 84 w 122"/>
                <a:gd name="T23" fmla="*/ 0 h 110"/>
                <a:gd name="T24" fmla="*/ 2 w 122"/>
                <a:gd name="T25" fmla="*/ 64 h 110"/>
                <a:gd name="T26" fmla="*/ 2 w 122"/>
                <a:gd name="T27" fmla="*/ 64 h 110"/>
                <a:gd name="T28" fmla="*/ 0 w 122"/>
                <a:gd name="T29" fmla="*/ 68 h 110"/>
                <a:gd name="T30" fmla="*/ 0 w 122"/>
                <a:gd name="T31" fmla="*/ 74 h 110"/>
                <a:gd name="T32" fmla="*/ 26 w 122"/>
                <a:gd name="T3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6"/>
                  </a:moveTo>
                  <a:lnTo>
                    <a:pt x="26" y="106"/>
                  </a:lnTo>
                  <a:lnTo>
                    <a:pt x="32" y="110"/>
                  </a:lnTo>
                  <a:lnTo>
                    <a:pt x="36" y="108"/>
                  </a:lnTo>
                  <a:lnTo>
                    <a:pt x="118" y="44"/>
                  </a:lnTo>
                  <a:lnTo>
                    <a:pt x="118" y="44"/>
                  </a:lnTo>
                  <a:lnTo>
                    <a:pt x="122" y="40"/>
                  </a:lnTo>
                  <a:lnTo>
                    <a:pt x="120" y="34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6" y="106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29" name="Freeform 33"/>
            <p:cNvSpPr>
              <a:spLocks/>
            </p:cNvSpPr>
            <p:nvPr/>
          </p:nvSpPr>
          <p:spPr bwMode="auto">
            <a:xfrm>
              <a:off x="18351500" y="-2354262"/>
              <a:ext cx="193675" cy="174625"/>
            </a:xfrm>
            <a:custGeom>
              <a:avLst/>
              <a:gdLst>
                <a:gd name="T0" fmla="*/ 28 w 122"/>
                <a:gd name="T1" fmla="*/ 108 h 110"/>
                <a:gd name="T2" fmla="*/ 28 w 122"/>
                <a:gd name="T3" fmla="*/ 108 h 110"/>
                <a:gd name="T4" fmla="*/ 32 w 122"/>
                <a:gd name="T5" fmla="*/ 110 h 110"/>
                <a:gd name="T6" fmla="*/ 38 w 122"/>
                <a:gd name="T7" fmla="*/ 110 h 110"/>
                <a:gd name="T8" fmla="*/ 120 w 122"/>
                <a:gd name="T9" fmla="*/ 46 h 110"/>
                <a:gd name="T10" fmla="*/ 120 w 122"/>
                <a:gd name="T11" fmla="*/ 46 h 110"/>
                <a:gd name="T12" fmla="*/ 122 w 122"/>
                <a:gd name="T13" fmla="*/ 42 h 110"/>
                <a:gd name="T14" fmla="*/ 120 w 122"/>
                <a:gd name="T15" fmla="*/ 36 h 110"/>
                <a:gd name="T16" fmla="*/ 96 w 122"/>
                <a:gd name="T17" fmla="*/ 4 h 110"/>
                <a:gd name="T18" fmla="*/ 96 w 122"/>
                <a:gd name="T19" fmla="*/ 4 h 110"/>
                <a:gd name="T20" fmla="*/ 90 w 122"/>
                <a:gd name="T21" fmla="*/ 0 h 110"/>
                <a:gd name="T22" fmla="*/ 86 w 122"/>
                <a:gd name="T23" fmla="*/ 2 h 110"/>
                <a:gd name="T24" fmla="*/ 4 w 122"/>
                <a:gd name="T25" fmla="*/ 66 h 110"/>
                <a:gd name="T26" fmla="*/ 4 w 122"/>
                <a:gd name="T27" fmla="*/ 66 h 110"/>
                <a:gd name="T28" fmla="*/ 0 w 122"/>
                <a:gd name="T29" fmla="*/ 70 h 110"/>
                <a:gd name="T30" fmla="*/ 2 w 122"/>
                <a:gd name="T31" fmla="*/ 76 h 110"/>
                <a:gd name="T32" fmla="*/ 28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8" y="108"/>
                  </a:moveTo>
                  <a:lnTo>
                    <a:pt x="28" y="108"/>
                  </a:lnTo>
                  <a:lnTo>
                    <a:pt x="32" y="110"/>
                  </a:lnTo>
                  <a:lnTo>
                    <a:pt x="38" y="110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42"/>
                  </a:lnTo>
                  <a:lnTo>
                    <a:pt x="120" y="36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28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18189575" y="-2227262"/>
              <a:ext cx="193675" cy="174625"/>
            </a:xfrm>
            <a:custGeom>
              <a:avLst/>
              <a:gdLst>
                <a:gd name="T0" fmla="*/ 26 w 122"/>
                <a:gd name="T1" fmla="*/ 108 h 110"/>
                <a:gd name="T2" fmla="*/ 26 w 122"/>
                <a:gd name="T3" fmla="*/ 108 h 110"/>
                <a:gd name="T4" fmla="*/ 32 w 122"/>
                <a:gd name="T5" fmla="*/ 110 h 110"/>
                <a:gd name="T6" fmla="*/ 38 w 122"/>
                <a:gd name="T7" fmla="*/ 108 h 110"/>
                <a:gd name="T8" fmla="*/ 118 w 122"/>
                <a:gd name="T9" fmla="*/ 46 h 110"/>
                <a:gd name="T10" fmla="*/ 118 w 122"/>
                <a:gd name="T11" fmla="*/ 46 h 110"/>
                <a:gd name="T12" fmla="*/ 122 w 122"/>
                <a:gd name="T13" fmla="*/ 40 h 110"/>
                <a:gd name="T14" fmla="*/ 120 w 122"/>
                <a:gd name="T15" fmla="*/ 36 h 110"/>
                <a:gd name="T16" fmla="*/ 94 w 122"/>
                <a:gd name="T17" fmla="*/ 2 h 110"/>
                <a:gd name="T18" fmla="*/ 94 w 122"/>
                <a:gd name="T19" fmla="*/ 2 h 110"/>
                <a:gd name="T20" fmla="*/ 90 w 122"/>
                <a:gd name="T21" fmla="*/ 0 h 110"/>
                <a:gd name="T22" fmla="*/ 84 w 122"/>
                <a:gd name="T23" fmla="*/ 2 h 110"/>
                <a:gd name="T24" fmla="*/ 2 w 122"/>
                <a:gd name="T25" fmla="*/ 64 h 110"/>
                <a:gd name="T26" fmla="*/ 2 w 122"/>
                <a:gd name="T27" fmla="*/ 64 h 110"/>
                <a:gd name="T28" fmla="*/ 0 w 122"/>
                <a:gd name="T29" fmla="*/ 70 h 110"/>
                <a:gd name="T30" fmla="*/ 2 w 122"/>
                <a:gd name="T31" fmla="*/ 74 h 110"/>
                <a:gd name="T32" fmla="*/ 26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8"/>
                  </a:moveTo>
                  <a:lnTo>
                    <a:pt x="26" y="108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2" y="40"/>
                  </a:lnTo>
                  <a:lnTo>
                    <a:pt x="120" y="36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1" name="Freeform 35"/>
            <p:cNvSpPr>
              <a:spLocks/>
            </p:cNvSpPr>
            <p:nvPr/>
          </p:nvSpPr>
          <p:spPr bwMode="auto">
            <a:xfrm>
              <a:off x="18027650" y="-2100262"/>
              <a:ext cx="190500" cy="174625"/>
            </a:xfrm>
            <a:custGeom>
              <a:avLst/>
              <a:gdLst>
                <a:gd name="T0" fmla="*/ 26 w 120"/>
                <a:gd name="T1" fmla="*/ 106 h 110"/>
                <a:gd name="T2" fmla="*/ 26 w 120"/>
                <a:gd name="T3" fmla="*/ 106 h 110"/>
                <a:gd name="T4" fmla="*/ 30 w 120"/>
                <a:gd name="T5" fmla="*/ 110 h 110"/>
                <a:gd name="T6" fmla="*/ 36 w 120"/>
                <a:gd name="T7" fmla="*/ 108 h 110"/>
                <a:gd name="T8" fmla="*/ 118 w 120"/>
                <a:gd name="T9" fmla="*/ 46 h 110"/>
                <a:gd name="T10" fmla="*/ 118 w 120"/>
                <a:gd name="T11" fmla="*/ 46 h 110"/>
                <a:gd name="T12" fmla="*/ 120 w 120"/>
                <a:gd name="T13" fmla="*/ 40 h 110"/>
                <a:gd name="T14" fmla="*/ 120 w 120"/>
                <a:gd name="T15" fmla="*/ 34 h 110"/>
                <a:gd name="T16" fmla="*/ 94 w 120"/>
                <a:gd name="T17" fmla="*/ 2 h 110"/>
                <a:gd name="T18" fmla="*/ 94 w 120"/>
                <a:gd name="T19" fmla="*/ 2 h 110"/>
                <a:gd name="T20" fmla="*/ 90 w 120"/>
                <a:gd name="T21" fmla="*/ 0 h 110"/>
                <a:gd name="T22" fmla="*/ 84 w 120"/>
                <a:gd name="T23" fmla="*/ 0 h 110"/>
                <a:gd name="T24" fmla="*/ 2 w 120"/>
                <a:gd name="T25" fmla="*/ 64 h 110"/>
                <a:gd name="T26" fmla="*/ 2 w 120"/>
                <a:gd name="T27" fmla="*/ 64 h 110"/>
                <a:gd name="T28" fmla="*/ 0 w 120"/>
                <a:gd name="T29" fmla="*/ 68 h 110"/>
                <a:gd name="T30" fmla="*/ 0 w 120"/>
                <a:gd name="T31" fmla="*/ 74 h 110"/>
                <a:gd name="T32" fmla="*/ 26 w 120"/>
                <a:gd name="T3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10">
                  <a:moveTo>
                    <a:pt x="26" y="106"/>
                  </a:moveTo>
                  <a:lnTo>
                    <a:pt x="26" y="106"/>
                  </a:lnTo>
                  <a:lnTo>
                    <a:pt x="30" y="110"/>
                  </a:lnTo>
                  <a:lnTo>
                    <a:pt x="36" y="108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0" y="40"/>
                  </a:lnTo>
                  <a:lnTo>
                    <a:pt x="120" y="34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6" y="106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2" name="Freeform 36"/>
            <p:cNvSpPr>
              <a:spLocks/>
            </p:cNvSpPr>
            <p:nvPr/>
          </p:nvSpPr>
          <p:spPr bwMode="auto">
            <a:xfrm>
              <a:off x="17862550" y="-1976437"/>
              <a:ext cx="193675" cy="177800"/>
            </a:xfrm>
            <a:custGeom>
              <a:avLst/>
              <a:gdLst>
                <a:gd name="T0" fmla="*/ 28 w 122"/>
                <a:gd name="T1" fmla="*/ 108 h 112"/>
                <a:gd name="T2" fmla="*/ 28 w 122"/>
                <a:gd name="T3" fmla="*/ 108 h 112"/>
                <a:gd name="T4" fmla="*/ 32 w 122"/>
                <a:gd name="T5" fmla="*/ 112 h 112"/>
                <a:gd name="T6" fmla="*/ 38 w 122"/>
                <a:gd name="T7" fmla="*/ 110 h 112"/>
                <a:gd name="T8" fmla="*/ 120 w 122"/>
                <a:gd name="T9" fmla="*/ 46 h 112"/>
                <a:gd name="T10" fmla="*/ 120 w 122"/>
                <a:gd name="T11" fmla="*/ 46 h 112"/>
                <a:gd name="T12" fmla="*/ 122 w 122"/>
                <a:gd name="T13" fmla="*/ 42 h 112"/>
                <a:gd name="T14" fmla="*/ 120 w 122"/>
                <a:gd name="T15" fmla="*/ 36 h 112"/>
                <a:gd name="T16" fmla="*/ 96 w 122"/>
                <a:gd name="T17" fmla="*/ 4 h 112"/>
                <a:gd name="T18" fmla="*/ 96 w 122"/>
                <a:gd name="T19" fmla="*/ 4 h 112"/>
                <a:gd name="T20" fmla="*/ 90 w 122"/>
                <a:gd name="T21" fmla="*/ 0 h 112"/>
                <a:gd name="T22" fmla="*/ 84 w 122"/>
                <a:gd name="T23" fmla="*/ 2 h 112"/>
                <a:gd name="T24" fmla="*/ 4 w 122"/>
                <a:gd name="T25" fmla="*/ 66 h 112"/>
                <a:gd name="T26" fmla="*/ 4 w 122"/>
                <a:gd name="T27" fmla="*/ 66 h 112"/>
                <a:gd name="T28" fmla="*/ 0 w 122"/>
                <a:gd name="T29" fmla="*/ 70 h 112"/>
                <a:gd name="T30" fmla="*/ 2 w 122"/>
                <a:gd name="T31" fmla="*/ 76 h 112"/>
                <a:gd name="T32" fmla="*/ 28 w 122"/>
                <a:gd name="T33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2">
                  <a:moveTo>
                    <a:pt x="28" y="108"/>
                  </a:moveTo>
                  <a:lnTo>
                    <a:pt x="28" y="108"/>
                  </a:lnTo>
                  <a:lnTo>
                    <a:pt x="32" y="112"/>
                  </a:lnTo>
                  <a:lnTo>
                    <a:pt x="38" y="110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42"/>
                  </a:lnTo>
                  <a:lnTo>
                    <a:pt x="120" y="36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28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17700625" y="-1849437"/>
              <a:ext cx="193675" cy="174625"/>
            </a:xfrm>
            <a:custGeom>
              <a:avLst/>
              <a:gdLst>
                <a:gd name="T0" fmla="*/ 26 w 122"/>
                <a:gd name="T1" fmla="*/ 108 h 110"/>
                <a:gd name="T2" fmla="*/ 26 w 122"/>
                <a:gd name="T3" fmla="*/ 108 h 110"/>
                <a:gd name="T4" fmla="*/ 32 w 122"/>
                <a:gd name="T5" fmla="*/ 110 h 110"/>
                <a:gd name="T6" fmla="*/ 36 w 122"/>
                <a:gd name="T7" fmla="*/ 110 h 110"/>
                <a:gd name="T8" fmla="*/ 118 w 122"/>
                <a:gd name="T9" fmla="*/ 46 h 110"/>
                <a:gd name="T10" fmla="*/ 118 w 122"/>
                <a:gd name="T11" fmla="*/ 46 h 110"/>
                <a:gd name="T12" fmla="*/ 122 w 122"/>
                <a:gd name="T13" fmla="*/ 42 h 110"/>
                <a:gd name="T14" fmla="*/ 120 w 122"/>
                <a:gd name="T15" fmla="*/ 36 h 110"/>
                <a:gd name="T16" fmla="*/ 94 w 122"/>
                <a:gd name="T17" fmla="*/ 4 h 110"/>
                <a:gd name="T18" fmla="*/ 94 w 122"/>
                <a:gd name="T19" fmla="*/ 4 h 110"/>
                <a:gd name="T20" fmla="*/ 90 w 122"/>
                <a:gd name="T21" fmla="*/ 0 h 110"/>
                <a:gd name="T22" fmla="*/ 84 w 122"/>
                <a:gd name="T23" fmla="*/ 2 h 110"/>
                <a:gd name="T24" fmla="*/ 2 w 122"/>
                <a:gd name="T25" fmla="*/ 64 h 110"/>
                <a:gd name="T26" fmla="*/ 2 w 122"/>
                <a:gd name="T27" fmla="*/ 64 h 110"/>
                <a:gd name="T28" fmla="*/ 0 w 122"/>
                <a:gd name="T29" fmla="*/ 70 h 110"/>
                <a:gd name="T30" fmla="*/ 2 w 122"/>
                <a:gd name="T31" fmla="*/ 76 h 110"/>
                <a:gd name="T32" fmla="*/ 26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8"/>
                  </a:moveTo>
                  <a:lnTo>
                    <a:pt x="26" y="108"/>
                  </a:lnTo>
                  <a:lnTo>
                    <a:pt x="32" y="110"/>
                  </a:lnTo>
                  <a:lnTo>
                    <a:pt x="36" y="110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2" y="42"/>
                  </a:lnTo>
                  <a:lnTo>
                    <a:pt x="120" y="36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18107025" y="-915987"/>
              <a:ext cx="180975" cy="165100"/>
            </a:xfrm>
            <a:custGeom>
              <a:avLst/>
              <a:gdLst>
                <a:gd name="T0" fmla="*/ 24 w 114"/>
                <a:gd name="T1" fmla="*/ 100 h 104"/>
                <a:gd name="T2" fmla="*/ 24 w 114"/>
                <a:gd name="T3" fmla="*/ 100 h 104"/>
                <a:gd name="T4" fmla="*/ 30 w 114"/>
                <a:gd name="T5" fmla="*/ 104 h 104"/>
                <a:gd name="T6" fmla="*/ 34 w 114"/>
                <a:gd name="T7" fmla="*/ 102 h 104"/>
                <a:gd name="T8" fmla="*/ 110 w 114"/>
                <a:gd name="T9" fmla="*/ 44 h 104"/>
                <a:gd name="T10" fmla="*/ 110 w 114"/>
                <a:gd name="T11" fmla="*/ 44 h 104"/>
                <a:gd name="T12" fmla="*/ 114 w 114"/>
                <a:gd name="T13" fmla="*/ 38 h 104"/>
                <a:gd name="T14" fmla="*/ 112 w 114"/>
                <a:gd name="T15" fmla="*/ 34 h 104"/>
                <a:gd name="T16" fmla="*/ 88 w 114"/>
                <a:gd name="T17" fmla="*/ 2 h 104"/>
                <a:gd name="T18" fmla="*/ 88 w 114"/>
                <a:gd name="T19" fmla="*/ 2 h 104"/>
                <a:gd name="T20" fmla="*/ 84 w 114"/>
                <a:gd name="T21" fmla="*/ 0 h 104"/>
                <a:gd name="T22" fmla="*/ 78 w 114"/>
                <a:gd name="T23" fmla="*/ 2 h 104"/>
                <a:gd name="T24" fmla="*/ 2 w 114"/>
                <a:gd name="T25" fmla="*/ 60 h 104"/>
                <a:gd name="T26" fmla="*/ 2 w 114"/>
                <a:gd name="T27" fmla="*/ 60 h 104"/>
                <a:gd name="T28" fmla="*/ 0 w 114"/>
                <a:gd name="T29" fmla="*/ 66 h 104"/>
                <a:gd name="T30" fmla="*/ 0 w 114"/>
                <a:gd name="T31" fmla="*/ 70 h 104"/>
                <a:gd name="T32" fmla="*/ 24 w 114"/>
                <a:gd name="T33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04">
                  <a:moveTo>
                    <a:pt x="24" y="100"/>
                  </a:moveTo>
                  <a:lnTo>
                    <a:pt x="24" y="100"/>
                  </a:lnTo>
                  <a:lnTo>
                    <a:pt x="30" y="104"/>
                  </a:lnTo>
                  <a:lnTo>
                    <a:pt x="34" y="102"/>
                  </a:lnTo>
                  <a:lnTo>
                    <a:pt x="110" y="44"/>
                  </a:lnTo>
                  <a:lnTo>
                    <a:pt x="110" y="44"/>
                  </a:lnTo>
                  <a:lnTo>
                    <a:pt x="114" y="38"/>
                  </a:lnTo>
                  <a:lnTo>
                    <a:pt x="112" y="34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24" y="10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5" name="Freeform 39"/>
            <p:cNvSpPr>
              <a:spLocks/>
            </p:cNvSpPr>
            <p:nvPr/>
          </p:nvSpPr>
          <p:spPr bwMode="auto">
            <a:xfrm>
              <a:off x="17957800" y="-801687"/>
              <a:ext cx="180975" cy="165100"/>
            </a:xfrm>
            <a:custGeom>
              <a:avLst/>
              <a:gdLst>
                <a:gd name="T0" fmla="*/ 26 w 114"/>
                <a:gd name="T1" fmla="*/ 100 h 104"/>
                <a:gd name="T2" fmla="*/ 26 w 114"/>
                <a:gd name="T3" fmla="*/ 100 h 104"/>
                <a:gd name="T4" fmla="*/ 30 w 114"/>
                <a:gd name="T5" fmla="*/ 104 h 104"/>
                <a:gd name="T6" fmla="*/ 36 w 114"/>
                <a:gd name="T7" fmla="*/ 102 h 104"/>
                <a:gd name="T8" fmla="*/ 112 w 114"/>
                <a:gd name="T9" fmla="*/ 42 h 104"/>
                <a:gd name="T10" fmla="*/ 112 w 114"/>
                <a:gd name="T11" fmla="*/ 42 h 104"/>
                <a:gd name="T12" fmla="*/ 114 w 114"/>
                <a:gd name="T13" fmla="*/ 38 h 104"/>
                <a:gd name="T14" fmla="*/ 112 w 114"/>
                <a:gd name="T15" fmla="*/ 34 h 104"/>
                <a:gd name="T16" fmla="*/ 90 w 114"/>
                <a:gd name="T17" fmla="*/ 2 h 104"/>
                <a:gd name="T18" fmla="*/ 90 w 114"/>
                <a:gd name="T19" fmla="*/ 2 h 104"/>
                <a:gd name="T20" fmla="*/ 84 w 114"/>
                <a:gd name="T21" fmla="*/ 0 h 104"/>
                <a:gd name="T22" fmla="*/ 80 w 114"/>
                <a:gd name="T23" fmla="*/ 2 h 104"/>
                <a:gd name="T24" fmla="*/ 2 w 114"/>
                <a:gd name="T25" fmla="*/ 60 h 104"/>
                <a:gd name="T26" fmla="*/ 2 w 114"/>
                <a:gd name="T27" fmla="*/ 60 h 104"/>
                <a:gd name="T28" fmla="*/ 0 w 114"/>
                <a:gd name="T29" fmla="*/ 66 h 104"/>
                <a:gd name="T30" fmla="*/ 2 w 114"/>
                <a:gd name="T31" fmla="*/ 70 h 104"/>
                <a:gd name="T32" fmla="*/ 26 w 114"/>
                <a:gd name="T33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04">
                  <a:moveTo>
                    <a:pt x="26" y="100"/>
                  </a:moveTo>
                  <a:lnTo>
                    <a:pt x="26" y="100"/>
                  </a:lnTo>
                  <a:lnTo>
                    <a:pt x="30" y="104"/>
                  </a:lnTo>
                  <a:lnTo>
                    <a:pt x="36" y="102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12" y="34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84" y="0"/>
                  </a:lnTo>
                  <a:lnTo>
                    <a:pt x="80" y="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26" y="10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17900650" y="-874712"/>
              <a:ext cx="180975" cy="161925"/>
            </a:xfrm>
            <a:custGeom>
              <a:avLst/>
              <a:gdLst>
                <a:gd name="T0" fmla="*/ 26 w 114"/>
                <a:gd name="T1" fmla="*/ 100 h 102"/>
                <a:gd name="T2" fmla="*/ 26 w 114"/>
                <a:gd name="T3" fmla="*/ 100 h 102"/>
                <a:gd name="T4" fmla="*/ 30 w 114"/>
                <a:gd name="T5" fmla="*/ 102 h 102"/>
                <a:gd name="T6" fmla="*/ 36 w 114"/>
                <a:gd name="T7" fmla="*/ 102 h 102"/>
                <a:gd name="T8" fmla="*/ 112 w 114"/>
                <a:gd name="T9" fmla="*/ 42 h 102"/>
                <a:gd name="T10" fmla="*/ 112 w 114"/>
                <a:gd name="T11" fmla="*/ 42 h 102"/>
                <a:gd name="T12" fmla="*/ 114 w 114"/>
                <a:gd name="T13" fmla="*/ 38 h 102"/>
                <a:gd name="T14" fmla="*/ 112 w 114"/>
                <a:gd name="T15" fmla="*/ 32 h 102"/>
                <a:gd name="T16" fmla="*/ 90 w 114"/>
                <a:gd name="T17" fmla="*/ 2 h 102"/>
                <a:gd name="T18" fmla="*/ 90 w 114"/>
                <a:gd name="T19" fmla="*/ 2 h 102"/>
                <a:gd name="T20" fmla="*/ 84 w 114"/>
                <a:gd name="T21" fmla="*/ 0 h 102"/>
                <a:gd name="T22" fmla="*/ 80 w 114"/>
                <a:gd name="T23" fmla="*/ 0 h 102"/>
                <a:gd name="T24" fmla="*/ 2 w 114"/>
                <a:gd name="T25" fmla="*/ 60 h 102"/>
                <a:gd name="T26" fmla="*/ 2 w 114"/>
                <a:gd name="T27" fmla="*/ 60 h 102"/>
                <a:gd name="T28" fmla="*/ 0 w 114"/>
                <a:gd name="T29" fmla="*/ 64 h 102"/>
                <a:gd name="T30" fmla="*/ 2 w 114"/>
                <a:gd name="T31" fmla="*/ 70 h 102"/>
                <a:gd name="T32" fmla="*/ 26 w 114"/>
                <a:gd name="T3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02">
                  <a:moveTo>
                    <a:pt x="26" y="100"/>
                  </a:moveTo>
                  <a:lnTo>
                    <a:pt x="26" y="100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26" y="10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17811750" y="-687387"/>
              <a:ext cx="180975" cy="165100"/>
            </a:xfrm>
            <a:custGeom>
              <a:avLst/>
              <a:gdLst>
                <a:gd name="T0" fmla="*/ 24 w 114"/>
                <a:gd name="T1" fmla="*/ 100 h 104"/>
                <a:gd name="T2" fmla="*/ 24 w 114"/>
                <a:gd name="T3" fmla="*/ 100 h 104"/>
                <a:gd name="T4" fmla="*/ 28 w 114"/>
                <a:gd name="T5" fmla="*/ 104 h 104"/>
                <a:gd name="T6" fmla="*/ 34 w 114"/>
                <a:gd name="T7" fmla="*/ 102 h 104"/>
                <a:gd name="T8" fmla="*/ 110 w 114"/>
                <a:gd name="T9" fmla="*/ 44 h 104"/>
                <a:gd name="T10" fmla="*/ 110 w 114"/>
                <a:gd name="T11" fmla="*/ 44 h 104"/>
                <a:gd name="T12" fmla="*/ 114 w 114"/>
                <a:gd name="T13" fmla="*/ 38 h 104"/>
                <a:gd name="T14" fmla="*/ 112 w 114"/>
                <a:gd name="T15" fmla="*/ 34 h 104"/>
                <a:gd name="T16" fmla="*/ 88 w 114"/>
                <a:gd name="T17" fmla="*/ 2 h 104"/>
                <a:gd name="T18" fmla="*/ 88 w 114"/>
                <a:gd name="T19" fmla="*/ 2 h 104"/>
                <a:gd name="T20" fmla="*/ 84 w 114"/>
                <a:gd name="T21" fmla="*/ 0 h 104"/>
                <a:gd name="T22" fmla="*/ 78 w 114"/>
                <a:gd name="T23" fmla="*/ 2 h 104"/>
                <a:gd name="T24" fmla="*/ 2 w 114"/>
                <a:gd name="T25" fmla="*/ 60 h 104"/>
                <a:gd name="T26" fmla="*/ 2 w 114"/>
                <a:gd name="T27" fmla="*/ 60 h 104"/>
                <a:gd name="T28" fmla="*/ 0 w 114"/>
                <a:gd name="T29" fmla="*/ 66 h 104"/>
                <a:gd name="T30" fmla="*/ 0 w 114"/>
                <a:gd name="T31" fmla="*/ 70 h 104"/>
                <a:gd name="T32" fmla="*/ 24 w 114"/>
                <a:gd name="T33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04">
                  <a:moveTo>
                    <a:pt x="24" y="100"/>
                  </a:moveTo>
                  <a:lnTo>
                    <a:pt x="24" y="100"/>
                  </a:lnTo>
                  <a:lnTo>
                    <a:pt x="28" y="104"/>
                  </a:lnTo>
                  <a:lnTo>
                    <a:pt x="34" y="102"/>
                  </a:lnTo>
                  <a:lnTo>
                    <a:pt x="110" y="44"/>
                  </a:lnTo>
                  <a:lnTo>
                    <a:pt x="110" y="44"/>
                  </a:lnTo>
                  <a:lnTo>
                    <a:pt x="114" y="38"/>
                  </a:lnTo>
                  <a:lnTo>
                    <a:pt x="112" y="34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24" y="10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17535525" y="-1722437"/>
              <a:ext cx="193675" cy="174625"/>
            </a:xfrm>
            <a:custGeom>
              <a:avLst/>
              <a:gdLst>
                <a:gd name="T0" fmla="*/ 28 w 122"/>
                <a:gd name="T1" fmla="*/ 108 h 110"/>
                <a:gd name="T2" fmla="*/ 28 w 122"/>
                <a:gd name="T3" fmla="*/ 108 h 110"/>
                <a:gd name="T4" fmla="*/ 32 w 122"/>
                <a:gd name="T5" fmla="*/ 110 h 110"/>
                <a:gd name="T6" fmla="*/ 38 w 122"/>
                <a:gd name="T7" fmla="*/ 108 h 110"/>
                <a:gd name="T8" fmla="*/ 120 w 122"/>
                <a:gd name="T9" fmla="*/ 46 h 110"/>
                <a:gd name="T10" fmla="*/ 120 w 122"/>
                <a:gd name="T11" fmla="*/ 46 h 110"/>
                <a:gd name="T12" fmla="*/ 122 w 122"/>
                <a:gd name="T13" fmla="*/ 40 h 110"/>
                <a:gd name="T14" fmla="*/ 120 w 122"/>
                <a:gd name="T15" fmla="*/ 36 h 110"/>
                <a:gd name="T16" fmla="*/ 96 w 122"/>
                <a:gd name="T17" fmla="*/ 2 h 110"/>
                <a:gd name="T18" fmla="*/ 96 w 122"/>
                <a:gd name="T19" fmla="*/ 2 h 110"/>
                <a:gd name="T20" fmla="*/ 90 w 122"/>
                <a:gd name="T21" fmla="*/ 0 h 110"/>
                <a:gd name="T22" fmla="*/ 86 w 122"/>
                <a:gd name="T23" fmla="*/ 2 h 110"/>
                <a:gd name="T24" fmla="*/ 4 w 122"/>
                <a:gd name="T25" fmla="*/ 64 h 110"/>
                <a:gd name="T26" fmla="*/ 4 w 122"/>
                <a:gd name="T27" fmla="*/ 64 h 110"/>
                <a:gd name="T28" fmla="*/ 0 w 122"/>
                <a:gd name="T29" fmla="*/ 70 h 110"/>
                <a:gd name="T30" fmla="*/ 2 w 122"/>
                <a:gd name="T31" fmla="*/ 74 h 110"/>
                <a:gd name="T32" fmla="*/ 28 w 122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8" y="108"/>
                  </a:moveTo>
                  <a:lnTo>
                    <a:pt x="28" y="108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40"/>
                  </a:lnTo>
                  <a:lnTo>
                    <a:pt x="120" y="36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8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39" name="Freeform 43"/>
            <p:cNvSpPr>
              <a:spLocks/>
            </p:cNvSpPr>
            <p:nvPr/>
          </p:nvSpPr>
          <p:spPr bwMode="auto">
            <a:xfrm>
              <a:off x="17373600" y="-1595437"/>
              <a:ext cx="193675" cy="174625"/>
            </a:xfrm>
            <a:custGeom>
              <a:avLst/>
              <a:gdLst>
                <a:gd name="T0" fmla="*/ 26 w 122"/>
                <a:gd name="T1" fmla="*/ 106 h 110"/>
                <a:gd name="T2" fmla="*/ 26 w 122"/>
                <a:gd name="T3" fmla="*/ 106 h 110"/>
                <a:gd name="T4" fmla="*/ 32 w 122"/>
                <a:gd name="T5" fmla="*/ 110 h 110"/>
                <a:gd name="T6" fmla="*/ 38 w 122"/>
                <a:gd name="T7" fmla="*/ 108 h 110"/>
                <a:gd name="T8" fmla="*/ 118 w 122"/>
                <a:gd name="T9" fmla="*/ 44 h 110"/>
                <a:gd name="T10" fmla="*/ 118 w 122"/>
                <a:gd name="T11" fmla="*/ 44 h 110"/>
                <a:gd name="T12" fmla="*/ 122 w 122"/>
                <a:gd name="T13" fmla="*/ 40 h 110"/>
                <a:gd name="T14" fmla="*/ 120 w 122"/>
                <a:gd name="T15" fmla="*/ 34 h 110"/>
                <a:gd name="T16" fmla="*/ 94 w 122"/>
                <a:gd name="T17" fmla="*/ 2 h 110"/>
                <a:gd name="T18" fmla="*/ 94 w 122"/>
                <a:gd name="T19" fmla="*/ 2 h 110"/>
                <a:gd name="T20" fmla="*/ 90 w 122"/>
                <a:gd name="T21" fmla="*/ 0 h 110"/>
                <a:gd name="T22" fmla="*/ 84 w 122"/>
                <a:gd name="T23" fmla="*/ 0 h 110"/>
                <a:gd name="T24" fmla="*/ 2 w 122"/>
                <a:gd name="T25" fmla="*/ 64 h 110"/>
                <a:gd name="T26" fmla="*/ 2 w 122"/>
                <a:gd name="T27" fmla="*/ 64 h 110"/>
                <a:gd name="T28" fmla="*/ 0 w 122"/>
                <a:gd name="T29" fmla="*/ 68 h 110"/>
                <a:gd name="T30" fmla="*/ 2 w 122"/>
                <a:gd name="T31" fmla="*/ 74 h 110"/>
                <a:gd name="T32" fmla="*/ 26 w 122"/>
                <a:gd name="T3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10">
                  <a:moveTo>
                    <a:pt x="26" y="106"/>
                  </a:moveTo>
                  <a:lnTo>
                    <a:pt x="26" y="106"/>
                  </a:lnTo>
                  <a:lnTo>
                    <a:pt x="32" y="110"/>
                  </a:lnTo>
                  <a:lnTo>
                    <a:pt x="38" y="108"/>
                  </a:lnTo>
                  <a:lnTo>
                    <a:pt x="118" y="44"/>
                  </a:lnTo>
                  <a:lnTo>
                    <a:pt x="118" y="44"/>
                  </a:lnTo>
                  <a:lnTo>
                    <a:pt x="122" y="40"/>
                  </a:lnTo>
                  <a:lnTo>
                    <a:pt x="120" y="34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26" y="106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17211675" y="-1471612"/>
              <a:ext cx="190500" cy="174625"/>
            </a:xfrm>
            <a:custGeom>
              <a:avLst/>
              <a:gdLst>
                <a:gd name="T0" fmla="*/ 26 w 120"/>
                <a:gd name="T1" fmla="*/ 108 h 110"/>
                <a:gd name="T2" fmla="*/ 26 w 120"/>
                <a:gd name="T3" fmla="*/ 108 h 110"/>
                <a:gd name="T4" fmla="*/ 30 w 120"/>
                <a:gd name="T5" fmla="*/ 110 h 110"/>
                <a:gd name="T6" fmla="*/ 36 w 120"/>
                <a:gd name="T7" fmla="*/ 110 h 110"/>
                <a:gd name="T8" fmla="*/ 118 w 120"/>
                <a:gd name="T9" fmla="*/ 46 h 110"/>
                <a:gd name="T10" fmla="*/ 118 w 120"/>
                <a:gd name="T11" fmla="*/ 46 h 110"/>
                <a:gd name="T12" fmla="*/ 120 w 120"/>
                <a:gd name="T13" fmla="*/ 42 h 110"/>
                <a:gd name="T14" fmla="*/ 120 w 120"/>
                <a:gd name="T15" fmla="*/ 36 h 110"/>
                <a:gd name="T16" fmla="*/ 94 w 120"/>
                <a:gd name="T17" fmla="*/ 4 h 110"/>
                <a:gd name="T18" fmla="*/ 94 w 120"/>
                <a:gd name="T19" fmla="*/ 4 h 110"/>
                <a:gd name="T20" fmla="*/ 90 w 120"/>
                <a:gd name="T21" fmla="*/ 0 h 110"/>
                <a:gd name="T22" fmla="*/ 84 w 120"/>
                <a:gd name="T23" fmla="*/ 2 h 110"/>
                <a:gd name="T24" fmla="*/ 2 w 120"/>
                <a:gd name="T25" fmla="*/ 66 h 110"/>
                <a:gd name="T26" fmla="*/ 2 w 120"/>
                <a:gd name="T27" fmla="*/ 66 h 110"/>
                <a:gd name="T28" fmla="*/ 0 w 120"/>
                <a:gd name="T29" fmla="*/ 70 h 110"/>
                <a:gd name="T30" fmla="*/ 0 w 120"/>
                <a:gd name="T31" fmla="*/ 76 h 110"/>
                <a:gd name="T32" fmla="*/ 26 w 120"/>
                <a:gd name="T33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10">
                  <a:moveTo>
                    <a:pt x="26" y="108"/>
                  </a:moveTo>
                  <a:lnTo>
                    <a:pt x="26" y="108"/>
                  </a:lnTo>
                  <a:lnTo>
                    <a:pt x="30" y="110"/>
                  </a:lnTo>
                  <a:lnTo>
                    <a:pt x="36" y="110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20" y="42"/>
                  </a:lnTo>
                  <a:lnTo>
                    <a:pt x="120" y="36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26" y="10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19408775" y="-3008312"/>
              <a:ext cx="247650" cy="244475"/>
            </a:xfrm>
            <a:custGeom>
              <a:avLst/>
              <a:gdLst>
                <a:gd name="T0" fmla="*/ 60 w 156"/>
                <a:gd name="T1" fmla="*/ 152 h 154"/>
                <a:gd name="T2" fmla="*/ 60 w 156"/>
                <a:gd name="T3" fmla="*/ 152 h 154"/>
                <a:gd name="T4" fmla="*/ 66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2"/>
                  </a:moveTo>
                  <a:lnTo>
                    <a:pt x="60" y="152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19465925" y="-2855912"/>
              <a:ext cx="304800" cy="288925"/>
            </a:xfrm>
            <a:custGeom>
              <a:avLst/>
              <a:gdLst>
                <a:gd name="T0" fmla="*/ 60 w 192"/>
                <a:gd name="T1" fmla="*/ 180 h 182"/>
                <a:gd name="T2" fmla="*/ 60 w 192"/>
                <a:gd name="T3" fmla="*/ 180 h 182"/>
                <a:gd name="T4" fmla="*/ 62 w 192"/>
                <a:gd name="T5" fmla="*/ 182 h 182"/>
                <a:gd name="T6" fmla="*/ 66 w 192"/>
                <a:gd name="T7" fmla="*/ 182 h 182"/>
                <a:gd name="T8" fmla="*/ 70 w 192"/>
                <a:gd name="T9" fmla="*/ 180 h 182"/>
                <a:gd name="T10" fmla="*/ 74 w 192"/>
                <a:gd name="T11" fmla="*/ 178 h 182"/>
                <a:gd name="T12" fmla="*/ 188 w 192"/>
                <a:gd name="T13" fmla="*/ 90 h 182"/>
                <a:gd name="T14" fmla="*/ 188 w 192"/>
                <a:gd name="T15" fmla="*/ 90 h 182"/>
                <a:gd name="T16" fmla="*/ 192 w 192"/>
                <a:gd name="T17" fmla="*/ 88 h 182"/>
                <a:gd name="T18" fmla="*/ 192 w 192"/>
                <a:gd name="T19" fmla="*/ 84 h 182"/>
                <a:gd name="T20" fmla="*/ 192 w 192"/>
                <a:gd name="T21" fmla="*/ 80 h 182"/>
                <a:gd name="T22" fmla="*/ 192 w 192"/>
                <a:gd name="T23" fmla="*/ 78 h 182"/>
                <a:gd name="T24" fmla="*/ 134 w 192"/>
                <a:gd name="T25" fmla="*/ 2 h 182"/>
                <a:gd name="T26" fmla="*/ 134 w 192"/>
                <a:gd name="T27" fmla="*/ 2 h 182"/>
                <a:gd name="T28" fmla="*/ 132 w 192"/>
                <a:gd name="T29" fmla="*/ 0 h 182"/>
                <a:gd name="T30" fmla="*/ 128 w 192"/>
                <a:gd name="T31" fmla="*/ 0 h 182"/>
                <a:gd name="T32" fmla="*/ 124 w 192"/>
                <a:gd name="T33" fmla="*/ 0 h 182"/>
                <a:gd name="T34" fmla="*/ 120 w 192"/>
                <a:gd name="T35" fmla="*/ 4 h 182"/>
                <a:gd name="T36" fmla="*/ 6 w 192"/>
                <a:gd name="T37" fmla="*/ 92 h 182"/>
                <a:gd name="T38" fmla="*/ 6 w 192"/>
                <a:gd name="T39" fmla="*/ 92 h 182"/>
                <a:gd name="T40" fmla="*/ 2 w 192"/>
                <a:gd name="T41" fmla="*/ 94 h 182"/>
                <a:gd name="T42" fmla="*/ 2 w 192"/>
                <a:gd name="T43" fmla="*/ 98 h 182"/>
                <a:gd name="T44" fmla="*/ 0 w 192"/>
                <a:gd name="T45" fmla="*/ 102 h 182"/>
                <a:gd name="T46" fmla="*/ 2 w 192"/>
                <a:gd name="T47" fmla="*/ 104 h 182"/>
                <a:gd name="T48" fmla="*/ 60 w 192"/>
                <a:gd name="T49" fmla="*/ 18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82">
                  <a:moveTo>
                    <a:pt x="60" y="180"/>
                  </a:moveTo>
                  <a:lnTo>
                    <a:pt x="60" y="180"/>
                  </a:lnTo>
                  <a:lnTo>
                    <a:pt x="62" y="182"/>
                  </a:lnTo>
                  <a:lnTo>
                    <a:pt x="66" y="182"/>
                  </a:lnTo>
                  <a:lnTo>
                    <a:pt x="70" y="180"/>
                  </a:lnTo>
                  <a:lnTo>
                    <a:pt x="74" y="178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88"/>
                  </a:lnTo>
                  <a:lnTo>
                    <a:pt x="192" y="84"/>
                  </a:lnTo>
                  <a:lnTo>
                    <a:pt x="192" y="80"/>
                  </a:lnTo>
                  <a:lnTo>
                    <a:pt x="192" y="78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4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19729450" y="-2554287"/>
              <a:ext cx="276225" cy="263525"/>
            </a:xfrm>
            <a:custGeom>
              <a:avLst/>
              <a:gdLst>
                <a:gd name="T0" fmla="*/ 60 w 174"/>
                <a:gd name="T1" fmla="*/ 164 h 166"/>
                <a:gd name="T2" fmla="*/ 60 w 174"/>
                <a:gd name="T3" fmla="*/ 164 h 166"/>
                <a:gd name="T4" fmla="*/ 62 w 174"/>
                <a:gd name="T5" fmla="*/ 166 h 166"/>
                <a:gd name="T6" fmla="*/ 64 w 174"/>
                <a:gd name="T7" fmla="*/ 166 h 166"/>
                <a:gd name="T8" fmla="*/ 68 w 174"/>
                <a:gd name="T9" fmla="*/ 166 h 166"/>
                <a:gd name="T10" fmla="*/ 70 w 174"/>
                <a:gd name="T11" fmla="*/ 164 h 166"/>
                <a:gd name="T12" fmla="*/ 170 w 174"/>
                <a:gd name="T13" fmla="*/ 88 h 166"/>
                <a:gd name="T14" fmla="*/ 170 w 174"/>
                <a:gd name="T15" fmla="*/ 88 h 166"/>
                <a:gd name="T16" fmla="*/ 172 w 174"/>
                <a:gd name="T17" fmla="*/ 86 h 166"/>
                <a:gd name="T18" fmla="*/ 174 w 174"/>
                <a:gd name="T19" fmla="*/ 82 h 166"/>
                <a:gd name="T20" fmla="*/ 174 w 174"/>
                <a:gd name="T21" fmla="*/ 80 h 166"/>
                <a:gd name="T22" fmla="*/ 172 w 174"/>
                <a:gd name="T23" fmla="*/ 76 h 166"/>
                <a:gd name="T24" fmla="*/ 114 w 174"/>
                <a:gd name="T25" fmla="*/ 2 h 166"/>
                <a:gd name="T26" fmla="*/ 114 w 174"/>
                <a:gd name="T27" fmla="*/ 2 h 166"/>
                <a:gd name="T28" fmla="*/ 112 w 174"/>
                <a:gd name="T29" fmla="*/ 0 h 166"/>
                <a:gd name="T30" fmla="*/ 108 w 174"/>
                <a:gd name="T31" fmla="*/ 0 h 166"/>
                <a:gd name="T32" fmla="*/ 106 w 174"/>
                <a:gd name="T33" fmla="*/ 0 h 166"/>
                <a:gd name="T34" fmla="*/ 102 w 174"/>
                <a:gd name="T35" fmla="*/ 2 h 166"/>
                <a:gd name="T36" fmla="*/ 4 w 174"/>
                <a:gd name="T37" fmla="*/ 78 h 166"/>
                <a:gd name="T38" fmla="*/ 4 w 174"/>
                <a:gd name="T39" fmla="*/ 78 h 166"/>
                <a:gd name="T40" fmla="*/ 2 w 174"/>
                <a:gd name="T41" fmla="*/ 80 h 166"/>
                <a:gd name="T42" fmla="*/ 0 w 174"/>
                <a:gd name="T43" fmla="*/ 84 h 166"/>
                <a:gd name="T44" fmla="*/ 0 w 174"/>
                <a:gd name="T45" fmla="*/ 86 h 166"/>
                <a:gd name="T46" fmla="*/ 2 w 174"/>
                <a:gd name="T47" fmla="*/ 88 h 166"/>
                <a:gd name="T48" fmla="*/ 60 w 174"/>
                <a:gd name="T49" fmla="*/ 16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66">
                  <a:moveTo>
                    <a:pt x="60" y="164"/>
                  </a:moveTo>
                  <a:lnTo>
                    <a:pt x="60" y="164"/>
                  </a:lnTo>
                  <a:lnTo>
                    <a:pt x="62" y="166"/>
                  </a:lnTo>
                  <a:lnTo>
                    <a:pt x="64" y="166"/>
                  </a:lnTo>
                  <a:lnTo>
                    <a:pt x="68" y="166"/>
                  </a:lnTo>
                  <a:lnTo>
                    <a:pt x="70" y="164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72" y="86"/>
                  </a:lnTo>
                  <a:lnTo>
                    <a:pt x="174" y="82"/>
                  </a:lnTo>
                  <a:lnTo>
                    <a:pt x="174" y="80"/>
                  </a:lnTo>
                  <a:lnTo>
                    <a:pt x="172" y="76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2" y="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19535775" y="-2706687"/>
              <a:ext cx="349250" cy="320675"/>
            </a:xfrm>
            <a:custGeom>
              <a:avLst/>
              <a:gdLst>
                <a:gd name="T0" fmla="*/ 60 w 220"/>
                <a:gd name="T1" fmla="*/ 200 h 202"/>
                <a:gd name="T2" fmla="*/ 60 w 220"/>
                <a:gd name="T3" fmla="*/ 200 h 202"/>
                <a:gd name="T4" fmla="*/ 62 w 220"/>
                <a:gd name="T5" fmla="*/ 202 h 202"/>
                <a:gd name="T6" fmla="*/ 66 w 220"/>
                <a:gd name="T7" fmla="*/ 202 h 202"/>
                <a:gd name="T8" fmla="*/ 70 w 220"/>
                <a:gd name="T9" fmla="*/ 200 h 202"/>
                <a:gd name="T10" fmla="*/ 74 w 220"/>
                <a:gd name="T11" fmla="*/ 198 h 202"/>
                <a:gd name="T12" fmla="*/ 214 w 220"/>
                <a:gd name="T13" fmla="*/ 90 h 202"/>
                <a:gd name="T14" fmla="*/ 214 w 220"/>
                <a:gd name="T15" fmla="*/ 90 h 202"/>
                <a:gd name="T16" fmla="*/ 218 w 220"/>
                <a:gd name="T17" fmla="*/ 86 h 202"/>
                <a:gd name="T18" fmla="*/ 220 w 220"/>
                <a:gd name="T19" fmla="*/ 82 h 202"/>
                <a:gd name="T20" fmla="*/ 220 w 220"/>
                <a:gd name="T21" fmla="*/ 80 h 202"/>
                <a:gd name="T22" fmla="*/ 220 w 220"/>
                <a:gd name="T23" fmla="*/ 76 h 202"/>
                <a:gd name="T24" fmla="*/ 162 w 220"/>
                <a:gd name="T25" fmla="*/ 2 h 202"/>
                <a:gd name="T26" fmla="*/ 162 w 220"/>
                <a:gd name="T27" fmla="*/ 2 h 202"/>
                <a:gd name="T28" fmla="*/ 158 w 220"/>
                <a:gd name="T29" fmla="*/ 0 h 202"/>
                <a:gd name="T30" fmla="*/ 156 w 220"/>
                <a:gd name="T31" fmla="*/ 0 h 202"/>
                <a:gd name="T32" fmla="*/ 152 w 220"/>
                <a:gd name="T33" fmla="*/ 0 h 202"/>
                <a:gd name="T34" fmla="*/ 146 w 220"/>
                <a:gd name="T35" fmla="*/ 4 h 202"/>
                <a:gd name="T36" fmla="*/ 8 w 220"/>
                <a:gd name="T37" fmla="*/ 112 h 202"/>
                <a:gd name="T38" fmla="*/ 8 w 220"/>
                <a:gd name="T39" fmla="*/ 112 h 202"/>
                <a:gd name="T40" fmla="*/ 4 w 220"/>
                <a:gd name="T41" fmla="*/ 114 h 202"/>
                <a:gd name="T42" fmla="*/ 2 w 220"/>
                <a:gd name="T43" fmla="*/ 118 h 202"/>
                <a:gd name="T44" fmla="*/ 0 w 220"/>
                <a:gd name="T45" fmla="*/ 122 h 202"/>
                <a:gd name="T46" fmla="*/ 2 w 220"/>
                <a:gd name="T47" fmla="*/ 124 h 202"/>
                <a:gd name="T48" fmla="*/ 60 w 220"/>
                <a:gd name="T49" fmla="*/ 2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02">
                  <a:moveTo>
                    <a:pt x="60" y="200"/>
                  </a:moveTo>
                  <a:lnTo>
                    <a:pt x="60" y="200"/>
                  </a:lnTo>
                  <a:lnTo>
                    <a:pt x="62" y="202"/>
                  </a:lnTo>
                  <a:lnTo>
                    <a:pt x="66" y="202"/>
                  </a:lnTo>
                  <a:lnTo>
                    <a:pt x="70" y="200"/>
                  </a:lnTo>
                  <a:lnTo>
                    <a:pt x="74" y="198"/>
                  </a:lnTo>
                  <a:lnTo>
                    <a:pt x="214" y="90"/>
                  </a:lnTo>
                  <a:lnTo>
                    <a:pt x="214" y="90"/>
                  </a:lnTo>
                  <a:lnTo>
                    <a:pt x="218" y="86"/>
                  </a:lnTo>
                  <a:lnTo>
                    <a:pt x="220" y="82"/>
                  </a:lnTo>
                  <a:lnTo>
                    <a:pt x="220" y="80"/>
                  </a:lnTo>
                  <a:lnTo>
                    <a:pt x="220" y="76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6" y="4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4" y="114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60" y="20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5" name="Freeform 49"/>
            <p:cNvSpPr>
              <a:spLocks/>
            </p:cNvSpPr>
            <p:nvPr/>
          </p:nvSpPr>
          <p:spPr bwMode="auto">
            <a:xfrm>
              <a:off x="17640300" y="-1014412"/>
              <a:ext cx="371475" cy="339725"/>
            </a:xfrm>
            <a:custGeom>
              <a:avLst/>
              <a:gdLst>
                <a:gd name="T0" fmla="*/ 58 w 234"/>
                <a:gd name="T1" fmla="*/ 212 h 214"/>
                <a:gd name="T2" fmla="*/ 58 w 234"/>
                <a:gd name="T3" fmla="*/ 212 h 214"/>
                <a:gd name="T4" fmla="*/ 62 w 234"/>
                <a:gd name="T5" fmla="*/ 214 h 214"/>
                <a:gd name="T6" fmla="*/ 66 w 234"/>
                <a:gd name="T7" fmla="*/ 214 h 214"/>
                <a:gd name="T8" fmla="*/ 70 w 234"/>
                <a:gd name="T9" fmla="*/ 212 h 214"/>
                <a:gd name="T10" fmla="*/ 74 w 234"/>
                <a:gd name="T11" fmla="*/ 210 h 214"/>
                <a:gd name="T12" fmla="*/ 226 w 234"/>
                <a:gd name="T13" fmla="*/ 92 h 214"/>
                <a:gd name="T14" fmla="*/ 226 w 234"/>
                <a:gd name="T15" fmla="*/ 92 h 214"/>
                <a:gd name="T16" fmla="*/ 230 w 234"/>
                <a:gd name="T17" fmla="*/ 88 h 214"/>
                <a:gd name="T18" fmla="*/ 232 w 234"/>
                <a:gd name="T19" fmla="*/ 84 h 214"/>
                <a:gd name="T20" fmla="*/ 234 w 234"/>
                <a:gd name="T21" fmla="*/ 80 h 214"/>
                <a:gd name="T22" fmla="*/ 232 w 234"/>
                <a:gd name="T23" fmla="*/ 78 h 214"/>
                <a:gd name="T24" fmla="*/ 174 w 234"/>
                <a:gd name="T25" fmla="*/ 2 h 214"/>
                <a:gd name="T26" fmla="*/ 174 w 234"/>
                <a:gd name="T27" fmla="*/ 2 h 214"/>
                <a:gd name="T28" fmla="*/ 172 w 234"/>
                <a:gd name="T29" fmla="*/ 0 h 214"/>
                <a:gd name="T30" fmla="*/ 168 w 234"/>
                <a:gd name="T31" fmla="*/ 0 h 214"/>
                <a:gd name="T32" fmla="*/ 164 w 234"/>
                <a:gd name="T33" fmla="*/ 2 h 214"/>
                <a:gd name="T34" fmla="*/ 158 w 234"/>
                <a:gd name="T35" fmla="*/ 4 h 214"/>
                <a:gd name="T36" fmla="*/ 6 w 234"/>
                <a:gd name="T37" fmla="*/ 122 h 214"/>
                <a:gd name="T38" fmla="*/ 6 w 234"/>
                <a:gd name="T39" fmla="*/ 122 h 214"/>
                <a:gd name="T40" fmla="*/ 2 w 234"/>
                <a:gd name="T41" fmla="*/ 126 h 214"/>
                <a:gd name="T42" fmla="*/ 0 w 234"/>
                <a:gd name="T43" fmla="*/ 130 h 214"/>
                <a:gd name="T44" fmla="*/ 0 w 234"/>
                <a:gd name="T45" fmla="*/ 134 h 214"/>
                <a:gd name="T46" fmla="*/ 0 w 234"/>
                <a:gd name="T47" fmla="*/ 136 h 214"/>
                <a:gd name="T48" fmla="*/ 58 w 234"/>
                <a:gd name="T49" fmla="*/ 21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214">
                  <a:moveTo>
                    <a:pt x="58" y="212"/>
                  </a:moveTo>
                  <a:lnTo>
                    <a:pt x="58" y="212"/>
                  </a:lnTo>
                  <a:lnTo>
                    <a:pt x="62" y="214"/>
                  </a:lnTo>
                  <a:lnTo>
                    <a:pt x="66" y="214"/>
                  </a:lnTo>
                  <a:lnTo>
                    <a:pt x="70" y="212"/>
                  </a:lnTo>
                  <a:lnTo>
                    <a:pt x="74" y="21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30" y="88"/>
                  </a:lnTo>
                  <a:lnTo>
                    <a:pt x="232" y="84"/>
                  </a:lnTo>
                  <a:lnTo>
                    <a:pt x="234" y="80"/>
                  </a:lnTo>
                  <a:lnTo>
                    <a:pt x="232" y="78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64" y="2"/>
                  </a:lnTo>
                  <a:lnTo>
                    <a:pt x="158" y="4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2" y="126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58" y="21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6" name="Freeform 50"/>
            <p:cNvSpPr>
              <a:spLocks/>
            </p:cNvSpPr>
            <p:nvPr/>
          </p:nvSpPr>
          <p:spPr bwMode="auto">
            <a:xfrm>
              <a:off x="17408525" y="-1287462"/>
              <a:ext cx="403225" cy="457200"/>
            </a:xfrm>
            <a:custGeom>
              <a:avLst/>
              <a:gdLst>
                <a:gd name="T0" fmla="*/ 2 w 254"/>
                <a:gd name="T1" fmla="*/ 110 h 288"/>
                <a:gd name="T2" fmla="*/ 2 w 254"/>
                <a:gd name="T3" fmla="*/ 110 h 288"/>
                <a:gd name="T4" fmla="*/ 4 w 254"/>
                <a:gd name="T5" fmla="*/ 108 h 288"/>
                <a:gd name="T6" fmla="*/ 6 w 254"/>
                <a:gd name="T7" fmla="*/ 106 h 288"/>
                <a:gd name="T8" fmla="*/ 112 w 254"/>
                <a:gd name="T9" fmla="*/ 24 h 288"/>
                <a:gd name="T10" fmla="*/ 136 w 254"/>
                <a:gd name="T11" fmla="*/ 4 h 288"/>
                <a:gd name="T12" fmla="*/ 136 w 254"/>
                <a:gd name="T13" fmla="*/ 4 h 288"/>
                <a:gd name="T14" fmla="*/ 140 w 254"/>
                <a:gd name="T15" fmla="*/ 2 h 288"/>
                <a:gd name="T16" fmla="*/ 144 w 254"/>
                <a:gd name="T17" fmla="*/ 0 h 288"/>
                <a:gd name="T18" fmla="*/ 148 w 254"/>
                <a:gd name="T19" fmla="*/ 2 h 288"/>
                <a:gd name="T20" fmla="*/ 150 w 254"/>
                <a:gd name="T21" fmla="*/ 2 h 288"/>
                <a:gd name="T22" fmla="*/ 208 w 254"/>
                <a:gd name="T23" fmla="*/ 78 h 288"/>
                <a:gd name="T24" fmla="*/ 208 w 254"/>
                <a:gd name="T25" fmla="*/ 78 h 288"/>
                <a:gd name="T26" fmla="*/ 210 w 254"/>
                <a:gd name="T27" fmla="*/ 80 h 288"/>
                <a:gd name="T28" fmla="*/ 210 w 254"/>
                <a:gd name="T29" fmla="*/ 84 h 288"/>
                <a:gd name="T30" fmla="*/ 208 w 254"/>
                <a:gd name="T31" fmla="*/ 88 h 288"/>
                <a:gd name="T32" fmla="*/ 204 w 254"/>
                <a:gd name="T33" fmla="*/ 92 h 288"/>
                <a:gd name="T34" fmla="*/ 188 w 254"/>
                <a:gd name="T35" fmla="*/ 104 h 288"/>
                <a:gd name="T36" fmla="*/ 250 w 254"/>
                <a:gd name="T37" fmla="*/ 184 h 288"/>
                <a:gd name="T38" fmla="*/ 250 w 254"/>
                <a:gd name="T39" fmla="*/ 184 h 288"/>
                <a:gd name="T40" fmla="*/ 252 w 254"/>
                <a:gd name="T41" fmla="*/ 190 h 288"/>
                <a:gd name="T42" fmla="*/ 254 w 254"/>
                <a:gd name="T43" fmla="*/ 196 h 288"/>
                <a:gd name="T44" fmla="*/ 254 w 254"/>
                <a:gd name="T45" fmla="*/ 200 h 288"/>
                <a:gd name="T46" fmla="*/ 252 w 254"/>
                <a:gd name="T47" fmla="*/ 202 h 288"/>
                <a:gd name="T48" fmla="*/ 142 w 254"/>
                <a:gd name="T49" fmla="*/ 288 h 288"/>
                <a:gd name="T50" fmla="*/ 142 w 254"/>
                <a:gd name="T51" fmla="*/ 288 h 288"/>
                <a:gd name="T52" fmla="*/ 138 w 254"/>
                <a:gd name="T53" fmla="*/ 288 h 288"/>
                <a:gd name="T54" fmla="*/ 134 w 254"/>
                <a:gd name="T55" fmla="*/ 288 h 288"/>
                <a:gd name="T56" fmla="*/ 130 w 254"/>
                <a:gd name="T57" fmla="*/ 286 h 288"/>
                <a:gd name="T58" fmla="*/ 126 w 254"/>
                <a:gd name="T59" fmla="*/ 280 h 288"/>
                <a:gd name="T60" fmla="*/ 58 w 254"/>
                <a:gd name="T61" fmla="*/ 194 h 288"/>
                <a:gd name="T62" fmla="*/ 6 w 254"/>
                <a:gd name="T63" fmla="*/ 126 h 288"/>
                <a:gd name="T64" fmla="*/ 0 w 254"/>
                <a:gd name="T65" fmla="*/ 120 h 288"/>
                <a:gd name="T66" fmla="*/ 0 w 254"/>
                <a:gd name="T67" fmla="*/ 120 h 288"/>
                <a:gd name="T68" fmla="*/ 0 w 254"/>
                <a:gd name="T69" fmla="*/ 114 h 288"/>
                <a:gd name="T70" fmla="*/ 2 w 254"/>
                <a:gd name="T71" fmla="*/ 110 h 288"/>
                <a:gd name="T72" fmla="*/ 2 w 254"/>
                <a:gd name="T73" fmla="*/ 11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288">
                  <a:moveTo>
                    <a:pt x="2" y="110"/>
                  </a:moveTo>
                  <a:lnTo>
                    <a:pt x="2" y="110"/>
                  </a:lnTo>
                  <a:lnTo>
                    <a:pt x="4" y="108"/>
                  </a:lnTo>
                  <a:lnTo>
                    <a:pt x="6" y="106"/>
                  </a:lnTo>
                  <a:lnTo>
                    <a:pt x="112" y="2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40" y="2"/>
                  </a:lnTo>
                  <a:lnTo>
                    <a:pt x="144" y="0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208" y="78"/>
                  </a:lnTo>
                  <a:lnTo>
                    <a:pt x="208" y="78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08" y="88"/>
                  </a:lnTo>
                  <a:lnTo>
                    <a:pt x="204" y="92"/>
                  </a:lnTo>
                  <a:lnTo>
                    <a:pt x="188" y="104"/>
                  </a:lnTo>
                  <a:lnTo>
                    <a:pt x="250" y="184"/>
                  </a:lnTo>
                  <a:lnTo>
                    <a:pt x="250" y="184"/>
                  </a:lnTo>
                  <a:lnTo>
                    <a:pt x="252" y="190"/>
                  </a:lnTo>
                  <a:lnTo>
                    <a:pt x="254" y="196"/>
                  </a:lnTo>
                  <a:lnTo>
                    <a:pt x="254" y="200"/>
                  </a:lnTo>
                  <a:lnTo>
                    <a:pt x="252" y="202"/>
                  </a:lnTo>
                  <a:lnTo>
                    <a:pt x="142" y="288"/>
                  </a:lnTo>
                  <a:lnTo>
                    <a:pt x="142" y="288"/>
                  </a:lnTo>
                  <a:lnTo>
                    <a:pt x="138" y="288"/>
                  </a:lnTo>
                  <a:lnTo>
                    <a:pt x="134" y="288"/>
                  </a:lnTo>
                  <a:lnTo>
                    <a:pt x="130" y="286"/>
                  </a:lnTo>
                  <a:lnTo>
                    <a:pt x="126" y="280"/>
                  </a:lnTo>
                  <a:lnTo>
                    <a:pt x="58" y="194"/>
                  </a:lnTo>
                  <a:lnTo>
                    <a:pt x="6" y="12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2" y="110"/>
                  </a:lnTo>
                  <a:lnTo>
                    <a:pt x="2" y="11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7" name="Freeform 51"/>
            <p:cNvSpPr>
              <a:spLocks/>
            </p:cNvSpPr>
            <p:nvPr/>
          </p:nvSpPr>
          <p:spPr bwMode="auto">
            <a:xfrm>
              <a:off x="19288125" y="-2671762"/>
              <a:ext cx="244475" cy="244475"/>
            </a:xfrm>
            <a:custGeom>
              <a:avLst/>
              <a:gdLst>
                <a:gd name="T0" fmla="*/ 60 w 154"/>
                <a:gd name="T1" fmla="*/ 150 h 154"/>
                <a:gd name="T2" fmla="*/ 60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2 h 154"/>
                <a:gd name="T18" fmla="*/ 96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19126200" y="-2544762"/>
              <a:ext cx="244475" cy="241300"/>
            </a:xfrm>
            <a:custGeom>
              <a:avLst/>
              <a:gdLst>
                <a:gd name="T0" fmla="*/ 60 w 154"/>
                <a:gd name="T1" fmla="*/ 150 h 152"/>
                <a:gd name="T2" fmla="*/ 60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4 w 154"/>
                <a:gd name="T15" fmla="*/ 78 h 152"/>
                <a:gd name="T16" fmla="*/ 96 w 154"/>
                <a:gd name="T17" fmla="*/ 2 h 152"/>
                <a:gd name="T18" fmla="*/ 96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0 w 154"/>
                <a:gd name="T31" fmla="*/ 74 h 152"/>
                <a:gd name="T32" fmla="*/ 60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49" name="Freeform 53"/>
            <p:cNvSpPr>
              <a:spLocks/>
            </p:cNvSpPr>
            <p:nvPr/>
          </p:nvSpPr>
          <p:spPr bwMode="auto">
            <a:xfrm>
              <a:off x="18964275" y="-2420937"/>
              <a:ext cx="244475" cy="244475"/>
            </a:xfrm>
            <a:custGeom>
              <a:avLst/>
              <a:gdLst>
                <a:gd name="T0" fmla="*/ 58 w 154"/>
                <a:gd name="T1" fmla="*/ 150 h 154"/>
                <a:gd name="T2" fmla="*/ 58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2 h 154"/>
                <a:gd name="T18" fmla="*/ 94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0"/>
                  </a:moveTo>
                  <a:lnTo>
                    <a:pt x="58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18799175" y="-229393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6 w 156"/>
                <a:gd name="T5" fmla="*/ 152 h 152"/>
                <a:gd name="T6" fmla="*/ 70 w 156"/>
                <a:gd name="T7" fmla="*/ 152 h 152"/>
                <a:gd name="T8" fmla="*/ 154 w 156"/>
                <a:gd name="T9" fmla="*/ 88 h 152"/>
                <a:gd name="T10" fmla="*/ 154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6" y="152"/>
                  </a:lnTo>
                  <a:lnTo>
                    <a:pt x="70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18637250" y="-21701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18475325" y="-2043112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4 w 156"/>
                <a:gd name="T5" fmla="*/ 152 h 152"/>
                <a:gd name="T6" fmla="*/ 70 w 156"/>
                <a:gd name="T7" fmla="*/ 152 h 152"/>
                <a:gd name="T8" fmla="*/ 152 w 156"/>
                <a:gd name="T9" fmla="*/ 88 h 152"/>
                <a:gd name="T10" fmla="*/ 152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0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18313400" y="-1919287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0 w 156"/>
                <a:gd name="T21" fmla="*/ 0 h 154"/>
                <a:gd name="T22" fmla="*/ 86 w 156"/>
                <a:gd name="T23" fmla="*/ 2 h 154"/>
                <a:gd name="T24" fmla="*/ 2 w 156"/>
                <a:gd name="T25" fmla="*/ 66 h 154"/>
                <a:gd name="T26" fmla="*/ 2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18151475" y="-1792287"/>
              <a:ext cx="244475" cy="241300"/>
            </a:xfrm>
            <a:custGeom>
              <a:avLst/>
              <a:gdLst>
                <a:gd name="T0" fmla="*/ 60 w 154"/>
                <a:gd name="T1" fmla="*/ 150 h 152"/>
                <a:gd name="T2" fmla="*/ 60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4 w 154"/>
                <a:gd name="T15" fmla="*/ 78 h 152"/>
                <a:gd name="T16" fmla="*/ 96 w 154"/>
                <a:gd name="T17" fmla="*/ 2 h 152"/>
                <a:gd name="T18" fmla="*/ 96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2 w 154"/>
                <a:gd name="T31" fmla="*/ 74 h 152"/>
                <a:gd name="T32" fmla="*/ 60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17989550" y="-1668462"/>
              <a:ext cx="244475" cy="244475"/>
            </a:xfrm>
            <a:custGeom>
              <a:avLst/>
              <a:gdLst>
                <a:gd name="T0" fmla="*/ 60 w 154"/>
                <a:gd name="T1" fmla="*/ 150 h 154"/>
                <a:gd name="T2" fmla="*/ 60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4 h 154"/>
                <a:gd name="T18" fmla="*/ 96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60"/>
            <p:cNvSpPr>
              <a:spLocks/>
            </p:cNvSpPr>
            <p:nvPr/>
          </p:nvSpPr>
          <p:spPr bwMode="auto">
            <a:xfrm>
              <a:off x="17827625" y="-1541462"/>
              <a:ext cx="244475" cy="241300"/>
            </a:xfrm>
            <a:custGeom>
              <a:avLst/>
              <a:gdLst>
                <a:gd name="T0" fmla="*/ 58 w 154"/>
                <a:gd name="T1" fmla="*/ 150 h 152"/>
                <a:gd name="T2" fmla="*/ 58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2 w 154"/>
                <a:gd name="T15" fmla="*/ 78 h 152"/>
                <a:gd name="T16" fmla="*/ 94 w 154"/>
                <a:gd name="T17" fmla="*/ 2 h 152"/>
                <a:gd name="T18" fmla="*/ 94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0 w 154"/>
                <a:gd name="T31" fmla="*/ 74 h 152"/>
                <a:gd name="T32" fmla="*/ 58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58" y="150"/>
                  </a:moveTo>
                  <a:lnTo>
                    <a:pt x="58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7" name="Freeform 61"/>
            <p:cNvSpPr>
              <a:spLocks/>
            </p:cNvSpPr>
            <p:nvPr/>
          </p:nvSpPr>
          <p:spPr bwMode="auto">
            <a:xfrm>
              <a:off x="17662525" y="-1417637"/>
              <a:ext cx="247650" cy="244475"/>
            </a:xfrm>
            <a:custGeom>
              <a:avLst/>
              <a:gdLst>
                <a:gd name="T0" fmla="*/ 60 w 156"/>
                <a:gd name="T1" fmla="*/ 152 h 154"/>
                <a:gd name="T2" fmla="*/ 60 w 156"/>
                <a:gd name="T3" fmla="*/ 152 h 154"/>
                <a:gd name="T4" fmla="*/ 66 w 156"/>
                <a:gd name="T5" fmla="*/ 154 h 154"/>
                <a:gd name="T6" fmla="*/ 72 w 156"/>
                <a:gd name="T7" fmla="*/ 152 h 154"/>
                <a:gd name="T8" fmla="*/ 154 w 156"/>
                <a:gd name="T9" fmla="*/ 88 h 154"/>
                <a:gd name="T10" fmla="*/ 154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2"/>
                  </a:moveTo>
                  <a:lnTo>
                    <a:pt x="60" y="152"/>
                  </a:lnTo>
                  <a:lnTo>
                    <a:pt x="66" y="154"/>
                  </a:lnTo>
                  <a:lnTo>
                    <a:pt x="72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8" name="Freeform 62"/>
            <p:cNvSpPr>
              <a:spLocks/>
            </p:cNvSpPr>
            <p:nvPr/>
          </p:nvSpPr>
          <p:spPr bwMode="auto">
            <a:xfrm>
              <a:off x="19354800" y="-24876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0 w 156"/>
                <a:gd name="T21" fmla="*/ 0 h 154"/>
                <a:gd name="T22" fmla="*/ 86 w 156"/>
                <a:gd name="T23" fmla="*/ 2 h 154"/>
                <a:gd name="T24" fmla="*/ 2 w 156"/>
                <a:gd name="T25" fmla="*/ 64 h 154"/>
                <a:gd name="T26" fmla="*/ 2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59" name="Freeform 63"/>
            <p:cNvSpPr>
              <a:spLocks/>
            </p:cNvSpPr>
            <p:nvPr/>
          </p:nvSpPr>
          <p:spPr bwMode="auto">
            <a:xfrm>
              <a:off x="19192875" y="-2363787"/>
              <a:ext cx="244475" cy="244475"/>
            </a:xfrm>
            <a:custGeom>
              <a:avLst/>
              <a:gdLst>
                <a:gd name="T0" fmla="*/ 60 w 154"/>
                <a:gd name="T1" fmla="*/ 152 h 154"/>
                <a:gd name="T2" fmla="*/ 60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90 h 154"/>
                <a:gd name="T10" fmla="*/ 152 w 154"/>
                <a:gd name="T11" fmla="*/ 90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4 h 154"/>
                <a:gd name="T18" fmla="*/ 96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2"/>
                  </a:moveTo>
                  <a:lnTo>
                    <a:pt x="60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0" name="Freeform 64"/>
            <p:cNvSpPr>
              <a:spLocks/>
            </p:cNvSpPr>
            <p:nvPr/>
          </p:nvSpPr>
          <p:spPr bwMode="auto">
            <a:xfrm>
              <a:off x="19030950" y="-2236787"/>
              <a:ext cx="244475" cy="244475"/>
            </a:xfrm>
            <a:custGeom>
              <a:avLst/>
              <a:gdLst>
                <a:gd name="T0" fmla="*/ 60 w 154"/>
                <a:gd name="T1" fmla="*/ 150 h 154"/>
                <a:gd name="T2" fmla="*/ 60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2 h 154"/>
                <a:gd name="T18" fmla="*/ 96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4 h 154"/>
                <a:gd name="T26" fmla="*/ 2 w 154"/>
                <a:gd name="T27" fmla="*/ 64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1" name="Freeform 65"/>
            <p:cNvSpPr>
              <a:spLocks/>
            </p:cNvSpPr>
            <p:nvPr/>
          </p:nvSpPr>
          <p:spPr bwMode="auto">
            <a:xfrm>
              <a:off x="18869025" y="-2112962"/>
              <a:ext cx="244475" cy="244475"/>
            </a:xfrm>
            <a:custGeom>
              <a:avLst/>
              <a:gdLst>
                <a:gd name="T0" fmla="*/ 58 w 154"/>
                <a:gd name="T1" fmla="*/ 152 h 154"/>
                <a:gd name="T2" fmla="*/ 58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90 h 154"/>
                <a:gd name="T10" fmla="*/ 152 w 154"/>
                <a:gd name="T11" fmla="*/ 90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4 h 154"/>
                <a:gd name="T18" fmla="*/ 94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2"/>
                  </a:moveTo>
                  <a:lnTo>
                    <a:pt x="58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18703925" y="-198596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2 w 156"/>
                <a:gd name="T7" fmla="*/ 152 h 154"/>
                <a:gd name="T8" fmla="*/ 154 w 156"/>
                <a:gd name="T9" fmla="*/ 88 h 154"/>
                <a:gd name="T10" fmla="*/ 154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4 h 154"/>
                <a:gd name="T26" fmla="*/ 4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2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3" name="Freeform 67"/>
            <p:cNvSpPr>
              <a:spLocks/>
            </p:cNvSpPr>
            <p:nvPr/>
          </p:nvSpPr>
          <p:spPr bwMode="auto">
            <a:xfrm>
              <a:off x="18542000" y="-1862137"/>
              <a:ext cx="247650" cy="244475"/>
            </a:xfrm>
            <a:custGeom>
              <a:avLst/>
              <a:gdLst>
                <a:gd name="T0" fmla="*/ 60 w 156"/>
                <a:gd name="T1" fmla="*/ 152 h 154"/>
                <a:gd name="T2" fmla="*/ 60 w 156"/>
                <a:gd name="T3" fmla="*/ 152 h 154"/>
                <a:gd name="T4" fmla="*/ 66 w 156"/>
                <a:gd name="T5" fmla="*/ 154 h 154"/>
                <a:gd name="T6" fmla="*/ 70 w 156"/>
                <a:gd name="T7" fmla="*/ 152 h 154"/>
                <a:gd name="T8" fmla="*/ 154 w 156"/>
                <a:gd name="T9" fmla="*/ 90 h 154"/>
                <a:gd name="T10" fmla="*/ 154 w 156"/>
                <a:gd name="T11" fmla="*/ 90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2"/>
                  </a:moveTo>
                  <a:lnTo>
                    <a:pt x="60" y="152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4" y="90"/>
                  </a:lnTo>
                  <a:lnTo>
                    <a:pt x="154" y="90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4" name="Freeform 68"/>
            <p:cNvSpPr>
              <a:spLocks/>
            </p:cNvSpPr>
            <p:nvPr/>
          </p:nvSpPr>
          <p:spPr bwMode="auto">
            <a:xfrm>
              <a:off x="18380075" y="-1735137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4 h 154"/>
                <a:gd name="T26" fmla="*/ 4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18218150" y="-1611312"/>
              <a:ext cx="247650" cy="244475"/>
            </a:xfrm>
            <a:custGeom>
              <a:avLst/>
              <a:gdLst>
                <a:gd name="T0" fmla="*/ 60 w 156"/>
                <a:gd name="T1" fmla="*/ 152 h 154"/>
                <a:gd name="T2" fmla="*/ 60 w 156"/>
                <a:gd name="T3" fmla="*/ 152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90 h 154"/>
                <a:gd name="T10" fmla="*/ 152 w 156"/>
                <a:gd name="T11" fmla="*/ 90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0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2"/>
                  </a:moveTo>
                  <a:lnTo>
                    <a:pt x="60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6" name="Freeform 70"/>
            <p:cNvSpPr>
              <a:spLocks/>
            </p:cNvSpPr>
            <p:nvPr/>
          </p:nvSpPr>
          <p:spPr bwMode="auto">
            <a:xfrm>
              <a:off x="18056225" y="-1484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0 w 156"/>
                <a:gd name="T21" fmla="*/ 0 h 154"/>
                <a:gd name="T22" fmla="*/ 84 w 156"/>
                <a:gd name="T23" fmla="*/ 2 h 154"/>
                <a:gd name="T24" fmla="*/ 2 w 156"/>
                <a:gd name="T25" fmla="*/ 64 h 154"/>
                <a:gd name="T26" fmla="*/ 2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7" name="Freeform 71"/>
            <p:cNvSpPr>
              <a:spLocks/>
            </p:cNvSpPr>
            <p:nvPr/>
          </p:nvSpPr>
          <p:spPr bwMode="auto">
            <a:xfrm>
              <a:off x="17894300" y="-1360487"/>
              <a:ext cx="244475" cy="244475"/>
            </a:xfrm>
            <a:custGeom>
              <a:avLst/>
              <a:gdLst>
                <a:gd name="T0" fmla="*/ 60 w 154"/>
                <a:gd name="T1" fmla="*/ 152 h 154"/>
                <a:gd name="T2" fmla="*/ 60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90 h 154"/>
                <a:gd name="T10" fmla="*/ 152 w 154"/>
                <a:gd name="T11" fmla="*/ 90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4 h 154"/>
                <a:gd name="T18" fmla="*/ 96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2"/>
                  </a:moveTo>
                  <a:lnTo>
                    <a:pt x="60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17732375" y="-1233487"/>
              <a:ext cx="244475" cy="244475"/>
            </a:xfrm>
            <a:custGeom>
              <a:avLst/>
              <a:gdLst>
                <a:gd name="T0" fmla="*/ 58 w 154"/>
                <a:gd name="T1" fmla="*/ 150 h 154"/>
                <a:gd name="T2" fmla="*/ 58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2 h 154"/>
                <a:gd name="T18" fmla="*/ 94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4 h 154"/>
                <a:gd name="T26" fmla="*/ 2 w 154"/>
                <a:gd name="T27" fmla="*/ 64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0"/>
                  </a:moveTo>
                  <a:lnTo>
                    <a:pt x="58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19558000" y="-2398712"/>
              <a:ext cx="244475" cy="241300"/>
            </a:xfrm>
            <a:custGeom>
              <a:avLst/>
              <a:gdLst>
                <a:gd name="T0" fmla="*/ 60 w 154"/>
                <a:gd name="T1" fmla="*/ 150 h 152"/>
                <a:gd name="T2" fmla="*/ 60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4 w 154"/>
                <a:gd name="T15" fmla="*/ 78 h 152"/>
                <a:gd name="T16" fmla="*/ 96 w 154"/>
                <a:gd name="T17" fmla="*/ 2 h 152"/>
                <a:gd name="T18" fmla="*/ 96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2 w 154"/>
                <a:gd name="T31" fmla="*/ 74 h 152"/>
                <a:gd name="T32" fmla="*/ 60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0" name="Freeform 74"/>
            <p:cNvSpPr>
              <a:spLocks/>
            </p:cNvSpPr>
            <p:nvPr/>
          </p:nvSpPr>
          <p:spPr bwMode="auto">
            <a:xfrm>
              <a:off x="19875500" y="-240188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6 w 156"/>
                <a:gd name="T5" fmla="*/ 152 h 152"/>
                <a:gd name="T6" fmla="*/ 72 w 156"/>
                <a:gd name="T7" fmla="*/ 152 h 152"/>
                <a:gd name="T8" fmla="*/ 154 w 156"/>
                <a:gd name="T9" fmla="*/ 88 h 152"/>
                <a:gd name="T10" fmla="*/ 154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6" y="152"/>
                  </a:lnTo>
                  <a:lnTo>
                    <a:pt x="72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1" name="Freeform 75"/>
            <p:cNvSpPr>
              <a:spLocks/>
            </p:cNvSpPr>
            <p:nvPr/>
          </p:nvSpPr>
          <p:spPr bwMode="auto">
            <a:xfrm>
              <a:off x="19713575" y="-2274887"/>
              <a:ext cx="244475" cy="241300"/>
            </a:xfrm>
            <a:custGeom>
              <a:avLst/>
              <a:gdLst>
                <a:gd name="T0" fmla="*/ 60 w 154"/>
                <a:gd name="T1" fmla="*/ 150 h 152"/>
                <a:gd name="T2" fmla="*/ 60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4 w 154"/>
                <a:gd name="T15" fmla="*/ 78 h 152"/>
                <a:gd name="T16" fmla="*/ 96 w 154"/>
                <a:gd name="T17" fmla="*/ 2 h 152"/>
                <a:gd name="T18" fmla="*/ 96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2 w 154"/>
                <a:gd name="T31" fmla="*/ 74 h 152"/>
                <a:gd name="T32" fmla="*/ 60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2" name="Freeform 76"/>
            <p:cNvSpPr>
              <a:spLocks/>
            </p:cNvSpPr>
            <p:nvPr/>
          </p:nvSpPr>
          <p:spPr bwMode="auto">
            <a:xfrm>
              <a:off x="19548475" y="-214788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4 w 156"/>
                <a:gd name="T5" fmla="*/ 152 h 152"/>
                <a:gd name="T6" fmla="*/ 70 w 156"/>
                <a:gd name="T7" fmla="*/ 152 h 152"/>
                <a:gd name="T8" fmla="*/ 152 w 156"/>
                <a:gd name="T9" fmla="*/ 88 h 152"/>
                <a:gd name="T10" fmla="*/ 152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0 w 156"/>
                <a:gd name="T21" fmla="*/ 0 h 152"/>
                <a:gd name="T22" fmla="*/ 86 w 156"/>
                <a:gd name="T23" fmla="*/ 0 h 152"/>
                <a:gd name="T24" fmla="*/ 2 w 156"/>
                <a:gd name="T25" fmla="*/ 64 h 152"/>
                <a:gd name="T26" fmla="*/ 2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19383375" y="-202088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6 w 156"/>
                <a:gd name="T5" fmla="*/ 152 h 152"/>
                <a:gd name="T6" fmla="*/ 70 w 156"/>
                <a:gd name="T7" fmla="*/ 152 h 152"/>
                <a:gd name="T8" fmla="*/ 152 w 156"/>
                <a:gd name="T9" fmla="*/ 88 h 152"/>
                <a:gd name="T10" fmla="*/ 152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6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18627725" y="-1893887"/>
              <a:ext cx="838200" cy="701675"/>
            </a:xfrm>
            <a:custGeom>
              <a:avLst/>
              <a:gdLst>
                <a:gd name="T0" fmla="*/ 2 w 528"/>
                <a:gd name="T1" fmla="*/ 354 h 442"/>
                <a:gd name="T2" fmla="*/ 56 w 528"/>
                <a:gd name="T3" fmla="*/ 312 h 442"/>
                <a:gd name="T4" fmla="*/ 84 w 528"/>
                <a:gd name="T5" fmla="*/ 290 h 442"/>
                <a:gd name="T6" fmla="*/ 376 w 528"/>
                <a:gd name="T7" fmla="*/ 64 h 442"/>
                <a:gd name="T8" fmla="*/ 436 w 528"/>
                <a:gd name="T9" fmla="*/ 18 h 442"/>
                <a:gd name="T10" fmla="*/ 458 w 528"/>
                <a:gd name="T11" fmla="*/ 0 h 442"/>
                <a:gd name="T12" fmla="*/ 458 w 528"/>
                <a:gd name="T13" fmla="*/ 0 h 442"/>
                <a:gd name="T14" fmla="*/ 464 w 528"/>
                <a:gd name="T15" fmla="*/ 0 h 442"/>
                <a:gd name="T16" fmla="*/ 468 w 528"/>
                <a:gd name="T17" fmla="*/ 2 h 442"/>
                <a:gd name="T18" fmla="*/ 526 w 528"/>
                <a:gd name="T19" fmla="*/ 78 h 442"/>
                <a:gd name="T20" fmla="*/ 526 w 528"/>
                <a:gd name="T21" fmla="*/ 78 h 442"/>
                <a:gd name="T22" fmla="*/ 528 w 528"/>
                <a:gd name="T23" fmla="*/ 82 h 442"/>
                <a:gd name="T24" fmla="*/ 526 w 528"/>
                <a:gd name="T25" fmla="*/ 88 h 442"/>
                <a:gd name="T26" fmla="*/ 504 w 528"/>
                <a:gd name="T27" fmla="*/ 104 h 442"/>
                <a:gd name="T28" fmla="*/ 444 w 528"/>
                <a:gd name="T29" fmla="*/ 152 h 442"/>
                <a:gd name="T30" fmla="*/ 152 w 528"/>
                <a:gd name="T31" fmla="*/ 376 h 442"/>
                <a:gd name="T32" fmla="*/ 122 w 528"/>
                <a:gd name="T33" fmla="*/ 398 h 442"/>
                <a:gd name="T34" fmla="*/ 70 w 528"/>
                <a:gd name="T35" fmla="*/ 440 h 442"/>
                <a:gd name="T36" fmla="*/ 70 w 528"/>
                <a:gd name="T37" fmla="*/ 440 h 442"/>
                <a:gd name="T38" fmla="*/ 64 w 528"/>
                <a:gd name="T39" fmla="*/ 442 h 442"/>
                <a:gd name="T40" fmla="*/ 58 w 528"/>
                <a:gd name="T41" fmla="*/ 438 h 442"/>
                <a:gd name="T42" fmla="*/ 0 w 528"/>
                <a:gd name="T43" fmla="*/ 364 h 442"/>
                <a:gd name="T44" fmla="*/ 0 w 528"/>
                <a:gd name="T45" fmla="*/ 364 h 442"/>
                <a:gd name="T46" fmla="*/ 0 w 528"/>
                <a:gd name="T47" fmla="*/ 358 h 442"/>
                <a:gd name="T48" fmla="*/ 2 w 528"/>
                <a:gd name="T49" fmla="*/ 354 h 442"/>
                <a:gd name="T50" fmla="*/ 2 w 528"/>
                <a:gd name="T51" fmla="*/ 35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8" h="442">
                  <a:moveTo>
                    <a:pt x="2" y="354"/>
                  </a:moveTo>
                  <a:lnTo>
                    <a:pt x="56" y="312"/>
                  </a:lnTo>
                  <a:lnTo>
                    <a:pt x="84" y="290"/>
                  </a:lnTo>
                  <a:lnTo>
                    <a:pt x="376" y="64"/>
                  </a:lnTo>
                  <a:lnTo>
                    <a:pt x="436" y="18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64" y="0"/>
                  </a:lnTo>
                  <a:lnTo>
                    <a:pt x="468" y="2"/>
                  </a:lnTo>
                  <a:lnTo>
                    <a:pt x="526" y="78"/>
                  </a:lnTo>
                  <a:lnTo>
                    <a:pt x="526" y="78"/>
                  </a:lnTo>
                  <a:lnTo>
                    <a:pt x="528" y="82"/>
                  </a:lnTo>
                  <a:lnTo>
                    <a:pt x="526" y="88"/>
                  </a:lnTo>
                  <a:lnTo>
                    <a:pt x="504" y="104"/>
                  </a:lnTo>
                  <a:lnTo>
                    <a:pt x="444" y="152"/>
                  </a:lnTo>
                  <a:lnTo>
                    <a:pt x="152" y="376"/>
                  </a:lnTo>
                  <a:lnTo>
                    <a:pt x="122" y="398"/>
                  </a:lnTo>
                  <a:lnTo>
                    <a:pt x="70" y="440"/>
                  </a:lnTo>
                  <a:lnTo>
                    <a:pt x="70" y="440"/>
                  </a:lnTo>
                  <a:lnTo>
                    <a:pt x="64" y="442"/>
                  </a:lnTo>
                  <a:lnTo>
                    <a:pt x="58" y="438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0" y="358"/>
                  </a:lnTo>
                  <a:lnTo>
                    <a:pt x="2" y="354"/>
                  </a:lnTo>
                  <a:lnTo>
                    <a:pt x="2" y="35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18427700" y="-1309687"/>
              <a:ext cx="282575" cy="269875"/>
            </a:xfrm>
            <a:custGeom>
              <a:avLst/>
              <a:gdLst>
                <a:gd name="T0" fmla="*/ 2 w 178"/>
                <a:gd name="T1" fmla="*/ 82 h 170"/>
                <a:gd name="T2" fmla="*/ 26 w 178"/>
                <a:gd name="T3" fmla="*/ 64 h 170"/>
                <a:gd name="T4" fmla="*/ 84 w 178"/>
                <a:gd name="T5" fmla="*/ 18 h 170"/>
                <a:gd name="T6" fmla="*/ 108 w 178"/>
                <a:gd name="T7" fmla="*/ 0 h 170"/>
                <a:gd name="T8" fmla="*/ 108 w 178"/>
                <a:gd name="T9" fmla="*/ 0 h 170"/>
                <a:gd name="T10" fmla="*/ 114 w 178"/>
                <a:gd name="T11" fmla="*/ 0 h 170"/>
                <a:gd name="T12" fmla="*/ 118 w 178"/>
                <a:gd name="T13" fmla="*/ 2 h 170"/>
                <a:gd name="T14" fmla="*/ 176 w 178"/>
                <a:gd name="T15" fmla="*/ 78 h 170"/>
                <a:gd name="T16" fmla="*/ 176 w 178"/>
                <a:gd name="T17" fmla="*/ 78 h 170"/>
                <a:gd name="T18" fmla="*/ 178 w 178"/>
                <a:gd name="T19" fmla="*/ 82 h 170"/>
                <a:gd name="T20" fmla="*/ 176 w 178"/>
                <a:gd name="T21" fmla="*/ 88 h 170"/>
                <a:gd name="T22" fmla="*/ 152 w 178"/>
                <a:gd name="T23" fmla="*/ 106 h 170"/>
                <a:gd name="T24" fmla="*/ 94 w 178"/>
                <a:gd name="T25" fmla="*/ 152 h 170"/>
                <a:gd name="T26" fmla="*/ 70 w 178"/>
                <a:gd name="T27" fmla="*/ 170 h 170"/>
                <a:gd name="T28" fmla="*/ 70 w 178"/>
                <a:gd name="T29" fmla="*/ 170 h 170"/>
                <a:gd name="T30" fmla="*/ 64 w 178"/>
                <a:gd name="T31" fmla="*/ 170 h 170"/>
                <a:gd name="T32" fmla="*/ 60 w 178"/>
                <a:gd name="T33" fmla="*/ 168 h 170"/>
                <a:gd name="T34" fmla="*/ 2 w 178"/>
                <a:gd name="T35" fmla="*/ 92 h 170"/>
                <a:gd name="T36" fmla="*/ 2 w 178"/>
                <a:gd name="T37" fmla="*/ 92 h 170"/>
                <a:gd name="T38" fmla="*/ 0 w 178"/>
                <a:gd name="T39" fmla="*/ 88 h 170"/>
                <a:gd name="T40" fmla="*/ 2 w 178"/>
                <a:gd name="T41" fmla="*/ 82 h 170"/>
                <a:gd name="T42" fmla="*/ 2 w 178"/>
                <a:gd name="T43" fmla="*/ 8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8" h="170">
                  <a:moveTo>
                    <a:pt x="2" y="82"/>
                  </a:moveTo>
                  <a:lnTo>
                    <a:pt x="26" y="64"/>
                  </a:lnTo>
                  <a:lnTo>
                    <a:pt x="8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8" y="82"/>
                  </a:lnTo>
                  <a:lnTo>
                    <a:pt x="176" y="88"/>
                  </a:lnTo>
                  <a:lnTo>
                    <a:pt x="152" y="106"/>
                  </a:lnTo>
                  <a:lnTo>
                    <a:pt x="94" y="152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64" y="170"/>
                  </a:lnTo>
                  <a:lnTo>
                    <a:pt x="60" y="16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2"/>
                  </a:lnTo>
                  <a:lnTo>
                    <a:pt x="2" y="8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18214975" y="-1147762"/>
              <a:ext cx="285750" cy="273050"/>
            </a:xfrm>
            <a:custGeom>
              <a:avLst/>
              <a:gdLst>
                <a:gd name="T0" fmla="*/ 4 w 180"/>
                <a:gd name="T1" fmla="*/ 82 h 172"/>
                <a:gd name="T2" fmla="*/ 28 w 180"/>
                <a:gd name="T3" fmla="*/ 64 h 172"/>
                <a:gd name="T4" fmla="*/ 86 w 180"/>
                <a:gd name="T5" fmla="*/ 20 h 172"/>
                <a:gd name="T6" fmla="*/ 110 w 180"/>
                <a:gd name="T7" fmla="*/ 2 h 172"/>
                <a:gd name="T8" fmla="*/ 110 w 180"/>
                <a:gd name="T9" fmla="*/ 2 h 172"/>
                <a:gd name="T10" fmla="*/ 114 w 180"/>
                <a:gd name="T11" fmla="*/ 0 h 172"/>
                <a:gd name="T12" fmla="*/ 120 w 180"/>
                <a:gd name="T13" fmla="*/ 2 h 172"/>
                <a:gd name="T14" fmla="*/ 178 w 180"/>
                <a:gd name="T15" fmla="*/ 78 h 172"/>
                <a:gd name="T16" fmla="*/ 178 w 180"/>
                <a:gd name="T17" fmla="*/ 78 h 172"/>
                <a:gd name="T18" fmla="*/ 180 w 180"/>
                <a:gd name="T19" fmla="*/ 84 h 172"/>
                <a:gd name="T20" fmla="*/ 176 w 180"/>
                <a:gd name="T21" fmla="*/ 88 h 172"/>
                <a:gd name="T22" fmla="*/ 152 w 180"/>
                <a:gd name="T23" fmla="*/ 106 h 172"/>
                <a:gd name="T24" fmla="*/ 94 w 180"/>
                <a:gd name="T25" fmla="*/ 152 h 172"/>
                <a:gd name="T26" fmla="*/ 70 w 180"/>
                <a:gd name="T27" fmla="*/ 170 h 172"/>
                <a:gd name="T28" fmla="*/ 70 w 180"/>
                <a:gd name="T29" fmla="*/ 170 h 172"/>
                <a:gd name="T30" fmla="*/ 66 w 180"/>
                <a:gd name="T31" fmla="*/ 172 h 172"/>
                <a:gd name="T32" fmla="*/ 60 w 180"/>
                <a:gd name="T33" fmla="*/ 168 h 172"/>
                <a:gd name="T34" fmla="*/ 2 w 180"/>
                <a:gd name="T35" fmla="*/ 94 h 172"/>
                <a:gd name="T36" fmla="*/ 2 w 180"/>
                <a:gd name="T37" fmla="*/ 94 h 172"/>
                <a:gd name="T38" fmla="*/ 0 w 180"/>
                <a:gd name="T39" fmla="*/ 88 h 172"/>
                <a:gd name="T40" fmla="*/ 4 w 180"/>
                <a:gd name="T41" fmla="*/ 82 h 172"/>
                <a:gd name="T42" fmla="*/ 4 w 180"/>
                <a:gd name="T43" fmla="*/ 8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72">
                  <a:moveTo>
                    <a:pt x="4" y="82"/>
                  </a:moveTo>
                  <a:lnTo>
                    <a:pt x="28" y="64"/>
                  </a:lnTo>
                  <a:lnTo>
                    <a:pt x="86" y="20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80" y="84"/>
                  </a:lnTo>
                  <a:lnTo>
                    <a:pt x="176" y="88"/>
                  </a:lnTo>
                  <a:lnTo>
                    <a:pt x="152" y="106"/>
                  </a:lnTo>
                  <a:lnTo>
                    <a:pt x="94" y="152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66" y="172"/>
                  </a:lnTo>
                  <a:lnTo>
                    <a:pt x="60" y="168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0" y="88"/>
                  </a:lnTo>
                  <a:lnTo>
                    <a:pt x="4" y="82"/>
                  </a:lnTo>
                  <a:lnTo>
                    <a:pt x="4" y="8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19396075" y="-2274887"/>
              <a:ext cx="244475" cy="244475"/>
            </a:xfrm>
            <a:custGeom>
              <a:avLst/>
              <a:gdLst>
                <a:gd name="T0" fmla="*/ 58 w 154"/>
                <a:gd name="T1" fmla="*/ 150 h 154"/>
                <a:gd name="T2" fmla="*/ 58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2 h 154"/>
                <a:gd name="T18" fmla="*/ 94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0"/>
                  </a:moveTo>
                  <a:lnTo>
                    <a:pt x="58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19230975" y="-214788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6 w 156"/>
                <a:gd name="T5" fmla="*/ 152 h 152"/>
                <a:gd name="T6" fmla="*/ 72 w 156"/>
                <a:gd name="T7" fmla="*/ 152 h 152"/>
                <a:gd name="T8" fmla="*/ 154 w 156"/>
                <a:gd name="T9" fmla="*/ 88 h 152"/>
                <a:gd name="T10" fmla="*/ 154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6" y="152"/>
                  </a:lnTo>
                  <a:lnTo>
                    <a:pt x="72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19069050" y="-202406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0 w 156"/>
                <a:gd name="T7" fmla="*/ 152 h 154"/>
                <a:gd name="T8" fmla="*/ 154 w 156"/>
                <a:gd name="T9" fmla="*/ 88 h 154"/>
                <a:gd name="T10" fmla="*/ 154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0" name="Freeform 84"/>
            <p:cNvSpPr>
              <a:spLocks/>
            </p:cNvSpPr>
            <p:nvPr/>
          </p:nvSpPr>
          <p:spPr bwMode="auto">
            <a:xfrm>
              <a:off x="18907125" y="-1897062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4 w 156"/>
                <a:gd name="T5" fmla="*/ 152 h 152"/>
                <a:gd name="T6" fmla="*/ 70 w 156"/>
                <a:gd name="T7" fmla="*/ 152 h 152"/>
                <a:gd name="T8" fmla="*/ 152 w 156"/>
                <a:gd name="T9" fmla="*/ 88 h 152"/>
                <a:gd name="T10" fmla="*/ 152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1" name="Freeform 85"/>
            <p:cNvSpPr>
              <a:spLocks/>
            </p:cNvSpPr>
            <p:nvPr/>
          </p:nvSpPr>
          <p:spPr bwMode="auto">
            <a:xfrm>
              <a:off x="18745200" y="-1773237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0 w 156"/>
                <a:gd name="T21" fmla="*/ 0 h 154"/>
                <a:gd name="T22" fmla="*/ 86 w 156"/>
                <a:gd name="T23" fmla="*/ 2 h 154"/>
                <a:gd name="T24" fmla="*/ 2 w 156"/>
                <a:gd name="T25" fmla="*/ 66 h 154"/>
                <a:gd name="T26" fmla="*/ 2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18583275" y="-1646237"/>
              <a:ext cx="244475" cy="241300"/>
            </a:xfrm>
            <a:custGeom>
              <a:avLst/>
              <a:gdLst>
                <a:gd name="T0" fmla="*/ 60 w 154"/>
                <a:gd name="T1" fmla="*/ 150 h 152"/>
                <a:gd name="T2" fmla="*/ 60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4 w 154"/>
                <a:gd name="T15" fmla="*/ 78 h 152"/>
                <a:gd name="T16" fmla="*/ 96 w 154"/>
                <a:gd name="T17" fmla="*/ 2 h 152"/>
                <a:gd name="T18" fmla="*/ 96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2 w 154"/>
                <a:gd name="T31" fmla="*/ 74 h 152"/>
                <a:gd name="T32" fmla="*/ 60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60" y="150"/>
                  </a:moveTo>
                  <a:lnTo>
                    <a:pt x="60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18421350" y="-1522412"/>
              <a:ext cx="244475" cy="244475"/>
            </a:xfrm>
            <a:custGeom>
              <a:avLst/>
              <a:gdLst>
                <a:gd name="T0" fmla="*/ 60 w 154"/>
                <a:gd name="T1" fmla="*/ 150 h 154"/>
                <a:gd name="T2" fmla="*/ 60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4 h 154"/>
                <a:gd name="T18" fmla="*/ 96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4" name="Freeform 88"/>
            <p:cNvSpPr>
              <a:spLocks/>
            </p:cNvSpPr>
            <p:nvPr/>
          </p:nvSpPr>
          <p:spPr bwMode="auto">
            <a:xfrm>
              <a:off x="18259425" y="-1395412"/>
              <a:ext cx="244475" cy="241300"/>
            </a:xfrm>
            <a:custGeom>
              <a:avLst/>
              <a:gdLst>
                <a:gd name="T0" fmla="*/ 58 w 154"/>
                <a:gd name="T1" fmla="*/ 150 h 152"/>
                <a:gd name="T2" fmla="*/ 58 w 154"/>
                <a:gd name="T3" fmla="*/ 150 h 152"/>
                <a:gd name="T4" fmla="*/ 64 w 154"/>
                <a:gd name="T5" fmla="*/ 152 h 152"/>
                <a:gd name="T6" fmla="*/ 70 w 154"/>
                <a:gd name="T7" fmla="*/ 152 h 152"/>
                <a:gd name="T8" fmla="*/ 152 w 154"/>
                <a:gd name="T9" fmla="*/ 88 h 152"/>
                <a:gd name="T10" fmla="*/ 152 w 154"/>
                <a:gd name="T11" fmla="*/ 88 h 152"/>
                <a:gd name="T12" fmla="*/ 154 w 154"/>
                <a:gd name="T13" fmla="*/ 82 h 152"/>
                <a:gd name="T14" fmla="*/ 152 w 154"/>
                <a:gd name="T15" fmla="*/ 78 h 152"/>
                <a:gd name="T16" fmla="*/ 94 w 154"/>
                <a:gd name="T17" fmla="*/ 2 h 152"/>
                <a:gd name="T18" fmla="*/ 94 w 154"/>
                <a:gd name="T19" fmla="*/ 2 h 152"/>
                <a:gd name="T20" fmla="*/ 90 w 154"/>
                <a:gd name="T21" fmla="*/ 0 h 152"/>
                <a:gd name="T22" fmla="*/ 84 w 154"/>
                <a:gd name="T23" fmla="*/ 0 h 152"/>
                <a:gd name="T24" fmla="*/ 2 w 154"/>
                <a:gd name="T25" fmla="*/ 64 h 152"/>
                <a:gd name="T26" fmla="*/ 2 w 154"/>
                <a:gd name="T27" fmla="*/ 64 h 152"/>
                <a:gd name="T28" fmla="*/ 0 w 154"/>
                <a:gd name="T29" fmla="*/ 70 h 152"/>
                <a:gd name="T30" fmla="*/ 0 w 154"/>
                <a:gd name="T31" fmla="*/ 74 h 152"/>
                <a:gd name="T32" fmla="*/ 58 w 154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2">
                  <a:moveTo>
                    <a:pt x="58" y="150"/>
                  </a:moveTo>
                  <a:lnTo>
                    <a:pt x="58" y="150"/>
                  </a:lnTo>
                  <a:lnTo>
                    <a:pt x="64" y="152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2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5" name="Freeform 89"/>
            <p:cNvSpPr>
              <a:spLocks/>
            </p:cNvSpPr>
            <p:nvPr/>
          </p:nvSpPr>
          <p:spPr bwMode="auto">
            <a:xfrm>
              <a:off x="18097500" y="-1271587"/>
              <a:ext cx="244475" cy="244475"/>
            </a:xfrm>
            <a:custGeom>
              <a:avLst/>
              <a:gdLst>
                <a:gd name="T0" fmla="*/ 58 w 154"/>
                <a:gd name="T1" fmla="*/ 152 h 154"/>
                <a:gd name="T2" fmla="*/ 58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4 h 154"/>
                <a:gd name="T18" fmla="*/ 94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2"/>
                  </a:moveTo>
                  <a:lnTo>
                    <a:pt x="58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17932400" y="-1144587"/>
              <a:ext cx="247650" cy="241300"/>
            </a:xfrm>
            <a:custGeom>
              <a:avLst/>
              <a:gdLst>
                <a:gd name="T0" fmla="*/ 60 w 156"/>
                <a:gd name="T1" fmla="*/ 150 h 152"/>
                <a:gd name="T2" fmla="*/ 60 w 156"/>
                <a:gd name="T3" fmla="*/ 150 h 152"/>
                <a:gd name="T4" fmla="*/ 66 w 156"/>
                <a:gd name="T5" fmla="*/ 152 h 152"/>
                <a:gd name="T6" fmla="*/ 70 w 156"/>
                <a:gd name="T7" fmla="*/ 152 h 152"/>
                <a:gd name="T8" fmla="*/ 154 w 156"/>
                <a:gd name="T9" fmla="*/ 88 h 152"/>
                <a:gd name="T10" fmla="*/ 154 w 156"/>
                <a:gd name="T11" fmla="*/ 88 h 152"/>
                <a:gd name="T12" fmla="*/ 156 w 156"/>
                <a:gd name="T13" fmla="*/ 82 h 152"/>
                <a:gd name="T14" fmla="*/ 154 w 156"/>
                <a:gd name="T15" fmla="*/ 78 h 152"/>
                <a:gd name="T16" fmla="*/ 96 w 156"/>
                <a:gd name="T17" fmla="*/ 2 h 152"/>
                <a:gd name="T18" fmla="*/ 96 w 156"/>
                <a:gd name="T19" fmla="*/ 2 h 152"/>
                <a:gd name="T20" fmla="*/ 92 w 156"/>
                <a:gd name="T21" fmla="*/ 0 h 152"/>
                <a:gd name="T22" fmla="*/ 86 w 156"/>
                <a:gd name="T23" fmla="*/ 0 h 152"/>
                <a:gd name="T24" fmla="*/ 4 w 156"/>
                <a:gd name="T25" fmla="*/ 64 h 152"/>
                <a:gd name="T26" fmla="*/ 4 w 156"/>
                <a:gd name="T27" fmla="*/ 64 h 152"/>
                <a:gd name="T28" fmla="*/ 0 w 156"/>
                <a:gd name="T29" fmla="*/ 70 h 152"/>
                <a:gd name="T30" fmla="*/ 2 w 156"/>
                <a:gd name="T31" fmla="*/ 74 h 152"/>
                <a:gd name="T32" fmla="*/ 60 w 156"/>
                <a:gd name="T3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2">
                  <a:moveTo>
                    <a:pt x="60" y="150"/>
                  </a:moveTo>
                  <a:lnTo>
                    <a:pt x="60" y="150"/>
                  </a:lnTo>
                  <a:lnTo>
                    <a:pt x="66" y="152"/>
                  </a:lnTo>
                  <a:lnTo>
                    <a:pt x="70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2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7" name="Freeform 91"/>
            <p:cNvSpPr>
              <a:spLocks/>
            </p:cNvSpPr>
            <p:nvPr/>
          </p:nvSpPr>
          <p:spPr bwMode="auto">
            <a:xfrm>
              <a:off x="19246850" y="-2881312"/>
              <a:ext cx="244475" cy="244475"/>
            </a:xfrm>
            <a:custGeom>
              <a:avLst/>
              <a:gdLst>
                <a:gd name="T0" fmla="*/ 58 w 154"/>
                <a:gd name="T1" fmla="*/ 152 h 154"/>
                <a:gd name="T2" fmla="*/ 58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4 h 154"/>
                <a:gd name="T18" fmla="*/ 94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2"/>
                  </a:moveTo>
                  <a:lnTo>
                    <a:pt x="58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8" name="Freeform 92"/>
            <p:cNvSpPr>
              <a:spLocks/>
            </p:cNvSpPr>
            <p:nvPr/>
          </p:nvSpPr>
          <p:spPr bwMode="auto">
            <a:xfrm>
              <a:off x="19081750" y="-2754312"/>
              <a:ext cx="244475" cy="244475"/>
            </a:xfrm>
            <a:custGeom>
              <a:avLst/>
              <a:gdLst>
                <a:gd name="T0" fmla="*/ 60 w 154"/>
                <a:gd name="T1" fmla="*/ 152 h 154"/>
                <a:gd name="T2" fmla="*/ 60 w 154"/>
                <a:gd name="T3" fmla="*/ 152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4 h 154"/>
                <a:gd name="T18" fmla="*/ 96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2"/>
                  </a:moveTo>
                  <a:lnTo>
                    <a:pt x="60" y="152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18916650" y="-2627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0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18751550" y="-2500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0 w 156"/>
                <a:gd name="T7" fmla="*/ 152 h 154"/>
                <a:gd name="T8" fmla="*/ 154 w 156"/>
                <a:gd name="T9" fmla="*/ 88 h 154"/>
                <a:gd name="T10" fmla="*/ 154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4 h 154"/>
                <a:gd name="T18" fmla="*/ 96 w 156"/>
                <a:gd name="T19" fmla="*/ 4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4" y="88"/>
                  </a:lnTo>
                  <a:lnTo>
                    <a:pt x="154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1" name="Freeform 95"/>
            <p:cNvSpPr>
              <a:spLocks/>
            </p:cNvSpPr>
            <p:nvPr/>
          </p:nvSpPr>
          <p:spPr bwMode="auto">
            <a:xfrm>
              <a:off x="18589625" y="-2373312"/>
              <a:ext cx="244475" cy="244475"/>
            </a:xfrm>
            <a:custGeom>
              <a:avLst/>
              <a:gdLst>
                <a:gd name="T0" fmla="*/ 58 w 154"/>
                <a:gd name="T1" fmla="*/ 150 h 154"/>
                <a:gd name="T2" fmla="*/ 58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4 w 154"/>
                <a:gd name="T17" fmla="*/ 4 h 154"/>
                <a:gd name="T18" fmla="*/ 94 w 154"/>
                <a:gd name="T19" fmla="*/ 4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0"/>
                  </a:moveTo>
                  <a:lnTo>
                    <a:pt x="58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2" name="Freeform 96"/>
            <p:cNvSpPr>
              <a:spLocks/>
            </p:cNvSpPr>
            <p:nvPr/>
          </p:nvSpPr>
          <p:spPr bwMode="auto">
            <a:xfrm>
              <a:off x="18424525" y="-2246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0 w 156"/>
                <a:gd name="T21" fmla="*/ 0 h 154"/>
                <a:gd name="T22" fmla="*/ 86 w 156"/>
                <a:gd name="T23" fmla="*/ 2 h 154"/>
                <a:gd name="T24" fmla="*/ 2 w 156"/>
                <a:gd name="T25" fmla="*/ 66 h 154"/>
                <a:gd name="T26" fmla="*/ 2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18259425" y="-2119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6 h 154"/>
                <a:gd name="T26" fmla="*/ 4 w 156"/>
                <a:gd name="T27" fmla="*/ 66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4" name="Freeform 98"/>
            <p:cNvSpPr>
              <a:spLocks/>
            </p:cNvSpPr>
            <p:nvPr/>
          </p:nvSpPr>
          <p:spPr bwMode="auto">
            <a:xfrm>
              <a:off x="18097500" y="-1992312"/>
              <a:ext cx="244475" cy="244475"/>
            </a:xfrm>
            <a:custGeom>
              <a:avLst/>
              <a:gdLst>
                <a:gd name="T0" fmla="*/ 58 w 154"/>
                <a:gd name="T1" fmla="*/ 150 h 154"/>
                <a:gd name="T2" fmla="*/ 58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2 w 154"/>
                <a:gd name="T15" fmla="*/ 78 h 154"/>
                <a:gd name="T16" fmla="*/ 94 w 154"/>
                <a:gd name="T17" fmla="*/ 2 h 154"/>
                <a:gd name="T18" fmla="*/ 94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0 w 154"/>
                <a:gd name="T31" fmla="*/ 76 h 154"/>
                <a:gd name="T32" fmla="*/ 58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58" y="150"/>
                  </a:moveTo>
                  <a:lnTo>
                    <a:pt x="58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2" y="78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58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5" name="Freeform 99"/>
            <p:cNvSpPr>
              <a:spLocks/>
            </p:cNvSpPr>
            <p:nvPr/>
          </p:nvSpPr>
          <p:spPr bwMode="auto">
            <a:xfrm>
              <a:off x="17932400" y="-1865312"/>
              <a:ext cx="244475" cy="244475"/>
            </a:xfrm>
            <a:custGeom>
              <a:avLst/>
              <a:gdLst>
                <a:gd name="T0" fmla="*/ 60 w 154"/>
                <a:gd name="T1" fmla="*/ 150 h 154"/>
                <a:gd name="T2" fmla="*/ 60 w 154"/>
                <a:gd name="T3" fmla="*/ 150 h 154"/>
                <a:gd name="T4" fmla="*/ 64 w 154"/>
                <a:gd name="T5" fmla="*/ 154 h 154"/>
                <a:gd name="T6" fmla="*/ 70 w 154"/>
                <a:gd name="T7" fmla="*/ 152 h 154"/>
                <a:gd name="T8" fmla="*/ 152 w 154"/>
                <a:gd name="T9" fmla="*/ 88 h 154"/>
                <a:gd name="T10" fmla="*/ 152 w 154"/>
                <a:gd name="T11" fmla="*/ 88 h 154"/>
                <a:gd name="T12" fmla="*/ 154 w 154"/>
                <a:gd name="T13" fmla="*/ 84 h 154"/>
                <a:gd name="T14" fmla="*/ 154 w 154"/>
                <a:gd name="T15" fmla="*/ 78 h 154"/>
                <a:gd name="T16" fmla="*/ 96 w 154"/>
                <a:gd name="T17" fmla="*/ 2 h 154"/>
                <a:gd name="T18" fmla="*/ 96 w 154"/>
                <a:gd name="T19" fmla="*/ 2 h 154"/>
                <a:gd name="T20" fmla="*/ 90 w 154"/>
                <a:gd name="T21" fmla="*/ 0 h 154"/>
                <a:gd name="T22" fmla="*/ 84 w 154"/>
                <a:gd name="T23" fmla="*/ 2 h 154"/>
                <a:gd name="T24" fmla="*/ 2 w 154"/>
                <a:gd name="T25" fmla="*/ 66 h 154"/>
                <a:gd name="T26" fmla="*/ 2 w 154"/>
                <a:gd name="T27" fmla="*/ 66 h 154"/>
                <a:gd name="T28" fmla="*/ 0 w 154"/>
                <a:gd name="T29" fmla="*/ 70 h 154"/>
                <a:gd name="T30" fmla="*/ 2 w 154"/>
                <a:gd name="T31" fmla="*/ 76 h 154"/>
                <a:gd name="T32" fmla="*/ 60 w 154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4" y="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17767300" y="-1738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4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0 w 156"/>
                <a:gd name="T21" fmla="*/ 0 h 154"/>
                <a:gd name="T22" fmla="*/ 86 w 156"/>
                <a:gd name="T23" fmla="*/ 2 h 154"/>
                <a:gd name="T24" fmla="*/ 2 w 156"/>
                <a:gd name="T25" fmla="*/ 64 h 154"/>
                <a:gd name="T26" fmla="*/ 2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4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17602200" y="-1611312"/>
              <a:ext cx="247650" cy="244475"/>
            </a:xfrm>
            <a:custGeom>
              <a:avLst/>
              <a:gdLst>
                <a:gd name="T0" fmla="*/ 60 w 156"/>
                <a:gd name="T1" fmla="*/ 150 h 154"/>
                <a:gd name="T2" fmla="*/ 60 w 156"/>
                <a:gd name="T3" fmla="*/ 150 h 154"/>
                <a:gd name="T4" fmla="*/ 66 w 156"/>
                <a:gd name="T5" fmla="*/ 154 h 154"/>
                <a:gd name="T6" fmla="*/ 70 w 156"/>
                <a:gd name="T7" fmla="*/ 152 h 154"/>
                <a:gd name="T8" fmla="*/ 152 w 156"/>
                <a:gd name="T9" fmla="*/ 88 h 154"/>
                <a:gd name="T10" fmla="*/ 152 w 156"/>
                <a:gd name="T11" fmla="*/ 88 h 154"/>
                <a:gd name="T12" fmla="*/ 156 w 156"/>
                <a:gd name="T13" fmla="*/ 84 h 154"/>
                <a:gd name="T14" fmla="*/ 154 w 156"/>
                <a:gd name="T15" fmla="*/ 78 h 154"/>
                <a:gd name="T16" fmla="*/ 96 w 156"/>
                <a:gd name="T17" fmla="*/ 2 h 154"/>
                <a:gd name="T18" fmla="*/ 96 w 156"/>
                <a:gd name="T19" fmla="*/ 2 h 154"/>
                <a:gd name="T20" fmla="*/ 92 w 156"/>
                <a:gd name="T21" fmla="*/ 0 h 154"/>
                <a:gd name="T22" fmla="*/ 86 w 156"/>
                <a:gd name="T23" fmla="*/ 2 h 154"/>
                <a:gd name="T24" fmla="*/ 4 w 156"/>
                <a:gd name="T25" fmla="*/ 64 h 154"/>
                <a:gd name="T26" fmla="*/ 4 w 156"/>
                <a:gd name="T27" fmla="*/ 64 h 154"/>
                <a:gd name="T28" fmla="*/ 0 w 156"/>
                <a:gd name="T29" fmla="*/ 70 h 154"/>
                <a:gd name="T30" fmla="*/ 2 w 156"/>
                <a:gd name="T31" fmla="*/ 76 h 154"/>
                <a:gd name="T32" fmla="*/ 60 w 156"/>
                <a:gd name="T3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4">
                  <a:moveTo>
                    <a:pt x="60" y="150"/>
                  </a:moveTo>
                  <a:lnTo>
                    <a:pt x="60" y="150"/>
                  </a:lnTo>
                  <a:lnTo>
                    <a:pt x="66" y="154"/>
                  </a:lnTo>
                  <a:lnTo>
                    <a:pt x="70" y="152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6" y="84"/>
                  </a:lnTo>
                  <a:lnTo>
                    <a:pt x="154" y="7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60" y="15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8" name="Freeform 102"/>
            <p:cNvSpPr>
              <a:spLocks/>
            </p:cNvSpPr>
            <p:nvPr/>
          </p:nvSpPr>
          <p:spPr bwMode="auto">
            <a:xfrm>
              <a:off x="17291050" y="-1484312"/>
              <a:ext cx="393700" cy="358775"/>
            </a:xfrm>
            <a:custGeom>
              <a:avLst/>
              <a:gdLst>
                <a:gd name="T0" fmla="*/ 2 w 248"/>
                <a:gd name="T1" fmla="*/ 138 h 226"/>
                <a:gd name="T2" fmla="*/ 178 w 248"/>
                <a:gd name="T3" fmla="*/ 2 h 226"/>
                <a:gd name="T4" fmla="*/ 178 w 248"/>
                <a:gd name="T5" fmla="*/ 2 h 226"/>
                <a:gd name="T6" fmla="*/ 184 w 248"/>
                <a:gd name="T7" fmla="*/ 0 h 226"/>
                <a:gd name="T8" fmla="*/ 188 w 248"/>
                <a:gd name="T9" fmla="*/ 2 h 226"/>
                <a:gd name="T10" fmla="*/ 246 w 248"/>
                <a:gd name="T11" fmla="*/ 78 h 226"/>
                <a:gd name="T12" fmla="*/ 246 w 248"/>
                <a:gd name="T13" fmla="*/ 78 h 226"/>
                <a:gd name="T14" fmla="*/ 248 w 248"/>
                <a:gd name="T15" fmla="*/ 84 h 226"/>
                <a:gd name="T16" fmla="*/ 246 w 248"/>
                <a:gd name="T17" fmla="*/ 88 h 226"/>
                <a:gd name="T18" fmla="*/ 70 w 248"/>
                <a:gd name="T19" fmla="*/ 224 h 226"/>
                <a:gd name="T20" fmla="*/ 70 w 248"/>
                <a:gd name="T21" fmla="*/ 224 h 226"/>
                <a:gd name="T22" fmla="*/ 64 w 248"/>
                <a:gd name="T23" fmla="*/ 226 h 226"/>
                <a:gd name="T24" fmla="*/ 58 w 248"/>
                <a:gd name="T25" fmla="*/ 224 h 226"/>
                <a:gd name="T26" fmla="*/ 0 w 248"/>
                <a:gd name="T27" fmla="*/ 148 h 226"/>
                <a:gd name="T28" fmla="*/ 0 w 248"/>
                <a:gd name="T29" fmla="*/ 148 h 226"/>
                <a:gd name="T30" fmla="*/ 0 w 248"/>
                <a:gd name="T31" fmla="*/ 142 h 226"/>
                <a:gd name="T32" fmla="*/ 2 w 248"/>
                <a:gd name="T33" fmla="*/ 138 h 226"/>
                <a:gd name="T34" fmla="*/ 2 w 248"/>
                <a:gd name="T35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26">
                  <a:moveTo>
                    <a:pt x="2" y="138"/>
                  </a:moveTo>
                  <a:lnTo>
                    <a:pt x="178" y="2"/>
                  </a:lnTo>
                  <a:lnTo>
                    <a:pt x="178" y="2"/>
                  </a:lnTo>
                  <a:lnTo>
                    <a:pt x="184" y="0"/>
                  </a:lnTo>
                  <a:lnTo>
                    <a:pt x="188" y="2"/>
                  </a:lnTo>
                  <a:lnTo>
                    <a:pt x="246" y="78"/>
                  </a:lnTo>
                  <a:lnTo>
                    <a:pt x="246" y="78"/>
                  </a:lnTo>
                  <a:lnTo>
                    <a:pt x="248" y="84"/>
                  </a:lnTo>
                  <a:lnTo>
                    <a:pt x="246" y="88"/>
                  </a:lnTo>
                  <a:lnTo>
                    <a:pt x="70" y="224"/>
                  </a:lnTo>
                  <a:lnTo>
                    <a:pt x="70" y="224"/>
                  </a:lnTo>
                  <a:lnTo>
                    <a:pt x="64" y="226"/>
                  </a:lnTo>
                  <a:lnTo>
                    <a:pt x="58" y="224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2" y="138"/>
                  </a:lnTo>
                  <a:lnTo>
                    <a:pt x="2" y="13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199" name="Freeform 103"/>
            <p:cNvSpPr>
              <a:spLocks/>
            </p:cNvSpPr>
            <p:nvPr/>
          </p:nvSpPr>
          <p:spPr bwMode="auto">
            <a:xfrm>
              <a:off x="18767425" y="-1468437"/>
              <a:ext cx="879475" cy="831850"/>
            </a:xfrm>
            <a:custGeom>
              <a:avLst/>
              <a:gdLst>
                <a:gd name="T0" fmla="*/ 0 w 554"/>
                <a:gd name="T1" fmla="*/ 288 h 524"/>
                <a:gd name="T2" fmla="*/ 372 w 554"/>
                <a:gd name="T3" fmla="*/ 0 h 524"/>
                <a:gd name="T4" fmla="*/ 554 w 554"/>
                <a:gd name="T5" fmla="*/ 234 h 524"/>
                <a:gd name="T6" fmla="*/ 182 w 554"/>
                <a:gd name="T7" fmla="*/ 524 h 524"/>
                <a:gd name="T8" fmla="*/ 0 w 554"/>
                <a:gd name="T9" fmla="*/ 28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524">
                  <a:moveTo>
                    <a:pt x="0" y="288"/>
                  </a:moveTo>
                  <a:lnTo>
                    <a:pt x="372" y="0"/>
                  </a:lnTo>
                  <a:lnTo>
                    <a:pt x="554" y="234"/>
                  </a:lnTo>
                  <a:lnTo>
                    <a:pt x="182" y="52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18989675" y="-1182687"/>
              <a:ext cx="657225" cy="546100"/>
            </a:xfrm>
            <a:custGeom>
              <a:avLst/>
              <a:gdLst>
                <a:gd name="T0" fmla="*/ 0 w 414"/>
                <a:gd name="T1" fmla="*/ 290 h 344"/>
                <a:gd name="T2" fmla="*/ 372 w 414"/>
                <a:gd name="T3" fmla="*/ 0 h 344"/>
                <a:gd name="T4" fmla="*/ 414 w 414"/>
                <a:gd name="T5" fmla="*/ 54 h 344"/>
                <a:gd name="T6" fmla="*/ 42 w 414"/>
                <a:gd name="T7" fmla="*/ 344 h 344"/>
                <a:gd name="T8" fmla="*/ 0 w 414"/>
                <a:gd name="T9" fmla="*/ 29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344">
                  <a:moveTo>
                    <a:pt x="0" y="290"/>
                  </a:moveTo>
                  <a:lnTo>
                    <a:pt x="372" y="0"/>
                  </a:lnTo>
                  <a:lnTo>
                    <a:pt x="414" y="54"/>
                  </a:lnTo>
                  <a:lnTo>
                    <a:pt x="42" y="344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1" name="Freeform 105"/>
            <p:cNvSpPr>
              <a:spLocks/>
            </p:cNvSpPr>
            <p:nvPr/>
          </p:nvSpPr>
          <p:spPr bwMode="auto">
            <a:xfrm>
              <a:off x="18989675" y="-950912"/>
              <a:ext cx="361950" cy="314325"/>
            </a:xfrm>
            <a:custGeom>
              <a:avLst/>
              <a:gdLst>
                <a:gd name="T0" fmla="*/ 0 w 228"/>
                <a:gd name="T1" fmla="*/ 144 h 198"/>
                <a:gd name="T2" fmla="*/ 186 w 228"/>
                <a:gd name="T3" fmla="*/ 0 h 198"/>
                <a:gd name="T4" fmla="*/ 228 w 228"/>
                <a:gd name="T5" fmla="*/ 54 h 198"/>
                <a:gd name="T6" fmla="*/ 42 w 228"/>
                <a:gd name="T7" fmla="*/ 198 h 198"/>
                <a:gd name="T8" fmla="*/ 0 w 228"/>
                <a:gd name="T9" fmla="*/ 14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98">
                  <a:moveTo>
                    <a:pt x="0" y="144"/>
                  </a:moveTo>
                  <a:lnTo>
                    <a:pt x="186" y="0"/>
                  </a:lnTo>
                  <a:lnTo>
                    <a:pt x="228" y="54"/>
                  </a:lnTo>
                  <a:lnTo>
                    <a:pt x="42" y="19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2" name="Freeform 106"/>
            <p:cNvSpPr>
              <a:spLocks/>
            </p:cNvSpPr>
            <p:nvPr/>
          </p:nvSpPr>
          <p:spPr bwMode="auto">
            <a:xfrm>
              <a:off x="15913100" y="-4506913"/>
              <a:ext cx="3556000" cy="3019425"/>
            </a:xfrm>
            <a:custGeom>
              <a:avLst/>
              <a:gdLst>
                <a:gd name="T0" fmla="*/ 1396 w 2240"/>
                <a:gd name="T1" fmla="*/ 1258 h 1902"/>
                <a:gd name="T2" fmla="*/ 600 w 2240"/>
                <a:gd name="T3" fmla="*/ 1874 h 1902"/>
                <a:gd name="T4" fmla="*/ 600 w 2240"/>
                <a:gd name="T5" fmla="*/ 1874 h 1902"/>
                <a:gd name="T6" fmla="*/ 588 w 2240"/>
                <a:gd name="T7" fmla="*/ 1882 h 1902"/>
                <a:gd name="T8" fmla="*/ 576 w 2240"/>
                <a:gd name="T9" fmla="*/ 1888 h 1902"/>
                <a:gd name="T10" fmla="*/ 562 w 2240"/>
                <a:gd name="T11" fmla="*/ 1894 h 1902"/>
                <a:gd name="T12" fmla="*/ 550 w 2240"/>
                <a:gd name="T13" fmla="*/ 1898 h 1902"/>
                <a:gd name="T14" fmla="*/ 538 w 2240"/>
                <a:gd name="T15" fmla="*/ 1900 h 1902"/>
                <a:gd name="T16" fmla="*/ 526 w 2240"/>
                <a:gd name="T17" fmla="*/ 1902 h 1902"/>
                <a:gd name="T18" fmla="*/ 516 w 2240"/>
                <a:gd name="T19" fmla="*/ 1900 h 1902"/>
                <a:gd name="T20" fmla="*/ 506 w 2240"/>
                <a:gd name="T21" fmla="*/ 1898 h 1902"/>
                <a:gd name="T22" fmla="*/ 506 w 2240"/>
                <a:gd name="T23" fmla="*/ 1898 h 1902"/>
                <a:gd name="T24" fmla="*/ 274 w 2240"/>
                <a:gd name="T25" fmla="*/ 1784 h 1902"/>
                <a:gd name="T26" fmla="*/ 274 w 2240"/>
                <a:gd name="T27" fmla="*/ 1784 h 1902"/>
                <a:gd name="T28" fmla="*/ 14 w 2240"/>
                <a:gd name="T29" fmla="*/ 1660 h 1902"/>
                <a:gd name="T30" fmla="*/ 14 w 2240"/>
                <a:gd name="T31" fmla="*/ 1660 h 1902"/>
                <a:gd name="T32" fmla="*/ 6 w 2240"/>
                <a:gd name="T33" fmla="*/ 1654 h 1902"/>
                <a:gd name="T34" fmla="*/ 2 w 2240"/>
                <a:gd name="T35" fmla="*/ 1646 h 1902"/>
                <a:gd name="T36" fmla="*/ 0 w 2240"/>
                <a:gd name="T37" fmla="*/ 1638 h 1902"/>
                <a:gd name="T38" fmla="*/ 0 w 2240"/>
                <a:gd name="T39" fmla="*/ 1628 h 1902"/>
                <a:gd name="T40" fmla="*/ 4 w 2240"/>
                <a:gd name="T41" fmla="*/ 1618 h 1902"/>
                <a:gd name="T42" fmla="*/ 10 w 2240"/>
                <a:gd name="T43" fmla="*/ 1608 h 1902"/>
                <a:gd name="T44" fmla="*/ 18 w 2240"/>
                <a:gd name="T45" fmla="*/ 1598 h 1902"/>
                <a:gd name="T46" fmla="*/ 30 w 2240"/>
                <a:gd name="T47" fmla="*/ 1588 h 1902"/>
                <a:gd name="T48" fmla="*/ 30 w 2240"/>
                <a:gd name="T49" fmla="*/ 1588 h 1902"/>
                <a:gd name="T50" fmla="*/ 932 w 2240"/>
                <a:gd name="T51" fmla="*/ 890 h 1902"/>
                <a:gd name="T52" fmla="*/ 1044 w 2240"/>
                <a:gd name="T53" fmla="*/ 802 h 1902"/>
                <a:gd name="T54" fmla="*/ 1156 w 2240"/>
                <a:gd name="T55" fmla="*/ 716 h 1902"/>
                <a:gd name="T56" fmla="*/ 1156 w 2240"/>
                <a:gd name="T57" fmla="*/ 716 h 1902"/>
                <a:gd name="T58" fmla="*/ 2058 w 2240"/>
                <a:gd name="T59" fmla="*/ 18 h 1902"/>
                <a:gd name="T60" fmla="*/ 2058 w 2240"/>
                <a:gd name="T61" fmla="*/ 18 h 1902"/>
                <a:gd name="T62" fmla="*/ 2072 w 2240"/>
                <a:gd name="T63" fmla="*/ 10 h 1902"/>
                <a:gd name="T64" fmla="*/ 2084 w 2240"/>
                <a:gd name="T65" fmla="*/ 4 h 1902"/>
                <a:gd name="T66" fmla="*/ 2094 w 2240"/>
                <a:gd name="T67" fmla="*/ 0 h 1902"/>
                <a:gd name="T68" fmla="*/ 2106 w 2240"/>
                <a:gd name="T69" fmla="*/ 0 h 1902"/>
                <a:gd name="T70" fmla="*/ 2114 w 2240"/>
                <a:gd name="T71" fmla="*/ 0 h 1902"/>
                <a:gd name="T72" fmla="*/ 2122 w 2240"/>
                <a:gd name="T73" fmla="*/ 6 h 1902"/>
                <a:gd name="T74" fmla="*/ 2128 w 2240"/>
                <a:gd name="T75" fmla="*/ 12 h 1902"/>
                <a:gd name="T76" fmla="*/ 2132 w 2240"/>
                <a:gd name="T77" fmla="*/ 22 h 1902"/>
                <a:gd name="T78" fmla="*/ 2132 w 2240"/>
                <a:gd name="T79" fmla="*/ 22 h 1902"/>
                <a:gd name="T80" fmla="*/ 2188 w 2240"/>
                <a:gd name="T81" fmla="*/ 304 h 1902"/>
                <a:gd name="T82" fmla="*/ 2188 w 2240"/>
                <a:gd name="T83" fmla="*/ 304 h 1902"/>
                <a:gd name="T84" fmla="*/ 2238 w 2240"/>
                <a:gd name="T85" fmla="*/ 558 h 1902"/>
                <a:gd name="T86" fmla="*/ 2238 w 2240"/>
                <a:gd name="T87" fmla="*/ 558 h 1902"/>
                <a:gd name="T88" fmla="*/ 2240 w 2240"/>
                <a:gd name="T89" fmla="*/ 566 h 1902"/>
                <a:gd name="T90" fmla="*/ 2238 w 2240"/>
                <a:gd name="T91" fmla="*/ 576 h 1902"/>
                <a:gd name="T92" fmla="*/ 2234 w 2240"/>
                <a:gd name="T93" fmla="*/ 588 h 1902"/>
                <a:gd name="T94" fmla="*/ 2228 w 2240"/>
                <a:gd name="T95" fmla="*/ 600 h 1902"/>
                <a:gd name="T96" fmla="*/ 2220 w 2240"/>
                <a:gd name="T97" fmla="*/ 610 h 1902"/>
                <a:gd name="T98" fmla="*/ 2212 w 2240"/>
                <a:gd name="T99" fmla="*/ 622 h 1902"/>
                <a:gd name="T100" fmla="*/ 2202 w 2240"/>
                <a:gd name="T101" fmla="*/ 632 h 1902"/>
                <a:gd name="T102" fmla="*/ 2192 w 2240"/>
                <a:gd name="T103" fmla="*/ 642 h 1902"/>
                <a:gd name="T104" fmla="*/ 1396 w 2240"/>
                <a:gd name="T105" fmla="*/ 1258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0" h="1902">
                  <a:moveTo>
                    <a:pt x="1396" y="1258"/>
                  </a:moveTo>
                  <a:lnTo>
                    <a:pt x="600" y="1874"/>
                  </a:lnTo>
                  <a:lnTo>
                    <a:pt x="600" y="1874"/>
                  </a:lnTo>
                  <a:lnTo>
                    <a:pt x="588" y="1882"/>
                  </a:lnTo>
                  <a:lnTo>
                    <a:pt x="576" y="1888"/>
                  </a:lnTo>
                  <a:lnTo>
                    <a:pt x="562" y="1894"/>
                  </a:lnTo>
                  <a:lnTo>
                    <a:pt x="550" y="1898"/>
                  </a:lnTo>
                  <a:lnTo>
                    <a:pt x="538" y="1900"/>
                  </a:lnTo>
                  <a:lnTo>
                    <a:pt x="526" y="1902"/>
                  </a:lnTo>
                  <a:lnTo>
                    <a:pt x="516" y="1900"/>
                  </a:lnTo>
                  <a:lnTo>
                    <a:pt x="506" y="1898"/>
                  </a:lnTo>
                  <a:lnTo>
                    <a:pt x="506" y="1898"/>
                  </a:lnTo>
                  <a:lnTo>
                    <a:pt x="274" y="1784"/>
                  </a:lnTo>
                  <a:lnTo>
                    <a:pt x="274" y="1784"/>
                  </a:lnTo>
                  <a:lnTo>
                    <a:pt x="14" y="1660"/>
                  </a:lnTo>
                  <a:lnTo>
                    <a:pt x="14" y="1660"/>
                  </a:lnTo>
                  <a:lnTo>
                    <a:pt x="6" y="1654"/>
                  </a:lnTo>
                  <a:lnTo>
                    <a:pt x="2" y="1646"/>
                  </a:lnTo>
                  <a:lnTo>
                    <a:pt x="0" y="1638"/>
                  </a:lnTo>
                  <a:lnTo>
                    <a:pt x="0" y="1628"/>
                  </a:lnTo>
                  <a:lnTo>
                    <a:pt x="4" y="1618"/>
                  </a:lnTo>
                  <a:lnTo>
                    <a:pt x="10" y="1608"/>
                  </a:lnTo>
                  <a:lnTo>
                    <a:pt x="18" y="1598"/>
                  </a:lnTo>
                  <a:lnTo>
                    <a:pt x="30" y="1588"/>
                  </a:lnTo>
                  <a:lnTo>
                    <a:pt x="30" y="1588"/>
                  </a:lnTo>
                  <a:lnTo>
                    <a:pt x="932" y="890"/>
                  </a:lnTo>
                  <a:lnTo>
                    <a:pt x="1044" y="802"/>
                  </a:lnTo>
                  <a:lnTo>
                    <a:pt x="1156" y="716"/>
                  </a:lnTo>
                  <a:lnTo>
                    <a:pt x="1156" y="716"/>
                  </a:lnTo>
                  <a:lnTo>
                    <a:pt x="2058" y="18"/>
                  </a:lnTo>
                  <a:lnTo>
                    <a:pt x="2058" y="18"/>
                  </a:lnTo>
                  <a:lnTo>
                    <a:pt x="2072" y="10"/>
                  </a:lnTo>
                  <a:lnTo>
                    <a:pt x="2084" y="4"/>
                  </a:lnTo>
                  <a:lnTo>
                    <a:pt x="2094" y="0"/>
                  </a:lnTo>
                  <a:lnTo>
                    <a:pt x="2106" y="0"/>
                  </a:lnTo>
                  <a:lnTo>
                    <a:pt x="2114" y="0"/>
                  </a:lnTo>
                  <a:lnTo>
                    <a:pt x="2122" y="6"/>
                  </a:lnTo>
                  <a:lnTo>
                    <a:pt x="2128" y="12"/>
                  </a:lnTo>
                  <a:lnTo>
                    <a:pt x="2132" y="22"/>
                  </a:lnTo>
                  <a:lnTo>
                    <a:pt x="2132" y="22"/>
                  </a:lnTo>
                  <a:lnTo>
                    <a:pt x="2188" y="304"/>
                  </a:lnTo>
                  <a:lnTo>
                    <a:pt x="2188" y="304"/>
                  </a:lnTo>
                  <a:lnTo>
                    <a:pt x="2238" y="558"/>
                  </a:lnTo>
                  <a:lnTo>
                    <a:pt x="2238" y="558"/>
                  </a:lnTo>
                  <a:lnTo>
                    <a:pt x="2240" y="566"/>
                  </a:lnTo>
                  <a:lnTo>
                    <a:pt x="2238" y="576"/>
                  </a:lnTo>
                  <a:lnTo>
                    <a:pt x="2234" y="588"/>
                  </a:lnTo>
                  <a:lnTo>
                    <a:pt x="2228" y="600"/>
                  </a:lnTo>
                  <a:lnTo>
                    <a:pt x="2220" y="610"/>
                  </a:lnTo>
                  <a:lnTo>
                    <a:pt x="2212" y="622"/>
                  </a:lnTo>
                  <a:lnTo>
                    <a:pt x="2202" y="632"/>
                  </a:lnTo>
                  <a:lnTo>
                    <a:pt x="2192" y="642"/>
                  </a:lnTo>
                  <a:lnTo>
                    <a:pt x="1396" y="1258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15894050" y="-4532313"/>
              <a:ext cx="3397250" cy="2651125"/>
            </a:xfrm>
            <a:custGeom>
              <a:avLst/>
              <a:gdLst>
                <a:gd name="T0" fmla="*/ 18 w 2140"/>
                <a:gd name="T1" fmla="*/ 1670 h 1670"/>
                <a:gd name="T2" fmla="*/ 18 w 2140"/>
                <a:gd name="T3" fmla="*/ 1670 h 1670"/>
                <a:gd name="T4" fmla="*/ 10 w 2140"/>
                <a:gd name="T5" fmla="*/ 1660 h 1670"/>
                <a:gd name="T6" fmla="*/ 4 w 2140"/>
                <a:gd name="T7" fmla="*/ 1648 h 1670"/>
                <a:gd name="T8" fmla="*/ 2 w 2140"/>
                <a:gd name="T9" fmla="*/ 1636 h 1670"/>
                <a:gd name="T10" fmla="*/ 0 w 2140"/>
                <a:gd name="T11" fmla="*/ 1624 h 1670"/>
                <a:gd name="T12" fmla="*/ 2 w 2140"/>
                <a:gd name="T13" fmla="*/ 1612 h 1670"/>
                <a:gd name="T14" fmla="*/ 8 w 2140"/>
                <a:gd name="T15" fmla="*/ 1602 h 1670"/>
                <a:gd name="T16" fmla="*/ 14 w 2140"/>
                <a:gd name="T17" fmla="*/ 1592 h 1670"/>
                <a:gd name="T18" fmla="*/ 24 w 2140"/>
                <a:gd name="T19" fmla="*/ 1582 h 1670"/>
                <a:gd name="T20" fmla="*/ 24 w 2140"/>
                <a:gd name="T21" fmla="*/ 1582 h 1670"/>
                <a:gd name="T22" fmla="*/ 926 w 2140"/>
                <a:gd name="T23" fmla="*/ 884 h 1670"/>
                <a:gd name="T24" fmla="*/ 1038 w 2140"/>
                <a:gd name="T25" fmla="*/ 798 h 1670"/>
                <a:gd name="T26" fmla="*/ 1152 w 2140"/>
                <a:gd name="T27" fmla="*/ 710 h 1670"/>
                <a:gd name="T28" fmla="*/ 1152 w 2140"/>
                <a:gd name="T29" fmla="*/ 710 h 1670"/>
                <a:gd name="T30" fmla="*/ 2052 w 2140"/>
                <a:gd name="T31" fmla="*/ 12 h 1670"/>
                <a:gd name="T32" fmla="*/ 2052 w 2140"/>
                <a:gd name="T33" fmla="*/ 12 h 1670"/>
                <a:gd name="T34" fmla="*/ 2064 w 2140"/>
                <a:gd name="T35" fmla="*/ 6 h 1670"/>
                <a:gd name="T36" fmla="*/ 2076 w 2140"/>
                <a:gd name="T37" fmla="*/ 0 h 1670"/>
                <a:gd name="T38" fmla="*/ 2088 w 2140"/>
                <a:gd name="T39" fmla="*/ 0 h 1670"/>
                <a:gd name="T40" fmla="*/ 2100 w 2140"/>
                <a:gd name="T41" fmla="*/ 0 h 1670"/>
                <a:gd name="T42" fmla="*/ 2112 w 2140"/>
                <a:gd name="T43" fmla="*/ 4 h 1670"/>
                <a:gd name="T44" fmla="*/ 2122 w 2140"/>
                <a:gd name="T45" fmla="*/ 10 h 1670"/>
                <a:gd name="T46" fmla="*/ 2132 w 2140"/>
                <a:gd name="T47" fmla="*/ 18 h 1670"/>
                <a:gd name="T48" fmla="*/ 2140 w 2140"/>
                <a:gd name="T49" fmla="*/ 28 h 1670"/>
                <a:gd name="T50" fmla="*/ 2140 w 2140"/>
                <a:gd name="T51" fmla="*/ 28 h 1670"/>
                <a:gd name="T52" fmla="*/ 2134 w 2140"/>
                <a:gd name="T53" fmla="*/ 26 h 1670"/>
                <a:gd name="T54" fmla="*/ 2134 w 2140"/>
                <a:gd name="T55" fmla="*/ 26 h 1670"/>
                <a:gd name="T56" fmla="*/ 2108 w 2140"/>
                <a:gd name="T57" fmla="*/ 44 h 1670"/>
                <a:gd name="T58" fmla="*/ 2040 w 2140"/>
                <a:gd name="T59" fmla="*/ 96 h 1670"/>
                <a:gd name="T60" fmla="*/ 1800 w 2140"/>
                <a:gd name="T61" fmla="*/ 278 h 1670"/>
                <a:gd name="T62" fmla="*/ 1070 w 2140"/>
                <a:gd name="T63" fmla="*/ 838 h 1670"/>
                <a:gd name="T64" fmla="*/ 1070 w 2140"/>
                <a:gd name="T65" fmla="*/ 838 h 1670"/>
                <a:gd name="T66" fmla="*/ 346 w 2140"/>
                <a:gd name="T67" fmla="*/ 1404 h 1670"/>
                <a:gd name="T68" fmla="*/ 108 w 2140"/>
                <a:gd name="T69" fmla="*/ 1590 h 1670"/>
                <a:gd name="T70" fmla="*/ 42 w 2140"/>
                <a:gd name="T71" fmla="*/ 1642 h 1670"/>
                <a:gd name="T72" fmla="*/ 18 w 2140"/>
                <a:gd name="T73" fmla="*/ 1664 h 1670"/>
                <a:gd name="T74" fmla="*/ 18 w 2140"/>
                <a:gd name="T75" fmla="*/ 1664 h 1670"/>
                <a:gd name="T76" fmla="*/ 18 w 2140"/>
                <a:gd name="T77" fmla="*/ 1670 h 1670"/>
                <a:gd name="T78" fmla="*/ 18 w 2140"/>
                <a:gd name="T79" fmla="*/ 167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0" h="1670">
                  <a:moveTo>
                    <a:pt x="18" y="1670"/>
                  </a:moveTo>
                  <a:lnTo>
                    <a:pt x="18" y="1670"/>
                  </a:lnTo>
                  <a:lnTo>
                    <a:pt x="10" y="1660"/>
                  </a:lnTo>
                  <a:lnTo>
                    <a:pt x="4" y="1648"/>
                  </a:lnTo>
                  <a:lnTo>
                    <a:pt x="2" y="1636"/>
                  </a:lnTo>
                  <a:lnTo>
                    <a:pt x="0" y="1624"/>
                  </a:lnTo>
                  <a:lnTo>
                    <a:pt x="2" y="1612"/>
                  </a:lnTo>
                  <a:lnTo>
                    <a:pt x="8" y="1602"/>
                  </a:lnTo>
                  <a:lnTo>
                    <a:pt x="14" y="1592"/>
                  </a:lnTo>
                  <a:lnTo>
                    <a:pt x="24" y="1582"/>
                  </a:lnTo>
                  <a:lnTo>
                    <a:pt x="24" y="1582"/>
                  </a:lnTo>
                  <a:lnTo>
                    <a:pt x="926" y="884"/>
                  </a:lnTo>
                  <a:lnTo>
                    <a:pt x="1038" y="798"/>
                  </a:lnTo>
                  <a:lnTo>
                    <a:pt x="1152" y="710"/>
                  </a:lnTo>
                  <a:lnTo>
                    <a:pt x="1152" y="710"/>
                  </a:lnTo>
                  <a:lnTo>
                    <a:pt x="2052" y="12"/>
                  </a:lnTo>
                  <a:lnTo>
                    <a:pt x="2052" y="12"/>
                  </a:lnTo>
                  <a:lnTo>
                    <a:pt x="2064" y="6"/>
                  </a:lnTo>
                  <a:lnTo>
                    <a:pt x="2076" y="0"/>
                  </a:lnTo>
                  <a:lnTo>
                    <a:pt x="2088" y="0"/>
                  </a:lnTo>
                  <a:lnTo>
                    <a:pt x="2100" y="0"/>
                  </a:lnTo>
                  <a:lnTo>
                    <a:pt x="2112" y="4"/>
                  </a:lnTo>
                  <a:lnTo>
                    <a:pt x="2122" y="10"/>
                  </a:lnTo>
                  <a:lnTo>
                    <a:pt x="2132" y="18"/>
                  </a:lnTo>
                  <a:lnTo>
                    <a:pt x="2140" y="28"/>
                  </a:lnTo>
                  <a:lnTo>
                    <a:pt x="2140" y="28"/>
                  </a:lnTo>
                  <a:lnTo>
                    <a:pt x="2134" y="26"/>
                  </a:lnTo>
                  <a:lnTo>
                    <a:pt x="2134" y="26"/>
                  </a:lnTo>
                  <a:lnTo>
                    <a:pt x="2108" y="44"/>
                  </a:lnTo>
                  <a:lnTo>
                    <a:pt x="2040" y="96"/>
                  </a:lnTo>
                  <a:lnTo>
                    <a:pt x="1800" y="278"/>
                  </a:lnTo>
                  <a:lnTo>
                    <a:pt x="1070" y="838"/>
                  </a:lnTo>
                  <a:lnTo>
                    <a:pt x="1070" y="838"/>
                  </a:lnTo>
                  <a:lnTo>
                    <a:pt x="346" y="1404"/>
                  </a:lnTo>
                  <a:lnTo>
                    <a:pt x="108" y="1590"/>
                  </a:lnTo>
                  <a:lnTo>
                    <a:pt x="42" y="1642"/>
                  </a:lnTo>
                  <a:lnTo>
                    <a:pt x="18" y="1664"/>
                  </a:lnTo>
                  <a:lnTo>
                    <a:pt x="18" y="1664"/>
                  </a:lnTo>
                  <a:lnTo>
                    <a:pt x="18" y="1670"/>
                  </a:lnTo>
                  <a:lnTo>
                    <a:pt x="18" y="167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16125825" y="-4306888"/>
              <a:ext cx="3251200" cy="2746375"/>
            </a:xfrm>
            <a:custGeom>
              <a:avLst/>
              <a:gdLst>
                <a:gd name="T0" fmla="*/ 0 w 2048"/>
                <a:gd name="T1" fmla="*/ 1492 h 1730"/>
                <a:gd name="T2" fmla="*/ 0 w 2048"/>
                <a:gd name="T3" fmla="*/ 1492 h 1730"/>
                <a:gd name="T4" fmla="*/ 964 w 2048"/>
                <a:gd name="T5" fmla="*/ 748 h 1730"/>
                <a:gd name="T6" fmla="*/ 964 w 2048"/>
                <a:gd name="T7" fmla="*/ 748 h 1730"/>
                <a:gd name="T8" fmla="*/ 1928 w 2048"/>
                <a:gd name="T9" fmla="*/ 0 h 1730"/>
                <a:gd name="T10" fmla="*/ 1928 w 2048"/>
                <a:gd name="T11" fmla="*/ 0 h 1730"/>
                <a:gd name="T12" fmla="*/ 1994 w 2048"/>
                <a:gd name="T13" fmla="*/ 260 h 1730"/>
                <a:gd name="T14" fmla="*/ 1994 w 2048"/>
                <a:gd name="T15" fmla="*/ 260 h 1730"/>
                <a:gd name="T16" fmla="*/ 2048 w 2048"/>
                <a:gd name="T17" fmla="*/ 478 h 1730"/>
                <a:gd name="T18" fmla="*/ 2048 w 2048"/>
                <a:gd name="T19" fmla="*/ 478 h 1730"/>
                <a:gd name="T20" fmla="*/ 1240 w 2048"/>
                <a:gd name="T21" fmla="*/ 1104 h 1730"/>
                <a:gd name="T22" fmla="*/ 1240 w 2048"/>
                <a:gd name="T23" fmla="*/ 1104 h 1730"/>
                <a:gd name="T24" fmla="*/ 432 w 2048"/>
                <a:gd name="T25" fmla="*/ 1730 h 1730"/>
                <a:gd name="T26" fmla="*/ 432 w 2048"/>
                <a:gd name="T27" fmla="*/ 1730 h 1730"/>
                <a:gd name="T28" fmla="*/ 234 w 2048"/>
                <a:gd name="T29" fmla="*/ 1622 h 1730"/>
                <a:gd name="T30" fmla="*/ 234 w 2048"/>
                <a:gd name="T31" fmla="*/ 1622 h 1730"/>
                <a:gd name="T32" fmla="*/ 0 w 2048"/>
                <a:gd name="T33" fmla="*/ 1492 h 1730"/>
                <a:gd name="T34" fmla="*/ 0 w 2048"/>
                <a:gd name="T35" fmla="*/ 1492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8" h="1730">
                  <a:moveTo>
                    <a:pt x="0" y="1492"/>
                  </a:moveTo>
                  <a:lnTo>
                    <a:pt x="0" y="1492"/>
                  </a:lnTo>
                  <a:lnTo>
                    <a:pt x="964" y="748"/>
                  </a:lnTo>
                  <a:lnTo>
                    <a:pt x="964" y="748"/>
                  </a:lnTo>
                  <a:lnTo>
                    <a:pt x="1928" y="0"/>
                  </a:lnTo>
                  <a:lnTo>
                    <a:pt x="1928" y="0"/>
                  </a:lnTo>
                  <a:lnTo>
                    <a:pt x="1994" y="260"/>
                  </a:lnTo>
                  <a:lnTo>
                    <a:pt x="1994" y="260"/>
                  </a:lnTo>
                  <a:lnTo>
                    <a:pt x="2048" y="478"/>
                  </a:lnTo>
                  <a:lnTo>
                    <a:pt x="2048" y="478"/>
                  </a:lnTo>
                  <a:lnTo>
                    <a:pt x="1240" y="1104"/>
                  </a:lnTo>
                  <a:lnTo>
                    <a:pt x="1240" y="1104"/>
                  </a:lnTo>
                  <a:lnTo>
                    <a:pt x="432" y="1730"/>
                  </a:lnTo>
                  <a:lnTo>
                    <a:pt x="432" y="1730"/>
                  </a:lnTo>
                  <a:lnTo>
                    <a:pt x="234" y="1622"/>
                  </a:lnTo>
                  <a:lnTo>
                    <a:pt x="234" y="1622"/>
                  </a:lnTo>
                  <a:lnTo>
                    <a:pt x="0" y="1492"/>
                  </a:lnTo>
                  <a:lnTo>
                    <a:pt x="0" y="14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5" name="Freeform 109"/>
            <p:cNvSpPr>
              <a:spLocks/>
            </p:cNvSpPr>
            <p:nvPr/>
          </p:nvSpPr>
          <p:spPr bwMode="auto">
            <a:xfrm>
              <a:off x="16125825" y="-4306888"/>
              <a:ext cx="3086100" cy="2419350"/>
            </a:xfrm>
            <a:custGeom>
              <a:avLst/>
              <a:gdLst>
                <a:gd name="T0" fmla="*/ 0 w 1944"/>
                <a:gd name="T1" fmla="*/ 1492 h 1524"/>
                <a:gd name="T2" fmla="*/ 0 w 1944"/>
                <a:gd name="T3" fmla="*/ 1492 h 1524"/>
                <a:gd name="T4" fmla="*/ 964 w 1944"/>
                <a:gd name="T5" fmla="*/ 748 h 1524"/>
                <a:gd name="T6" fmla="*/ 964 w 1944"/>
                <a:gd name="T7" fmla="*/ 748 h 1524"/>
                <a:gd name="T8" fmla="*/ 1928 w 1944"/>
                <a:gd name="T9" fmla="*/ 0 h 1524"/>
                <a:gd name="T10" fmla="*/ 1928 w 1944"/>
                <a:gd name="T11" fmla="*/ 0 h 1524"/>
                <a:gd name="T12" fmla="*/ 1944 w 1944"/>
                <a:gd name="T13" fmla="*/ 62 h 1524"/>
                <a:gd name="T14" fmla="*/ 1944 w 1944"/>
                <a:gd name="T15" fmla="*/ 62 h 1524"/>
                <a:gd name="T16" fmla="*/ 1000 w 1944"/>
                <a:gd name="T17" fmla="*/ 794 h 1524"/>
                <a:gd name="T18" fmla="*/ 1000 w 1944"/>
                <a:gd name="T19" fmla="*/ 794 h 1524"/>
                <a:gd name="T20" fmla="*/ 56 w 1944"/>
                <a:gd name="T21" fmla="*/ 1524 h 1524"/>
                <a:gd name="T22" fmla="*/ 56 w 1944"/>
                <a:gd name="T23" fmla="*/ 1524 h 1524"/>
                <a:gd name="T24" fmla="*/ 0 w 1944"/>
                <a:gd name="T25" fmla="*/ 1492 h 1524"/>
                <a:gd name="T26" fmla="*/ 0 w 1944"/>
                <a:gd name="T27" fmla="*/ 149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4" h="1524">
                  <a:moveTo>
                    <a:pt x="0" y="1492"/>
                  </a:moveTo>
                  <a:lnTo>
                    <a:pt x="0" y="1492"/>
                  </a:lnTo>
                  <a:lnTo>
                    <a:pt x="964" y="748"/>
                  </a:lnTo>
                  <a:lnTo>
                    <a:pt x="964" y="748"/>
                  </a:lnTo>
                  <a:lnTo>
                    <a:pt x="1928" y="0"/>
                  </a:lnTo>
                  <a:lnTo>
                    <a:pt x="1928" y="0"/>
                  </a:lnTo>
                  <a:lnTo>
                    <a:pt x="1944" y="62"/>
                  </a:lnTo>
                  <a:lnTo>
                    <a:pt x="1944" y="62"/>
                  </a:lnTo>
                  <a:lnTo>
                    <a:pt x="1000" y="794"/>
                  </a:lnTo>
                  <a:lnTo>
                    <a:pt x="1000" y="794"/>
                  </a:lnTo>
                  <a:lnTo>
                    <a:pt x="56" y="1524"/>
                  </a:lnTo>
                  <a:lnTo>
                    <a:pt x="56" y="1524"/>
                  </a:lnTo>
                  <a:lnTo>
                    <a:pt x="0" y="1492"/>
                  </a:lnTo>
                  <a:lnTo>
                    <a:pt x="0" y="1492"/>
                  </a:lnTo>
                  <a:close/>
                </a:path>
              </a:pathLst>
            </a:custGeom>
            <a:solidFill>
              <a:srgbClr val="56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6" name="Freeform 110"/>
            <p:cNvSpPr>
              <a:spLocks/>
            </p:cNvSpPr>
            <p:nvPr/>
          </p:nvSpPr>
          <p:spPr bwMode="auto">
            <a:xfrm>
              <a:off x="17551400" y="-4113213"/>
              <a:ext cx="1444625" cy="1136650"/>
            </a:xfrm>
            <a:custGeom>
              <a:avLst/>
              <a:gdLst>
                <a:gd name="T0" fmla="*/ 0 w 910"/>
                <a:gd name="T1" fmla="*/ 696 h 716"/>
                <a:gd name="T2" fmla="*/ 0 w 910"/>
                <a:gd name="T3" fmla="*/ 696 h 716"/>
                <a:gd name="T4" fmla="*/ 450 w 910"/>
                <a:gd name="T5" fmla="*/ 348 h 716"/>
                <a:gd name="T6" fmla="*/ 450 w 910"/>
                <a:gd name="T7" fmla="*/ 348 h 716"/>
                <a:gd name="T8" fmla="*/ 902 w 910"/>
                <a:gd name="T9" fmla="*/ 0 h 716"/>
                <a:gd name="T10" fmla="*/ 902 w 910"/>
                <a:gd name="T11" fmla="*/ 0 h 716"/>
                <a:gd name="T12" fmla="*/ 910 w 910"/>
                <a:gd name="T13" fmla="*/ 26 h 716"/>
                <a:gd name="T14" fmla="*/ 910 w 910"/>
                <a:gd name="T15" fmla="*/ 26 h 716"/>
                <a:gd name="T16" fmla="*/ 464 w 910"/>
                <a:gd name="T17" fmla="*/ 372 h 716"/>
                <a:gd name="T18" fmla="*/ 464 w 910"/>
                <a:gd name="T19" fmla="*/ 372 h 716"/>
                <a:gd name="T20" fmla="*/ 18 w 910"/>
                <a:gd name="T21" fmla="*/ 716 h 716"/>
                <a:gd name="T22" fmla="*/ 18 w 910"/>
                <a:gd name="T23" fmla="*/ 716 h 716"/>
                <a:gd name="T24" fmla="*/ 0 w 910"/>
                <a:gd name="T25" fmla="*/ 696 h 716"/>
                <a:gd name="T26" fmla="*/ 0 w 910"/>
                <a:gd name="T27" fmla="*/ 69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0" h="716">
                  <a:moveTo>
                    <a:pt x="0" y="696"/>
                  </a:moveTo>
                  <a:lnTo>
                    <a:pt x="0" y="696"/>
                  </a:lnTo>
                  <a:lnTo>
                    <a:pt x="450" y="348"/>
                  </a:lnTo>
                  <a:lnTo>
                    <a:pt x="450" y="348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910" y="26"/>
                  </a:lnTo>
                  <a:lnTo>
                    <a:pt x="910" y="26"/>
                  </a:lnTo>
                  <a:lnTo>
                    <a:pt x="464" y="372"/>
                  </a:lnTo>
                  <a:lnTo>
                    <a:pt x="464" y="372"/>
                  </a:lnTo>
                  <a:lnTo>
                    <a:pt x="18" y="716"/>
                  </a:lnTo>
                  <a:lnTo>
                    <a:pt x="18" y="716"/>
                  </a:lnTo>
                  <a:lnTo>
                    <a:pt x="0" y="696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16240125" y="-2122487"/>
              <a:ext cx="247650" cy="187325"/>
            </a:xfrm>
            <a:custGeom>
              <a:avLst/>
              <a:gdLst>
                <a:gd name="T0" fmla="*/ 0 w 156"/>
                <a:gd name="T1" fmla="*/ 110 h 118"/>
                <a:gd name="T2" fmla="*/ 0 w 156"/>
                <a:gd name="T3" fmla="*/ 110 h 118"/>
                <a:gd name="T4" fmla="*/ 142 w 156"/>
                <a:gd name="T5" fmla="*/ 0 h 118"/>
                <a:gd name="T6" fmla="*/ 142 w 156"/>
                <a:gd name="T7" fmla="*/ 0 h 118"/>
                <a:gd name="T8" fmla="*/ 156 w 156"/>
                <a:gd name="T9" fmla="*/ 10 h 118"/>
                <a:gd name="T10" fmla="*/ 156 w 156"/>
                <a:gd name="T11" fmla="*/ 10 h 118"/>
                <a:gd name="T12" fmla="*/ 14 w 156"/>
                <a:gd name="T13" fmla="*/ 118 h 118"/>
                <a:gd name="T14" fmla="*/ 14 w 156"/>
                <a:gd name="T15" fmla="*/ 118 h 118"/>
                <a:gd name="T16" fmla="*/ 0 w 156"/>
                <a:gd name="T17" fmla="*/ 110 h 118"/>
                <a:gd name="T18" fmla="*/ 0 w 156"/>
                <a:gd name="T19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18">
                  <a:moveTo>
                    <a:pt x="0" y="110"/>
                  </a:moveTo>
                  <a:lnTo>
                    <a:pt x="0" y="11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8" name="Freeform 112"/>
            <p:cNvSpPr>
              <a:spLocks/>
            </p:cNvSpPr>
            <p:nvPr/>
          </p:nvSpPr>
          <p:spPr bwMode="auto">
            <a:xfrm>
              <a:off x="16481425" y="-2309812"/>
              <a:ext cx="247650" cy="187325"/>
            </a:xfrm>
            <a:custGeom>
              <a:avLst/>
              <a:gdLst>
                <a:gd name="T0" fmla="*/ 0 w 156"/>
                <a:gd name="T1" fmla="*/ 110 h 118"/>
                <a:gd name="T2" fmla="*/ 0 w 156"/>
                <a:gd name="T3" fmla="*/ 110 h 118"/>
                <a:gd name="T4" fmla="*/ 142 w 156"/>
                <a:gd name="T5" fmla="*/ 0 h 118"/>
                <a:gd name="T6" fmla="*/ 142 w 156"/>
                <a:gd name="T7" fmla="*/ 0 h 118"/>
                <a:gd name="T8" fmla="*/ 156 w 156"/>
                <a:gd name="T9" fmla="*/ 10 h 118"/>
                <a:gd name="T10" fmla="*/ 156 w 156"/>
                <a:gd name="T11" fmla="*/ 10 h 118"/>
                <a:gd name="T12" fmla="*/ 14 w 156"/>
                <a:gd name="T13" fmla="*/ 118 h 118"/>
                <a:gd name="T14" fmla="*/ 14 w 156"/>
                <a:gd name="T15" fmla="*/ 118 h 118"/>
                <a:gd name="T16" fmla="*/ 0 w 156"/>
                <a:gd name="T17" fmla="*/ 110 h 118"/>
                <a:gd name="T18" fmla="*/ 0 w 156"/>
                <a:gd name="T19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18">
                  <a:moveTo>
                    <a:pt x="0" y="110"/>
                  </a:moveTo>
                  <a:lnTo>
                    <a:pt x="0" y="11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113"/>
            <p:cNvSpPr>
              <a:spLocks/>
            </p:cNvSpPr>
            <p:nvPr/>
          </p:nvSpPr>
          <p:spPr bwMode="auto">
            <a:xfrm>
              <a:off x="16725900" y="-2497137"/>
              <a:ext cx="244475" cy="187325"/>
            </a:xfrm>
            <a:custGeom>
              <a:avLst/>
              <a:gdLst>
                <a:gd name="T0" fmla="*/ 0 w 154"/>
                <a:gd name="T1" fmla="*/ 108 h 118"/>
                <a:gd name="T2" fmla="*/ 0 w 154"/>
                <a:gd name="T3" fmla="*/ 108 h 118"/>
                <a:gd name="T4" fmla="*/ 142 w 154"/>
                <a:gd name="T5" fmla="*/ 0 h 118"/>
                <a:gd name="T6" fmla="*/ 142 w 154"/>
                <a:gd name="T7" fmla="*/ 0 h 118"/>
                <a:gd name="T8" fmla="*/ 154 w 154"/>
                <a:gd name="T9" fmla="*/ 10 h 118"/>
                <a:gd name="T10" fmla="*/ 154 w 154"/>
                <a:gd name="T11" fmla="*/ 10 h 118"/>
                <a:gd name="T12" fmla="*/ 14 w 154"/>
                <a:gd name="T13" fmla="*/ 118 h 118"/>
                <a:gd name="T14" fmla="*/ 14 w 154"/>
                <a:gd name="T15" fmla="*/ 118 h 118"/>
                <a:gd name="T16" fmla="*/ 0 w 154"/>
                <a:gd name="T17" fmla="*/ 108 h 118"/>
                <a:gd name="T18" fmla="*/ 0 w 154"/>
                <a:gd name="T1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18">
                  <a:moveTo>
                    <a:pt x="0" y="108"/>
                  </a:moveTo>
                  <a:lnTo>
                    <a:pt x="0" y="108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16967200" y="-2687637"/>
              <a:ext cx="244475" cy="190500"/>
            </a:xfrm>
            <a:custGeom>
              <a:avLst/>
              <a:gdLst>
                <a:gd name="T0" fmla="*/ 0 w 154"/>
                <a:gd name="T1" fmla="*/ 110 h 120"/>
                <a:gd name="T2" fmla="*/ 0 w 154"/>
                <a:gd name="T3" fmla="*/ 110 h 120"/>
                <a:gd name="T4" fmla="*/ 142 w 154"/>
                <a:gd name="T5" fmla="*/ 0 h 120"/>
                <a:gd name="T6" fmla="*/ 142 w 154"/>
                <a:gd name="T7" fmla="*/ 0 h 120"/>
                <a:gd name="T8" fmla="*/ 154 w 154"/>
                <a:gd name="T9" fmla="*/ 12 h 120"/>
                <a:gd name="T10" fmla="*/ 154 w 154"/>
                <a:gd name="T11" fmla="*/ 12 h 120"/>
                <a:gd name="T12" fmla="*/ 14 w 154"/>
                <a:gd name="T13" fmla="*/ 120 h 120"/>
                <a:gd name="T14" fmla="*/ 14 w 154"/>
                <a:gd name="T15" fmla="*/ 120 h 120"/>
                <a:gd name="T16" fmla="*/ 0 w 154"/>
                <a:gd name="T17" fmla="*/ 110 h 120"/>
                <a:gd name="T18" fmla="*/ 0 w 154"/>
                <a:gd name="T1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20">
                  <a:moveTo>
                    <a:pt x="0" y="110"/>
                  </a:moveTo>
                  <a:lnTo>
                    <a:pt x="0" y="11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4" y="120"/>
                  </a:lnTo>
                  <a:lnTo>
                    <a:pt x="14" y="12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16325850" y="-2278062"/>
              <a:ext cx="790575" cy="568325"/>
            </a:xfrm>
            <a:custGeom>
              <a:avLst/>
              <a:gdLst>
                <a:gd name="T0" fmla="*/ 0 w 498"/>
                <a:gd name="T1" fmla="*/ 222 h 358"/>
                <a:gd name="T2" fmla="*/ 0 w 498"/>
                <a:gd name="T3" fmla="*/ 222 h 358"/>
                <a:gd name="T4" fmla="*/ 288 w 498"/>
                <a:gd name="T5" fmla="*/ 0 h 358"/>
                <a:gd name="T6" fmla="*/ 288 w 498"/>
                <a:gd name="T7" fmla="*/ 0 h 358"/>
                <a:gd name="T8" fmla="*/ 398 w 498"/>
                <a:gd name="T9" fmla="*/ 82 h 358"/>
                <a:gd name="T10" fmla="*/ 398 w 498"/>
                <a:gd name="T11" fmla="*/ 82 h 358"/>
                <a:gd name="T12" fmla="*/ 498 w 498"/>
                <a:gd name="T13" fmla="*/ 156 h 358"/>
                <a:gd name="T14" fmla="*/ 498 w 498"/>
                <a:gd name="T15" fmla="*/ 156 h 358"/>
                <a:gd name="T16" fmla="*/ 238 w 498"/>
                <a:gd name="T17" fmla="*/ 358 h 358"/>
                <a:gd name="T18" fmla="*/ 238 w 498"/>
                <a:gd name="T19" fmla="*/ 358 h 358"/>
                <a:gd name="T20" fmla="*/ 124 w 498"/>
                <a:gd name="T21" fmla="*/ 292 h 358"/>
                <a:gd name="T22" fmla="*/ 124 w 498"/>
                <a:gd name="T23" fmla="*/ 292 h 358"/>
                <a:gd name="T24" fmla="*/ 0 w 498"/>
                <a:gd name="T25" fmla="*/ 222 h 358"/>
                <a:gd name="T26" fmla="*/ 0 w 498"/>
                <a:gd name="T27" fmla="*/ 22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358">
                  <a:moveTo>
                    <a:pt x="0" y="222"/>
                  </a:moveTo>
                  <a:lnTo>
                    <a:pt x="0" y="22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98" y="156"/>
                  </a:lnTo>
                  <a:lnTo>
                    <a:pt x="498" y="156"/>
                  </a:lnTo>
                  <a:lnTo>
                    <a:pt x="238" y="358"/>
                  </a:lnTo>
                  <a:lnTo>
                    <a:pt x="238" y="358"/>
                  </a:lnTo>
                  <a:lnTo>
                    <a:pt x="124" y="292"/>
                  </a:lnTo>
                  <a:lnTo>
                    <a:pt x="124" y="292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2" name="Freeform 116"/>
            <p:cNvSpPr>
              <a:spLocks/>
            </p:cNvSpPr>
            <p:nvPr/>
          </p:nvSpPr>
          <p:spPr bwMode="auto">
            <a:xfrm>
              <a:off x="16837025" y="-2722562"/>
              <a:ext cx="657225" cy="523875"/>
            </a:xfrm>
            <a:custGeom>
              <a:avLst/>
              <a:gdLst>
                <a:gd name="T0" fmla="*/ 0 w 414"/>
                <a:gd name="T1" fmla="*/ 254 h 330"/>
                <a:gd name="T2" fmla="*/ 0 w 414"/>
                <a:gd name="T3" fmla="*/ 254 h 330"/>
                <a:gd name="T4" fmla="*/ 328 w 414"/>
                <a:gd name="T5" fmla="*/ 0 h 330"/>
                <a:gd name="T6" fmla="*/ 328 w 414"/>
                <a:gd name="T7" fmla="*/ 0 h 330"/>
                <a:gd name="T8" fmla="*/ 372 w 414"/>
                <a:gd name="T9" fmla="*/ 44 h 330"/>
                <a:gd name="T10" fmla="*/ 372 w 414"/>
                <a:gd name="T11" fmla="*/ 44 h 330"/>
                <a:gd name="T12" fmla="*/ 414 w 414"/>
                <a:gd name="T13" fmla="*/ 88 h 330"/>
                <a:gd name="T14" fmla="*/ 414 w 414"/>
                <a:gd name="T15" fmla="*/ 88 h 330"/>
                <a:gd name="T16" fmla="*/ 100 w 414"/>
                <a:gd name="T17" fmla="*/ 330 h 330"/>
                <a:gd name="T18" fmla="*/ 100 w 414"/>
                <a:gd name="T19" fmla="*/ 330 h 330"/>
                <a:gd name="T20" fmla="*/ 50 w 414"/>
                <a:gd name="T21" fmla="*/ 292 h 330"/>
                <a:gd name="T22" fmla="*/ 50 w 414"/>
                <a:gd name="T23" fmla="*/ 292 h 330"/>
                <a:gd name="T24" fmla="*/ 0 w 414"/>
                <a:gd name="T25" fmla="*/ 254 h 330"/>
                <a:gd name="T26" fmla="*/ 0 w 414"/>
                <a:gd name="T27" fmla="*/ 25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330">
                  <a:moveTo>
                    <a:pt x="0" y="254"/>
                  </a:moveTo>
                  <a:lnTo>
                    <a:pt x="0" y="254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72" y="44"/>
                  </a:lnTo>
                  <a:lnTo>
                    <a:pt x="372" y="44"/>
                  </a:lnTo>
                  <a:lnTo>
                    <a:pt x="414" y="88"/>
                  </a:lnTo>
                  <a:lnTo>
                    <a:pt x="414" y="88"/>
                  </a:lnTo>
                  <a:lnTo>
                    <a:pt x="100" y="330"/>
                  </a:lnTo>
                  <a:lnTo>
                    <a:pt x="100" y="330"/>
                  </a:lnTo>
                  <a:lnTo>
                    <a:pt x="50" y="292"/>
                  </a:lnTo>
                  <a:lnTo>
                    <a:pt x="50" y="292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ACB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3" name="Freeform 117"/>
            <p:cNvSpPr>
              <a:spLocks/>
            </p:cNvSpPr>
            <p:nvPr/>
          </p:nvSpPr>
          <p:spPr bwMode="auto">
            <a:xfrm>
              <a:off x="18615025" y="-4129088"/>
              <a:ext cx="708025" cy="984250"/>
            </a:xfrm>
            <a:custGeom>
              <a:avLst/>
              <a:gdLst>
                <a:gd name="T0" fmla="*/ 0 w 446"/>
                <a:gd name="T1" fmla="*/ 262 h 620"/>
                <a:gd name="T2" fmla="*/ 0 w 446"/>
                <a:gd name="T3" fmla="*/ 262 h 620"/>
                <a:gd name="T4" fmla="*/ 340 w 446"/>
                <a:gd name="T5" fmla="*/ 0 h 620"/>
                <a:gd name="T6" fmla="*/ 340 w 446"/>
                <a:gd name="T7" fmla="*/ 0 h 620"/>
                <a:gd name="T8" fmla="*/ 396 w 446"/>
                <a:gd name="T9" fmla="*/ 210 h 620"/>
                <a:gd name="T10" fmla="*/ 396 w 446"/>
                <a:gd name="T11" fmla="*/ 210 h 620"/>
                <a:gd name="T12" fmla="*/ 446 w 446"/>
                <a:gd name="T13" fmla="*/ 392 h 620"/>
                <a:gd name="T14" fmla="*/ 446 w 446"/>
                <a:gd name="T15" fmla="*/ 392 h 620"/>
                <a:gd name="T16" fmla="*/ 154 w 446"/>
                <a:gd name="T17" fmla="*/ 620 h 620"/>
                <a:gd name="T18" fmla="*/ 154 w 446"/>
                <a:gd name="T19" fmla="*/ 620 h 620"/>
                <a:gd name="T20" fmla="*/ 82 w 446"/>
                <a:gd name="T21" fmla="*/ 454 h 620"/>
                <a:gd name="T22" fmla="*/ 82 w 446"/>
                <a:gd name="T23" fmla="*/ 454 h 620"/>
                <a:gd name="T24" fmla="*/ 0 w 446"/>
                <a:gd name="T25" fmla="*/ 262 h 620"/>
                <a:gd name="T26" fmla="*/ 0 w 446"/>
                <a:gd name="T27" fmla="*/ 26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6" h="620">
                  <a:moveTo>
                    <a:pt x="0" y="262"/>
                  </a:moveTo>
                  <a:lnTo>
                    <a:pt x="0" y="262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6" y="210"/>
                  </a:lnTo>
                  <a:lnTo>
                    <a:pt x="396" y="210"/>
                  </a:lnTo>
                  <a:lnTo>
                    <a:pt x="446" y="392"/>
                  </a:lnTo>
                  <a:lnTo>
                    <a:pt x="446" y="392"/>
                  </a:lnTo>
                  <a:lnTo>
                    <a:pt x="154" y="620"/>
                  </a:lnTo>
                  <a:lnTo>
                    <a:pt x="154" y="620"/>
                  </a:lnTo>
                  <a:lnTo>
                    <a:pt x="82" y="454"/>
                  </a:lnTo>
                  <a:lnTo>
                    <a:pt x="82" y="454"/>
                  </a:lnTo>
                  <a:lnTo>
                    <a:pt x="0" y="262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18735675" y="-3922713"/>
              <a:ext cx="365125" cy="292100"/>
            </a:xfrm>
            <a:custGeom>
              <a:avLst/>
              <a:gdLst>
                <a:gd name="T0" fmla="*/ 0 w 230"/>
                <a:gd name="T1" fmla="*/ 176 h 184"/>
                <a:gd name="T2" fmla="*/ 0 w 230"/>
                <a:gd name="T3" fmla="*/ 176 h 184"/>
                <a:gd name="T4" fmla="*/ 228 w 230"/>
                <a:gd name="T5" fmla="*/ 0 h 184"/>
                <a:gd name="T6" fmla="*/ 228 w 230"/>
                <a:gd name="T7" fmla="*/ 0 h 184"/>
                <a:gd name="T8" fmla="*/ 230 w 230"/>
                <a:gd name="T9" fmla="*/ 8 h 184"/>
                <a:gd name="T10" fmla="*/ 230 w 230"/>
                <a:gd name="T11" fmla="*/ 8 h 184"/>
                <a:gd name="T12" fmla="*/ 2 w 230"/>
                <a:gd name="T13" fmla="*/ 184 h 184"/>
                <a:gd name="T14" fmla="*/ 2 w 230"/>
                <a:gd name="T15" fmla="*/ 184 h 184"/>
                <a:gd name="T16" fmla="*/ 0 w 230"/>
                <a:gd name="T17" fmla="*/ 176 h 184"/>
                <a:gd name="T18" fmla="*/ 0 w 230"/>
                <a:gd name="T19" fmla="*/ 17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84">
                  <a:moveTo>
                    <a:pt x="0" y="176"/>
                  </a:moveTo>
                  <a:lnTo>
                    <a:pt x="0" y="17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5" name="Freeform 119"/>
            <p:cNvSpPr>
              <a:spLocks/>
            </p:cNvSpPr>
            <p:nvPr/>
          </p:nvSpPr>
          <p:spPr bwMode="auto">
            <a:xfrm>
              <a:off x="18742025" y="-3900488"/>
              <a:ext cx="365125" cy="288925"/>
            </a:xfrm>
            <a:custGeom>
              <a:avLst/>
              <a:gdLst>
                <a:gd name="T0" fmla="*/ 0 w 230"/>
                <a:gd name="T1" fmla="*/ 176 h 182"/>
                <a:gd name="T2" fmla="*/ 0 w 230"/>
                <a:gd name="T3" fmla="*/ 176 h 182"/>
                <a:gd name="T4" fmla="*/ 228 w 230"/>
                <a:gd name="T5" fmla="*/ 0 h 182"/>
                <a:gd name="T6" fmla="*/ 228 w 230"/>
                <a:gd name="T7" fmla="*/ 0 h 182"/>
                <a:gd name="T8" fmla="*/ 230 w 230"/>
                <a:gd name="T9" fmla="*/ 8 h 182"/>
                <a:gd name="T10" fmla="*/ 230 w 230"/>
                <a:gd name="T11" fmla="*/ 8 h 182"/>
                <a:gd name="T12" fmla="*/ 4 w 230"/>
                <a:gd name="T13" fmla="*/ 182 h 182"/>
                <a:gd name="T14" fmla="*/ 4 w 230"/>
                <a:gd name="T15" fmla="*/ 182 h 182"/>
                <a:gd name="T16" fmla="*/ 0 w 230"/>
                <a:gd name="T17" fmla="*/ 176 h 182"/>
                <a:gd name="T18" fmla="*/ 0 w 230"/>
                <a:gd name="T19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82">
                  <a:moveTo>
                    <a:pt x="0" y="176"/>
                  </a:moveTo>
                  <a:lnTo>
                    <a:pt x="0" y="17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0" y="8"/>
                  </a:lnTo>
                  <a:lnTo>
                    <a:pt x="230" y="8"/>
                  </a:lnTo>
                  <a:lnTo>
                    <a:pt x="4" y="182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6" name="Freeform 120"/>
            <p:cNvSpPr>
              <a:spLocks/>
            </p:cNvSpPr>
            <p:nvPr/>
          </p:nvSpPr>
          <p:spPr bwMode="auto">
            <a:xfrm>
              <a:off x="18751550" y="-3878263"/>
              <a:ext cx="361950" cy="288925"/>
            </a:xfrm>
            <a:custGeom>
              <a:avLst/>
              <a:gdLst>
                <a:gd name="T0" fmla="*/ 0 w 228"/>
                <a:gd name="T1" fmla="*/ 174 h 182"/>
                <a:gd name="T2" fmla="*/ 0 w 228"/>
                <a:gd name="T3" fmla="*/ 174 h 182"/>
                <a:gd name="T4" fmla="*/ 226 w 228"/>
                <a:gd name="T5" fmla="*/ 0 h 182"/>
                <a:gd name="T6" fmla="*/ 226 w 228"/>
                <a:gd name="T7" fmla="*/ 0 h 182"/>
                <a:gd name="T8" fmla="*/ 228 w 228"/>
                <a:gd name="T9" fmla="*/ 6 h 182"/>
                <a:gd name="T10" fmla="*/ 228 w 228"/>
                <a:gd name="T11" fmla="*/ 6 h 182"/>
                <a:gd name="T12" fmla="*/ 2 w 228"/>
                <a:gd name="T13" fmla="*/ 182 h 182"/>
                <a:gd name="T14" fmla="*/ 2 w 228"/>
                <a:gd name="T15" fmla="*/ 182 h 182"/>
                <a:gd name="T16" fmla="*/ 0 w 228"/>
                <a:gd name="T17" fmla="*/ 174 h 182"/>
                <a:gd name="T18" fmla="*/ 0 w 228"/>
                <a:gd name="T19" fmla="*/ 17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82">
                  <a:moveTo>
                    <a:pt x="0" y="174"/>
                  </a:moveTo>
                  <a:lnTo>
                    <a:pt x="0" y="17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" y="182"/>
                  </a:lnTo>
                  <a:lnTo>
                    <a:pt x="2" y="182"/>
                  </a:ln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18757900" y="-3859213"/>
              <a:ext cx="361950" cy="288925"/>
            </a:xfrm>
            <a:custGeom>
              <a:avLst/>
              <a:gdLst>
                <a:gd name="T0" fmla="*/ 0 w 228"/>
                <a:gd name="T1" fmla="*/ 174 h 182"/>
                <a:gd name="T2" fmla="*/ 0 w 228"/>
                <a:gd name="T3" fmla="*/ 174 h 182"/>
                <a:gd name="T4" fmla="*/ 226 w 228"/>
                <a:gd name="T5" fmla="*/ 0 h 182"/>
                <a:gd name="T6" fmla="*/ 226 w 228"/>
                <a:gd name="T7" fmla="*/ 0 h 182"/>
                <a:gd name="T8" fmla="*/ 228 w 228"/>
                <a:gd name="T9" fmla="*/ 8 h 182"/>
                <a:gd name="T10" fmla="*/ 228 w 228"/>
                <a:gd name="T11" fmla="*/ 8 h 182"/>
                <a:gd name="T12" fmla="*/ 4 w 228"/>
                <a:gd name="T13" fmla="*/ 182 h 182"/>
                <a:gd name="T14" fmla="*/ 4 w 228"/>
                <a:gd name="T15" fmla="*/ 182 h 182"/>
                <a:gd name="T16" fmla="*/ 0 w 228"/>
                <a:gd name="T17" fmla="*/ 174 h 182"/>
                <a:gd name="T18" fmla="*/ 0 w 228"/>
                <a:gd name="T19" fmla="*/ 17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82">
                  <a:moveTo>
                    <a:pt x="0" y="174"/>
                  </a:moveTo>
                  <a:lnTo>
                    <a:pt x="0" y="17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8" y="8"/>
                  </a:lnTo>
                  <a:lnTo>
                    <a:pt x="228" y="8"/>
                  </a:lnTo>
                  <a:lnTo>
                    <a:pt x="4" y="182"/>
                  </a:lnTo>
                  <a:lnTo>
                    <a:pt x="4" y="182"/>
                  </a:ln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18767425" y="-3836988"/>
              <a:ext cx="358775" cy="285750"/>
            </a:xfrm>
            <a:custGeom>
              <a:avLst/>
              <a:gdLst>
                <a:gd name="T0" fmla="*/ 0 w 226"/>
                <a:gd name="T1" fmla="*/ 174 h 180"/>
                <a:gd name="T2" fmla="*/ 0 w 226"/>
                <a:gd name="T3" fmla="*/ 174 h 180"/>
                <a:gd name="T4" fmla="*/ 224 w 226"/>
                <a:gd name="T5" fmla="*/ 0 h 180"/>
                <a:gd name="T6" fmla="*/ 224 w 226"/>
                <a:gd name="T7" fmla="*/ 0 h 180"/>
                <a:gd name="T8" fmla="*/ 226 w 226"/>
                <a:gd name="T9" fmla="*/ 8 h 180"/>
                <a:gd name="T10" fmla="*/ 226 w 226"/>
                <a:gd name="T11" fmla="*/ 8 h 180"/>
                <a:gd name="T12" fmla="*/ 2 w 226"/>
                <a:gd name="T13" fmla="*/ 180 h 180"/>
                <a:gd name="T14" fmla="*/ 2 w 226"/>
                <a:gd name="T15" fmla="*/ 180 h 180"/>
                <a:gd name="T16" fmla="*/ 0 w 226"/>
                <a:gd name="T17" fmla="*/ 174 h 180"/>
                <a:gd name="T18" fmla="*/ 0 w 226"/>
                <a:gd name="T19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180">
                  <a:moveTo>
                    <a:pt x="0" y="174"/>
                  </a:moveTo>
                  <a:lnTo>
                    <a:pt x="0" y="17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6" y="8"/>
                  </a:lnTo>
                  <a:lnTo>
                    <a:pt x="226" y="8"/>
                  </a:lnTo>
                  <a:lnTo>
                    <a:pt x="2" y="180"/>
                  </a:lnTo>
                  <a:lnTo>
                    <a:pt x="2" y="180"/>
                  </a:ln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19" name="Freeform 123"/>
            <p:cNvSpPr>
              <a:spLocks/>
            </p:cNvSpPr>
            <p:nvPr/>
          </p:nvSpPr>
          <p:spPr bwMode="auto">
            <a:xfrm>
              <a:off x="18776950" y="-3814763"/>
              <a:ext cx="355600" cy="282575"/>
            </a:xfrm>
            <a:custGeom>
              <a:avLst/>
              <a:gdLst>
                <a:gd name="T0" fmla="*/ 0 w 224"/>
                <a:gd name="T1" fmla="*/ 172 h 178"/>
                <a:gd name="T2" fmla="*/ 0 w 224"/>
                <a:gd name="T3" fmla="*/ 172 h 178"/>
                <a:gd name="T4" fmla="*/ 222 w 224"/>
                <a:gd name="T5" fmla="*/ 0 h 178"/>
                <a:gd name="T6" fmla="*/ 222 w 224"/>
                <a:gd name="T7" fmla="*/ 0 h 178"/>
                <a:gd name="T8" fmla="*/ 224 w 224"/>
                <a:gd name="T9" fmla="*/ 6 h 178"/>
                <a:gd name="T10" fmla="*/ 224 w 224"/>
                <a:gd name="T11" fmla="*/ 6 h 178"/>
                <a:gd name="T12" fmla="*/ 2 w 224"/>
                <a:gd name="T13" fmla="*/ 178 h 178"/>
                <a:gd name="T14" fmla="*/ 2 w 224"/>
                <a:gd name="T15" fmla="*/ 178 h 178"/>
                <a:gd name="T16" fmla="*/ 0 w 224"/>
                <a:gd name="T17" fmla="*/ 172 h 178"/>
                <a:gd name="T18" fmla="*/ 0 w 224"/>
                <a:gd name="T19" fmla="*/ 17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8">
                  <a:moveTo>
                    <a:pt x="0" y="172"/>
                  </a:moveTo>
                  <a:lnTo>
                    <a:pt x="0" y="17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0" name="Freeform 124"/>
            <p:cNvSpPr>
              <a:spLocks/>
            </p:cNvSpPr>
            <p:nvPr/>
          </p:nvSpPr>
          <p:spPr bwMode="auto">
            <a:xfrm>
              <a:off x="18783300" y="-3795713"/>
              <a:ext cx="355600" cy="282575"/>
            </a:xfrm>
            <a:custGeom>
              <a:avLst/>
              <a:gdLst>
                <a:gd name="T0" fmla="*/ 0 w 224"/>
                <a:gd name="T1" fmla="*/ 172 h 178"/>
                <a:gd name="T2" fmla="*/ 0 w 224"/>
                <a:gd name="T3" fmla="*/ 172 h 178"/>
                <a:gd name="T4" fmla="*/ 222 w 224"/>
                <a:gd name="T5" fmla="*/ 0 h 178"/>
                <a:gd name="T6" fmla="*/ 222 w 224"/>
                <a:gd name="T7" fmla="*/ 0 h 178"/>
                <a:gd name="T8" fmla="*/ 224 w 224"/>
                <a:gd name="T9" fmla="*/ 8 h 178"/>
                <a:gd name="T10" fmla="*/ 224 w 224"/>
                <a:gd name="T11" fmla="*/ 8 h 178"/>
                <a:gd name="T12" fmla="*/ 2 w 224"/>
                <a:gd name="T13" fmla="*/ 178 h 178"/>
                <a:gd name="T14" fmla="*/ 2 w 224"/>
                <a:gd name="T15" fmla="*/ 178 h 178"/>
                <a:gd name="T16" fmla="*/ 0 w 224"/>
                <a:gd name="T17" fmla="*/ 172 h 178"/>
                <a:gd name="T18" fmla="*/ 0 w 224"/>
                <a:gd name="T19" fmla="*/ 17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8">
                  <a:moveTo>
                    <a:pt x="0" y="172"/>
                  </a:moveTo>
                  <a:lnTo>
                    <a:pt x="0" y="17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4" y="8"/>
                  </a:lnTo>
                  <a:lnTo>
                    <a:pt x="224" y="8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125"/>
            <p:cNvSpPr>
              <a:spLocks noEditPoints="1"/>
            </p:cNvSpPr>
            <p:nvPr/>
          </p:nvSpPr>
          <p:spPr bwMode="auto">
            <a:xfrm>
              <a:off x="19008725" y="-4167188"/>
              <a:ext cx="57150" cy="50800"/>
            </a:xfrm>
            <a:custGeom>
              <a:avLst/>
              <a:gdLst>
                <a:gd name="T0" fmla="*/ 16 w 36"/>
                <a:gd name="T1" fmla="*/ 10 h 32"/>
                <a:gd name="T2" fmla="*/ 16 w 36"/>
                <a:gd name="T3" fmla="*/ 10 h 32"/>
                <a:gd name="T4" fmla="*/ 8 w 36"/>
                <a:gd name="T5" fmla="*/ 18 h 32"/>
                <a:gd name="T6" fmla="*/ 6 w 36"/>
                <a:gd name="T7" fmla="*/ 24 h 32"/>
                <a:gd name="T8" fmla="*/ 6 w 36"/>
                <a:gd name="T9" fmla="*/ 26 h 32"/>
                <a:gd name="T10" fmla="*/ 6 w 36"/>
                <a:gd name="T11" fmla="*/ 26 h 32"/>
                <a:gd name="T12" fmla="*/ 8 w 36"/>
                <a:gd name="T13" fmla="*/ 28 h 32"/>
                <a:gd name="T14" fmla="*/ 10 w 36"/>
                <a:gd name="T15" fmla="*/ 28 h 32"/>
                <a:gd name="T16" fmla="*/ 20 w 36"/>
                <a:gd name="T17" fmla="*/ 24 h 32"/>
                <a:gd name="T18" fmla="*/ 20 w 36"/>
                <a:gd name="T19" fmla="*/ 24 h 32"/>
                <a:gd name="T20" fmla="*/ 30 w 36"/>
                <a:gd name="T21" fmla="*/ 14 h 32"/>
                <a:gd name="T22" fmla="*/ 32 w 36"/>
                <a:gd name="T23" fmla="*/ 10 h 32"/>
                <a:gd name="T24" fmla="*/ 32 w 36"/>
                <a:gd name="T25" fmla="*/ 6 h 32"/>
                <a:gd name="T26" fmla="*/ 32 w 36"/>
                <a:gd name="T27" fmla="*/ 6 h 32"/>
                <a:gd name="T28" fmla="*/ 30 w 36"/>
                <a:gd name="T29" fmla="*/ 4 h 32"/>
                <a:gd name="T30" fmla="*/ 26 w 36"/>
                <a:gd name="T31" fmla="*/ 4 h 32"/>
                <a:gd name="T32" fmla="*/ 16 w 36"/>
                <a:gd name="T33" fmla="*/ 10 h 32"/>
                <a:gd name="T34" fmla="*/ 16 w 36"/>
                <a:gd name="T35" fmla="*/ 10 h 32"/>
                <a:gd name="T36" fmla="*/ 4 w 36"/>
                <a:gd name="T37" fmla="*/ 20 h 32"/>
                <a:gd name="T38" fmla="*/ 4 w 36"/>
                <a:gd name="T39" fmla="*/ 20 h 32"/>
                <a:gd name="T40" fmla="*/ 10 w 36"/>
                <a:gd name="T41" fmla="*/ 14 h 32"/>
                <a:gd name="T42" fmla="*/ 16 w 36"/>
                <a:gd name="T43" fmla="*/ 8 h 32"/>
                <a:gd name="T44" fmla="*/ 24 w 36"/>
                <a:gd name="T45" fmla="*/ 2 h 32"/>
                <a:gd name="T46" fmla="*/ 30 w 36"/>
                <a:gd name="T47" fmla="*/ 0 h 32"/>
                <a:gd name="T48" fmla="*/ 30 w 36"/>
                <a:gd name="T49" fmla="*/ 0 h 32"/>
                <a:gd name="T50" fmla="*/ 34 w 36"/>
                <a:gd name="T51" fmla="*/ 0 h 32"/>
                <a:gd name="T52" fmla="*/ 36 w 36"/>
                <a:gd name="T53" fmla="*/ 2 h 32"/>
                <a:gd name="T54" fmla="*/ 36 w 36"/>
                <a:gd name="T55" fmla="*/ 6 h 32"/>
                <a:gd name="T56" fmla="*/ 34 w 36"/>
                <a:gd name="T57" fmla="*/ 12 h 32"/>
                <a:gd name="T58" fmla="*/ 34 w 36"/>
                <a:gd name="T59" fmla="*/ 12 h 32"/>
                <a:gd name="T60" fmla="*/ 28 w 36"/>
                <a:gd name="T61" fmla="*/ 20 h 32"/>
                <a:gd name="T62" fmla="*/ 22 w 36"/>
                <a:gd name="T63" fmla="*/ 26 h 32"/>
                <a:gd name="T64" fmla="*/ 14 w 36"/>
                <a:gd name="T65" fmla="*/ 30 h 32"/>
                <a:gd name="T66" fmla="*/ 8 w 36"/>
                <a:gd name="T67" fmla="*/ 32 h 32"/>
                <a:gd name="T68" fmla="*/ 8 w 36"/>
                <a:gd name="T69" fmla="*/ 32 h 32"/>
                <a:gd name="T70" fmla="*/ 4 w 36"/>
                <a:gd name="T71" fmla="*/ 32 h 32"/>
                <a:gd name="T72" fmla="*/ 0 w 36"/>
                <a:gd name="T73" fmla="*/ 30 h 32"/>
                <a:gd name="T74" fmla="*/ 2 w 36"/>
                <a:gd name="T75" fmla="*/ 26 h 32"/>
                <a:gd name="T76" fmla="*/ 4 w 36"/>
                <a:gd name="T77" fmla="*/ 20 h 32"/>
                <a:gd name="T78" fmla="*/ 4 w 36"/>
                <a:gd name="T7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32">
                  <a:moveTo>
                    <a:pt x="16" y="10"/>
                  </a:moveTo>
                  <a:lnTo>
                    <a:pt x="16" y="10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32" y="10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10" y="14"/>
                  </a:lnTo>
                  <a:lnTo>
                    <a:pt x="16" y="8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6"/>
                  </a:lnTo>
                  <a:lnTo>
                    <a:pt x="14" y="30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2" name="Freeform 126"/>
            <p:cNvSpPr>
              <a:spLocks/>
            </p:cNvSpPr>
            <p:nvPr/>
          </p:nvSpPr>
          <p:spPr bwMode="auto">
            <a:xfrm>
              <a:off x="19059525" y="-4154488"/>
              <a:ext cx="12700" cy="9525"/>
            </a:xfrm>
            <a:custGeom>
              <a:avLst/>
              <a:gdLst>
                <a:gd name="T0" fmla="*/ 6 w 8"/>
                <a:gd name="T1" fmla="*/ 6 h 6"/>
                <a:gd name="T2" fmla="*/ 6 w 8"/>
                <a:gd name="T3" fmla="*/ 6 h 6"/>
                <a:gd name="T4" fmla="*/ 0 w 8"/>
                <a:gd name="T5" fmla="*/ 6 h 6"/>
                <a:gd name="T6" fmla="*/ 0 w 8"/>
                <a:gd name="T7" fmla="*/ 6 h 6"/>
                <a:gd name="T8" fmla="*/ 2 w 8"/>
                <a:gd name="T9" fmla="*/ 4 h 6"/>
                <a:gd name="T10" fmla="*/ 2 w 8"/>
                <a:gd name="T11" fmla="*/ 4 h 6"/>
                <a:gd name="T12" fmla="*/ 4 w 8"/>
                <a:gd name="T13" fmla="*/ 2 h 6"/>
                <a:gd name="T14" fmla="*/ 4 w 8"/>
                <a:gd name="T15" fmla="*/ 2 h 6"/>
                <a:gd name="T16" fmla="*/ 8 w 8"/>
                <a:gd name="T17" fmla="*/ 0 h 6"/>
                <a:gd name="T18" fmla="*/ 8 w 8"/>
                <a:gd name="T19" fmla="*/ 0 h 6"/>
                <a:gd name="T20" fmla="*/ 6 w 8"/>
                <a:gd name="T21" fmla="*/ 6 h 6"/>
                <a:gd name="T22" fmla="*/ 6 w 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6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3" name="Freeform 127"/>
            <p:cNvSpPr>
              <a:spLocks/>
            </p:cNvSpPr>
            <p:nvPr/>
          </p:nvSpPr>
          <p:spPr bwMode="auto">
            <a:xfrm>
              <a:off x="19069050" y="-4160838"/>
              <a:ext cx="38100" cy="15875"/>
            </a:xfrm>
            <a:custGeom>
              <a:avLst/>
              <a:gdLst>
                <a:gd name="T0" fmla="*/ 22 w 24"/>
                <a:gd name="T1" fmla="*/ 0 h 10"/>
                <a:gd name="T2" fmla="*/ 22 w 24"/>
                <a:gd name="T3" fmla="*/ 0 h 10"/>
                <a:gd name="T4" fmla="*/ 24 w 24"/>
                <a:gd name="T5" fmla="*/ 0 h 10"/>
                <a:gd name="T6" fmla="*/ 22 w 24"/>
                <a:gd name="T7" fmla="*/ 2 h 10"/>
                <a:gd name="T8" fmla="*/ 22 w 24"/>
                <a:gd name="T9" fmla="*/ 2 h 10"/>
                <a:gd name="T10" fmla="*/ 18 w 24"/>
                <a:gd name="T11" fmla="*/ 6 h 10"/>
                <a:gd name="T12" fmla="*/ 18 w 24"/>
                <a:gd name="T13" fmla="*/ 6 h 10"/>
                <a:gd name="T14" fmla="*/ 0 w 24"/>
                <a:gd name="T15" fmla="*/ 10 h 10"/>
                <a:gd name="T16" fmla="*/ 0 w 24"/>
                <a:gd name="T17" fmla="*/ 10 h 10"/>
                <a:gd name="T18" fmla="*/ 4 w 24"/>
                <a:gd name="T19" fmla="*/ 4 h 10"/>
                <a:gd name="T20" fmla="*/ 4 w 24"/>
                <a:gd name="T21" fmla="*/ 4 h 10"/>
                <a:gd name="T22" fmla="*/ 22 w 24"/>
                <a:gd name="T23" fmla="*/ 0 h 10"/>
                <a:gd name="T24" fmla="*/ 22 w 2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0">
                  <a:moveTo>
                    <a:pt x="22" y="0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19024600" y="-4138613"/>
              <a:ext cx="22225" cy="12700"/>
            </a:xfrm>
            <a:custGeom>
              <a:avLst/>
              <a:gdLst>
                <a:gd name="T0" fmla="*/ 10 w 14"/>
                <a:gd name="T1" fmla="*/ 4 h 8"/>
                <a:gd name="T2" fmla="*/ 10 w 14"/>
                <a:gd name="T3" fmla="*/ 4 h 8"/>
                <a:gd name="T4" fmla="*/ 14 w 14"/>
                <a:gd name="T5" fmla="*/ 2 h 8"/>
                <a:gd name="T6" fmla="*/ 14 w 14"/>
                <a:gd name="T7" fmla="*/ 2 h 8"/>
                <a:gd name="T8" fmla="*/ 14 w 14"/>
                <a:gd name="T9" fmla="*/ 0 h 8"/>
                <a:gd name="T10" fmla="*/ 12 w 14"/>
                <a:gd name="T11" fmla="*/ 0 h 8"/>
                <a:gd name="T12" fmla="*/ 12 w 14"/>
                <a:gd name="T13" fmla="*/ 0 h 8"/>
                <a:gd name="T14" fmla="*/ 8 w 14"/>
                <a:gd name="T15" fmla="*/ 4 h 8"/>
                <a:gd name="T16" fmla="*/ 8 w 14"/>
                <a:gd name="T17" fmla="*/ 4 h 8"/>
                <a:gd name="T18" fmla="*/ 6 w 14"/>
                <a:gd name="T19" fmla="*/ 6 h 8"/>
                <a:gd name="T20" fmla="*/ 2 w 14"/>
                <a:gd name="T21" fmla="*/ 6 h 8"/>
                <a:gd name="T22" fmla="*/ 2 w 14"/>
                <a:gd name="T23" fmla="*/ 6 h 8"/>
                <a:gd name="T24" fmla="*/ 0 w 14"/>
                <a:gd name="T25" fmla="*/ 8 h 8"/>
                <a:gd name="T26" fmla="*/ 0 w 14"/>
                <a:gd name="T27" fmla="*/ 8 h 8"/>
                <a:gd name="T28" fmla="*/ 4 w 14"/>
                <a:gd name="T29" fmla="*/ 8 h 8"/>
                <a:gd name="T30" fmla="*/ 10 w 14"/>
                <a:gd name="T31" fmla="*/ 4 h 8"/>
                <a:gd name="T32" fmla="*/ 10 w 14"/>
                <a:gd name="T3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0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17414875" y="-3173412"/>
              <a:ext cx="631825" cy="546100"/>
            </a:xfrm>
            <a:custGeom>
              <a:avLst/>
              <a:gdLst>
                <a:gd name="T0" fmla="*/ 0 w 398"/>
                <a:gd name="T1" fmla="*/ 254 h 344"/>
                <a:gd name="T2" fmla="*/ 0 w 398"/>
                <a:gd name="T3" fmla="*/ 254 h 344"/>
                <a:gd name="T4" fmla="*/ 328 w 398"/>
                <a:gd name="T5" fmla="*/ 0 h 344"/>
                <a:gd name="T6" fmla="*/ 328 w 398"/>
                <a:gd name="T7" fmla="*/ 0 h 344"/>
                <a:gd name="T8" fmla="*/ 364 w 398"/>
                <a:gd name="T9" fmla="*/ 52 h 344"/>
                <a:gd name="T10" fmla="*/ 364 w 398"/>
                <a:gd name="T11" fmla="*/ 52 h 344"/>
                <a:gd name="T12" fmla="*/ 398 w 398"/>
                <a:gd name="T13" fmla="*/ 100 h 344"/>
                <a:gd name="T14" fmla="*/ 398 w 398"/>
                <a:gd name="T15" fmla="*/ 100 h 344"/>
                <a:gd name="T16" fmla="*/ 84 w 398"/>
                <a:gd name="T17" fmla="*/ 344 h 344"/>
                <a:gd name="T18" fmla="*/ 84 w 398"/>
                <a:gd name="T19" fmla="*/ 344 h 344"/>
                <a:gd name="T20" fmla="*/ 44 w 398"/>
                <a:gd name="T21" fmla="*/ 300 h 344"/>
                <a:gd name="T22" fmla="*/ 44 w 398"/>
                <a:gd name="T23" fmla="*/ 300 h 344"/>
                <a:gd name="T24" fmla="*/ 0 w 398"/>
                <a:gd name="T25" fmla="*/ 254 h 344"/>
                <a:gd name="T26" fmla="*/ 0 w 398"/>
                <a:gd name="T27" fmla="*/ 25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344">
                  <a:moveTo>
                    <a:pt x="0" y="254"/>
                  </a:moveTo>
                  <a:lnTo>
                    <a:pt x="0" y="254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98" y="100"/>
                  </a:lnTo>
                  <a:lnTo>
                    <a:pt x="398" y="100"/>
                  </a:lnTo>
                  <a:lnTo>
                    <a:pt x="84" y="344"/>
                  </a:lnTo>
                  <a:lnTo>
                    <a:pt x="84" y="344"/>
                  </a:lnTo>
                  <a:lnTo>
                    <a:pt x="44" y="300"/>
                  </a:lnTo>
                  <a:lnTo>
                    <a:pt x="44" y="300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A4C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6" name="Freeform 130"/>
            <p:cNvSpPr>
              <a:spLocks/>
            </p:cNvSpPr>
            <p:nvPr/>
          </p:nvSpPr>
          <p:spPr bwMode="auto">
            <a:xfrm>
              <a:off x="17995900" y="-3624263"/>
              <a:ext cx="606425" cy="568325"/>
            </a:xfrm>
            <a:custGeom>
              <a:avLst/>
              <a:gdLst>
                <a:gd name="T0" fmla="*/ 0 w 382"/>
                <a:gd name="T1" fmla="*/ 254 h 358"/>
                <a:gd name="T2" fmla="*/ 0 w 382"/>
                <a:gd name="T3" fmla="*/ 254 h 358"/>
                <a:gd name="T4" fmla="*/ 328 w 382"/>
                <a:gd name="T5" fmla="*/ 0 h 358"/>
                <a:gd name="T6" fmla="*/ 328 w 382"/>
                <a:gd name="T7" fmla="*/ 0 h 358"/>
                <a:gd name="T8" fmla="*/ 356 w 382"/>
                <a:gd name="T9" fmla="*/ 58 h 358"/>
                <a:gd name="T10" fmla="*/ 356 w 382"/>
                <a:gd name="T11" fmla="*/ 58 h 358"/>
                <a:gd name="T12" fmla="*/ 382 w 382"/>
                <a:gd name="T13" fmla="*/ 114 h 358"/>
                <a:gd name="T14" fmla="*/ 382 w 382"/>
                <a:gd name="T15" fmla="*/ 114 h 358"/>
                <a:gd name="T16" fmla="*/ 68 w 382"/>
                <a:gd name="T17" fmla="*/ 358 h 358"/>
                <a:gd name="T18" fmla="*/ 68 w 382"/>
                <a:gd name="T19" fmla="*/ 358 h 358"/>
                <a:gd name="T20" fmla="*/ 34 w 382"/>
                <a:gd name="T21" fmla="*/ 306 h 358"/>
                <a:gd name="T22" fmla="*/ 34 w 382"/>
                <a:gd name="T23" fmla="*/ 306 h 358"/>
                <a:gd name="T24" fmla="*/ 0 w 382"/>
                <a:gd name="T25" fmla="*/ 254 h 358"/>
                <a:gd name="T26" fmla="*/ 0 w 382"/>
                <a:gd name="T27" fmla="*/ 25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2" h="358">
                  <a:moveTo>
                    <a:pt x="0" y="254"/>
                  </a:moveTo>
                  <a:lnTo>
                    <a:pt x="0" y="254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56" y="58"/>
                  </a:lnTo>
                  <a:lnTo>
                    <a:pt x="356" y="58"/>
                  </a:lnTo>
                  <a:lnTo>
                    <a:pt x="382" y="114"/>
                  </a:lnTo>
                  <a:lnTo>
                    <a:pt x="382" y="114"/>
                  </a:lnTo>
                  <a:lnTo>
                    <a:pt x="68" y="358"/>
                  </a:lnTo>
                  <a:lnTo>
                    <a:pt x="68" y="358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7" name="Freeform 131"/>
            <p:cNvSpPr>
              <a:spLocks/>
            </p:cNvSpPr>
            <p:nvPr/>
          </p:nvSpPr>
          <p:spPr bwMode="auto">
            <a:xfrm>
              <a:off x="18837275" y="-3633788"/>
              <a:ext cx="342900" cy="273050"/>
            </a:xfrm>
            <a:custGeom>
              <a:avLst/>
              <a:gdLst>
                <a:gd name="T0" fmla="*/ 0 w 216"/>
                <a:gd name="T1" fmla="*/ 164 h 172"/>
                <a:gd name="T2" fmla="*/ 0 w 216"/>
                <a:gd name="T3" fmla="*/ 164 h 172"/>
                <a:gd name="T4" fmla="*/ 214 w 216"/>
                <a:gd name="T5" fmla="*/ 0 h 172"/>
                <a:gd name="T6" fmla="*/ 214 w 216"/>
                <a:gd name="T7" fmla="*/ 0 h 172"/>
                <a:gd name="T8" fmla="*/ 216 w 216"/>
                <a:gd name="T9" fmla="*/ 6 h 172"/>
                <a:gd name="T10" fmla="*/ 216 w 216"/>
                <a:gd name="T11" fmla="*/ 6 h 172"/>
                <a:gd name="T12" fmla="*/ 2 w 216"/>
                <a:gd name="T13" fmla="*/ 172 h 172"/>
                <a:gd name="T14" fmla="*/ 2 w 216"/>
                <a:gd name="T15" fmla="*/ 172 h 172"/>
                <a:gd name="T16" fmla="*/ 0 w 216"/>
                <a:gd name="T17" fmla="*/ 164 h 172"/>
                <a:gd name="T18" fmla="*/ 0 w 216"/>
                <a:gd name="T1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72">
                  <a:moveTo>
                    <a:pt x="0" y="164"/>
                  </a:moveTo>
                  <a:lnTo>
                    <a:pt x="0" y="164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18843625" y="-3614738"/>
              <a:ext cx="339725" cy="269875"/>
            </a:xfrm>
            <a:custGeom>
              <a:avLst/>
              <a:gdLst>
                <a:gd name="T0" fmla="*/ 0 w 214"/>
                <a:gd name="T1" fmla="*/ 164 h 170"/>
                <a:gd name="T2" fmla="*/ 0 w 214"/>
                <a:gd name="T3" fmla="*/ 164 h 170"/>
                <a:gd name="T4" fmla="*/ 212 w 214"/>
                <a:gd name="T5" fmla="*/ 0 h 170"/>
                <a:gd name="T6" fmla="*/ 212 w 214"/>
                <a:gd name="T7" fmla="*/ 0 h 170"/>
                <a:gd name="T8" fmla="*/ 214 w 214"/>
                <a:gd name="T9" fmla="*/ 6 h 170"/>
                <a:gd name="T10" fmla="*/ 214 w 214"/>
                <a:gd name="T11" fmla="*/ 6 h 170"/>
                <a:gd name="T12" fmla="*/ 2 w 214"/>
                <a:gd name="T13" fmla="*/ 170 h 170"/>
                <a:gd name="T14" fmla="*/ 2 w 214"/>
                <a:gd name="T15" fmla="*/ 170 h 170"/>
                <a:gd name="T16" fmla="*/ 0 w 214"/>
                <a:gd name="T17" fmla="*/ 164 h 170"/>
                <a:gd name="T18" fmla="*/ 0 w 214"/>
                <a:gd name="T19" fmla="*/ 16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70">
                  <a:moveTo>
                    <a:pt x="0" y="164"/>
                  </a:moveTo>
                  <a:lnTo>
                    <a:pt x="0" y="164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29" name="Freeform 133"/>
            <p:cNvSpPr>
              <a:spLocks/>
            </p:cNvSpPr>
            <p:nvPr/>
          </p:nvSpPr>
          <p:spPr bwMode="auto">
            <a:xfrm>
              <a:off x="18849975" y="-3595688"/>
              <a:ext cx="339725" cy="269875"/>
            </a:xfrm>
            <a:custGeom>
              <a:avLst/>
              <a:gdLst>
                <a:gd name="T0" fmla="*/ 0 w 214"/>
                <a:gd name="T1" fmla="*/ 164 h 170"/>
                <a:gd name="T2" fmla="*/ 0 w 214"/>
                <a:gd name="T3" fmla="*/ 164 h 170"/>
                <a:gd name="T4" fmla="*/ 212 w 214"/>
                <a:gd name="T5" fmla="*/ 0 h 170"/>
                <a:gd name="T6" fmla="*/ 212 w 214"/>
                <a:gd name="T7" fmla="*/ 0 h 170"/>
                <a:gd name="T8" fmla="*/ 214 w 214"/>
                <a:gd name="T9" fmla="*/ 6 h 170"/>
                <a:gd name="T10" fmla="*/ 214 w 214"/>
                <a:gd name="T11" fmla="*/ 6 h 170"/>
                <a:gd name="T12" fmla="*/ 4 w 214"/>
                <a:gd name="T13" fmla="*/ 170 h 170"/>
                <a:gd name="T14" fmla="*/ 4 w 214"/>
                <a:gd name="T15" fmla="*/ 170 h 170"/>
                <a:gd name="T16" fmla="*/ 0 w 214"/>
                <a:gd name="T17" fmla="*/ 164 h 170"/>
                <a:gd name="T18" fmla="*/ 0 w 214"/>
                <a:gd name="T19" fmla="*/ 16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70">
                  <a:moveTo>
                    <a:pt x="0" y="164"/>
                  </a:moveTo>
                  <a:lnTo>
                    <a:pt x="0" y="164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0" name="Freeform 134"/>
            <p:cNvSpPr>
              <a:spLocks/>
            </p:cNvSpPr>
            <p:nvPr/>
          </p:nvSpPr>
          <p:spPr bwMode="auto">
            <a:xfrm>
              <a:off x="18859500" y="-3576638"/>
              <a:ext cx="336550" cy="266700"/>
            </a:xfrm>
            <a:custGeom>
              <a:avLst/>
              <a:gdLst>
                <a:gd name="T0" fmla="*/ 0 w 212"/>
                <a:gd name="T1" fmla="*/ 162 h 168"/>
                <a:gd name="T2" fmla="*/ 0 w 212"/>
                <a:gd name="T3" fmla="*/ 162 h 168"/>
                <a:gd name="T4" fmla="*/ 210 w 212"/>
                <a:gd name="T5" fmla="*/ 0 h 168"/>
                <a:gd name="T6" fmla="*/ 210 w 212"/>
                <a:gd name="T7" fmla="*/ 0 h 168"/>
                <a:gd name="T8" fmla="*/ 212 w 212"/>
                <a:gd name="T9" fmla="*/ 6 h 168"/>
                <a:gd name="T10" fmla="*/ 212 w 212"/>
                <a:gd name="T11" fmla="*/ 6 h 168"/>
                <a:gd name="T12" fmla="*/ 2 w 212"/>
                <a:gd name="T13" fmla="*/ 168 h 168"/>
                <a:gd name="T14" fmla="*/ 2 w 212"/>
                <a:gd name="T15" fmla="*/ 168 h 168"/>
                <a:gd name="T16" fmla="*/ 0 w 212"/>
                <a:gd name="T17" fmla="*/ 162 h 168"/>
                <a:gd name="T18" fmla="*/ 0 w 212"/>
                <a:gd name="T19" fmla="*/ 16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68">
                  <a:moveTo>
                    <a:pt x="0" y="162"/>
                  </a:moveTo>
                  <a:lnTo>
                    <a:pt x="0" y="16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2" y="6"/>
                  </a:lnTo>
                  <a:lnTo>
                    <a:pt x="212" y="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18865850" y="-3560763"/>
              <a:ext cx="336550" cy="266700"/>
            </a:xfrm>
            <a:custGeom>
              <a:avLst/>
              <a:gdLst>
                <a:gd name="T0" fmla="*/ 0 w 212"/>
                <a:gd name="T1" fmla="*/ 164 h 168"/>
                <a:gd name="T2" fmla="*/ 0 w 212"/>
                <a:gd name="T3" fmla="*/ 164 h 168"/>
                <a:gd name="T4" fmla="*/ 210 w 212"/>
                <a:gd name="T5" fmla="*/ 0 h 168"/>
                <a:gd name="T6" fmla="*/ 210 w 212"/>
                <a:gd name="T7" fmla="*/ 0 h 168"/>
                <a:gd name="T8" fmla="*/ 212 w 212"/>
                <a:gd name="T9" fmla="*/ 8 h 168"/>
                <a:gd name="T10" fmla="*/ 212 w 212"/>
                <a:gd name="T11" fmla="*/ 8 h 168"/>
                <a:gd name="T12" fmla="*/ 2 w 212"/>
                <a:gd name="T13" fmla="*/ 168 h 168"/>
                <a:gd name="T14" fmla="*/ 2 w 212"/>
                <a:gd name="T15" fmla="*/ 168 h 168"/>
                <a:gd name="T16" fmla="*/ 0 w 212"/>
                <a:gd name="T17" fmla="*/ 164 h 168"/>
                <a:gd name="T18" fmla="*/ 0 w 212"/>
                <a:gd name="T19" fmla="*/ 16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68">
                  <a:moveTo>
                    <a:pt x="0" y="164"/>
                  </a:moveTo>
                  <a:lnTo>
                    <a:pt x="0" y="164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18872200" y="-3541712"/>
              <a:ext cx="333375" cy="266700"/>
            </a:xfrm>
            <a:custGeom>
              <a:avLst/>
              <a:gdLst>
                <a:gd name="T0" fmla="*/ 0 w 210"/>
                <a:gd name="T1" fmla="*/ 162 h 168"/>
                <a:gd name="T2" fmla="*/ 0 w 210"/>
                <a:gd name="T3" fmla="*/ 162 h 168"/>
                <a:gd name="T4" fmla="*/ 208 w 210"/>
                <a:gd name="T5" fmla="*/ 0 h 168"/>
                <a:gd name="T6" fmla="*/ 208 w 210"/>
                <a:gd name="T7" fmla="*/ 0 h 168"/>
                <a:gd name="T8" fmla="*/ 210 w 210"/>
                <a:gd name="T9" fmla="*/ 6 h 168"/>
                <a:gd name="T10" fmla="*/ 210 w 210"/>
                <a:gd name="T11" fmla="*/ 6 h 168"/>
                <a:gd name="T12" fmla="*/ 2 w 210"/>
                <a:gd name="T13" fmla="*/ 168 h 168"/>
                <a:gd name="T14" fmla="*/ 2 w 210"/>
                <a:gd name="T15" fmla="*/ 168 h 168"/>
                <a:gd name="T16" fmla="*/ 0 w 210"/>
                <a:gd name="T17" fmla="*/ 162 h 168"/>
                <a:gd name="T18" fmla="*/ 0 w 210"/>
                <a:gd name="T19" fmla="*/ 16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68">
                  <a:moveTo>
                    <a:pt x="0" y="162"/>
                  </a:moveTo>
                  <a:lnTo>
                    <a:pt x="0" y="16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3" name="Freeform 137"/>
            <p:cNvSpPr>
              <a:spLocks/>
            </p:cNvSpPr>
            <p:nvPr/>
          </p:nvSpPr>
          <p:spPr bwMode="auto">
            <a:xfrm>
              <a:off x="18878550" y="-3522662"/>
              <a:ext cx="333375" cy="263525"/>
            </a:xfrm>
            <a:custGeom>
              <a:avLst/>
              <a:gdLst>
                <a:gd name="T0" fmla="*/ 0 w 210"/>
                <a:gd name="T1" fmla="*/ 160 h 166"/>
                <a:gd name="T2" fmla="*/ 0 w 210"/>
                <a:gd name="T3" fmla="*/ 160 h 166"/>
                <a:gd name="T4" fmla="*/ 208 w 210"/>
                <a:gd name="T5" fmla="*/ 0 h 166"/>
                <a:gd name="T6" fmla="*/ 208 w 210"/>
                <a:gd name="T7" fmla="*/ 0 h 166"/>
                <a:gd name="T8" fmla="*/ 210 w 210"/>
                <a:gd name="T9" fmla="*/ 6 h 166"/>
                <a:gd name="T10" fmla="*/ 210 w 210"/>
                <a:gd name="T11" fmla="*/ 6 h 166"/>
                <a:gd name="T12" fmla="*/ 2 w 210"/>
                <a:gd name="T13" fmla="*/ 166 h 166"/>
                <a:gd name="T14" fmla="*/ 2 w 210"/>
                <a:gd name="T15" fmla="*/ 166 h 166"/>
                <a:gd name="T16" fmla="*/ 0 w 210"/>
                <a:gd name="T17" fmla="*/ 160 h 166"/>
                <a:gd name="T18" fmla="*/ 0 w 210"/>
                <a:gd name="T19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66">
                  <a:moveTo>
                    <a:pt x="0" y="160"/>
                  </a:moveTo>
                  <a:lnTo>
                    <a:pt x="0" y="16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0" y="6"/>
                  </a:lnTo>
                  <a:lnTo>
                    <a:pt x="210" y="6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4" name="Freeform 138"/>
            <p:cNvSpPr>
              <a:spLocks/>
            </p:cNvSpPr>
            <p:nvPr/>
          </p:nvSpPr>
          <p:spPr bwMode="auto">
            <a:xfrm>
              <a:off x="18691225" y="-4033838"/>
              <a:ext cx="400050" cy="374650"/>
            </a:xfrm>
            <a:custGeom>
              <a:avLst/>
              <a:gdLst>
                <a:gd name="T0" fmla="*/ 0 w 252"/>
                <a:gd name="T1" fmla="*/ 180 h 236"/>
                <a:gd name="T2" fmla="*/ 0 w 252"/>
                <a:gd name="T3" fmla="*/ 180 h 236"/>
                <a:gd name="T4" fmla="*/ 236 w 252"/>
                <a:gd name="T5" fmla="*/ 0 h 236"/>
                <a:gd name="T6" fmla="*/ 236 w 252"/>
                <a:gd name="T7" fmla="*/ 0 h 236"/>
                <a:gd name="T8" fmla="*/ 252 w 252"/>
                <a:gd name="T9" fmla="*/ 58 h 236"/>
                <a:gd name="T10" fmla="*/ 252 w 252"/>
                <a:gd name="T11" fmla="*/ 58 h 236"/>
                <a:gd name="T12" fmla="*/ 22 w 252"/>
                <a:gd name="T13" fmla="*/ 236 h 236"/>
                <a:gd name="T14" fmla="*/ 22 w 252"/>
                <a:gd name="T15" fmla="*/ 236 h 236"/>
                <a:gd name="T16" fmla="*/ 0 w 252"/>
                <a:gd name="T17" fmla="*/ 180 h 236"/>
                <a:gd name="T18" fmla="*/ 0 w 252"/>
                <a:gd name="T19" fmla="*/ 18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36">
                  <a:moveTo>
                    <a:pt x="0" y="180"/>
                  </a:moveTo>
                  <a:lnTo>
                    <a:pt x="0" y="18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52" y="58"/>
                  </a:lnTo>
                  <a:lnTo>
                    <a:pt x="252" y="58"/>
                  </a:lnTo>
                  <a:lnTo>
                    <a:pt x="22" y="236"/>
                  </a:lnTo>
                  <a:lnTo>
                    <a:pt x="22" y="236"/>
                  </a:lnTo>
                  <a:lnTo>
                    <a:pt x="0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56C4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18799175" y="-3732213"/>
              <a:ext cx="371475" cy="342900"/>
            </a:xfrm>
            <a:custGeom>
              <a:avLst/>
              <a:gdLst>
                <a:gd name="T0" fmla="*/ 0 w 234"/>
                <a:gd name="T1" fmla="*/ 168 h 216"/>
                <a:gd name="T2" fmla="*/ 0 w 234"/>
                <a:gd name="T3" fmla="*/ 168 h 216"/>
                <a:gd name="T4" fmla="*/ 218 w 234"/>
                <a:gd name="T5" fmla="*/ 0 h 216"/>
                <a:gd name="T6" fmla="*/ 218 w 234"/>
                <a:gd name="T7" fmla="*/ 0 h 216"/>
                <a:gd name="T8" fmla="*/ 234 w 234"/>
                <a:gd name="T9" fmla="*/ 50 h 216"/>
                <a:gd name="T10" fmla="*/ 234 w 234"/>
                <a:gd name="T11" fmla="*/ 50 h 216"/>
                <a:gd name="T12" fmla="*/ 20 w 234"/>
                <a:gd name="T13" fmla="*/ 216 h 216"/>
                <a:gd name="T14" fmla="*/ 20 w 234"/>
                <a:gd name="T15" fmla="*/ 216 h 216"/>
                <a:gd name="T16" fmla="*/ 0 w 234"/>
                <a:gd name="T17" fmla="*/ 168 h 216"/>
                <a:gd name="T18" fmla="*/ 0 w 234"/>
                <a:gd name="T19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6">
                  <a:moveTo>
                    <a:pt x="0" y="168"/>
                  </a:moveTo>
                  <a:lnTo>
                    <a:pt x="0" y="168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34" y="50"/>
                  </a:lnTo>
                  <a:lnTo>
                    <a:pt x="234" y="50"/>
                  </a:lnTo>
                  <a:lnTo>
                    <a:pt x="20" y="216"/>
                  </a:lnTo>
                  <a:lnTo>
                    <a:pt x="20" y="21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8A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6" name="Freeform 140"/>
            <p:cNvSpPr>
              <a:spLocks/>
            </p:cNvSpPr>
            <p:nvPr/>
          </p:nvSpPr>
          <p:spPr bwMode="auto">
            <a:xfrm>
              <a:off x="17014825" y="-2566987"/>
              <a:ext cx="501650" cy="390525"/>
            </a:xfrm>
            <a:custGeom>
              <a:avLst/>
              <a:gdLst>
                <a:gd name="T0" fmla="*/ 0 w 316"/>
                <a:gd name="T1" fmla="*/ 242 h 246"/>
                <a:gd name="T2" fmla="*/ 0 w 316"/>
                <a:gd name="T3" fmla="*/ 242 h 246"/>
                <a:gd name="T4" fmla="*/ 312 w 316"/>
                <a:gd name="T5" fmla="*/ 0 h 246"/>
                <a:gd name="T6" fmla="*/ 312 w 316"/>
                <a:gd name="T7" fmla="*/ 0 h 246"/>
                <a:gd name="T8" fmla="*/ 316 w 316"/>
                <a:gd name="T9" fmla="*/ 4 h 246"/>
                <a:gd name="T10" fmla="*/ 316 w 316"/>
                <a:gd name="T11" fmla="*/ 4 h 246"/>
                <a:gd name="T12" fmla="*/ 6 w 316"/>
                <a:gd name="T13" fmla="*/ 246 h 246"/>
                <a:gd name="T14" fmla="*/ 6 w 316"/>
                <a:gd name="T15" fmla="*/ 246 h 246"/>
                <a:gd name="T16" fmla="*/ 0 w 316"/>
                <a:gd name="T17" fmla="*/ 242 h 246"/>
                <a:gd name="T18" fmla="*/ 0 w 316"/>
                <a:gd name="T19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246">
                  <a:moveTo>
                    <a:pt x="0" y="242"/>
                  </a:moveTo>
                  <a:lnTo>
                    <a:pt x="0" y="242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6" y="246"/>
                  </a:lnTo>
                  <a:lnTo>
                    <a:pt x="6" y="246"/>
                  </a:lnTo>
                  <a:lnTo>
                    <a:pt x="0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7" name="Freeform 141"/>
            <p:cNvSpPr>
              <a:spLocks/>
            </p:cNvSpPr>
            <p:nvPr/>
          </p:nvSpPr>
          <p:spPr bwMode="auto">
            <a:xfrm>
              <a:off x="17030700" y="-2551112"/>
              <a:ext cx="501650" cy="387350"/>
            </a:xfrm>
            <a:custGeom>
              <a:avLst/>
              <a:gdLst>
                <a:gd name="T0" fmla="*/ 0 w 316"/>
                <a:gd name="T1" fmla="*/ 240 h 244"/>
                <a:gd name="T2" fmla="*/ 0 w 316"/>
                <a:gd name="T3" fmla="*/ 240 h 244"/>
                <a:gd name="T4" fmla="*/ 310 w 316"/>
                <a:gd name="T5" fmla="*/ 0 h 244"/>
                <a:gd name="T6" fmla="*/ 310 w 316"/>
                <a:gd name="T7" fmla="*/ 0 h 244"/>
                <a:gd name="T8" fmla="*/ 316 w 316"/>
                <a:gd name="T9" fmla="*/ 4 h 244"/>
                <a:gd name="T10" fmla="*/ 316 w 316"/>
                <a:gd name="T11" fmla="*/ 4 h 244"/>
                <a:gd name="T12" fmla="*/ 6 w 316"/>
                <a:gd name="T13" fmla="*/ 244 h 244"/>
                <a:gd name="T14" fmla="*/ 6 w 316"/>
                <a:gd name="T15" fmla="*/ 244 h 244"/>
                <a:gd name="T16" fmla="*/ 0 w 316"/>
                <a:gd name="T17" fmla="*/ 240 h 244"/>
                <a:gd name="T18" fmla="*/ 0 w 316"/>
                <a:gd name="T19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244">
                  <a:moveTo>
                    <a:pt x="0" y="240"/>
                  </a:moveTo>
                  <a:lnTo>
                    <a:pt x="0" y="24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17046575" y="-2538412"/>
              <a:ext cx="498475" cy="387350"/>
            </a:xfrm>
            <a:custGeom>
              <a:avLst/>
              <a:gdLst>
                <a:gd name="T0" fmla="*/ 0 w 314"/>
                <a:gd name="T1" fmla="*/ 240 h 244"/>
                <a:gd name="T2" fmla="*/ 0 w 314"/>
                <a:gd name="T3" fmla="*/ 240 h 244"/>
                <a:gd name="T4" fmla="*/ 310 w 314"/>
                <a:gd name="T5" fmla="*/ 0 h 244"/>
                <a:gd name="T6" fmla="*/ 310 w 314"/>
                <a:gd name="T7" fmla="*/ 0 h 244"/>
                <a:gd name="T8" fmla="*/ 314 w 314"/>
                <a:gd name="T9" fmla="*/ 6 h 244"/>
                <a:gd name="T10" fmla="*/ 314 w 314"/>
                <a:gd name="T11" fmla="*/ 6 h 244"/>
                <a:gd name="T12" fmla="*/ 6 w 314"/>
                <a:gd name="T13" fmla="*/ 244 h 244"/>
                <a:gd name="T14" fmla="*/ 6 w 314"/>
                <a:gd name="T15" fmla="*/ 244 h 244"/>
                <a:gd name="T16" fmla="*/ 0 w 314"/>
                <a:gd name="T17" fmla="*/ 240 h 244"/>
                <a:gd name="T18" fmla="*/ 0 w 314"/>
                <a:gd name="T19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44">
                  <a:moveTo>
                    <a:pt x="0" y="240"/>
                  </a:moveTo>
                  <a:lnTo>
                    <a:pt x="0" y="24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4" y="6"/>
                  </a:lnTo>
                  <a:lnTo>
                    <a:pt x="314" y="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17062450" y="-2522537"/>
              <a:ext cx="495300" cy="384175"/>
            </a:xfrm>
            <a:custGeom>
              <a:avLst/>
              <a:gdLst>
                <a:gd name="T0" fmla="*/ 0 w 312"/>
                <a:gd name="T1" fmla="*/ 238 h 242"/>
                <a:gd name="T2" fmla="*/ 0 w 312"/>
                <a:gd name="T3" fmla="*/ 238 h 242"/>
                <a:gd name="T4" fmla="*/ 308 w 312"/>
                <a:gd name="T5" fmla="*/ 0 h 242"/>
                <a:gd name="T6" fmla="*/ 308 w 312"/>
                <a:gd name="T7" fmla="*/ 0 h 242"/>
                <a:gd name="T8" fmla="*/ 312 w 312"/>
                <a:gd name="T9" fmla="*/ 4 h 242"/>
                <a:gd name="T10" fmla="*/ 312 w 312"/>
                <a:gd name="T11" fmla="*/ 4 h 242"/>
                <a:gd name="T12" fmla="*/ 6 w 312"/>
                <a:gd name="T13" fmla="*/ 242 h 242"/>
                <a:gd name="T14" fmla="*/ 6 w 312"/>
                <a:gd name="T15" fmla="*/ 242 h 242"/>
                <a:gd name="T16" fmla="*/ 0 w 312"/>
                <a:gd name="T17" fmla="*/ 238 h 242"/>
                <a:gd name="T18" fmla="*/ 0 w 312"/>
                <a:gd name="T19" fmla="*/ 2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42">
                  <a:moveTo>
                    <a:pt x="0" y="238"/>
                  </a:moveTo>
                  <a:lnTo>
                    <a:pt x="0" y="238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2" y="4"/>
                  </a:lnTo>
                  <a:lnTo>
                    <a:pt x="312" y="4"/>
                  </a:lnTo>
                  <a:lnTo>
                    <a:pt x="6" y="242"/>
                  </a:lnTo>
                  <a:lnTo>
                    <a:pt x="6" y="242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0" name="Freeform 144"/>
            <p:cNvSpPr>
              <a:spLocks/>
            </p:cNvSpPr>
            <p:nvPr/>
          </p:nvSpPr>
          <p:spPr bwMode="auto">
            <a:xfrm>
              <a:off x="17078325" y="-2509837"/>
              <a:ext cx="495300" cy="384175"/>
            </a:xfrm>
            <a:custGeom>
              <a:avLst/>
              <a:gdLst>
                <a:gd name="T0" fmla="*/ 0 w 312"/>
                <a:gd name="T1" fmla="*/ 236 h 242"/>
                <a:gd name="T2" fmla="*/ 0 w 312"/>
                <a:gd name="T3" fmla="*/ 236 h 242"/>
                <a:gd name="T4" fmla="*/ 306 w 312"/>
                <a:gd name="T5" fmla="*/ 0 h 242"/>
                <a:gd name="T6" fmla="*/ 306 w 312"/>
                <a:gd name="T7" fmla="*/ 0 h 242"/>
                <a:gd name="T8" fmla="*/ 312 w 312"/>
                <a:gd name="T9" fmla="*/ 4 h 242"/>
                <a:gd name="T10" fmla="*/ 312 w 312"/>
                <a:gd name="T11" fmla="*/ 4 h 242"/>
                <a:gd name="T12" fmla="*/ 6 w 312"/>
                <a:gd name="T13" fmla="*/ 242 h 242"/>
                <a:gd name="T14" fmla="*/ 6 w 312"/>
                <a:gd name="T15" fmla="*/ 242 h 242"/>
                <a:gd name="T16" fmla="*/ 0 w 312"/>
                <a:gd name="T17" fmla="*/ 236 h 242"/>
                <a:gd name="T18" fmla="*/ 0 w 312"/>
                <a:gd name="T19" fmla="*/ 2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42">
                  <a:moveTo>
                    <a:pt x="0" y="236"/>
                  </a:moveTo>
                  <a:lnTo>
                    <a:pt x="0" y="236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4"/>
                  </a:lnTo>
                  <a:lnTo>
                    <a:pt x="312" y="4"/>
                  </a:lnTo>
                  <a:lnTo>
                    <a:pt x="6" y="242"/>
                  </a:lnTo>
                  <a:lnTo>
                    <a:pt x="6" y="242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1" name="Freeform 145"/>
            <p:cNvSpPr>
              <a:spLocks/>
            </p:cNvSpPr>
            <p:nvPr/>
          </p:nvSpPr>
          <p:spPr bwMode="auto">
            <a:xfrm>
              <a:off x="17094200" y="-2497137"/>
              <a:ext cx="492125" cy="381000"/>
            </a:xfrm>
            <a:custGeom>
              <a:avLst/>
              <a:gdLst>
                <a:gd name="T0" fmla="*/ 0 w 310"/>
                <a:gd name="T1" fmla="*/ 236 h 240"/>
                <a:gd name="T2" fmla="*/ 0 w 310"/>
                <a:gd name="T3" fmla="*/ 236 h 240"/>
                <a:gd name="T4" fmla="*/ 304 w 310"/>
                <a:gd name="T5" fmla="*/ 0 h 240"/>
                <a:gd name="T6" fmla="*/ 304 w 310"/>
                <a:gd name="T7" fmla="*/ 0 h 240"/>
                <a:gd name="T8" fmla="*/ 310 w 310"/>
                <a:gd name="T9" fmla="*/ 6 h 240"/>
                <a:gd name="T10" fmla="*/ 310 w 310"/>
                <a:gd name="T11" fmla="*/ 6 h 240"/>
                <a:gd name="T12" fmla="*/ 6 w 310"/>
                <a:gd name="T13" fmla="*/ 240 h 240"/>
                <a:gd name="T14" fmla="*/ 6 w 310"/>
                <a:gd name="T15" fmla="*/ 240 h 240"/>
                <a:gd name="T16" fmla="*/ 0 w 310"/>
                <a:gd name="T17" fmla="*/ 236 h 240"/>
                <a:gd name="T18" fmla="*/ 0 w 310"/>
                <a:gd name="T1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0">
                  <a:moveTo>
                    <a:pt x="0" y="236"/>
                  </a:moveTo>
                  <a:lnTo>
                    <a:pt x="0" y="236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2" name="Freeform 146"/>
            <p:cNvSpPr>
              <a:spLocks/>
            </p:cNvSpPr>
            <p:nvPr/>
          </p:nvSpPr>
          <p:spPr bwMode="auto">
            <a:xfrm>
              <a:off x="17110075" y="-2481262"/>
              <a:ext cx="488950" cy="377825"/>
            </a:xfrm>
            <a:custGeom>
              <a:avLst/>
              <a:gdLst>
                <a:gd name="T0" fmla="*/ 0 w 308"/>
                <a:gd name="T1" fmla="*/ 234 h 238"/>
                <a:gd name="T2" fmla="*/ 0 w 308"/>
                <a:gd name="T3" fmla="*/ 234 h 238"/>
                <a:gd name="T4" fmla="*/ 304 w 308"/>
                <a:gd name="T5" fmla="*/ 0 h 238"/>
                <a:gd name="T6" fmla="*/ 304 w 308"/>
                <a:gd name="T7" fmla="*/ 0 h 238"/>
                <a:gd name="T8" fmla="*/ 308 w 308"/>
                <a:gd name="T9" fmla="*/ 4 h 238"/>
                <a:gd name="T10" fmla="*/ 308 w 308"/>
                <a:gd name="T11" fmla="*/ 4 h 238"/>
                <a:gd name="T12" fmla="*/ 6 w 308"/>
                <a:gd name="T13" fmla="*/ 238 h 238"/>
                <a:gd name="T14" fmla="*/ 6 w 308"/>
                <a:gd name="T15" fmla="*/ 238 h 238"/>
                <a:gd name="T16" fmla="*/ 0 w 308"/>
                <a:gd name="T17" fmla="*/ 234 h 238"/>
                <a:gd name="T18" fmla="*/ 0 w 308"/>
                <a:gd name="T19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238">
                  <a:moveTo>
                    <a:pt x="0" y="234"/>
                  </a:moveTo>
                  <a:lnTo>
                    <a:pt x="0" y="234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8" y="4"/>
                  </a:lnTo>
                  <a:lnTo>
                    <a:pt x="308" y="4"/>
                  </a:lnTo>
                  <a:lnTo>
                    <a:pt x="6" y="238"/>
                  </a:lnTo>
                  <a:lnTo>
                    <a:pt x="6" y="238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17570450" y="-2998787"/>
              <a:ext cx="501650" cy="393700"/>
            </a:xfrm>
            <a:custGeom>
              <a:avLst/>
              <a:gdLst>
                <a:gd name="T0" fmla="*/ 0 w 316"/>
                <a:gd name="T1" fmla="*/ 242 h 248"/>
                <a:gd name="T2" fmla="*/ 0 w 316"/>
                <a:gd name="T3" fmla="*/ 242 h 248"/>
                <a:gd name="T4" fmla="*/ 312 w 316"/>
                <a:gd name="T5" fmla="*/ 0 h 248"/>
                <a:gd name="T6" fmla="*/ 312 w 316"/>
                <a:gd name="T7" fmla="*/ 0 h 248"/>
                <a:gd name="T8" fmla="*/ 316 w 316"/>
                <a:gd name="T9" fmla="*/ 6 h 248"/>
                <a:gd name="T10" fmla="*/ 316 w 316"/>
                <a:gd name="T11" fmla="*/ 6 h 248"/>
                <a:gd name="T12" fmla="*/ 4 w 316"/>
                <a:gd name="T13" fmla="*/ 248 h 248"/>
                <a:gd name="T14" fmla="*/ 4 w 316"/>
                <a:gd name="T15" fmla="*/ 248 h 248"/>
                <a:gd name="T16" fmla="*/ 0 w 316"/>
                <a:gd name="T17" fmla="*/ 242 h 248"/>
                <a:gd name="T18" fmla="*/ 0 w 316"/>
                <a:gd name="T19" fmla="*/ 2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248">
                  <a:moveTo>
                    <a:pt x="0" y="242"/>
                  </a:moveTo>
                  <a:lnTo>
                    <a:pt x="0" y="242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0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17583150" y="-2982912"/>
              <a:ext cx="501650" cy="390525"/>
            </a:xfrm>
            <a:custGeom>
              <a:avLst/>
              <a:gdLst>
                <a:gd name="T0" fmla="*/ 0 w 316"/>
                <a:gd name="T1" fmla="*/ 242 h 246"/>
                <a:gd name="T2" fmla="*/ 0 w 316"/>
                <a:gd name="T3" fmla="*/ 242 h 246"/>
                <a:gd name="T4" fmla="*/ 312 w 316"/>
                <a:gd name="T5" fmla="*/ 0 h 246"/>
                <a:gd name="T6" fmla="*/ 312 w 316"/>
                <a:gd name="T7" fmla="*/ 0 h 246"/>
                <a:gd name="T8" fmla="*/ 316 w 316"/>
                <a:gd name="T9" fmla="*/ 6 h 246"/>
                <a:gd name="T10" fmla="*/ 316 w 316"/>
                <a:gd name="T11" fmla="*/ 6 h 246"/>
                <a:gd name="T12" fmla="*/ 6 w 316"/>
                <a:gd name="T13" fmla="*/ 246 h 246"/>
                <a:gd name="T14" fmla="*/ 6 w 316"/>
                <a:gd name="T15" fmla="*/ 246 h 246"/>
                <a:gd name="T16" fmla="*/ 0 w 316"/>
                <a:gd name="T17" fmla="*/ 242 h 246"/>
                <a:gd name="T18" fmla="*/ 0 w 316"/>
                <a:gd name="T19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246">
                  <a:moveTo>
                    <a:pt x="0" y="242"/>
                  </a:moveTo>
                  <a:lnTo>
                    <a:pt x="0" y="242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6" y="246"/>
                  </a:lnTo>
                  <a:lnTo>
                    <a:pt x="6" y="246"/>
                  </a:lnTo>
                  <a:lnTo>
                    <a:pt x="0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5" name="Freeform 149"/>
            <p:cNvSpPr>
              <a:spLocks/>
            </p:cNvSpPr>
            <p:nvPr/>
          </p:nvSpPr>
          <p:spPr bwMode="auto">
            <a:xfrm>
              <a:off x="17599025" y="-2963862"/>
              <a:ext cx="495300" cy="387350"/>
            </a:xfrm>
            <a:custGeom>
              <a:avLst/>
              <a:gdLst>
                <a:gd name="T0" fmla="*/ 0 w 312"/>
                <a:gd name="T1" fmla="*/ 238 h 244"/>
                <a:gd name="T2" fmla="*/ 0 w 312"/>
                <a:gd name="T3" fmla="*/ 238 h 244"/>
                <a:gd name="T4" fmla="*/ 308 w 312"/>
                <a:gd name="T5" fmla="*/ 0 h 244"/>
                <a:gd name="T6" fmla="*/ 308 w 312"/>
                <a:gd name="T7" fmla="*/ 0 h 244"/>
                <a:gd name="T8" fmla="*/ 312 w 312"/>
                <a:gd name="T9" fmla="*/ 4 h 244"/>
                <a:gd name="T10" fmla="*/ 312 w 312"/>
                <a:gd name="T11" fmla="*/ 4 h 244"/>
                <a:gd name="T12" fmla="*/ 4 w 312"/>
                <a:gd name="T13" fmla="*/ 244 h 244"/>
                <a:gd name="T14" fmla="*/ 4 w 312"/>
                <a:gd name="T15" fmla="*/ 244 h 244"/>
                <a:gd name="T16" fmla="*/ 0 w 312"/>
                <a:gd name="T17" fmla="*/ 238 h 244"/>
                <a:gd name="T18" fmla="*/ 0 w 312"/>
                <a:gd name="T19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44">
                  <a:moveTo>
                    <a:pt x="0" y="238"/>
                  </a:moveTo>
                  <a:lnTo>
                    <a:pt x="0" y="238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2" y="4"/>
                  </a:lnTo>
                  <a:lnTo>
                    <a:pt x="312" y="4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17611725" y="-2947987"/>
              <a:ext cx="495300" cy="384175"/>
            </a:xfrm>
            <a:custGeom>
              <a:avLst/>
              <a:gdLst>
                <a:gd name="T0" fmla="*/ 0 w 312"/>
                <a:gd name="T1" fmla="*/ 238 h 242"/>
                <a:gd name="T2" fmla="*/ 0 w 312"/>
                <a:gd name="T3" fmla="*/ 238 h 242"/>
                <a:gd name="T4" fmla="*/ 308 w 312"/>
                <a:gd name="T5" fmla="*/ 0 h 242"/>
                <a:gd name="T6" fmla="*/ 308 w 312"/>
                <a:gd name="T7" fmla="*/ 0 h 242"/>
                <a:gd name="T8" fmla="*/ 312 w 312"/>
                <a:gd name="T9" fmla="*/ 6 h 242"/>
                <a:gd name="T10" fmla="*/ 312 w 312"/>
                <a:gd name="T11" fmla="*/ 6 h 242"/>
                <a:gd name="T12" fmla="*/ 4 w 312"/>
                <a:gd name="T13" fmla="*/ 242 h 242"/>
                <a:gd name="T14" fmla="*/ 4 w 312"/>
                <a:gd name="T15" fmla="*/ 242 h 242"/>
                <a:gd name="T16" fmla="*/ 0 w 312"/>
                <a:gd name="T17" fmla="*/ 238 h 242"/>
                <a:gd name="T18" fmla="*/ 0 w 312"/>
                <a:gd name="T19" fmla="*/ 2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42">
                  <a:moveTo>
                    <a:pt x="0" y="238"/>
                  </a:moveTo>
                  <a:lnTo>
                    <a:pt x="0" y="238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2" y="6"/>
                  </a:lnTo>
                  <a:lnTo>
                    <a:pt x="312" y="6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17624425" y="-2932112"/>
              <a:ext cx="492125" cy="384175"/>
            </a:xfrm>
            <a:custGeom>
              <a:avLst/>
              <a:gdLst>
                <a:gd name="T0" fmla="*/ 0 w 310"/>
                <a:gd name="T1" fmla="*/ 236 h 242"/>
                <a:gd name="T2" fmla="*/ 0 w 310"/>
                <a:gd name="T3" fmla="*/ 236 h 242"/>
                <a:gd name="T4" fmla="*/ 306 w 310"/>
                <a:gd name="T5" fmla="*/ 0 h 242"/>
                <a:gd name="T6" fmla="*/ 306 w 310"/>
                <a:gd name="T7" fmla="*/ 0 h 242"/>
                <a:gd name="T8" fmla="*/ 310 w 310"/>
                <a:gd name="T9" fmla="*/ 6 h 242"/>
                <a:gd name="T10" fmla="*/ 310 w 310"/>
                <a:gd name="T11" fmla="*/ 6 h 242"/>
                <a:gd name="T12" fmla="*/ 6 w 310"/>
                <a:gd name="T13" fmla="*/ 242 h 242"/>
                <a:gd name="T14" fmla="*/ 6 w 310"/>
                <a:gd name="T15" fmla="*/ 242 h 242"/>
                <a:gd name="T16" fmla="*/ 0 w 310"/>
                <a:gd name="T17" fmla="*/ 236 h 242"/>
                <a:gd name="T18" fmla="*/ 0 w 310"/>
                <a:gd name="T19" fmla="*/ 2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2">
                  <a:moveTo>
                    <a:pt x="0" y="236"/>
                  </a:moveTo>
                  <a:lnTo>
                    <a:pt x="0" y="236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6" y="242"/>
                  </a:lnTo>
                  <a:lnTo>
                    <a:pt x="6" y="242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8" name="Freeform 152"/>
            <p:cNvSpPr>
              <a:spLocks/>
            </p:cNvSpPr>
            <p:nvPr/>
          </p:nvSpPr>
          <p:spPr bwMode="auto">
            <a:xfrm>
              <a:off x="17637125" y="-2916237"/>
              <a:ext cx="492125" cy="381000"/>
            </a:xfrm>
            <a:custGeom>
              <a:avLst/>
              <a:gdLst>
                <a:gd name="T0" fmla="*/ 0 w 310"/>
                <a:gd name="T1" fmla="*/ 236 h 240"/>
                <a:gd name="T2" fmla="*/ 0 w 310"/>
                <a:gd name="T3" fmla="*/ 236 h 240"/>
                <a:gd name="T4" fmla="*/ 306 w 310"/>
                <a:gd name="T5" fmla="*/ 0 h 240"/>
                <a:gd name="T6" fmla="*/ 306 w 310"/>
                <a:gd name="T7" fmla="*/ 0 h 240"/>
                <a:gd name="T8" fmla="*/ 310 w 310"/>
                <a:gd name="T9" fmla="*/ 6 h 240"/>
                <a:gd name="T10" fmla="*/ 310 w 310"/>
                <a:gd name="T11" fmla="*/ 6 h 240"/>
                <a:gd name="T12" fmla="*/ 6 w 310"/>
                <a:gd name="T13" fmla="*/ 240 h 240"/>
                <a:gd name="T14" fmla="*/ 6 w 310"/>
                <a:gd name="T15" fmla="*/ 240 h 240"/>
                <a:gd name="T16" fmla="*/ 0 w 310"/>
                <a:gd name="T17" fmla="*/ 236 h 240"/>
                <a:gd name="T18" fmla="*/ 0 w 310"/>
                <a:gd name="T1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0">
                  <a:moveTo>
                    <a:pt x="0" y="236"/>
                  </a:moveTo>
                  <a:lnTo>
                    <a:pt x="0" y="236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17653000" y="-2900362"/>
              <a:ext cx="485775" cy="381000"/>
            </a:xfrm>
            <a:custGeom>
              <a:avLst/>
              <a:gdLst>
                <a:gd name="T0" fmla="*/ 0 w 306"/>
                <a:gd name="T1" fmla="*/ 234 h 240"/>
                <a:gd name="T2" fmla="*/ 0 w 306"/>
                <a:gd name="T3" fmla="*/ 234 h 240"/>
                <a:gd name="T4" fmla="*/ 302 w 306"/>
                <a:gd name="T5" fmla="*/ 0 h 240"/>
                <a:gd name="T6" fmla="*/ 302 w 306"/>
                <a:gd name="T7" fmla="*/ 0 h 240"/>
                <a:gd name="T8" fmla="*/ 306 w 306"/>
                <a:gd name="T9" fmla="*/ 6 h 240"/>
                <a:gd name="T10" fmla="*/ 306 w 306"/>
                <a:gd name="T11" fmla="*/ 6 h 240"/>
                <a:gd name="T12" fmla="*/ 4 w 306"/>
                <a:gd name="T13" fmla="*/ 240 h 240"/>
                <a:gd name="T14" fmla="*/ 4 w 306"/>
                <a:gd name="T15" fmla="*/ 240 h 240"/>
                <a:gd name="T16" fmla="*/ 0 w 306"/>
                <a:gd name="T17" fmla="*/ 234 h 240"/>
                <a:gd name="T18" fmla="*/ 0 w 306"/>
                <a:gd name="T19" fmla="*/ 2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40">
                  <a:moveTo>
                    <a:pt x="0" y="234"/>
                  </a:moveTo>
                  <a:lnTo>
                    <a:pt x="0" y="234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6" y="6"/>
                  </a:lnTo>
                  <a:lnTo>
                    <a:pt x="306" y="6"/>
                  </a:lnTo>
                  <a:lnTo>
                    <a:pt x="4" y="240"/>
                  </a:lnTo>
                  <a:lnTo>
                    <a:pt x="4" y="240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18132425" y="-3430587"/>
              <a:ext cx="498475" cy="390525"/>
            </a:xfrm>
            <a:custGeom>
              <a:avLst/>
              <a:gdLst>
                <a:gd name="T0" fmla="*/ 0 w 314"/>
                <a:gd name="T1" fmla="*/ 240 h 246"/>
                <a:gd name="T2" fmla="*/ 0 w 314"/>
                <a:gd name="T3" fmla="*/ 240 h 246"/>
                <a:gd name="T4" fmla="*/ 312 w 314"/>
                <a:gd name="T5" fmla="*/ 0 h 246"/>
                <a:gd name="T6" fmla="*/ 312 w 314"/>
                <a:gd name="T7" fmla="*/ 0 h 246"/>
                <a:gd name="T8" fmla="*/ 314 w 314"/>
                <a:gd name="T9" fmla="*/ 6 h 246"/>
                <a:gd name="T10" fmla="*/ 314 w 314"/>
                <a:gd name="T11" fmla="*/ 6 h 246"/>
                <a:gd name="T12" fmla="*/ 4 w 314"/>
                <a:gd name="T13" fmla="*/ 246 h 246"/>
                <a:gd name="T14" fmla="*/ 4 w 314"/>
                <a:gd name="T15" fmla="*/ 246 h 246"/>
                <a:gd name="T16" fmla="*/ 0 w 314"/>
                <a:gd name="T17" fmla="*/ 240 h 246"/>
                <a:gd name="T18" fmla="*/ 0 w 314"/>
                <a:gd name="T19" fmla="*/ 24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46">
                  <a:moveTo>
                    <a:pt x="0" y="240"/>
                  </a:moveTo>
                  <a:lnTo>
                    <a:pt x="0" y="24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4" y="6"/>
                  </a:lnTo>
                  <a:lnTo>
                    <a:pt x="314" y="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1" name="Freeform 155"/>
            <p:cNvSpPr>
              <a:spLocks/>
            </p:cNvSpPr>
            <p:nvPr/>
          </p:nvSpPr>
          <p:spPr bwMode="auto">
            <a:xfrm>
              <a:off x="18141950" y="-3411537"/>
              <a:ext cx="498475" cy="390525"/>
            </a:xfrm>
            <a:custGeom>
              <a:avLst/>
              <a:gdLst>
                <a:gd name="T0" fmla="*/ 0 w 314"/>
                <a:gd name="T1" fmla="*/ 240 h 246"/>
                <a:gd name="T2" fmla="*/ 0 w 314"/>
                <a:gd name="T3" fmla="*/ 240 h 246"/>
                <a:gd name="T4" fmla="*/ 310 w 314"/>
                <a:gd name="T5" fmla="*/ 0 h 246"/>
                <a:gd name="T6" fmla="*/ 310 w 314"/>
                <a:gd name="T7" fmla="*/ 0 h 246"/>
                <a:gd name="T8" fmla="*/ 314 w 314"/>
                <a:gd name="T9" fmla="*/ 6 h 246"/>
                <a:gd name="T10" fmla="*/ 314 w 314"/>
                <a:gd name="T11" fmla="*/ 6 h 246"/>
                <a:gd name="T12" fmla="*/ 4 w 314"/>
                <a:gd name="T13" fmla="*/ 246 h 246"/>
                <a:gd name="T14" fmla="*/ 4 w 314"/>
                <a:gd name="T15" fmla="*/ 246 h 246"/>
                <a:gd name="T16" fmla="*/ 0 w 314"/>
                <a:gd name="T17" fmla="*/ 240 h 246"/>
                <a:gd name="T18" fmla="*/ 0 w 314"/>
                <a:gd name="T19" fmla="*/ 24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46">
                  <a:moveTo>
                    <a:pt x="0" y="240"/>
                  </a:moveTo>
                  <a:lnTo>
                    <a:pt x="0" y="24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4" y="6"/>
                  </a:lnTo>
                  <a:lnTo>
                    <a:pt x="314" y="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18154650" y="-3395662"/>
              <a:ext cx="495300" cy="390525"/>
            </a:xfrm>
            <a:custGeom>
              <a:avLst/>
              <a:gdLst>
                <a:gd name="T0" fmla="*/ 0 w 312"/>
                <a:gd name="T1" fmla="*/ 240 h 246"/>
                <a:gd name="T2" fmla="*/ 0 w 312"/>
                <a:gd name="T3" fmla="*/ 240 h 246"/>
                <a:gd name="T4" fmla="*/ 308 w 312"/>
                <a:gd name="T5" fmla="*/ 0 h 246"/>
                <a:gd name="T6" fmla="*/ 308 w 312"/>
                <a:gd name="T7" fmla="*/ 0 h 246"/>
                <a:gd name="T8" fmla="*/ 312 w 312"/>
                <a:gd name="T9" fmla="*/ 8 h 246"/>
                <a:gd name="T10" fmla="*/ 312 w 312"/>
                <a:gd name="T11" fmla="*/ 8 h 246"/>
                <a:gd name="T12" fmla="*/ 2 w 312"/>
                <a:gd name="T13" fmla="*/ 246 h 246"/>
                <a:gd name="T14" fmla="*/ 2 w 312"/>
                <a:gd name="T15" fmla="*/ 246 h 246"/>
                <a:gd name="T16" fmla="*/ 0 w 312"/>
                <a:gd name="T17" fmla="*/ 240 h 246"/>
                <a:gd name="T18" fmla="*/ 0 w 312"/>
                <a:gd name="T19" fmla="*/ 24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46">
                  <a:moveTo>
                    <a:pt x="0" y="240"/>
                  </a:moveTo>
                  <a:lnTo>
                    <a:pt x="0" y="24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2" y="8"/>
                  </a:lnTo>
                  <a:lnTo>
                    <a:pt x="312" y="8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18164175" y="-3376612"/>
              <a:ext cx="492125" cy="387350"/>
            </a:xfrm>
            <a:custGeom>
              <a:avLst/>
              <a:gdLst>
                <a:gd name="T0" fmla="*/ 0 w 310"/>
                <a:gd name="T1" fmla="*/ 238 h 244"/>
                <a:gd name="T2" fmla="*/ 0 w 310"/>
                <a:gd name="T3" fmla="*/ 238 h 244"/>
                <a:gd name="T4" fmla="*/ 308 w 310"/>
                <a:gd name="T5" fmla="*/ 0 h 244"/>
                <a:gd name="T6" fmla="*/ 308 w 310"/>
                <a:gd name="T7" fmla="*/ 0 h 244"/>
                <a:gd name="T8" fmla="*/ 310 w 310"/>
                <a:gd name="T9" fmla="*/ 6 h 244"/>
                <a:gd name="T10" fmla="*/ 310 w 310"/>
                <a:gd name="T11" fmla="*/ 6 h 244"/>
                <a:gd name="T12" fmla="*/ 4 w 310"/>
                <a:gd name="T13" fmla="*/ 244 h 244"/>
                <a:gd name="T14" fmla="*/ 4 w 310"/>
                <a:gd name="T15" fmla="*/ 244 h 244"/>
                <a:gd name="T16" fmla="*/ 0 w 310"/>
                <a:gd name="T17" fmla="*/ 238 h 244"/>
                <a:gd name="T18" fmla="*/ 0 w 310"/>
                <a:gd name="T19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4">
                  <a:moveTo>
                    <a:pt x="0" y="238"/>
                  </a:moveTo>
                  <a:lnTo>
                    <a:pt x="0" y="238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4" name="Freeform 158"/>
            <p:cNvSpPr>
              <a:spLocks/>
            </p:cNvSpPr>
            <p:nvPr/>
          </p:nvSpPr>
          <p:spPr bwMode="auto">
            <a:xfrm>
              <a:off x="18173700" y="-3357562"/>
              <a:ext cx="492125" cy="384175"/>
            </a:xfrm>
            <a:custGeom>
              <a:avLst/>
              <a:gdLst>
                <a:gd name="T0" fmla="*/ 0 w 310"/>
                <a:gd name="T1" fmla="*/ 236 h 242"/>
                <a:gd name="T2" fmla="*/ 0 w 310"/>
                <a:gd name="T3" fmla="*/ 236 h 242"/>
                <a:gd name="T4" fmla="*/ 306 w 310"/>
                <a:gd name="T5" fmla="*/ 0 h 242"/>
                <a:gd name="T6" fmla="*/ 306 w 310"/>
                <a:gd name="T7" fmla="*/ 0 h 242"/>
                <a:gd name="T8" fmla="*/ 310 w 310"/>
                <a:gd name="T9" fmla="*/ 6 h 242"/>
                <a:gd name="T10" fmla="*/ 310 w 310"/>
                <a:gd name="T11" fmla="*/ 6 h 242"/>
                <a:gd name="T12" fmla="*/ 4 w 310"/>
                <a:gd name="T13" fmla="*/ 242 h 242"/>
                <a:gd name="T14" fmla="*/ 4 w 310"/>
                <a:gd name="T15" fmla="*/ 242 h 242"/>
                <a:gd name="T16" fmla="*/ 0 w 310"/>
                <a:gd name="T17" fmla="*/ 236 h 242"/>
                <a:gd name="T18" fmla="*/ 0 w 310"/>
                <a:gd name="T19" fmla="*/ 2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2">
                  <a:moveTo>
                    <a:pt x="0" y="236"/>
                  </a:moveTo>
                  <a:lnTo>
                    <a:pt x="0" y="236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18186400" y="-3338512"/>
              <a:ext cx="485775" cy="381000"/>
            </a:xfrm>
            <a:custGeom>
              <a:avLst/>
              <a:gdLst>
                <a:gd name="T0" fmla="*/ 0 w 306"/>
                <a:gd name="T1" fmla="*/ 236 h 240"/>
                <a:gd name="T2" fmla="*/ 0 w 306"/>
                <a:gd name="T3" fmla="*/ 236 h 240"/>
                <a:gd name="T4" fmla="*/ 304 w 306"/>
                <a:gd name="T5" fmla="*/ 0 h 240"/>
                <a:gd name="T6" fmla="*/ 304 w 306"/>
                <a:gd name="T7" fmla="*/ 0 h 240"/>
                <a:gd name="T8" fmla="*/ 306 w 306"/>
                <a:gd name="T9" fmla="*/ 6 h 240"/>
                <a:gd name="T10" fmla="*/ 306 w 306"/>
                <a:gd name="T11" fmla="*/ 6 h 240"/>
                <a:gd name="T12" fmla="*/ 2 w 306"/>
                <a:gd name="T13" fmla="*/ 240 h 240"/>
                <a:gd name="T14" fmla="*/ 2 w 306"/>
                <a:gd name="T15" fmla="*/ 240 h 240"/>
                <a:gd name="T16" fmla="*/ 0 w 306"/>
                <a:gd name="T17" fmla="*/ 236 h 240"/>
                <a:gd name="T18" fmla="*/ 0 w 306"/>
                <a:gd name="T1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40">
                  <a:moveTo>
                    <a:pt x="0" y="236"/>
                  </a:moveTo>
                  <a:lnTo>
                    <a:pt x="0" y="236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6" y="6"/>
                  </a:lnTo>
                  <a:lnTo>
                    <a:pt x="306" y="6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18195925" y="-3322637"/>
              <a:ext cx="485775" cy="381000"/>
            </a:xfrm>
            <a:custGeom>
              <a:avLst/>
              <a:gdLst>
                <a:gd name="T0" fmla="*/ 0 w 306"/>
                <a:gd name="T1" fmla="*/ 236 h 240"/>
                <a:gd name="T2" fmla="*/ 0 w 306"/>
                <a:gd name="T3" fmla="*/ 236 h 240"/>
                <a:gd name="T4" fmla="*/ 304 w 306"/>
                <a:gd name="T5" fmla="*/ 0 h 240"/>
                <a:gd name="T6" fmla="*/ 304 w 306"/>
                <a:gd name="T7" fmla="*/ 0 h 240"/>
                <a:gd name="T8" fmla="*/ 306 w 306"/>
                <a:gd name="T9" fmla="*/ 6 h 240"/>
                <a:gd name="T10" fmla="*/ 306 w 306"/>
                <a:gd name="T11" fmla="*/ 6 h 240"/>
                <a:gd name="T12" fmla="*/ 4 w 306"/>
                <a:gd name="T13" fmla="*/ 240 h 240"/>
                <a:gd name="T14" fmla="*/ 4 w 306"/>
                <a:gd name="T15" fmla="*/ 240 h 240"/>
                <a:gd name="T16" fmla="*/ 0 w 306"/>
                <a:gd name="T17" fmla="*/ 236 h 240"/>
                <a:gd name="T18" fmla="*/ 0 w 306"/>
                <a:gd name="T19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40">
                  <a:moveTo>
                    <a:pt x="0" y="236"/>
                  </a:moveTo>
                  <a:lnTo>
                    <a:pt x="0" y="236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6" y="6"/>
                  </a:lnTo>
                  <a:lnTo>
                    <a:pt x="306" y="6"/>
                  </a:lnTo>
                  <a:lnTo>
                    <a:pt x="4" y="240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7" name="Freeform 161"/>
            <p:cNvSpPr>
              <a:spLocks/>
            </p:cNvSpPr>
            <p:nvPr/>
          </p:nvSpPr>
          <p:spPr bwMode="auto">
            <a:xfrm>
              <a:off x="17157700" y="-3268662"/>
              <a:ext cx="1546225" cy="1200150"/>
            </a:xfrm>
            <a:custGeom>
              <a:avLst/>
              <a:gdLst>
                <a:gd name="T0" fmla="*/ 0 w 974"/>
                <a:gd name="T1" fmla="*/ 754 h 756"/>
                <a:gd name="T2" fmla="*/ 0 w 974"/>
                <a:gd name="T3" fmla="*/ 754 h 756"/>
                <a:gd name="T4" fmla="*/ 486 w 974"/>
                <a:gd name="T5" fmla="*/ 378 h 756"/>
                <a:gd name="T6" fmla="*/ 486 w 974"/>
                <a:gd name="T7" fmla="*/ 378 h 756"/>
                <a:gd name="T8" fmla="*/ 972 w 974"/>
                <a:gd name="T9" fmla="*/ 0 h 756"/>
                <a:gd name="T10" fmla="*/ 972 w 974"/>
                <a:gd name="T11" fmla="*/ 0 h 756"/>
                <a:gd name="T12" fmla="*/ 974 w 974"/>
                <a:gd name="T13" fmla="*/ 6 h 756"/>
                <a:gd name="T14" fmla="*/ 974 w 974"/>
                <a:gd name="T15" fmla="*/ 6 h 756"/>
                <a:gd name="T16" fmla="*/ 490 w 974"/>
                <a:gd name="T17" fmla="*/ 382 h 756"/>
                <a:gd name="T18" fmla="*/ 490 w 974"/>
                <a:gd name="T19" fmla="*/ 382 h 756"/>
                <a:gd name="T20" fmla="*/ 4 w 974"/>
                <a:gd name="T21" fmla="*/ 756 h 756"/>
                <a:gd name="T22" fmla="*/ 4 w 974"/>
                <a:gd name="T23" fmla="*/ 756 h 756"/>
                <a:gd name="T24" fmla="*/ 0 w 974"/>
                <a:gd name="T25" fmla="*/ 754 h 756"/>
                <a:gd name="T26" fmla="*/ 0 w 974"/>
                <a:gd name="T27" fmla="*/ 754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4" h="756">
                  <a:moveTo>
                    <a:pt x="0" y="754"/>
                  </a:moveTo>
                  <a:lnTo>
                    <a:pt x="0" y="754"/>
                  </a:lnTo>
                  <a:lnTo>
                    <a:pt x="486" y="378"/>
                  </a:lnTo>
                  <a:lnTo>
                    <a:pt x="486" y="378"/>
                  </a:lnTo>
                  <a:lnTo>
                    <a:pt x="972" y="0"/>
                  </a:lnTo>
                  <a:lnTo>
                    <a:pt x="972" y="0"/>
                  </a:lnTo>
                  <a:lnTo>
                    <a:pt x="974" y="6"/>
                  </a:lnTo>
                  <a:lnTo>
                    <a:pt x="974" y="6"/>
                  </a:lnTo>
                  <a:lnTo>
                    <a:pt x="490" y="382"/>
                  </a:lnTo>
                  <a:lnTo>
                    <a:pt x="490" y="382"/>
                  </a:lnTo>
                  <a:lnTo>
                    <a:pt x="4" y="756"/>
                  </a:lnTo>
                  <a:lnTo>
                    <a:pt x="4" y="756"/>
                  </a:lnTo>
                  <a:lnTo>
                    <a:pt x="0" y="754"/>
                  </a:lnTo>
                  <a:lnTo>
                    <a:pt x="0" y="75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8" name="Freeform 162"/>
            <p:cNvSpPr>
              <a:spLocks/>
            </p:cNvSpPr>
            <p:nvPr/>
          </p:nvSpPr>
          <p:spPr bwMode="auto">
            <a:xfrm>
              <a:off x="17706975" y="-3249612"/>
              <a:ext cx="1009650" cy="790575"/>
            </a:xfrm>
            <a:custGeom>
              <a:avLst/>
              <a:gdLst>
                <a:gd name="T0" fmla="*/ 0 w 636"/>
                <a:gd name="T1" fmla="*/ 490 h 498"/>
                <a:gd name="T2" fmla="*/ 0 w 636"/>
                <a:gd name="T3" fmla="*/ 490 h 498"/>
                <a:gd name="T4" fmla="*/ 316 w 636"/>
                <a:gd name="T5" fmla="*/ 246 h 498"/>
                <a:gd name="T6" fmla="*/ 316 w 636"/>
                <a:gd name="T7" fmla="*/ 246 h 498"/>
                <a:gd name="T8" fmla="*/ 632 w 636"/>
                <a:gd name="T9" fmla="*/ 0 h 498"/>
                <a:gd name="T10" fmla="*/ 632 w 636"/>
                <a:gd name="T11" fmla="*/ 0 h 498"/>
                <a:gd name="T12" fmla="*/ 636 w 636"/>
                <a:gd name="T13" fmla="*/ 10 h 498"/>
                <a:gd name="T14" fmla="*/ 636 w 636"/>
                <a:gd name="T15" fmla="*/ 10 h 498"/>
                <a:gd name="T16" fmla="*/ 320 w 636"/>
                <a:gd name="T17" fmla="*/ 254 h 498"/>
                <a:gd name="T18" fmla="*/ 320 w 636"/>
                <a:gd name="T19" fmla="*/ 254 h 498"/>
                <a:gd name="T20" fmla="*/ 6 w 636"/>
                <a:gd name="T21" fmla="*/ 498 h 498"/>
                <a:gd name="T22" fmla="*/ 6 w 636"/>
                <a:gd name="T23" fmla="*/ 498 h 498"/>
                <a:gd name="T24" fmla="*/ 0 w 636"/>
                <a:gd name="T25" fmla="*/ 490 h 498"/>
                <a:gd name="T26" fmla="*/ 0 w 636"/>
                <a:gd name="T27" fmla="*/ 49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498">
                  <a:moveTo>
                    <a:pt x="0" y="490"/>
                  </a:moveTo>
                  <a:lnTo>
                    <a:pt x="0" y="490"/>
                  </a:lnTo>
                  <a:lnTo>
                    <a:pt x="316" y="246"/>
                  </a:lnTo>
                  <a:lnTo>
                    <a:pt x="316" y="246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6" y="10"/>
                  </a:lnTo>
                  <a:lnTo>
                    <a:pt x="636" y="10"/>
                  </a:lnTo>
                  <a:lnTo>
                    <a:pt x="320" y="254"/>
                  </a:lnTo>
                  <a:lnTo>
                    <a:pt x="320" y="254"/>
                  </a:lnTo>
                  <a:lnTo>
                    <a:pt x="6" y="498"/>
                  </a:lnTo>
                  <a:lnTo>
                    <a:pt x="6" y="498"/>
                  </a:lnTo>
                  <a:lnTo>
                    <a:pt x="0" y="490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59" name="Freeform 163"/>
            <p:cNvSpPr>
              <a:spLocks/>
            </p:cNvSpPr>
            <p:nvPr/>
          </p:nvSpPr>
          <p:spPr bwMode="auto">
            <a:xfrm>
              <a:off x="17722850" y="-3224212"/>
              <a:ext cx="1006475" cy="784225"/>
            </a:xfrm>
            <a:custGeom>
              <a:avLst/>
              <a:gdLst>
                <a:gd name="T0" fmla="*/ 0 w 634"/>
                <a:gd name="T1" fmla="*/ 486 h 494"/>
                <a:gd name="T2" fmla="*/ 0 w 634"/>
                <a:gd name="T3" fmla="*/ 486 h 494"/>
                <a:gd name="T4" fmla="*/ 314 w 634"/>
                <a:gd name="T5" fmla="*/ 244 h 494"/>
                <a:gd name="T6" fmla="*/ 314 w 634"/>
                <a:gd name="T7" fmla="*/ 244 h 494"/>
                <a:gd name="T8" fmla="*/ 630 w 634"/>
                <a:gd name="T9" fmla="*/ 0 h 494"/>
                <a:gd name="T10" fmla="*/ 630 w 634"/>
                <a:gd name="T11" fmla="*/ 0 h 494"/>
                <a:gd name="T12" fmla="*/ 634 w 634"/>
                <a:gd name="T13" fmla="*/ 8 h 494"/>
                <a:gd name="T14" fmla="*/ 634 w 634"/>
                <a:gd name="T15" fmla="*/ 8 h 494"/>
                <a:gd name="T16" fmla="*/ 320 w 634"/>
                <a:gd name="T17" fmla="*/ 252 h 494"/>
                <a:gd name="T18" fmla="*/ 320 w 634"/>
                <a:gd name="T19" fmla="*/ 252 h 494"/>
                <a:gd name="T20" fmla="*/ 6 w 634"/>
                <a:gd name="T21" fmla="*/ 494 h 494"/>
                <a:gd name="T22" fmla="*/ 6 w 634"/>
                <a:gd name="T23" fmla="*/ 494 h 494"/>
                <a:gd name="T24" fmla="*/ 0 w 634"/>
                <a:gd name="T25" fmla="*/ 486 h 494"/>
                <a:gd name="T26" fmla="*/ 0 w 634"/>
                <a:gd name="T27" fmla="*/ 48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4" h="494">
                  <a:moveTo>
                    <a:pt x="0" y="486"/>
                  </a:moveTo>
                  <a:lnTo>
                    <a:pt x="0" y="486"/>
                  </a:lnTo>
                  <a:lnTo>
                    <a:pt x="314" y="244"/>
                  </a:lnTo>
                  <a:lnTo>
                    <a:pt x="314" y="244"/>
                  </a:lnTo>
                  <a:lnTo>
                    <a:pt x="630" y="0"/>
                  </a:lnTo>
                  <a:lnTo>
                    <a:pt x="630" y="0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320" y="252"/>
                  </a:lnTo>
                  <a:lnTo>
                    <a:pt x="320" y="252"/>
                  </a:lnTo>
                  <a:lnTo>
                    <a:pt x="6" y="494"/>
                  </a:lnTo>
                  <a:lnTo>
                    <a:pt x="6" y="494"/>
                  </a:lnTo>
                  <a:lnTo>
                    <a:pt x="0" y="48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0" name="Freeform 164"/>
            <p:cNvSpPr>
              <a:spLocks/>
            </p:cNvSpPr>
            <p:nvPr/>
          </p:nvSpPr>
          <p:spPr bwMode="auto">
            <a:xfrm>
              <a:off x="17738725" y="-3201987"/>
              <a:ext cx="1000125" cy="777875"/>
            </a:xfrm>
            <a:custGeom>
              <a:avLst/>
              <a:gdLst>
                <a:gd name="T0" fmla="*/ 0 w 630"/>
                <a:gd name="T1" fmla="*/ 484 h 490"/>
                <a:gd name="T2" fmla="*/ 0 w 630"/>
                <a:gd name="T3" fmla="*/ 484 h 490"/>
                <a:gd name="T4" fmla="*/ 314 w 630"/>
                <a:gd name="T5" fmla="*/ 242 h 490"/>
                <a:gd name="T6" fmla="*/ 314 w 630"/>
                <a:gd name="T7" fmla="*/ 242 h 490"/>
                <a:gd name="T8" fmla="*/ 626 w 630"/>
                <a:gd name="T9" fmla="*/ 0 h 490"/>
                <a:gd name="T10" fmla="*/ 626 w 630"/>
                <a:gd name="T11" fmla="*/ 0 h 490"/>
                <a:gd name="T12" fmla="*/ 630 w 630"/>
                <a:gd name="T13" fmla="*/ 10 h 490"/>
                <a:gd name="T14" fmla="*/ 630 w 630"/>
                <a:gd name="T15" fmla="*/ 10 h 490"/>
                <a:gd name="T16" fmla="*/ 318 w 630"/>
                <a:gd name="T17" fmla="*/ 250 h 490"/>
                <a:gd name="T18" fmla="*/ 318 w 630"/>
                <a:gd name="T19" fmla="*/ 250 h 490"/>
                <a:gd name="T20" fmla="*/ 6 w 630"/>
                <a:gd name="T21" fmla="*/ 490 h 490"/>
                <a:gd name="T22" fmla="*/ 6 w 630"/>
                <a:gd name="T23" fmla="*/ 490 h 490"/>
                <a:gd name="T24" fmla="*/ 0 w 630"/>
                <a:gd name="T25" fmla="*/ 484 h 490"/>
                <a:gd name="T26" fmla="*/ 0 w 630"/>
                <a:gd name="T27" fmla="*/ 48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490">
                  <a:moveTo>
                    <a:pt x="0" y="484"/>
                  </a:moveTo>
                  <a:lnTo>
                    <a:pt x="0" y="484"/>
                  </a:lnTo>
                  <a:lnTo>
                    <a:pt x="314" y="242"/>
                  </a:lnTo>
                  <a:lnTo>
                    <a:pt x="314" y="242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30" y="10"/>
                  </a:lnTo>
                  <a:lnTo>
                    <a:pt x="630" y="10"/>
                  </a:lnTo>
                  <a:lnTo>
                    <a:pt x="318" y="250"/>
                  </a:lnTo>
                  <a:lnTo>
                    <a:pt x="318" y="250"/>
                  </a:lnTo>
                  <a:lnTo>
                    <a:pt x="6" y="490"/>
                  </a:lnTo>
                  <a:lnTo>
                    <a:pt x="6" y="490"/>
                  </a:lnTo>
                  <a:lnTo>
                    <a:pt x="0" y="484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1" name="Freeform 165"/>
            <p:cNvSpPr>
              <a:spLocks/>
            </p:cNvSpPr>
            <p:nvPr/>
          </p:nvSpPr>
          <p:spPr bwMode="auto">
            <a:xfrm>
              <a:off x="17757775" y="-3179762"/>
              <a:ext cx="990600" cy="774700"/>
            </a:xfrm>
            <a:custGeom>
              <a:avLst/>
              <a:gdLst>
                <a:gd name="T0" fmla="*/ 0 w 624"/>
                <a:gd name="T1" fmla="*/ 482 h 488"/>
                <a:gd name="T2" fmla="*/ 0 w 624"/>
                <a:gd name="T3" fmla="*/ 482 h 488"/>
                <a:gd name="T4" fmla="*/ 310 w 624"/>
                <a:gd name="T5" fmla="*/ 242 h 488"/>
                <a:gd name="T6" fmla="*/ 310 w 624"/>
                <a:gd name="T7" fmla="*/ 242 h 488"/>
                <a:gd name="T8" fmla="*/ 620 w 624"/>
                <a:gd name="T9" fmla="*/ 0 h 488"/>
                <a:gd name="T10" fmla="*/ 620 w 624"/>
                <a:gd name="T11" fmla="*/ 0 h 488"/>
                <a:gd name="T12" fmla="*/ 624 w 624"/>
                <a:gd name="T13" fmla="*/ 10 h 488"/>
                <a:gd name="T14" fmla="*/ 624 w 624"/>
                <a:gd name="T15" fmla="*/ 10 h 488"/>
                <a:gd name="T16" fmla="*/ 314 w 624"/>
                <a:gd name="T17" fmla="*/ 248 h 488"/>
                <a:gd name="T18" fmla="*/ 314 w 624"/>
                <a:gd name="T19" fmla="*/ 248 h 488"/>
                <a:gd name="T20" fmla="*/ 6 w 624"/>
                <a:gd name="T21" fmla="*/ 488 h 488"/>
                <a:gd name="T22" fmla="*/ 6 w 624"/>
                <a:gd name="T23" fmla="*/ 488 h 488"/>
                <a:gd name="T24" fmla="*/ 0 w 624"/>
                <a:gd name="T25" fmla="*/ 482 h 488"/>
                <a:gd name="T26" fmla="*/ 0 w 624"/>
                <a:gd name="T27" fmla="*/ 48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488">
                  <a:moveTo>
                    <a:pt x="0" y="482"/>
                  </a:moveTo>
                  <a:lnTo>
                    <a:pt x="0" y="482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24" y="10"/>
                  </a:lnTo>
                  <a:lnTo>
                    <a:pt x="624" y="10"/>
                  </a:lnTo>
                  <a:lnTo>
                    <a:pt x="314" y="248"/>
                  </a:lnTo>
                  <a:lnTo>
                    <a:pt x="314" y="248"/>
                  </a:lnTo>
                  <a:lnTo>
                    <a:pt x="6" y="488"/>
                  </a:lnTo>
                  <a:lnTo>
                    <a:pt x="6" y="488"/>
                  </a:lnTo>
                  <a:lnTo>
                    <a:pt x="0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2" name="Freeform 166"/>
            <p:cNvSpPr>
              <a:spLocks/>
            </p:cNvSpPr>
            <p:nvPr/>
          </p:nvSpPr>
          <p:spPr bwMode="auto">
            <a:xfrm>
              <a:off x="17773650" y="-3154362"/>
              <a:ext cx="984250" cy="768350"/>
            </a:xfrm>
            <a:custGeom>
              <a:avLst/>
              <a:gdLst>
                <a:gd name="T0" fmla="*/ 0 w 620"/>
                <a:gd name="T1" fmla="*/ 476 h 484"/>
                <a:gd name="T2" fmla="*/ 0 w 620"/>
                <a:gd name="T3" fmla="*/ 476 h 484"/>
                <a:gd name="T4" fmla="*/ 308 w 620"/>
                <a:gd name="T5" fmla="*/ 238 h 484"/>
                <a:gd name="T6" fmla="*/ 308 w 620"/>
                <a:gd name="T7" fmla="*/ 238 h 484"/>
                <a:gd name="T8" fmla="*/ 616 w 620"/>
                <a:gd name="T9" fmla="*/ 0 h 484"/>
                <a:gd name="T10" fmla="*/ 616 w 620"/>
                <a:gd name="T11" fmla="*/ 0 h 484"/>
                <a:gd name="T12" fmla="*/ 620 w 620"/>
                <a:gd name="T13" fmla="*/ 8 h 484"/>
                <a:gd name="T14" fmla="*/ 620 w 620"/>
                <a:gd name="T15" fmla="*/ 8 h 484"/>
                <a:gd name="T16" fmla="*/ 314 w 620"/>
                <a:gd name="T17" fmla="*/ 246 h 484"/>
                <a:gd name="T18" fmla="*/ 314 w 620"/>
                <a:gd name="T19" fmla="*/ 246 h 484"/>
                <a:gd name="T20" fmla="*/ 6 w 620"/>
                <a:gd name="T21" fmla="*/ 484 h 484"/>
                <a:gd name="T22" fmla="*/ 6 w 620"/>
                <a:gd name="T23" fmla="*/ 484 h 484"/>
                <a:gd name="T24" fmla="*/ 0 w 620"/>
                <a:gd name="T25" fmla="*/ 476 h 484"/>
                <a:gd name="T26" fmla="*/ 0 w 620"/>
                <a:gd name="T27" fmla="*/ 47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484">
                  <a:moveTo>
                    <a:pt x="0" y="476"/>
                  </a:moveTo>
                  <a:lnTo>
                    <a:pt x="0" y="476"/>
                  </a:lnTo>
                  <a:lnTo>
                    <a:pt x="308" y="238"/>
                  </a:lnTo>
                  <a:lnTo>
                    <a:pt x="308" y="238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8"/>
                  </a:lnTo>
                  <a:lnTo>
                    <a:pt x="620" y="8"/>
                  </a:lnTo>
                  <a:lnTo>
                    <a:pt x="314" y="246"/>
                  </a:lnTo>
                  <a:lnTo>
                    <a:pt x="314" y="246"/>
                  </a:lnTo>
                  <a:lnTo>
                    <a:pt x="6" y="484"/>
                  </a:lnTo>
                  <a:lnTo>
                    <a:pt x="6" y="484"/>
                  </a:lnTo>
                  <a:lnTo>
                    <a:pt x="0" y="476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3" name="Freeform 167"/>
            <p:cNvSpPr>
              <a:spLocks/>
            </p:cNvSpPr>
            <p:nvPr/>
          </p:nvSpPr>
          <p:spPr bwMode="auto">
            <a:xfrm>
              <a:off x="17275175" y="-3132137"/>
              <a:ext cx="1495425" cy="1158875"/>
            </a:xfrm>
            <a:custGeom>
              <a:avLst/>
              <a:gdLst>
                <a:gd name="T0" fmla="*/ 0 w 942"/>
                <a:gd name="T1" fmla="*/ 724 h 730"/>
                <a:gd name="T2" fmla="*/ 0 w 942"/>
                <a:gd name="T3" fmla="*/ 724 h 730"/>
                <a:gd name="T4" fmla="*/ 468 w 942"/>
                <a:gd name="T5" fmla="*/ 362 h 730"/>
                <a:gd name="T6" fmla="*/ 468 w 942"/>
                <a:gd name="T7" fmla="*/ 362 h 730"/>
                <a:gd name="T8" fmla="*/ 938 w 942"/>
                <a:gd name="T9" fmla="*/ 0 h 730"/>
                <a:gd name="T10" fmla="*/ 938 w 942"/>
                <a:gd name="T11" fmla="*/ 0 h 730"/>
                <a:gd name="T12" fmla="*/ 942 w 942"/>
                <a:gd name="T13" fmla="*/ 8 h 730"/>
                <a:gd name="T14" fmla="*/ 942 w 942"/>
                <a:gd name="T15" fmla="*/ 8 h 730"/>
                <a:gd name="T16" fmla="*/ 474 w 942"/>
                <a:gd name="T17" fmla="*/ 368 h 730"/>
                <a:gd name="T18" fmla="*/ 474 w 942"/>
                <a:gd name="T19" fmla="*/ 368 h 730"/>
                <a:gd name="T20" fmla="*/ 8 w 942"/>
                <a:gd name="T21" fmla="*/ 730 h 730"/>
                <a:gd name="T22" fmla="*/ 8 w 942"/>
                <a:gd name="T23" fmla="*/ 730 h 730"/>
                <a:gd name="T24" fmla="*/ 0 w 942"/>
                <a:gd name="T25" fmla="*/ 724 h 730"/>
                <a:gd name="T26" fmla="*/ 0 w 942"/>
                <a:gd name="T27" fmla="*/ 72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2" h="730">
                  <a:moveTo>
                    <a:pt x="0" y="724"/>
                  </a:moveTo>
                  <a:lnTo>
                    <a:pt x="0" y="724"/>
                  </a:lnTo>
                  <a:lnTo>
                    <a:pt x="468" y="362"/>
                  </a:lnTo>
                  <a:lnTo>
                    <a:pt x="468" y="362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42" y="8"/>
                  </a:lnTo>
                  <a:lnTo>
                    <a:pt x="942" y="8"/>
                  </a:lnTo>
                  <a:lnTo>
                    <a:pt x="474" y="368"/>
                  </a:lnTo>
                  <a:lnTo>
                    <a:pt x="474" y="368"/>
                  </a:lnTo>
                  <a:lnTo>
                    <a:pt x="8" y="730"/>
                  </a:lnTo>
                  <a:lnTo>
                    <a:pt x="8" y="730"/>
                  </a:lnTo>
                  <a:lnTo>
                    <a:pt x="0" y="724"/>
                  </a:lnTo>
                  <a:lnTo>
                    <a:pt x="0" y="72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4" name="Freeform 168"/>
            <p:cNvSpPr>
              <a:spLocks/>
            </p:cNvSpPr>
            <p:nvPr/>
          </p:nvSpPr>
          <p:spPr bwMode="auto">
            <a:xfrm>
              <a:off x="17294225" y="-3109912"/>
              <a:ext cx="1485900" cy="1152525"/>
            </a:xfrm>
            <a:custGeom>
              <a:avLst/>
              <a:gdLst>
                <a:gd name="T0" fmla="*/ 0 w 936"/>
                <a:gd name="T1" fmla="*/ 720 h 726"/>
                <a:gd name="T2" fmla="*/ 0 w 936"/>
                <a:gd name="T3" fmla="*/ 720 h 726"/>
                <a:gd name="T4" fmla="*/ 466 w 936"/>
                <a:gd name="T5" fmla="*/ 360 h 726"/>
                <a:gd name="T6" fmla="*/ 466 w 936"/>
                <a:gd name="T7" fmla="*/ 360 h 726"/>
                <a:gd name="T8" fmla="*/ 932 w 936"/>
                <a:gd name="T9" fmla="*/ 0 h 726"/>
                <a:gd name="T10" fmla="*/ 932 w 936"/>
                <a:gd name="T11" fmla="*/ 0 h 726"/>
                <a:gd name="T12" fmla="*/ 936 w 936"/>
                <a:gd name="T13" fmla="*/ 8 h 726"/>
                <a:gd name="T14" fmla="*/ 936 w 936"/>
                <a:gd name="T15" fmla="*/ 8 h 726"/>
                <a:gd name="T16" fmla="*/ 472 w 936"/>
                <a:gd name="T17" fmla="*/ 366 h 726"/>
                <a:gd name="T18" fmla="*/ 472 w 936"/>
                <a:gd name="T19" fmla="*/ 366 h 726"/>
                <a:gd name="T20" fmla="*/ 8 w 936"/>
                <a:gd name="T21" fmla="*/ 726 h 726"/>
                <a:gd name="T22" fmla="*/ 8 w 936"/>
                <a:gd name="T23" fmla="*/ 726 h 726"/>
                <a:gd name="T24" fmla="*/ 0 w 936"/>
                <a:gd name="T25" fmla="*/ 720 h 726"/>
                <a:gd name="T26" fmla="*/ 0 w 936"/>
                <a:gd name="T27" fmla="*/ 72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6" h="726">
                  <a:moveTo>
                    <a:pt x="0" y="720"/>
                  </a:moveTo>
                  <a:lnTo>
                    <a:pt x="0" y="720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932" y="0"/>
                  </a:lnTo>
                  <a:lnTo>
                    <a:pt x="932" y="0"/>
                  </a:lnTo>
                  <a:lnTo>
                    <a:pt x="936" y="8"/>
                  </a:lnTo>
                  <a:lnTo>
                    <a:pt x="936" y="8"/>
                  </a:lnTo>
                  <a:lnTo>
                    <a:pt x="472" y="366"/>
                  </a:lnTo>
                  <a:lnTo>
                    <a:pt x="472" y="366"/>
                  </a:lnTo>
                  <a:lnTo>
                    <a:pt x="8" y="726"/>
                  </a:lnTo>
                  <a:lnTo>
                    <a:pt x="8" y="726"/>
                  </a:lnTo>
                  <a:lnTo>
                    <a:pt x="0" y="72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5" name="Freeform 169"/>
            <p:cNvSpPr>
              <a:spLocks/>
            </p:cNvSpPr>
            <p:nvPr/>
          </p:nvSpPr>
          <p:spPr bwMode="auto">
            <a:xfrm>
              <a:off x="17173575" y="-2427287"/>
              <a:ext cx="552450" cy="438150"/>
            </a:xfrm>
            <a:custGeom>
              <a:avLst/>
              <a:gdLst>
                <a:gd name="T0" fmla="*/ 0 w 348"/>
                <a:gd name="T1" fmla="*/ 230 h 276"/>
                <a:gd name="T2" fmla="*/ 0 w 348"/>
                <a:gd name="T3" fmla="*/ 230 h 276"/>
                <a:gd name="T4" fmla="*/ 298 w 348"/>
                <a:gd name="T5" fmla="*/ 0 h 276"/>
                <a:gd name="T6" fmla="*/ 298 w 348"/>
                <a:gd name="T7" fmla="*/ 0 h 276"/>
                <a:gd name="T8" fmla="*/ 348 w 348"/>
                <a:gd name="T9" fmla="*/ 54 h 276"/>
                <a:gd name="T10" fmla="*/ 348 w 348"/>
                <a:gd name="T11" fmla="*/ 54 h 276"/>
                <a:gd name="T12" fmla="*/ 60 w 348"/>
                <a:gd name="T13" fmla="*/ 276 h 276"/>
                <a:gd name="T14" fmla="*/ 60 w 348"/>
                <a:gd name="T15" fmla="*/ 276 h 276"/>
                <a:gd name="T16" fmla="*/ 0 w 348"/>
                <a:gd name="T17" fmla="*/ 230 h 276"/>
                <a:gd name="T18" fmla="*/ 0 w 348"/>
                <a:gd name="T19" fmla="*/ 23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76">
                  <a:moveTo>
                    <a:pt x="0" y="230"/>
                  </a:moveTo>
                  <a:lnTo>
                    <a:pt x="0" y="23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60" y="276"/>
                  </a:lnTo>
                  <a:lnTo>
                    <a:pt x="60" y="276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6" name="Freeform 170"/>
            <p:cNvSpPr>
              <a:spLocks/>
            </p:cNvSpPr>
            <p:nvPr/>
          </p:nvSpPr>
          <p:spPr bwMode="auto">
            <a:xfrm>
              <a:off x="16398875" y="-2211387"/>
              <a:ext cx="377825" cy="292100"/>
            </a:xfrm>
            <a:custGeom>
              <a:avLst/>
              <a:gdLst>
                <a:gd name="T0" fmla="*/ 0 w 238"/>
                <a:gd name="T1" fmla="*/ 180 h 184"/>
                <a:gd name="T2" fmla="*/ 0 w 238"/>
                <a:gd name="T3" fmla="*/ 180 h 184"/>
                <a:gd name="T4" fmla="*/ 232 w 238"/>
                <a:gd name="T5" fmla="*/ 0 h 184"/>
                <a:gd name="T6" fmla="*/ 232 w 238"/>
                <a:gd name="T7" fmla="*/ 0 h 184"/>
                <a:gd name="T8" fmla="*/ 238 w 238"/>
                <a:gd name="T9" fmla="*/ 6 h 184"/>
                <a:gd name="T10" fmla="*/ 238 w 238"/>
                <a:gd name="T11" fmla="*/ 6 h 184"/>
                <a:gd name="T12" fmla="*/ 6 w 238"/>
                <a:gd name="T13" fmla="*/ 184 h 184"/>
                <a:gd name="T14" fmla="*/ 6 w 238"/>
                <a:gd name="T15" fmla="*/ 184 h 184"/>
                <a:gd name="T16" fmla="*/ 0 w 238"/>
                <a:gd name="T17" fmla="*/ 180 h 184"/>
                <a:gd name="T18" fmla="*/ 0 w 238"/>
                <a:gd name="T19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84">
                  <a:moveTo>
                    <a:pt x="0" y="180"/>
                  </a:moveTo>
                  <a:lnTo>
                    <a:pt x="0" y="18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0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7" name="Freeform 171"/>
            <p:cNvSpPr>
              <a:spLocks/>
            </p:cNvSpPr>
            <p:nvPr/>
          </p:nvSpPr>
          <p:spPr bwMode="auto">
            <a:xfrm>
              <a:off x="16417925" y="-2195512"/>
              <a:ext cx="377825" cy="288925"/>
            </a:xfrm>
            <a:custGeom>
              <a:avLst/>
              <a:gdLst>
                <a:gd name="T0" fmla="*/ 0 w 238"/>
                <a:gd name="T1" fmla="*/ 178 h 182"/>
                <a:gd name="T2" fmla="*/ 0 w 238"/>
                <a:gd name="T3" fmla="*/ 178 h 182"/>
                <a:gd name="T4" fmla="*/ 232 w 238"/>
                <a:gd name="T5" fmla="*/ 0 h 182"/>
                <a:gd name="T6" fmla="*/ 232 w 238"/>
                <a:gd name="T7" fmla="*/ 0 h 182"/>
                <a:gd name="T8" fmla="*/ 238 w 238"/>
                <a:gd name="T9" fmla="*/ 4 h 182"/>
                <a:gd name="T10" fmla="*/ 238 w 238"/>
                <a:gd name="T11" fmla="*/ 4 h 182"/>
                <a:gd name="T12" fmla="*/ 8 w 238"/>
                <a:gd name="T13" fmla="*/ 182 h 182"/>
                <a:gd name="T14" fmla="*/ 8 w 238"/>
                <a:gd name="T15" fmla="*/ 182 h 182"/>
                <a:gd name="T16" fmla="*/ 0 w 238"/>
                <a:gd name="T17" fmla="*/ 178 h 182"/>
                <a:gd name="T18" fmla="*/ 0 w 238"/>
                <a:gd name="T19" fmla="*/ 17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82">
                  <a:moveTo>
                    <a:pt x="0" y="178"/>
                  </a:moveTo>
                  <a:lnTo>
                    <a:pt x="0" y="178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0" y="178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8" name="Freeform 172"/>
            <p:cNvSpPr>
              <a:spLocks/>
            </p:cNvSpPr>
            <p:nvPr/>
          </p:nvSpPr>
          <p:spPr bwMode="auto">
            <a:xfrm>
              <a:off x="16436975" y="-2182812"/>
              <a:ext cx="377825" cy="288925"/>
            </a:xfrm>
            <a:custGeom>
              <a:avLst/>
              <a:gdLst>
                <a:gd name="T0" fmla="*/ 0 w 238"/>
                <a:gd name="T1" fmla="*/ 178 h 182"/>
                <a:gd name="T2" fmla="*/ 0 w 238"/>
                <a:gd name="T3" fmla="*/ 178 h 182"/>
                <a:gd name="T4" fmla="*/ 232 w 238"/>
                <a:gd name="T5" fmla="*/ 0 h 182"/>
                <a:gd name="T6" fmla="*/ 232 w 238"/>
                <a:gd name="T7" fmla="*/ 0 h 182"/>
                <a:gd name="T8" fmla="*/ 238 w 238"/>
                <a:gd name="T9" fmla="*/ 4 h 182"/>
                <a:gd name="T10" fmla="*/ 238 w 238"/>
                <a:gd name="T11" fmla="*/ 4 h 182"/>
                <a:gd name="T12" fmla="*/ 8 w 238"/>
                <a:gd name="T13" fmla="*/ 182 h 182"/>
                <a:gd name="T14" fmla="*/ 8 w 238"/>
                <a:gd name="T15" fmla="*/ 182 h 182"/>
                <a:gd name="T16" fmla="*/ 0 w 238"/>
                <a:gd name="T17" fmla="*/ 178 h 182"/>
                <a:gd name="T18" fmla="*/ 0 w 238"/>
                <a:gd name="T19" fmla="*/ 17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82">
                  <a:moveTo>
                    <a:pt x="0" y="178"/>
                  </a:moveTo>
                  <a:lnTo>
                    <a:pt x="0" y="178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0" y="178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69" name="Freeform 173"/>
            <p:cNvSpPr>
              <a:spLocks/>
            </p:cNvSpPr>
            <p:nvPr/>
          </p:nvSpPr>
          <p:spPr bwMode="auto">
            <a:xfrm>
              <a:off x="16459200" y="-2170112"/>
              <a:ext cx="371475" cy="288925"/>
            </a:xfrm>
            <a:custGeom>
              <a:avLst/>
              <a:gdLst>
                <a:gd name="T0" fmla="*/ 0 w 234"/>
                <a:gd name="T1" fmla="*/ 178 h 182"/>
                <a:gd name="T2" fmla="*/ 0 w 234"/>
                <a:gd name="T3" fmla="*/ 178 h 182"/>
                <a:gd name="T4" fmla="*/ 228 w 234"/>
                <a:gd name="T5" fmla="*/ 0 h 182"/>
                <a:gd name="T6" fmla="*/ 228 w 234"/>
                <a:gd name="T7" fmla="*/ 0 h 182"/>
                <a:gd name="T8" fmla="*/ 234 w 234"/>
                <a:gd name="T9" fmla="*/ 4 h 182"/>
                <a:gd name="T10" fmla="*/ 234 w 234"/>
                <a:gd name="T11" fmla="*/ 4 h 182"/>
                <a:gd name="T12" fmla="*/ 6 w 234"/>
                <a:gd name="T13" fmla="*/ 182 h 182"/>
                <a:gd name="T14" fmla="*/ 6 w 234"/>
                <a:gd name="T15" fmla="*/ 182 h 182"/>
                <a:gd name="T16" fmla="*/ 0 w 234"/>
                <a:gd name="T17" fmla="*/ 178 h 182"/>
                <a:gd name="T18" fmla="*/ 0 w 234"/>
                <a:gd name="T19" fmla="*/ 17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2">
                  <a:moveTo>
                    <a:pt x="0" y="178"/>
                  </a:moveTo>
                  <a:lnTo>
                    <a:pt x="0" y="17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4"/>
                  </a:lnTo>
                  <a:lnTo>
                    <a:pt x="234" y="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0" y="178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0" name="Freeform 174"/>
            <p:cNvSpPr>
              <a:spLocks/>
            </p:cNvSpPr>
            <p:nvPr/>
          </p:nvSpPr>
          <p:spPr bwMode="auto">
            <a:xfrm>
              <a:off x="16478250" y="-2157412"/>
              <a:ext cx="371475" cy="285750"/>
            </a:xfrm>
            <a:custGeom>
              <a:avLst/>
              <a:gdLst>
                <a:gd name="T0" fmla="*/ 0 w 234"/>
                <a:gd name="T1" fmla="*/ 176 h 180"/>
                <a:gd name="T2" fmla="*/ 0 w 234"/>
                <a:gd name="T3" fmla="*/ 176 h 180"/>
                <a:gd name="T4" fmla="*/ 228 w 234"/>
                <a:gd name="T5" fmla="*/ 0 h 180"/>
                <a:gd name="T6" fmla="*/ 228 w 234"/>
                <a:gd name="T7" fmla="*/ 0 h 180"/>
                <a:gd name="T8" fmla="*/ 234 w 234"/>
                <a:gd name="T9" fmla="*/ 4 h 180"/>
                <a:gd name="T10" fmla="*/ 234 w 234"/>
                <a:gd name="T11" fmla="*/ 4 h 180"/>
                <a:gd name="T12" fmla="*/ 6 w 234"/>
                <a:gd name="T13" fmla="*/ 180 h 180"/>
                <a:gd name="T14" fmla="*/ 6 w 234"/>
                <a:gd name="T15" fmla="*/ 180 h 180"/>
                <a:gd name="T16" fmla="*/ 0 w 234"/>
                <a:gd name="T17" fmla="*/ 176 h 180"/>
                <a:gd name="T18" fmla="*/ 0 w 234"/>
                <a:gd name="T19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0">
                  <a:moveTo>
                    <a:pt x="0" y="176"/>
                  </a:moveTo>
                  <a:lnTo>
                    <a:pt x="0" y="17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4"/>
                  </a:lnTo>
                  <a:lnTo>
                    <a:pt x="234" y="4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1" name="Freeform 175"/>
            <p:cNvSpPr>
              <a:spLocks/>
            </p:cNvSpPr>
            <p:nvPr/>
          </p:nvSpPr>
          <p:spPr bwMode="auto">
            <a:xfrm>
              <a:off x="16497300" y="-2144712"/>
              <a:ext cx="371475" cy="285750"/>
            </a:xfrm>
            <a:custGeom>
              <a:avLst/>
              <a:gdLst>
                <a:gd name="T0" fmla="*/ 0 w 234"/>
                <a:gd name="T1" fmla="*/ 176 h 180"/>
                <a:gd name="T2" fmla="*/ 0 w 234"/>
                <a:gd name="T3" fmla="*/ 176 h 180"/>
                <a:gd name="T4" fmla="*/ 228 w 234"/>
                <a:gd name="T5" fmla="*/ 0 h 180"/>
                <a:gd name="T6" fmla="*/ 228 w 234"/>
                <a:gd name="T7" fmla="*/ 0 h 180"/>
                <a:gd name="T8" fmla="*/ 234 w 234"/>
                <a:gd name="T9" fmla="*/ 4 h 180"/>
                <a:gd name="T10" fmla="*/ 234 w 234"/>
                <a:gd name="T11" fmla="*/ 4 h 180"/>
                <a:gd name="T12" fmla="*/ 8 w 234"/>
                <a:gd name="T13" fmla="*/ 180 h 180"/>
                <a:gd name="T14" fmla="*/ 8 w 234"/>
                <a:gd name="T15" fmla="*/ 180 h 180"/>
                <a:gd name="T16" fmla="*/ 0 w 234"/>
                <a:gd name="T17" fmla="*/ 176 h 180"/>
                <a:gd name="T18" fmla="*/ 0 w 234"/>
                <a:gd name="T19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0">
                  <a:moveTo>
                    <a:pt x="0" y="176"/>
                  </a:moveTo>
                  <a:lnTo>
                    <a:pt x="0" y="17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4"/>
                  </a:lnTo>
                  <a:lnTo>
                    <a:pt x="234" y="4"/>
                  </a:lnTo>
                  <a:lnTo>
                    <a:pt x="8" y="180"/>
                  </a:lnTo>
                  <a:lnTo>
                    <a:pt x="8" y="180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2" name="Freeform 176"/>
            <p:cNvSpPr>
              <a:spLocks/>
            </p:cNvSpPr>
            <p:nvPr/>
          </p:nvSpPr>
          <p:spPr bwMode="auto">
            <a:xfrm>
              <a:off x="16516350" y="-2132012"/>
              <a:ext cx="368300" cy="282575"/>
            </a:xfrm>
            <a:custGeom>
              <a:avLst/>
              <a:gdLst>
                <a:gd name="T0" fmla="*/ 0 w 232"/>
                <a:gd name="T1" fmla="*/ 174 h 178"/>
                <a:gd name="T2" fmla="*/ 0 w 232"/>
                <a:gd name="T3" fmla="*/ 174 h 178"/>
                <a:gd name="T4" fmla="*/ 226 w 232"/>
                <a:gd name="T5" fmla="*/ 0 h 178"/>
                <a:gd name="T6" fmla="*/ 226 w 232"/>
                <a:gd name="T7" fmla="*/ 0 h 178"/>
                <a:gd name="T8" fmla="*/ 232 w 232"/>
                <a:gd name="T9" fmla="*/ 4 h 178"/>
                <a:gd name="T10" fmla="*/ 232 w 232"/>
                <a:gd name="T11" fmla="*/ 4 h 178"/>
                <a:gd name="T12" fmla="*/ 8 w 232"/>
                <a:gd name="T13" fmla="*/ 178 h 178"/>
                <a:gd name="T14" fmla="*/ 8 w 232"/>
                <a:gd name="T15" fmla="*/ 178 h 178"/>
                <a:gd name="T16" fmla="*/ 0 w 232"/>
                <a:gd name="T17" fmla="*/ 174 h 178"/>
                <a:gd name="T18" fmla="*/ 0 w 232"/>
                <a:gd name="T19" fmla="*/ 17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178">
                  <a:moveTo>
                    <a:pt x="0" y="174"/>
                  </a:moveTo>
                  <a:lnTo>
                    <a:pt x="0" y="17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4"/>
                  </a:lnTo>
                  <a:lnTo>
                    <a:pt x="232" y="4"/>
                  </a:lnTo>
                  <a:lnTo>
                    <a:pt x="8" y="178"/>
                  </a:lnTo>
                  <a:lnTo>
                    <a:pt x="8" y="178"/>
                  </a:lnTo>
                  <a:lnTo>
                    <a:pt x="0" y="17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3" name="Freeform 177"/>
            <p:cNvSpPr>
              <a:spLocks/>
            </p:cNvSpPr>
            <p:nvPr/>
          </p:nvSpPr>
          <p:spPr bwMode="auto">
            <a:xfrm>
              <a:off x="16586200" y="-2087562"/>
              <a:ext cx="361950" cy="279400"/>
            </a:xfrm>
            <a:custGeom>
              <a:avLst/>
              <a:gdLst>
                <a:gd name="T0" fmla="*/ 0 w 228"/>
                <a:gd name="T1" fmla="*/ 172 h 176"/>
                <a:gd name="T2" fmla="*/ 0 w 228"/>
                <a:gd name="T3" fmla="*/ 172 h 176"/>
                <a:gd name="T4" fmla="*/ 222 w 228"/>
                <a:gd name="T5" fmla="*/ 0 h 176"/>
                <a:gd name="T6" fmla="*/ 222 w 228"/>
                <a:gd name="T7" fmla="*/ 0 h 176"/>
                <a:gd name="T8" fmla="*/ 228 w 228"/>
                <a:gd name="T9" fmla="*/ 4 h 176"/>
                <a:gd name="T10" fmla="*/ 228 w 228"/>
                <a:gd name="T11" fmla="*/ 4 h 176"/>
                <a:gd name="T12" fmla="*/ 6 w 228"/>
                <a:gd name="T13" fmla="*/ 176 h 176"/>
                <a:gd name="T14" fmla="*/ 6 w 228"/>
                <a:gd name="T15" fmla="*/ 176 h 176"/>
                <a:gd name="T16" fmla="*/ 0 w 228"/>
                <a:gd name="T17" fmla="*/ 172 h 176"/>
                <a:gd name="T18" fmla="*/ 0 w 228"/>
                <a:gd name="T1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76">
                  <a:moveTo>
                    <a:pt x="0" y="172"/>
                  </a:moveTo>
                  <a:lnTo>
                    <a:pt x="0" y="17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4" name="Freeform 178"/>
            <p:cNvSpPr>
              <a:spLocks/>
            </p:cNvSpPr>
            <p:nvPr/>
          </p:nvSpPr>
          <p:spPr bwMode="auto">
            <a:xfrm>
              <a:off x="16605250" y="-2074862"/>
              <a:ext cx="358775" cy="276225"/>
            </a:xfrm>
            <a:custGeom>
              <a:avLst/>
              <a:gdLst>
                <a:gd name="T0" fmla="*/ 0 w 226"/>
                <a:gd name="T1" fmla="*/ 170 h 174"/>
                <a:gd name="T2" fmla="*/ 0 w 226"/>
                <a:gd name="T3" fmla="*/ 170 h 174"/>
                <a:gd name="T4" fmla="*/ 220 w 226"/>
                <a:gd name="T5" fmla="*/ 0 h 174"/>
                <a:gd name="T6" fmla="*/ 220 w 226"/>
                <a:gd name="T7" fmla="*/ 0 h 174"/>
                <a:gd name="T8" fmla="*/ 226 w 226"/>
                <a:gd name="T9" fmla="*/ 4 h 174"/>
                <a:gd name="T10" fmla="*/ 226 w 226"/>
                <a:gd name="T11" fmla="*/ 4 h 174"/>
                <a:gd name="T12" fmla="*/ 6 w 226"/>
                <a:gd name="T13" fmla="*/ 174 h 174"/>
                <a:gd name="T14" fmla="*/ 6 w 226"/>
                <a:gd name="T15" fmla="*/ 174 h 174"/>
                <a:gd name="T16" fmla="*/ 0 w 226"/>
                <a:gd name="T17" fmla="*/ 170 h 174"/>
                <a:gd name="T18" fmla="*/ 0 w 226"/>
                <a:gd name="T19" fmla="*/ 17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174">
                  <a:moveTo>
                    <a:pt x="0" y="170"/>
                  </a:moveTo>
                  <a:lnTo>
                    <a:pt x="0" y="17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5" name="Freeform 179"/>
            <p:cNvSpPr>
              <a:spLocks/>
            </p:cNvSpPr>
            <p:nvPr/>
          </p:nvSpPr>
          <p:spPr bwMode="auto">
            <a:xfrm>
              <a:off x="16624300" y="-2062162"/>
              <a:ext cx="355600" cy="276225"/>
            </a:xfrm>
            <a:custGeom>
              <a:avLst/>
              <a:gdLst>
                <a:gd name="T0" fmla="*/ 0 w 224"/>
                <a:gd name="T1" fmla="*/ 170 h 174"/>
                <a:gd name="T2" fmla="*/ 0 w 224"/>
                <a:gd name="T3" fmla="*/ 170 h 174"/>
                <a:gd name="T4" fmla="*/ 218 w 224"/>
                <a:gd name="T5" fmla="*/ 0 h 174"/>
                <a:gd name="T6" fmla="*/ 218 w 224"/>
                <a:gd name="T7" fmla="*/ 0 h 174"/>
                <a:gd name="T8" fmla="*/ 224 w 224"/>
                <a:gd name="T9" fmla="*/ 4 h 174"/>
                <a:gd name="T10" fmla="*/ 224 w 224"/>
                <a:gd name="T11" fmla="*/ 4 h 174"/>
                <a:gd name="T12" fmla="*/ 6 w 224"/>
                <a:gd name="T13" fmla="*/ 174 h 174"/>
                <a:gd name="T14" fmla="*/ 6 w 224"/>
                <a:gd name="T15" fmla="*/ 174 h 174"/>
                <a:gd name="T16" fmla="*/ 0 w 224"/>
                <a:gd name="T17" fmla="*/ 170 h 174"/>
                <a:gd name="T18" fmla="*/ 0 w 224"/>
                <a:gd name="T19" fmla="*/ 17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4">
                  <a:moveTo>
                    <a:pt x="0" y="170"/>
                  </a:moveTo>
                  <a:lnTo>
                    <a:pt x="0" y="17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6" name="Freeform 180"/>
            <p:cNvSpPr>
              <a:spLocks/>
            </p:cNvSpPr>
            <p:nvPr/>
          </p:nvSpPr>
          <p:spPr bwMode="auto">
            <a:xfrm>
              <a:off x="16640175" y="-2049462"/>
              <a:ext cx="355600" cy="273050"/>
            </a:xfrm>
            <a:custGeom>
              <a:avLst/>
              <a:gdLst>
                <a:gd name="T0" fmla="*/ 0 w 224"/>
                <a:gd name="T1" fmla="*/ 168 h 172"/>
                <a:gd name="T2" fmla="*/ 0 w 224"/>
                <a:gd name="T3" fmla="*/ 168 h 172"/>
                <a:gd name="T4" fmla="*/ 220 w 224"/>
                <a:gd name="T5" fmla="*/ 0 h 172"/>
                <a:gd name="T6" fmla="*/ 220 w 224"/>
                <a:gd name="T7" fmla="*/ 0 h 172"/>
                <a:gd name="T8" fmla="*/ 224 w 224"/>
                <a:gd name="T9" fmla="*/ 4 h 172"/>
                <a:gd name="T10" fmla="*/ 224 w 224"/>
                <a:gd name="T11" fmla="*/ 4 h 172"/>
                <a:gd name="T12" fmla="*/ 6 w 224"/>
                <a:gd name="T13" fmla="*/ 172 h 172"/>
                <a:gd name="T14" fmla="*/ 6 w 224"/>
                <a:gd name="T15" fmla="*/ 172 h 172"/>
                <a:gd name="T16" fmla="*/ 0 w 224"/>
                <a:gd name="T17" fmla="*/ 168 h 172"/>
                <a:gd name="T18" fmla="*/ 0 w 224"/>
                <a:gd name="T19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2">
                  <a:moveTo>
                    <a:pt x="0" y="168"/>
                  </a:moveTo>
                  <a:lnTo>
                    <a:pt x="0" y="168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7" name="Freeform 181"/>
            <p:cNvSpPr>
              <a:spLocks/>
            </p:cNvSpPr>
            <p:nvPr/>
          </p:nvSpPr>
          <p:spPr bwMode="auto">
            <a:xfrm>
              <a:off x="16659225" y="-2039937"/>
              <a:ext cx="355600" cy="273050"/>
            </a:xfrm>
            <a:custGeom>
              <a:avLst/>
              <a:gdLst>
                <a:gd name="T0" fmla="*/ 0 w 224"/>
                <a:gd name="T1" fmla="*/ 168 h 172"/>
                <a:gd name="T2" fmla="*/ 0 w 224"/>
                <a:gd name="T3" fmla="*/ 168 h 172"/>
                <a:gd name="T4" fmla="*/ 218 w 224"/>
                <a:gd name="T5" fmla="*/ 0 h 172"/>
                <a:gd name="T6" fmla="*/ 218 w 224"/>
                <a:gd name="T7" fmla="*/ 0 h 172"/>
                <a:gd name="T8" fmla="*/ 224 w 224"/>
                <a:gd name="T9" fmla="*/ 4 h 172"/>
                <a:gd name="T10" fmla="*/ 224 w 224"/>
                <a:gd name="T11" fmla="*/ 4 h 172"/>
                <a:gd name="T12" fmla="*/ 6 w 224"/>
                <a:gd name="T13" fmla="*/ 172 h 172"/>
                <a:gd name="T14" fmla="*/ 6 w 224"/>
                <a:gd name="T15" fmla="*/ 172 h 172"/>
                <a:gd name="T16" fmla="*/ 0 w 224"/>
                <a:gd name="T17" fmla="*/ 168 h 172"/>
                <a:gd name="T18" fmla="*/ 0 w 224"/>
                <a:gd name="T19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2">
                  <a:moveTo>
                    <a:pt x="0" y="168"/>
                  </a:moveTo>
                  <a:lnTo>
                    <a:pt x="0" y="168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8" name="Freeform 182"/>
            <p:cNvSpPr>
              <a:spLocks/>
            </p:cNvSpPr>
            <p:nvPr/>
          </p:nvSpPr>
          <p:spPr bwMode="auto">
            <a:xfrm>
              <a:off x="16678275" y="-2027237"/>
              <a:ext cx="352425" cy="269875"/>
            </a:xfrm>
            <a:custGeom>
              <a:avLst/>
              <a:gdLst>
                <a:gd name="T0" fmla="*/ 0 w 222"/>
                <a:gd name="T1" fmla="*/ 168 h 170"/>
                <a:gd name="T2" fmla="*/ 0 w 222"/>
                <a:gd name="T3" fmla="*/ 168 h 170"/>
                <a:gd name="T4" fmla="*/ 216 w 222"/>
                <a:gd name="T5" fmla="*/ 0 h 170"/>
                <a:gd name="T6" fmla="*/ 216 w 222"/>
                <a:gd name="T7" fmla="*/ 0 h 170"/>
                <a:gd name="T8" fmla="*/ 222 w 222"/>
                <a:gd name="T9" fmla="*/ 4 h 170"/>
                <a:gd name="T10" fmla="*/ 222 w 222"/>
                <a:gd name="T11" fmla="*/ 4 h 170"/>
                <a:gd name="T12" fmla="*/ 6 w 222"/>
                <a:gd name="T13" fmla="*/ 170 h 170"/>
                <a:gd name="T14" fmla="*/ 6 w 222"/>
                <a:gd name="T15" fmla="*/ 170 h 170"/>
                <a:gd name="T16" fmla="*/ 0 w 222"/>
                <a:gd name="T17" fmla="*/ 168 h 170"/>
                <a:gd name="T18" fmla="*/ 0 w 222"/>
                <a:gd name="T19" fmla="*/ 16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70">
                  <a:moveTo>
                    <a:pt x="0" y="168"/>
                  </a:moveTo>
                  <a:lnTo>
                    <a:pt x="0" y="168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79" name="Freeform 183"/>
            <p:cNvSpPr>
              <a:spLocks/>
            </p:cNvSpPr>
            <p:nvPr/>
          </p:nvSpPr>
          <p:spPr bwMode="auto">
            <a:xfrm>
              <a:off x="16694150" y="-2014537"/>
              <a:ext cx="352425" cy="269875"/>
            </a:xfrm>
            <a:custGeom>
              <a:avLst/>
              <a:gdLst>
                <a:gd name="T0" fmla="*/ 0 w 222"/>
                <a:gd name="T1" fmla="*/ 166 h 170"/>
                <a:gd name="T2" fmla="*/ 0 w 222"/>
                <a:gd name="T3" fmla="*/ 166 h 170"/>
                <a:gd name="T4" fmla="*/ 216 w 222"/>
                <a:gd name="T5" fmla="*/ 0 h 170"/>
                <a:gd name="T6" fmla="*/ 216 w 222"/>
                <a:gd name="T7" fmla="*/ 0 h 170"/>
                <a:gd name="T8" fmla="*/ 222 w 222"/>
                <a:gd name="T9" fmla="*/ 4 h 170"/>
                <a:gd name="T10" fmla="*/ 222 w 222"/>
                <a:gd name="T11" fmla="*/ 4 h 170"/>
                <a:gd name="T12" fmla="*/ 6 w 222"/>
                <a:gd name="T13" fmla="*/ 170 h 170"/>
                <a:gd name="T14" fmla="*/ 6 w 222"/>
                <a:gd name="T15" fmla="*/ 170 h 170"/>
                <a:gd name="T16" fmla="*/ 0 w 222"/>
                <a:gd name="T17" fmla="*/ 166 h 170"/>
                <a:gd name="T18" fmla="*/ 0 w 222"/>
                <a:gd name="T19" fmla="*/ 16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70">
                  <a:moveTo>
                    <a:pt x="0" y="166"/>
                  </a:moveTo>
                  <a:lnTo>
                    <a:pt x="0" y="166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0" name="Freeform 184"/>
            <p:cNvSpPr>
              <a:spLocks/>
            </p:cNvSpPr>
            <p:nvPr/>
          </p:nvSpPr>
          <p:spPr bwMode="auto">
            <a:xfrm>
              <a:off x="19132550" y="-2862262"/>
              <a:ext cx="1470025" cy="1393825"/>
            </a:xfrm>
            <a:custGeom>
              <a:avLst/>
              <a:gdLst>
                <a:gd name="T0" fmla="*/ 508 w 926"/>
                <a:gd name="T1" fmla="*/ 714 h 878"/>
                <a:gd name="T2" fmla="*/ 302 w 926"/>
                <a:gd name="T3" fmla="*/ 698 h 878"/>
                <a:gd name="T4" fmla="*/ 264 w 926"/>
                <a:gd name="T5" fmla="*/ 708 h 878"/>
                <a:gd name="T6" fmla="*/ 238 w 926"/>
                <a:gd name="T7" fmla="*/ 728 h 878"/>
                <a:gd name="T8" fmla="*/ 220 w 926"/>
                <a:gd name="T9" fmla="*/ 772 h 878"/>
                <a:gd name="T10" fmla="*/ 662 w 926"/>
                <a:gd name="T11" fmla="*/ 876 h 878"/>
                <a:gd name="T12" fmla="*/ 686 w 926"/>
                <a:gd name="T13" fmla="*/ 878 h 878"/>
                <a:gd name="T14" fmla="*/ 736 w 926"/>
                <a:gd name="T15" fmla="*/ 864 h 878"/>
                <a:gd name="T16" fmla="*/ 812 w 926"/>
                <a:gd name="T17" fmla="*/ 812 h 878"/>
                <a:gd name="T18" fmla="*/ 856 w 926"/>
                <a:gd name="T19" fmla="*/ 766 h 878"/>
                <a:gd name="T20" fmla="*/ 906 w 926"/>
                <a:gd name="T21" fmla="*/ 686 h 878"/>
                <a:gd name="T22" fmla="*/ 926 w 926"/>
                <a:gd name="T23" fmla="*/ 604 h 878"/>
                <a:gd name="T24" fmla="*/ 914 w 926"/>
                <a:gd name="T25" fmla="*/ 518 h 878"/>
                <a:gd name="T26" fmla="*/ 868 w 926"/>
                <a:gd name="T27" fmla="*/ 430 h 878"/>
                <a:gd name="T28" fmla="*/ 790 w 926"/>
                <a:gd name="T29" fmla="*/ 344 h 878"/>
                <a:gd name="T30" fmla="*/ 508 w 926"/>
                <a:gd name="T31" fmla="*/ 24 h 878"/>
                <a:gd name="T32" fmla="*/ 476 w 926"/>
                <a:gd name="T33" fmla="*/ 2 h 878"/>
                <a:gd name="T34" fmla="*/ 444 w 926"/>
                <a:gd name="T35" fmla="*/ 4 h 878"/>
                <a:gd name="T36" fmla="*/ 418 w 926"/>
                <a:gd name="T37" fmla="*/ 22 h 878"/>
                <a:gd name="T38" fmla="*/ 404 w 926"/>
                <a:gd name="T39" fmla="*/ 52 h 878"/>
                <a:gd name="T40" fmla="*/ 414 w 926"/>
                <a:gd name="T41" fmla="*/ 88 h 878"/>
                <a:gd name="T42" fmla="*/ 598 w 926"/>
                <a:gd name="T43" fmla="*/ 302 h 878"/>
                <a:gd name="T44" fmla="*/ 322 w 926"/>
                <a:gd name="T45" fmla="*/ 60 h 878"/>
                <a:gd name="T46" fmla="*/ 300 w 926"/>
                <a:gd name="T47" fmla="*/ 44 h 878"/>
                <a:gd name="T48" fmla="*/ 268 w 926"/>
                <a:gd name="T49" fmla="*/ 44 h 878"/>
                <a:gd name="T50" fmla="*/ 242 w 926"/>
                <a:gd name="T51" fmla="*/ 60 h 878"/>
                <a:gd name="T52" fmla="*/ 226 w 926"/>
                <a:gd name="T53" fmla="*/ 88 h 878"/>
                <a:gd name="T54" fmla="*/ 228 w 926"/>
                <a:gd name="T55" fmla="*/ 120 h 878"/>
                <a:gd name="T56" fmla="*/ 478 w 926"/>
                <a:gd name="T57" fmla="*/ 370 h 878"/>
                <a:gd name="T58" fmla="*/ 178 w 926"/>
                <a:gd name="T59" fmla="*/ 140 h 878"/>
                <a:gd name="T60" fmla="*/ 154 w 926"/>
                <a:gd name="T61" fmla="*/ 128 h 878"/>
                <a:gd name="T62" fmla="*/ 122 w 926"/>
                <a:gd name="T63" fmla="*/ 130 h 878"/>
                <a:gd name="T64" fmla="*/ 96 w 926"/>
                <a:gd name="T65" fmla="*/ 148 h 878"/>
                <a:gd name="T66" fmla="*/ 84 w 926"/>
                <a:gd name="T67" fmla="*/ 178 h 878"/>
                <a:gd name="T68" fmla="*/ 88 w 926"/>
                <a:gd name="T69" fmla="*/ 210 h 878"/>
                <a:gd name="T70" fmla="*/ 418 w 926"/>
                <a:gd name="T71" fmla="*/ 484 h 878"/>
                <a:gd name="T72" fmla="*/ 88 w 926"/>
                <a:gd name="T73" fmla="*/ 286 h 878"/>
                <a:gd name="T74" fmla="*/ 66 w 926"/>
                <a:gd name="T75" fmla="*/ 276 h 878"/>
                <a:gd name="T76" fmla="*/ 34 w 926"/>
                <a:gd name="T77" fmla="*/ 282 h 878"/>
                <a:gd name="T78" fmla="*/ 10 w 926"/>
                <a:gd name="T79" fmla="*/ 302 h 878"/>
                <a:gd name="T80" fmla="*/ 0 w 926"/>
                <a:gd name="T81" fmla="*/ 332 h 878"/>
                <a:gd name="T82" fmla="*/ 8 w 926"/>
                <a:gd name="T83" fmla="*/ 364 h 878"/>
                <a:gd name="T84" fmla="*/ 396 w 926"/>
                <a:gd name="T85" fmla="*/ 62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6" h="878">
                  <a:moveTo>
                    <a:pt x="396" y="628"/>
                  </a:moveTo>
                  <a:lnTo>
                    <a:pt x="396" y="628"/>
                  </a:lnTo>
                  <a:lnTo>
                    <a:pt x="508" y="714"/>
                  </a:lnTo>
                  <a:lnTo>
                    <a:pt x="316" y="698"/>
                  </a:lnTo>
                  <a:lnTo>
                    <a:pt x="316" y="698"/>
                  </a:lnTo>
                  <a:lnTo>
                    <a:pt x="302" y="698"/>
                  </a:lnTo>
                  <a:lnTo>
                    <a:pt x="288" y="700"/>
                  </a:lnTo>
                  <a:lnTo>
                    <a:pt x="276" y="702"/>
                  </a:lnTo>
                  <a:lnTo>
                    <a:pt x="264" y="708"/>
                  </a:lnTo>
                  <a:lnTo>
                    <a:pt x="254" y="712"/>
                  </a:lnTo>
                  <a:lnTo>
                    <a:pt x="246" y="720"/>
                  </a:lnTo>
                  <a:lnTo>
                    <a:pt x="238" y="728"/>
                  </a:lnTo>
                  <a:lnTo>
                    <a:pt x="232" y="736"/>
                  </a:lnTo>
                  <a:lnTo>
                    <a:pt x="224" y="754"/>
                  </a:lnTo>
                  <a:lnTo>
                    <a:pt x="220" y="772"/>
                  </a:lnTo>
                  <a:lnTo>
                    <a:pt x="220" y="790"/>
                  </a:lnTo>
                  <a:lnTo>
                    <a:pt x="222" y="806"/>
                  </a:lnTo>
                  <a:lnTo>
                    <a:pt x="662" y="876"/>
                  </a:lnTo>
                  <a:lnTo>
                    <a:pt x="662" y="876"/>
                  </a:lnTo>
                  <a:lnTo>
                    <a:pt x="674" y="878"/>
                  </a:lnTo>
                  <a:lnTo>
                    <a:pt x="686" y="878"/>
                  </a:lnTo>
                  <a:lnTo>
                    <a:pt x="698" y="876"/>
                  </a:lnTo>
                  <a:lnTo>
                    <a:pt x="710" y="872"/>
                  </a:lnTo>
                  <a:lnTo>
                    <a:pt x="736" y="864"/>
                  </a:lnTo>
                  <a:lnTo>
                    <a:pt x="762" y="850"/>
                  </a:lnTo>
                  <a:lnTo>
                    <a:pt x="786" y="832"/>
                  </a:lnTo>
                  <a:lnTo>
                    <a:pt x="812" y="812"/>
                  </a:lnTo>
                  <a:lnTo>
                    <a:pt x="834" y="790"/>
                  </a:lnTo>
                  <a:lnTo>
                    <a:pt x="856" y="766"/>
                  </a:lnTo>
                  <a:lnTo>
                    <a:pt x="856" y="766"/>
                  </a:lnTo>
                  <a:lnTo>
                    <a:pt x="876" y="740"/>
                  </a:lnTo>
                  <a:lnTo>
                    <a:pt x="894" y="714"/>
                  </a:lnTo>
                  <a:lnTo>
                    <a:pt x="906" y="686"/>
                  </a:lnTo>
                  <a:lnTo>
                    <a:pt x="916" y="658"/>
                  </a:lnTo>
                  <a:lnTo>
                    <a:pt x="922" y="632"/>
                  </a:lnTo>
                  <a:lnTo>
                    <a:pt x="926" y="604"/>
                  </a:lnTo>
                  <a:lnTo>
                    <a:pt x="926" y="574"/>
                  </a:lnTo>
                  <a:lnTo>
                    <a:pt x="920" y="546"/>
                  </a:lnTo>
                  <a:lnTo>
                    <a:pt x="914" y="518"/>
                  </a:lnTo>
                  <a:lnTo>
                    <a:pt x="902" y="488"/>
                  </a:lnTo>
                  <a:lnTo>
                    <a:pt x="886" y="460"/>
                  </a:lnTo>
                  <a:lnTo>
                    <a:pt x="868" y="430"/>
                  </a:lnTo>
                  <a:lnTo>
                    <a:pt x="846" y="402"/>
                  </a:lnTo>
                  <a:lnTo>
                    <a:pt x="820" y="372"/>
                  </a:lnTo>
                  <a:lnTo>
                    <a:pt x="790" y="344"/>
                  </a:lnTo>
                  <a:lnTo>
                    <a:pt x="756" y="314"/>
                  </a:lnTo>
                  <a:lnTo>
                    <a:pt x="508" y="24"/>
                  </a:lnTo>
                  <a:lnTo>
                    <a:pt x="508" y="24"/>
                  </a:lnTo>
                  <a:lnTo>
                    <a:pt x="498" y="14"/>
                  </a:lnTo>
                  <a:lnTo>
                    <a:pt x="486" y="6"/>
                  </a:lnTo>
                  <a:lnTo>
                    <a:pt x="476" y="2"/>
                  </a:lnTo>
                  <a:lnTo>
                    <a:pt x="464" y="0"/>
                  </a:lnTo>
                  <a:lnTo>
                    <a:pt x="454" y="2"/>
                  </a:lnTo>
                  <a:lnTo>
                    <a:pt x="444" y="4"/>
                  </a:lnTo>
                  <a:lnTo>
                    <a:pt x="434" y="8"/>
                  </a:lnTo>
                  <a:lnTo>
                    <a:pt x="424" y="16"/>
                  </a:lnTo>
                  <a:lnTo>
                    <a:pt x="418" y="22"/>
                  </a:lnTo>
                  <a:lnTo>
                    <a:pt x="412" y="32"/>
                  </a:lnTo>
                  <a:lnTo>
                    <a:pt x="408" y="42"/>
                  </a:lnTo>
                  <a:lnTo>
                    <a:pt x="404" y="52"/>
                  </a:lnTo>
                  <a:lnTo>
                    <a:pt x="406" y="64"/>
                  </a:lnTo>
                  <a:lnTo>
                    <a:pt x="408" y="76"/>
                  </a:lnTo>
                  <a:lnTo>
                    <a:pt x="414" y="88"/>
                  </a:lnTo>
                  <a:lnTo>
                    <a:pt x="422" y="100"/>
                  </a:lnTo>
                  <a:lnTo>
                    <a:pt x="598" y="302"/>
                  </a:lnTo>
                  <a:lnTo>
                    <a:pt x="598" y="302"/>
                  </a:lnTo>
                  <a:lnTo>
                    <a:pt x="590" y="304"/>
                  </a:lnTo>
                  <a:lnTo>
                    <a:pt x="580" y="306"/>
                  </a:lnTo>
                  <a:lnTo>
                    <a:pt x="322" y="60"/>
                  </a:lnTo>
                  <a:lnTo>
                    <a:pt x="322" y="60"/>
                  </a:lnTo>
                  <a:lnTo>
                    <a:pt x="312" y="50"/>
                  </a:lnTo>
                  <a:lnTo>
                    <a:pt x="300" y="44"/>
                  </a:lnTo>
                  <a:lnTo>
                    <a:pt x="290" y="42"/>
                  </a:lnTo>
                  <a:lnTo>
                    <a:pt x="278" y="42"/>
                  </a:lnTo>
                  <a:lnTo>
                    <a:pt x="268" y="44"/>
                  </a:lnTo>
                  <a:lnTo>
                    <a:pt x="258" y="48"/>
                  </a:lnTo>
                  <a:lnTo>
                    <a:pt x="250" y="54"/>
                  </a:lnTo>
                  <a:lnTo>
                    <a:pt x="242" y="60"/>
                  </a:lnTo>
                  <a:lnTo>
                    <a:pt x="234" y="70"/>
                  </a:lnTo>
                  <a:lnTo>
                    <a:pt x="230" y="78"/>
                  </a:lnTo>
                  <a:lnTo>
                    <a:pt x="226" y="88"/>
                  </a:lnTo>
                  <a:lnTo>
                    <a:pt x="226" y="100"/>
                  </a:lnTo>
                  <a:lnTo>
                    <a:pt x="226" y="110"/>
                  </a:lnTo>
                  <a:lnTo>
                    <a:pt x="228" y="120"/>
                  </a:lnTo>
                  <a:lnTo>
                    <a:pt x="234" y="130"/>
                  </a:lnTo>
                  <a:lnTo>
                    <a:pt x="242" y="140"/>
                  </a:lnTo>
                  <a:lnTo>
                    <a:pt x="478" y="370"/>
                  </a:lnTo>
                  <a:lnTo>
                    <a:pt x="478" y="370"/>
                  </a:lnTo>
                  <a:lnTo>
                    <a:pt x="470" y="380"/>
                  </a:lnTo>
                  <a:lnTo>
                    <a:pt x="178" y="140"/>
                  </a:lnTo>
                  <a:lnTo>
                    <a:pt x="178" y="140"/>
                  </a:lnTo>
                  <a:lnTo>
                    <a:pt x="166" y="132"/>
                  </a:lnTo>
                  <a:lnTo>
                    <a:pt x="154" y="128"/>
                  </a:lnTo>
                  <a:lnTo>
                    <a:pt x="144" y="126"/>
                  </a:lnTo>
                  <a:lnTo>
                    <a:pt x="132" y="126"/>
                  </a:lnTo>
                  <a:lnTo>
                    <a:pt x="122" y="130"/>
                  </a:lnTo>
                  <a:lnTo>
                    <a:pt x="112" y="134"/>
                  </a:lnTo>
                  <a:lnTo>
                    <a:pt x="104" y="140"/>
                  </a:lnTo>
                  <a:lnTo>
                    <a:pt x="96" y="148"/>
                  </a:lnTo>
                  <a:lnTo>
                    <a:pt x="90" y="158"/>
                  </a:lnTo>
                  <a:lnTo>
                    <a:pt x="86" y="168"/>
                  </a:lnTo>
                  <a:lnTo>
                    <a:pt x="84" y="178"/>
                  </a:lnTo>
                  <a:lnTo>
                    <a:pt x="84" y="188"/>
                  </a:lnTo>
                  <a:lnTo>
                    <a:pt x="84" y="198"/>
                  </a:lnTo>
                  <a:lnTo>
                    <a:pt x="88" y="210"/>
                  </a:lnTo>
                  <a:lnTo>
                    <a:pt x="96" y="220"/>
                  </a:lnTo>
                  <a:lnTo>
                    <a:pt x="104" y="228"/>
                  </a:lnTo>
                  <a:lnTo>
                    <a:pt x="418" y="484"/>
                  </a:lnTo>
                  <a:lnTo>
                    <a:pt x="418" y="484"/>
                  </a:lnTo>
                  <a:lnTo>
                    <a:pt x="416" y="502"/>
                  </a:lnTo>
                  <a:lnTo>
                    <a:pt x="88" y="286"/>
                  </a:lnTo>
                  <a:lnTo>
                    <a:pt x="88" y="286"/>
                  </a:lnTo>
                  <a:lnTo>
                    <a:pt x="78" y="280"/>
                  </a:lnTo>
                  <a:lnTo>
                    <a:pt x="66" y="276"/>
                  </a:lnTo>
                  <a:lnTo>
                    <a:pt x="54" y="276"/>
                  </a:lnTo>
                  <a:lnTo>
                    <a:pt x="44" y="278"/>
                  </a:lnTo>
                  <a:lnTo>
                    <a:pt x="34" y="282"/>
                  </a:lnTo>
                  <a:lnTo>
                    <a:pt x="24" y="286"/>
                  </a:lnTo>
                  <a:lnTo>
                    <a:pt x="16" y="294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2"/>
                  </a:lnTo>
                  <a:lnTo>
                    <a:pt x="0" y="332"/>
                  </a:lnTo>
                  <a:lnTo>
                    <a:pt x="0" y="344"/>
                  </a:lnTo>
                  <a:lnTo>
                    <a:pt x="2" y="354"/>
                  </a:lnTo>
                  <a:lnTo>
                    <a:pt x="8" y="364"/>
                  </a:lnTo>
                  <a:lnTo>
                    <a:pt x="16" y="374"/>
                  </a:lnTo>
                  <a:lnTo>
                    <a:pt x="26" y="382"/>
                  </a:lnTo>
                  <a:lnTo>
                    <a:pt x="396" y="628"/>
                  </a:lnTo>
                  <a:close/>
                </a:path>
              </a:pathLst>
            </a:custGeom>
            <a:solidFill>
              <a:srgbClr val="FCDA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1" name="Freeform 185"/>
            <p:cNvSpPr>
              <a:spLocks/>
            </p:cNvSpPr>
            <p:nvPr/>
          </p:nvSpPr>
          <p:spPr bwMode="auto">
            <a:xfrm>
              <a:off x="20262850" y="-2138362"/>
              <a:ext cx="1114425" cy="1479550"/>
            </a:xfrm>
            <a:custGeom>
              <a:avLst/>
              <a:gdLst>
                <a:gd name="T0" fmla="*/ 250 w 702"/>
                <a:gd name="T1" fmla="*/ 0 h 932"/>
                <a:gd name="T2" fmla="*/ 250 w 702"/>
                <a:gd name="T3" fmla="*/ 0 h 932"/>
                <a:gd name="T4" fmla="*/ 212 w 702"/>
                <a:gd name="T5" fmla="*/ 72 h 932"/>
                <a:gd name="T6" fmla="*/ 130 w 702"/>
                <a:gd name="T7" fmla="*/ 232 h 932"/>
                <a:gd name="T8" fmla="*/ 84 w 702"/>
                <a:gd name="T9" fmla="*/ 316 h 932"/>
                <a:gd name="T10" fmla="*/ 44 w 702"/>
                <a:gd name="T11" fmla="*/ 388 h 932"/>
                <a:gd name="T12" fmla="*/ 14 w 702"/>
                <a:gd name="T13" fmla="*/ 436 h 932"/>
                <a:gd name="T14" fmla="*/ 6 w 702"/>
                <a:gd name="T15" fmla="*/ 448 h 932"/>
                <a:gd name="T16" fmla="*/ 2 w 702"/>
                <a:gd name="T17" fmla="*/ 452 h 932"/>
                <a:gd name="T18" fmla="*/ 0 w 702"/>
                <a:gd name="T19" fmla="*/ 452 h 932"/>
                <a:gd name="T20" fmla="*/ 0 w 702"/>
                <a:gd name="T21" fmla="*/ 452 h 932"/>
                <a:gd name="T22" fmla="*/ 16 w 702"/>
                <a:gd name="T23" fmla="*/ 462 h 932"/>
                <a:gd name="T24" fmla="*/ 68 w 702"/>
                <a:gd name="T25" fmla="*/ 496 h 932"/>
                <a:gd name="T26" fmla="*/ 246 w 702"/>
                <a:gd name="T27" fmla="*/ 616 h 932"/>
                <a:gd name="T28" fmla="*/ 702 w 702"/>
                <a:gd name="T29" fmla="*/ 932 h 932"/>
                <a:gd name="T30" fmla="*/ 702 w 702"/>
                <a:gd name="T31" fmla="*/ 308 h 932"/>
                <a:gd name="T32" fmla="*/ 250 w 702"/>
                <a:gd name="T33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2" h="932">
                  <a:moveTo>
                    <a:pt x="250" y="0"/>
                  </a:moveTo>
                  <a:lnTo>
                    <a:pt x="250" y="0"/>
                  </a:lnTo>
                  <a:lnTo>
                    <a:pt x="212" y="72"/>
                  </a:lnTo>
                  <a:lnTo>
                    <a:pt x="130" y="232"/>
                  </a:lnTo>
                  <a:lnTo>
                    <a:pt x="84" y="316"/>
                  </a:lnTo>
                  <a:lnTo>
                    <a:pt x="44" y="388"/>
                  </a:lnTo>
                  <a:lnTo>
                    <a:pt x="14" y="436"/>
                  </a:lnTo>
                  <a:lnTo>
                    <a:pt x="6" y="448"/>
                  </a:lnTo>
                  <a:lnTo>
                    <a:pt x="2" y="452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16" y="462"/>
                  </a:lnTo>
                  <a:lnTo>
                    <a:pt x="68" y="496"/>
                  </a:lnTo>
                  <a:lnTo>
                    <a:pt x="246" y="616"/>
                  </a:lnTo>
                  <a:lnTo>
                    <a:pt x="702" y="932"/>
                  </a:lnTo>
                  <a:lnTo>
                    <a:pt x="702" y="30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A3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2" name="Freeform 186"/>
            <p:cNvSpPr>
              <a:spLocks/>
            </p:cNvSpPr>
            <p:nvPr/>
          </p:nvSpPr>
          <p:spPr bwMode="auto">
            <a:xfrm>
              <a:off x="20262850" y="-1773237"/>
              <a:ext cx="1114425" cy="1117600"/>
            </a:xfrm>
            <a:custGeom>
              <a:avLst/>
              <a:gdLst>
                <a:gd name="T0" fmla="*/ 130 w 702"/>
                <a:gd name="T1" fmla="*/ 0 h 704"/>
                <a:gd name="T2" fmla="*/ 130 w 702"/>
                <a:gd name="T3" fmla="*/ 0 h 704"/>
                <a:gd name="T4" fmla="*/ 86 w 702"/>
                <a:gd name="T5" fmla="*/ 84 h 704"/>
                <a:gd name="T6" fmla="*/ 46 w 702"/>
                <a:gd name="T7" fmla="*/ 158 h 704"/>
                <a:gd name="T8" fmla="*/ 30 w 702"/>
                <a:gd name="T9" fmla="*/ 186 h 704"/>
                <a:gd name="T10" fmla="*/ 16 w 702"/>
                <a:gd name="T11" fmla="*/ 208 h 704"/>
                <a:gd name="T12" fmla="*/ 6 w 702"/>
                <a:gd name="T13" fmla="*/ 220 h 704"/>
                <a:gd name="T14" fmla="*/ 2 w 702"/>
                <a:gd name="T15" fmla="*/ 222 h 704"/>
                <a:gd name="T16" fmla="*/ 0 w 702"/>
                <a:gd name="T17" fmla="*/ 222 h 704"/>
                <a:gd name="T18" fmla="*/ 0 w 702"/>
                <a:gd name="T19" fmla="*/ 222 h 704"/>
                <a:gd name="T20" fmla="*/ 18 w 702"/>
                <a:gd name="T21" fmla="*/ 232 h 704"/>
                <a:gd name="T22" fmla="*/ 68 w 702"/>
                <a:gd name="T23" fmla="*/ 266 h 704"/>
                <a:gd name="T24" fmla="*/ 246 w 702"/>
                <a:gd name="T25" fmla="*/ 388 h 704"/>
                <a:gd name="T26" fmla="*/ 702 w 702"/>
                <a:gd name="T27" fmla="*/ 704 h 704"/>
                <a:gd name="T28" fmla="*/ 702 w 702"/>
                <a:gd name="T29" fmla="*/ 392 h 704"/>
                <a:gd name="T30" fmla="*/ 130 w 702"/>
                <a:gd name="T3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2" h="704">
                  <a:moveTo>
                    <a:pt x="130" y="0"/>
                  </a:moveTo>
                  <a:lnTo>
                    <a:pt x="130" y="0"/>
                  </a:lnTo>
                  <a:lnTo>
                    <a:pt x="86" y="84"/>
                  </a:lnTo>
                  <a:lnTo>
                    <a:pt x="46" y="158"/>
                  </a:lnTo>
                  <a:lnTo>
                    <a:pt x="30" y="186"/>
                  </a:lnTo>
                  <a:lnTo>
                    <a:pt x="16" y="208"/>
                  </a:lnTo>
                  <a:lnTo>
                    <a:pt x="6" y="220"/>
                  </a:lnTo>
                  <a:lnTo>
                    <a:pt x="2" y="222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8" y="232"/>
                  </a:lnTo>
                  <a:lnTo>
                    <a:pt x="68" y="266"/>
                  </a:lnTo>
                  <a:lnTo>
                    <a:pt x="246" y="388"/>
                  </a:lnTo>
                  <a:lnTo>
                    <a:pt x="702" y="704"/>
                  </a:lnTo>
                  <a:lnTo>
                    <a:pt x="702" y="39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986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3" name="Freeform 187"/>
            <p:cNvSpPr>
              <a:spLocks/>
            </p:cNvSpPr>
            <p:nvPr/>
          </p:nvSpPr>
          <p:spPr bwMode="auto">
            <a:xfrm>
              <a:off x="17354550" y="-1500187"/>
              <a:ext cx="1336675" cy="1539875"/>
            </a:xfrm>
            <a:custGeom>
              <a:avLst/>
              <a:gdLst>
                <a:gd name="T0" fmla="*/ 680 w 842"/>
                <a:gd name="T1" fmla="*/ 590 h 970"/>
                <a:gd name="T2" fmla="*/ 718 w 842"/>
                <a:gd name="T3" fmla="*/ 386 h 970"/>
                <a:gd name="T4" fmla="*/ 736 w 842"/>
                <a:gd name="T5" fmla="*/ 352 h 970"/>
                <a:gd name="T6" fmla="*/ 760 w 842"/>
                <a:gd name="T7" fmla="*/ 332 h 970"/>
                <a:gd name="T8" fmla="*/ 808 w 842"/>
                <a:gd name="T9" fmla="*/ 324 h 970"/>
                <a:gd name="T10" fmla="*/ 800 w 842"/>
                <a:gd name="T11" fmla="*/ 778 h 970"/>
                <a:gd name="T12" fmla="*/ 794 w 842"/>
                <a:gd name="T13" fmla="*/ 802 h 970"/>
                <a:gd name="T14" fmla="*/ 768 w 842"/>
                <a:gd name="T15" fmla="*/ 848 h 970"/>
                <a:gd name="T16" fmla="*/ 700 w 842"/>
                <a:gd name="T17" fmla="*/ 908 h 970"/>
                <a:gd name="T18" fmla="*/ 644 w 842"/>
                <a:gd name="T19" fmla="*/ 940 h 970"/>
                <a:gd name="T20" fmla="*/ 554 w 842"/>
                <a:gd name="T21" fmla="*/ 968 h 970"/>
                <a:gd name="T22" fmla="*/ 468 w 842"/>
                <a:gd name="T23" fmla="*/ 966 h 970"/>
                <a:gd name="T24" fmla="*/ 388 w 842"/>
                <a:gd name="T25" fmla="*/ 932 h 970"/>
                <a:gd name="T26" fmla="*/ 316 w 842"/>
                <a:gd name="T27" fmla="*/ 866 h 970"/>
                <a:gd name="T28" fmla="*/ 252 w 842"/>
                <a:gd name="T29" fmla="*/ 768 h 970"/>
                <a:gd name="T30" fmla="*/ 12 w 842"/>
                <a:gd name="T31" fmla="*/ 416 h 970"/>
                <a:gd name="T32" fmla="*/ 0 w 842"/>
                <a:gd name="T33" fmla="*/ 380 h 970"/>
                <a:gd name="T34" fmla="*/ 10 w 842"/>
                <a:gd name="T35" fmla="*/ 348 h 970"/>
                <a:gd name="T36" fmla="*/ 34 w 842"/>
                <a:gd name="T37" fmla="*/ 328 h 970"/>
                <a:gd name="T38" fmla="*/ 66 w 842"/>
                <a:gd name="T39" fmla="*/ 324 h 970"/>
                <a:gd name="T40" fmla="*/ 98 w 842"/>
                <a:gd name="T41" fmla="*/ 340 h 970"/>
                <a:gd name="T42" fmla="*/ 260 w 842"/>
                <a:gd name="T43" fmla="*/ 574 h 970"/>
                <a:gd name="T44" fmla="*/ 94 w 842"/>
                <a:gd name="T45" fmla="*/ 246 h 970"/>
                <a:gd name="T46" fmla="*/ 84 w 842"/>
                <a:gd name="T47" fmla="*/ 220 h 970"/>
                <a:gd name="T48" fmla="*/ 92 w 842"/>
                <a:gd name="T49" fmla="*/ 188 h 970"/>
                <a:gd name="T50" fmla="*/ 114 w 842"/>
                <a:gd name="T51" fmla="*/ 166 h 970"/>
                <a:gd name="T52" fmla="*/ 146 w 842"/>
                <a:gd name="T53" fmla="*/ 160 h 970"/>
                <a:gd name="T54" fmla="*/ 176 w 842"/>
                <a:gd name="T55" fmla="*/ 170 h 970"/>
                <a:gd name="T56" fmla="*/ 356 w 842"/>
                <a:gd name="T57" fmla="*/ 474 h 970"/>
                <a:gd name="T58" fmla="*/ 208 w 842"/>
                <a:gd name="T59" fmla="*/ 124 h 970"/>
                <a:gd name="T60" fmla="*/ 202 w 842"/>
                <a:gd name="T61" fmla="*/ 100 h 970"/>
                <a:gd name="T62" fmla="*/ 212 w 842"/>
                <a:gd name="T63" fmla="*/ 70 h 970"/>
                <a:gd name="T64" fmla="*/ 236 w 842"/>
                <a:gd name="T65" fmla="*/ 50 h 970"/>
                <a:gd name="T66" fmla="*/ 268 w 842"/>
                <a:gd name="T67" fmla="*/ 44 h 970"/>
                <a:gd name="T68" fmla="*/ 298 w 842"/>
                <a:gd name="T69" fmla="*/ 56 h 970"/>
                <a:gd name="T70" fmla="*/ 482 w 842"/>
                <a:gd name="T71" fmla="*/ 444 h 970"/>
                <a:gd name="T72" fmla="*/ 372 w 842"/>
                <a:gd name="T73" fmla="*/ 76 h 970"/>
                <a:gd name="T74" fmla="*/ 368 w 842"/>
                <a:gd name="T75" fmla="*/ 52 h 970"/>
                <a:gd name="T76" fmla="*/ 380 w 842"/>
                <a:gd name="T77" fmla="*/ 22 h 970"/>
                <a:gd name="T78" fmla="*/ 408 w 842"/>
                <a:gd name="T79" fmla="*/ 4 h 970"/>
                <a:gd name="T80" fmla="*/ 438 w 842"/>
                <a:gd name="T81" fmla="*/ 0 h 970"/>
                <a:gd name="T82" fmla="*/ 468 w 842"/>
                <a:gd name="T83" fmla="*/ 16 h 970"/>
                <a:gd name="T84" fmla="*/ 624 w 842"/>
                <a:gd name="T85" fmla="*/ 46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2" h="970">
                  <a:moveTo>
                    <a:pt x="624" y="460"/>
                  </a:moveTo>
                  <a:lnTo>
                    <a:pt x="624" y="460"/>
                  </a:lnTo>
                  <a:lnTo>
                    <a:pt x="680" y="590"/>
                  </a:lnTo>
                  <a:lnTo>
                    <a:pt x="714" y="400"/>
                  </a:lnTo>
                  <a:lnTo>
                    <a:pt x="714" y="400"/>
                  </a:lnTo>
                  <a:lnTo>
                    <a:pt x="718" y="386"/>
                  </a:lnTo>
                  <a:lnTo>
                    <a:pt x="722" y="372"/>
                  </a:lnTo>
                  <a:lnTo>
                    <a:pt x="728" y="362"/>
                  </a:lnTo>
                  <a:lnTo>
                    <a:pt x="736" y="352"/>
                  </a:lnTo>
                  <a:lnTo>
                    <a:pt x="744" y="344"/>
                  </a:lnTo>
                  <a:lnTo>
                    <a:pt x="752" y="338"/>
                  </a:lnTo>
                  <a:lnTo>
                    <a:pt x="760" y="332"/>
                  </a:lnTo>
                  <a:lnTo>
                    <a:pt x="770" y="328"/>
                  </a:lnTo>
                  <a:lnTo>
                    <a:pt x="790" y="324"/>
                  </a:lnTo>
                  <a:lnTo>
                    <a:pt x="808" y="324"/>
                  </a:lnTo>
                  <a:lnTo>
                    <a:pt x="826" y="328"/>
                  </a:lnTo>
                  <a:lnTo>
                    <a:pt x="842" y="336"/>
                  </a:lnTo>
                  <a:lnTo>
                    <a:pt x="800" y="778"/>
                  </a:lnTo>
                  <a:lnTo>
                    <a:pt x="800" y="778"/>
                  </a:lnTo>
                  <a:lnTo>
                    <a:pt x="798" y="790"/>
                  </a:lnTo>
                  <a:lnTo>
                    <a:pt x="794" y="802"/>
                  </a:lnTo>
                  <a:lnTo>
                    <a:pt x="790" y="814"/>
                  </a:lnTo>
                  <a:lnTo>
                    <a:pt x="784" y="826"/>
                  </a:lnTo>
                  <a:lnTo>
                    <a:pt x="768" y="848"/>
                  </a:lnTo>
                  <a:lnTo>
                    <a:pt x="748" y="868"/>
                  </a:lnTo>
                  <a:lnTo>
                    <a:pt x="726" y="888"/>
                  </a:lnTo>
                  <a:lnTo>
                    <a:pt x="700" y="908"/>
                  </a:lnTo>
                  <a:lnTo>
                    <a:pt x="672" y="924"/>
                  </a:lnTo>
                  <a:lnTo>
                    <a:pt x="644" y="940"/>
                  </a:lnTo>
                  <a:lnTo>
                    <a:pt x="644" y="940"/>
                  </a:lnTo>
                  <a:lnTo>
                    <a:pt x="614" y="952"/>
                  </a:lnTo>
                  <a:lnTo>
                    <a:pt x="584" y="962"/>
                  </a:lnTo>
                  <a:lnTo>
                    <a:pt x="554" y="968"/>
                  </a:lnTo>
                  <a:lnTo>
                    <a:pt x="524" y="970"/>
                  </a:lnTo>
                  <a:lnTo>
                    <a:pt x="496" y="970"/>
                  </a:lnTo>
                  <a:lnTo>
                    <a:pt x="468" y="966"/>
                  </a:lnTo>
                  <a:lnTo>
                    <a:pt x="442" y="958"/>
                  </a:lnTo>
                  <a:lnTo>
                    <a:pt x="414" y="946"/>
                  </a:lnTo>
                  <a:lnTo>
                    <a:pt x="388" y="932"/>
                  </a:lnTo>
                  <a:lnTo>
                    <a:pt x="364" y="914"/>
                  </a:lnTo>
                  <a:lnTo>
                    <a:pt x="340" y="892"/>
                  </a:lnTo>
                  <a:lnTo>
                    <a:pt x="316" y="866"/>
                  </a:lnTo>
                  <a:lnTo>
                    <a:pt x="294" y="838"/>
                  </a:lnTo>
                  <a:lnTo>
                    <a:pt x="272" y="804"/>
                  </a:lnTo>
                  <a:lnTo>
                    <a:pt x="252" y="768"/>
                  </a:lnTo>
                  <a:lnTo>
                    <a:pt x="232" y="728"/>
                  </a:lnTo>
                  <a:lnTo>
                    <a:pt x="12" y="416"/>
                  </a:lnTo>
                  <a:lnTo>
                    <a:pt x="12" y="416"/>
                  </a:lnTo>
                  <a:lnTo>
                    <a:pt x="6" y="404"/>
                  </a:lnTo>
                  <a:lnTo>
                    <a:pt x="2" y="392"/>
                  </a:lnTo>
                  <a:lnTo>
                    <a:pt x="0" y="380"/>
                  </a:lnTo>
                  <a:lnTo>
                    <a:pt x="2" y="368"/>
                  </a:lnTo>
                  <a:lnTo>
                    <a:pt x="4" y="358"/>
                  </a:lnTo>
                  <a:lnTo>
                    <a:pt x="10" y="348"/>
                  </a:lnTo>
                  <a:lnTo>
                    <a:pt x="16" y="340"/>
                  </a:lnTo>
                  <a:lnTo>
                    <a:pt x="26" y="334"/>
                  </a:lnTo>
                  <a:lnTo>
                    <a:pt x="34" y="328"/>
                  </a:lnTo>
                  <a:lnTo>
                    <a:pt x="44" y="324"/>
                  </a:lnTo>
                  <a:lnTo>
                    <a:pt x="56" y="322"/>
                  </a:lnTo>
                  <a:lnTo>
                    <a:pt x="66" y="324"/>
                  </a:lnTo>
                  <a:lnTo>
                    <a:pt x="78" y="326"/>
                  </a:lnTo>
                  <a:lnTo>
                    <a:pt x="88" y="332"/>
                  </a:lnTo>
                  <a:lnTo>
                    <a:pt x="98" y="340"/>
                  </a:lnTo>
                  <a:lnTo>
                    <a:pt x="108" y="352"/>
                  </a:lnTo>
                  <a:lnTo>
                    <a:pt x="260" y="574"/>
                  </a:lnTo>
                  <a:lnTo>
                    <a:pt x="260" y="574"/>
                  </a:lnTo>
                  <a:lnTo>
                    <a:pt x="264" y="566"/>
                  </a:lnTo>
                  <a:lnTo>
                    <a:pt x="268" y="558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88" y="232"/>
                  </a:lnTo>
                  <a:lnTo>
                    <a:pt x="84" y="220"/>
                  </a:lnTo>
                  <a:lnTo>
                    <a:pt x="84" y="208"/>
                  </a:lnTo>
                  <a:lnTo>
                    <a:pt x="88" y="198"/>
                  </a:lnTo>
                  <a:lnTo>
                    <a:pt x="92" y="188"/>
                  </a:lnTo>
                  <a:lnTo>
                    <a:pt x="98" y="180"/>
                  </a:lnTo>
                  <a:lnTo>
                    <a:pt x="106" y="172"/>
                  </a:lnTo>
                  <a:lnTo>
                    <a:pt x="114" y="166"/>
                  </a:lnTo>
                  <a:lnTo>
                    <a:pt x="124" y="162"/>
                  </a:lnTo>
                  <a:lnTo>
                    <a:pt x="136" y="160"/>
                  </a:lnTo>
                  <a:lnTo>
                    <a:pt x="146" y="160"/>
                  </a:lnTo>
                  <a:lnTo>
                    <a:pt x="156" y="162"/>
                  </a:lnTo>
                  <a:lnTo>
                    <a:pt x="166" y="164"/>
                  </a:lnTo>
                  <a:lnTo>
                    <a:pt x="176" y="170"/>
                  </a:lnTo>
                  <a:lnTo>
                    <a:pt x="186" y="178"/>
                  </a:lnTo>
                  <a:lnTo>
                    <a:pt x="192" y="188"/>
                  </a:lnTo>
                  <a:lnTo>
                    <a:pt x="356" y="474"/>
                  </a:lnTo>
                  <a:lnTo>
                    <a:pt x="356" y="474"/>
                  </a:lnTo>
                  <a:lnTo>
                    <a:pt x="366" y="468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4" y="112"/>
                  </a:lnTo>
                  <a:lnTo>
                    <a:pt x="202" y="100"/>
                  </a:lnTo>
                  <a:lnTo>
                    <a:pt x="204" y="88"/>
                  </a:lnTo>
                  <a:lnTo>
                    <a:pt x="206" y="78"/>
                  </a:lnTo>
                  <a:lnTo>
                    <a:pt x="212" y="70"/>
                  </a:lnTo>
                  <a:lnTo>
                    <a:pt x="218" y="62"/>
                  </a:lnTo>
                  <a:lnTo>
                    <a:pt x="228" y="54"/>
                  </a:lnTo>
                  <a:lnTo>
                    <a:pt x="236" y="50"/>
                  </a:lnTo>
                  <a:lnTo>
                    <a:pt x="246" y="46"/>
                  </a:lnTo>
                  <a:lnTo>
                    <a:pt x="258" y="44"/>
                  </a:lnTo>
                  <a:lnTo>
                    <a:pt x="268" y="44"/>
                  </a:lnTo>
                  <a:lnTo>
                    <a:pt x="278" y="46"/>
                  </a:lnTo>
                  <a:lnTo>
                    <a:pt x="288" y="50"/>
                  </a:lnTo>
                  <a:lnTo>
                    <a:pt x="298" y="56"/>
                  </a:lnTo>
                  <a:lnTo>
                    <a:pt x="306" y="66"/>
                  </a:lnTo>
                  <a:lnTo>
                    <a:pt x="312" y="76"/>
                  </a:lnTo>
                  <a:lnTo>
                    <a:pt x="482" y="444"/>
                  </a:lnTo>
                  <a:lnTo>
                    <a:pt x="482" y="444"/>
                  </a:lnTo>
                  <a:lnTo>
                    <a:pt x="498" y="446"/>
                  </a:lnTo>
                  <a:lnTo>
                    <a:pt x="372" y="76"/>
                  </a:lnTo>
                  <a:lnTo>
                    <a:pt x="372" y="76"/>
                  </a:lnTo>
                  <a:lnTo>
                    <a:pt x="368" y="64"/>
                  </a:lnTo>
                  <a:lnTo>
                    <a:pt x="368" y="52"/>
                  </a:lnTo>
                  <a:lnTo>
                    <a:pt x="370" y="40"/>
                  </a:lnTo>
                  <a:lnTo>
                    <a:pt x="374" y="30"/>
                  </a:lnTo>
                  <a:lnTo>
                    <a:pt x="380" y="22"/>
                  </a:lnTo>
                  <a:lnTo>
                    <a:pt x="388" y="14"/>
                  </a:lnTo>
                  <a:lnTo>
                    <a:pt x="398" y="8"/>
                  </a:lnTo>
                  <a:lnTo>
                    <a:pt x="408" y="4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8" y="0"/>
                  </a:lnTo>
                  <a:lnTo>
                    <a:pt x="450" y="4"/>
                  </a:lnTo>
                  <a:lnTo>
                    <a:pt x="458" y="10"/>
                  </a:lnTo>
                  <a:lnTo>
                    <a:pt x="468" y="16"/>
                  </a:lnTo>
                  <a:lnTo>
                    <a:pt x="474" y="26"/>
                  </a:lnTo>
                  <a:lnTo>
                    <a:pt x="480" y="40"/>
                  </a:lnTo>
                  <a:lnTo>
                    <a:pt x="624" y="460"/>
                  </a:lnTo>
                  <a:close/>
                </a:path>
              </a:pathLst>
            </a:custGeom>
            <a:solidFill>
              <a:srgbClr val="FCDA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4" name="Freeform 188"/>
            <p:cNvSpPr>
              <a:spLocks/>
            </p:cNvSpPr>
            <p:nvPr/>
          </p:nvSpPr>
          <p:spPr bwMode="auto">
            <a:xfrm>
              <a:off x="17856200" y="-173037"/>
              <a:ext cx="1193800" cy="1101725"/>
            </a:xfrm>
            <a:custGeom>
              <a:avLst/>
              <a:gdLst>
                <a:gd name="T0" fmla="*/ 0 w 752"/>
                <a:gd name="T1" fmla="*/ 128 h 694"/>
                <a:gd name="T2" fmla="*/ 0 w 752"/>
                <a:gd name="T3" fmla="*/ 128 h 694"/>
                <a:gd name="T4" fmla="*/ 80 w 752"/>
                <a:gd name="T5" fmla="*/ 110 h 694"/>
                <a:gd name="T6" fmla="*/ 256 w 752"/>
                <a:gd name="T7" fmla="*/ 70 h 694"/>
                <a:gd name="T8" fmla="*/ 348 w 752"/>
                <a:gd name="T9" fmla="*/ 48 h 694"/>
                <a:gd name="T10" fmla="*/ 428 w 752"/>
                <a:gd name="T11" fmla="*/ 26 h 694"/>
                <a:gd name="T12" fmla="*/ 482 w 752"/>
                <a:gd name="T13" fmla="*/ 10 h 694"/>
                <a:gd name="T14" fmla="*/ 496 w 752"/>
                <a:gd name="T15" fmla="*/ 4 h 694"/>
                <a:gd name="T16" fmla="*/ 500 w 752"/>
                <a:gd name="T17" fmla="*/ 2 h 694"/>
                <a:gd name="T18" fmla="*/ 500 w 752"/>
                <a:gd name="T19" fmla="*/ 0 h 694"/>
                <a:gd name="T20" fmla="*/ 500 w 752"/>
                <a:gd name="T21" fmla="*/ 0 h 694"/>
                <a:gd name="T22" fmla="*/ 504 w 752"/>
                <a:gd name="T23" fmla="*/ 14 h 694"/>
                <a:gd name="T24" fmla="*/ 520 w 752"/>
                <a:gd name="T25" fmla="*/ 60 h 694"/>
                <a:gd name="T26" fmla="*/ 580 w 752"/>
                <a:gd name="T27" fmla="*/ 228 h 694"/>
                <a:gd name="T28" fmla="*/ 752 w 752"/>
                <a:gd name="T29" fmla="*/ 694 h 694"/>
                <a:gd name="T30" fmla="*/ 206 w 752"/>
                <a:gd name="T31" fmla="*/ 694 h 694"/>
                <a:gd name="T32" fmla="*/ 0 w 752"/>
                <a:gd name="T33" fmla="*/ 128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2" h="694">
                  <a:moveTo>
                    <a:pt x="0" y="128"/>
                  </a:moveTo>
                  <a:lnTo>
                    <a:pt x="0" y="128"/>
                  </a:lnTo>
                  <a:lnTo>
                    <a:pt x="80" y="110"/>
                  </a:lnTo>
                  <a:lnTo>
                    <a:pt x="256" y="70"/>
                  </a:lnTo>
                  <a:lnTo>
                    <a:pt x="348" y="48"/>
                  </a:lnTo>
                  <a:lnTo>
                    <a:pt x="428" y="26"/>
                  </a:lnTo>
                  <a:lnTo>
                    <a:pt x="482" y="10"/>
                  </a:lnTo>
                  <a:lnTo>
                    <a:pt x="496" y="4"/>
                  </a:lnTo>
                  <a:lnTo>
                    <a:pt x="500" y="2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4" y="14"/>
                  </a:lnTo>
                  <a:lnTo>
                    <a:pt x="520" y="60"/>
                  </a:lnTo>
                  <a:lnTo>
                    <a:pt x="580" y="228"/>
                  </a:lnTo>
                  <a:lnTo>
                    <a:pt x="752" y="694"/>
                  </a:lnTo>
                  <a:lnTo>
                    <a:pt x="206" y="69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A3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5" name="Freeform 189"/>
            <p:cNvSpPr>
              <a:spLocks/>
            </p:cNvSpPr>
            <p:nvPr/>
          </p:nvSpPr>
          <p:spPr bwMode="auto">
            <a:xfrm>
              <a:off x="18256250" y="-173037"/>
              <a:ext cx="793750" cy="1101725"/>
            </a:xfrm>
            <a:custGeom>
              <a:avLst/>
              <a:gdLst>
                <a:gd name="T0" fmla="*/ 0 w 500"/>
                <a:gd name="T1" fmla="*/ 70 h 694"/>
                <a:gd name="T2" fmla="*/ 0 w 500"/>
                <a:gd name="T3" fmla="*/ 70 h 694"/>
                <a:gd name="T4" fmla="*/ 94 w 500"/>
                <a:gd name="T5" fmla="*/ 48 h 694"/>
                <a:gd name="T6" fmla="*/ 176 w 500"/>
                <a:gd name="T7" fmla="*/ 28 h 694"/>
                <a:gd name="T8" fmla="*/ 208 w 500"/>
                <a:gd name="T9" fmla="*/ 18 h 694"/>
                <a:gd name="T10" fmla="*/ 232 w 500"/>
                <a:gd name="T11" fmla="*/ 12 h 694"/>
                <a:gd name="T12" fmla="*/ 246 w 500"/>
                <a:gd name="T13" fmla="*/ 4 h 694"/>
                <a:gd name="T14" fmla="*/ 248 w 500"/>
                <a:gd name="T15" fmla="*/ 2 h 694"/>
                <a:gd name="T16" fmla="*/ 248 w 500"/>
                <a:gd name="T17" fmla="*/ 0 h 694"/>
                <a:gd name="T18" fmla="*/ 248 w 500"/>
                <a:gd name="T19" fmla="*/ 0 h 694"/>
                <a:gd name="T20" fmla="*/ 270 w 500"/>
                <a:gd name="T21" fmla="*/ 62 h 694"/>
                <a:gd name="T22" fmla="*/ 330 w 500"/>
                <a:gd name="T23" fmla="*/ 228 h 694"/>
                <a:gd name="T24" fmla="*/ 500 w 500"/>
                <a:gd name="T25" fmla="*/ 694 h 694"/>
                <a:gd name="T26" fmla="*/ 228 w 500"/>
                <a:gd name="T27" fmla="*/ 694 h 694"/>
                <a:gd name="T28" fmla="*/ 0 w 500"/>
                <a:gd name="T29" fmla="*/ 7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694">
                  <a:moveTo>
                    <a:pt x="0" y="70"/>
                  </a:moveTo>
                  <a:lnTo>
                    <a:pt x="0" y="70"/>
                  </a:lnTo>
                  <a:lnTo>
                    <a:pt x="94" y="48"/>
                  </a:lnTo>
                  <a:lnTo>
                    <a:pt x="176" y="28"/>
                  </a:lnTo>
                  <a:lnTo>
                    <a:pt x="208" y="18"/>
                  </a:lnTo>
                  <a:lnTo>
                    <a:pt x="232" y="12"/>
                  </a:lnTo>
                  <a:lnTo>
                    <a:pt x="246" y="4"/>
                  </a:lnTo>
                  <a:lnTo>
                    <a:pt x="248" y="2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70" y="62"/>
                  </a:lnTo>
                  <a:lnTo>
                    <a:pt x="330" y="228"/>
                  </a:lnTo>
                  <a:lnTo>
                    <a:pt x="500" y="694"/>
                  </a:lnTo>
                  <a:lnTo>
                    <a:pt x="228" y="69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986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6" name="Freeform 265"/>
            <p:cNvSpPr>
              <a:spLocks/>
            </p:cNvSpPr>
            <p:nvPr/>
          </p:nvSpPr>
          <p:spPr bwMode="auto">
            <a:xfrm>
              <a:off x="15646400" y="-995362"/>
              <a:ext cx="1482725" cy="1320800"/>
            </a:xfrm>
            <a:custGeom>
              <a:avLst/>
              <a:gdLst>
                <a:gd name="T0" fmla="*/ 418 w 934"/>
                <a:gd name="T1" fmla="*/ 0 h 832"/>
                <a:gd name="T2" fmla="*/ 340 w 934"/>
                <a:gd name="T3" fmla="*/ 8 h 832"/>
                <a:gd name="T4" fmla="*/ 266 w 934"/>
                <a:gd name="T5" fmla="*/ 30 h 832"/>
                <a:gd name="T6" fmla="*/ 196 w 934"/>
                <a:gd name="T7" fmla="*/ 64 h 832"/>
                <a:gd name="T8" fmla="*/ 136 w 934"/>
                <a:gd name="T9" fmla="*/ 108 h 832"/>
                <a:gd name="T10" fmla="*/ 84 w 934"/>
                <a:gd name="T11" fmla="*/ 164 h 832"/>
                <a:gd name="T12" fmla="*/ 44 w 934"/>
                <a:gd name="T13" fmla="*/ 228 h 832"/>
                <a:gd name="T14" fmla="*/ 16 w 934"/>
                <a:gd name="T15" fmla="*/ 300 h 832"/>
                <a:gd name="T16" fmla="*/ 0 w 934"/>
                <a:gd name="T17" fmla="*/ 380 h 832"/>
                <a:gd name="T18" fmla="*/ 0 w 934"/>
                <a:gd name="T19" fmla="*/ 422 h 832"/>
                <a:gd name="T20" fmla="*/ 8 w 934"/>
                <a:gd name="T21" fmla="*/ 504 h 832"/>
                <a:gd name="T22" fmla="*/ 34 w 934"/>
                <a:gd name="T23" fmla="*/ 580 h 832"/>
                <a:gd name="T24" fmla="*/ 72 w 934"/>
                <a:gd name="T25" fmla="*/ 650 h 832"/>
                <a:gd name="T26" fmla="*/ 124 w 934"/>
                <a:gd name="T27" fmla="*/ 712 h 832"/>
                <a:gd name="T28" fmla="*/ 188 w 934"/>
                <a:gd name="T29" fmla="*/ 762 h 832"/>
                <a:gd name="T30" fmla="*/ 260 w 934"/>
                <a:gd name="T31" fmla="*/ 800 h 832"/>
                <a:gd name="T32" fmla="*/ 340 w 934"/>
                <a:gd name="T33" fmla="*/ 824 h 832"/>
                <a:gd name="T34" fmla="*/ 382 w 934"/>
                <a:gd name="T35" fmla="*/ 830 h 832"/>
                <a:gd name="T36" fmla="*/ 420 w 934"/>
                <a:gd name="T37" fmla="*/ 832 h 832"/>
                <a:gd name="T38" fmla="*/ 494 w 934"/>
                <a:gd name="T39" fmla="*/ 826 h 832"/>
                <a:gd name="T40" fmla="*/ 564 w 934"/>
                <a:gd name="T41" fmla="*/ 808 h 832"/>
                <a:gd name="T42" fmla="*/ 628 w 934"/>
                <a:gd name="T43" fmla="*/ 778 h 832"/>
                <a:gd name="T44" fmla="*/ 686 w 934"/>
                <a:gd name="T45" fmla="*/ 738 h 832"/>
                <a:gd name="T46" fmla="*/ 738 w 934"/>
                <a:gd name="T47" fmla="*/ 690 h 832"/>
                <a:gd name="T48" fmla="*/ 780 w 934"/>
                <a:gd name="T49" fmla="*/ 632 h 832"/>
                <a:gd name="T50" fmla="*/ 812 w 934"/>
                <a:gd name="T51" fmla="*/ 570 h 832"/>
                <a:gd name="T52" fmla="*/ 832 w 934"/>
                <a:gd name="T53" fmla="*/ 500 h 832"/>
                <a:gd name="T54" fmla="*/ 916 w 934"/>
                <a:gd name="T55" fmla="*/ 506 h 832"/>
                <a:gd name="T56" fmla="*/ 918 w 934"/>
                <a:gd name="T57" fmla="*/ 506 h 832"/>
                <a:gd name="T58" fmla="*/ 926 w 934"/>
                <a:gd name="T59" fmla="*/ 504 h 832"/>
                <a:gd name="T60" fmla="*/ 930 w 934"/>
                <a:gd name="T61" fmla="*/ 496 h 832"/>
                <a:gd name="T62" fmla="*/ 934 w 934"/>
                <a:gd name="T63" fmla="*/ 446 h 832"/>
                <a:gd name="T64" fmla="*/ 932 w 934"/>
                <a:gd name="T65" fmla="*/ 436 h 832"/>
                <a:gd name="T66" fmla="*/ 922 w 934"/>
                <a:gd name="T67" fmla="*/ 432 h 832"/>
                <a:gd name="T68" fmla="*/ 840 w 934"/>
                <a:gd name="T69" fmla="*/ 424 h 832"/>
                <a:gd name="T70" fmla="*/ 834 w 934"/>
                <a:gd name="T71" fmla="*/ 344 h 832"/>
                <a:gd name="T72" fmla="*/ 812 w 934"/>
                <a:gd name="T73" fmla="*/ 270 h 832"/>
                <a:gd name="T74" fmla="*/ 778 w 934"/>
                <a:gd name="T75" fmla="*/ 200 h 832"/>
                <a:gd name="T76" fmla="*/ 732 w 934"/>
                <a:gd name="T77" fmla="*/ 140 h 832"/>
                <a:gd name="T78" fmla="*/ 676 w 934"/>
                <a:gd name="T79" fmla="*/ 88 h 832"/>
                <a:gd name="T80" fmla="*/ 610 w 934"/>
                <a:gd name="T81" fmla="*/ 46 h 832"/>
                <a:gd name="T82" fmla="*/ 536 w 934"/>
                <a:gd name="T83" fmla="*/ 18 h 832"/>
                <a:gd name="T84" fmla="*/ 456 w 934"/>
                <a:gd name="T85" fmla="*/ 2 h 832"/>
                <a:gd name="T86" fmla="*/ 418 w 934"/>
                <a:gd name="T8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4" h="832">
                  <a:moveTo>
                    <a:pt x="418" y="0"/>
                  </a:moveTo>
                  <a:lnTo>
                    <a:pt x="418" y="0"/>
                  </a:lnTo>
                  <a:lnTo>
                    <a:pt x="378" y="2"/>
                  </a:lnTo>
                  <a:lnTo>
                    <a:pt x="340" y="8"/>
                  </a:lnTo>
                  <a:lnTo>
                    <a:pt x="302" y="18"/>
                  </a:lnTo>
                  <a:lnTo>
                    <a:pt x="266" y="30"/>
                  </a:lnTo>
                  <a:lnTo>
                    <a:pt x="230" y="46"/>
                  </a:lnTo>
                  <a:lnTo>
                    <a:pt x="196" y="64"/>
                  </a:lnTo>
                  <a:lnTo>
                    <a:pt x="166" y="84"/>
                  </a:lnTo>
                  <a:lnTo>
                    <a:pt x="136" y="108"/>
                  </a:lnTo>
                  <a:lnTo>
                    <a:pt x="110" y="136"/>
                  </a:lnTo>
                  <a:lnTo>
                    <a:pt x="84" y="164"/>
                  </a:lnTo>
                  <a:lnTo>
                    <a:pt x="64" y="196"/>
                  </a:lnTo>
                  <a:lnTo>
                    <a:pt x="44" y="228"/>
                  </a:lnTo>
                  <a:lnTo>
                    <a:pt x="28" y="264"/>
                  </a:lnTo>
                  <a:lnTo>
                    <a:pt x="16" y="300"/>
                  </a:lnTo>
                  <a:lnTo>
                    <a:pt x="6" y="340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0" y="422"/>
                  </a:lnTo>
                  <a:lnTo>
                    <a:pt x="2" y="464"/>
                  </a:lnTo>
                  <a:lnTo>
                    <a:pt x="8" y="504"/>
                  </a:lnTo>
                  <a:lnTo>
                    <a:pt x="20" y="544"/>
                  </a:lnTo>
                  <a:lnTo>
                    <a:pt x="34" y="580"/>
                  </a:lnTo>
                  <a:lnTo>
                    <a:pt x="52" y="616"/>
                  </a:lnTo>
                  <a:lnTo>
                    <a:pt x="72" y="650"/>
                  </a:lnTo>
                  <a:lnTo>
                    <a:pt x="98" y="682"/>
                  </a:lnTo>
                  <a:lnTo>
                    <a:pt x="124" y="712"/>
                  </a:lnTo>
                  <a:lnTo>
                    <a:pt x="154" y="738"/>
                  </a:lnTo>
                  <a:lnTo>
                    <a:pt x="188" y="762"/>
                  </a:lnTo>
                  <a:lnTo>
                    <a:pt x="222" y="784"/>
                  </a:lnTo>
                  <a:lnTo>
                    <a:pt x="260" y="800"/>
                  </a:lnTo>
                  <a:lnTo>
                    <a:pt x="298" y="814"/>
                  </a:lnTo>
                  <a:lnTo>
                    <a:pt x="340" y="824"/>
                  </a:lnTo>
                  <a:lnTo>
                    <a:pt x="382" y="830"/>
                  </a:lnTo>
                  <a:lnTo>
                    <a:pt x="382" y="830"/>
                  </a:lnTo>
                  <a:lnTo>
                    <a:pt x="420" y="832"/>
                  </a:lnTo>
                  <a:lnTo>
                    <a:pt x="420" y="832"/>
                  </a:lnTo>
                  <a:lnTo>
                    <a:pt x="458" y="830"/>
                  </a:lnTo>
                  <a:lnTo>
                    <a:pt x="494" y="826"/>
                  </a:lnTo>
                  <a:lnTo>
                    <a:pt x="530" y="818"/>
                  </a:lnTo>
                  <a:lnTo>
                    <a:pt x="564" y="808"/>
                  </a:lnTo>
                  <a:lnTo>
                    <a:pt x="596" y="794"/>
                  </a:lnTo>
                  <a:lnTo>
                    <a:pt x="628" y="778"/>
                  </a:lnTo>
                  <a:lnTo>
                    <a:pt x="658" y="760"/>
                  </a:lnTo>
                  <a:lnTo>
                    <a:pt x="686" y="738"/>
                  </a:lnTo>
                  <a:lnTo>
                    <a:pt x="712" y="714"/>
                  </a:lnTo>
                  <a:lnTo>
                    <a:pt x="738" y="690"/>
                  </a:lnTo>
                  <a:lnTo>
                    <a:pt x="760" y="662"/>
                  </a:lnTo>
                  <a:lnTo>
                    <a:pt x="780" y="632"/>
                  </a:lnTo>
                  <a:lnTo>
                    <a:pt x="796" y="602"/>
                  </a:lnTo>
                  <a:lnTo>
                    <a:pt x="812" y="570"/>
                  </a:lnTo>
                  <a:lnTo>
                    <a:pt x="822" y="534"/>
                  </a:lnTo>
                  <a:lnTo>
                    <a:pt x="832" y="500"/>
                  </a:lnTo>
                  <a:lnTo>
                    <a:pt x="916" y="506"/>
                  </a:lnTo>
                  <a:lnTo>
                    <a:pt x="916" y="506"/>
                  </a:lnTo>
                  <a:lnTo>
                    <a:pt x="918" y="506"/>
                  </a:lnTo>
                  <a:lnTo>
                    <a:pt x="918" y="506"/>
                  </a:lnTo>
                  <a:lnTo>
                    <a:pt x="922" y="506"/>
                  </a:lnTo>
                  <a:lnTo>
                    <a:pt x="926" y="504"/>
                  </a:lnTo>
                  <a:lnTo>
                    <a:pt x="928" y="500"/>
                  </a:lnTo>
                  <a:lnTo>
                    <a:pt x="930" y="496"/>
                  </a:lnTo>
                  <a:lnTo>
                    <a:pt x="934" y="446"/>
                  </a:lnTo>
                  <a:lnTo>
                    <a:pt x="934" y="446"/>
                  </a:lnTo>
                  <a:lnTo>
                    <a:pt x="934" y="440"/>
                  </a:lnTo>
                  <a:lnTo>
                    <a:pt x="932" y="436"/>
                  </a:lnTo>
                  <a:lnTo>
                    <a:pt x="928" y="432"/>
                  </a:lnTo>
                  <a:lnTo>
                    <a:pt x="922" y="432"/>
                  </a:lnTo>
                  <a:lnTo>
                    <a:pt x="840" y="424"/>
                  </a:lnTo>
                  <a:lnTo>
                    <a:pt x="840" y="424"/>
                  </a:lnTo>
                  <a:lnTo>
                    <a:pt x="838" y="384"/>
                  </a:lnTo>
                  <a:lnTo>
                    <a:pt x="834" y="344"/>
                  </a:lnTo>
                  <a:lnTo>
                    <a:pt x="824" y="306"/>
                  </a:lnTo>
                  <a:lnTo>
                    <a:pt x="812" y="270"/>
                  </a:lnTo>
                  <a:lnTo>
                    <a:pt x="798" y="234"/>
                  </a:lnTo>
                  <a:lnTo>
                    <a:pt x="778" y="200"/>
                  </a:lnTo>
                  <a:lnTo>
                    <a:pt x="756" y="170"/>
                  </a:lnTo>
                  <a:lnTo>
                    <a:pt x="732" y="140"/>
                  </a:lnTo>
                  <a:lnTo>
                    <a:pt x="706" y="112"/>
                  </a:lnTo>
                  <a:lnTo>
                    <a:pt x="676" y="88"/>
                  </a:lnTo>
                  <a:lnTo>
                    <a:pt x="644" y="66"/>
                  </a:lnTo>
                  <a:lnTo>
                    <a:pt x="610" y="46"/>
                  </a:lnTo>
                  <a:lnTo>
                    <a:pt x="574" y="30"/>
                  </a:lnTo>
                  <a:lnTo>
                    <a:pt x="536" y="18"/>
                  </a:lnTo>
                  <a:lnTo>
                    <a:pt x="498" y="8"/>
                  </a:lnTo>
                  <a:lnTo>
                    <a:pt x="456" y="2"/>
                  </a:lnTo>
                  <a:lnTo>
                    <a:pt x="456" y="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7" name="Freeform 266"/>
            <p:cNvSpPr>
              <a:spLocks/>
            </p:cNvSpPr>
            <p:nvPr/>
          </p:nvSpPr>
          <p:spPr bwMode="auto">
            <a:xfrm>
              <a:off x="15646400" y="-995362"/>
              <a:ext cx="1482725" cy="1320800"/>
            </a:xfrm>
            <a:custGeom>
              <a:avLst/>
              <a:gdLst>
                <a:gd name="T0" fmla="*/ 418 w 934"/>
                <a:gd name="T1" fmla="*/ 0 h 832"/>
                <a:gd name="T2" fmla="*/ 340 w 934"/>
                <a:gd name="T3" fmla="*/ 8 h 832"/>
                <a:gd name="T4" fmla="*/ 266 w 934"/>
                <a:gd name="T5" fmla="*/ 30 h 832"/>
                <a:gd name="T6" fmla="*/ 196 w 934"/>
                <a:gd name="T7" fmla="*/ 64 h 832"/>
                <a:gd name="T8" fmla="*/ 136 w 934"/>
                <a:gd name="T9" fmla="*/ 108 h 832"/>
                <a:gd name="T10" fmla="*/ 84 w 934"/>
                <a:gd name="T11" fmla="*/ 164 h 832"/>
                <a:gd name="T12" fmla="*/ 44 w 934"/>
                <a:gd name="T13" fmla="*/ 228 h 832"/>
                <a:gd name="T14" fmla="*/ 16 w 934"/>
                <a:gd name="T15" fmla="*/ 300 h 832"/>
                <a:gd name="T16" fmla="*/ 0 w 934"/>
                <a:gd name="T17" fmla="*/ 380 h 832"/>
                <a:gd name="T18" fmla="*/ 0 w 934"/>
                <a:gd name="T19" fmla="*/ 422 h 832"/>
                <a:gd name="T20" fmla="*/ 8 w 934"/>
                <a:gd name="T21" fmla="*/ 504 h 832"/>
                <a:gd name="T22" fmla="*/ 34 w 934"/>
                <a:gd name="T23" fmla="*/ 580 h 832"/>
                <a:gd name="T24" fmla="*/ 72 w 934"/>
                <a:gd name="T25" fmla="*/ 650 h 832"/>
                <a:gd name="T26" fmla="*/ 124 w 934"/>
                <a:gd name="T27" fmla="*/ 712 h 832"/>
                <a:gd name="T28" fmla="*/ 188 w 934"/>
                <a:gd name="T29" fmla="*/ 762 h 832"/>
                <a:gd name="T30" fmla="*/ 260 w 934"/>
                <a:gd name="T31" fmla="*/ 800 h 832"/>
                <a:gd name="T32" fmla="*/ 340 w 934"/>
                <a:gd name="T33" fmla="*/ 824 h 832"/>
                <a:gd name="T34" fmla="*/ 382 w 934"/>
                <a:gd name="T35" fmla="*/ 830 h 832"/>
                <a:gd name="T36" fmla="*/ 420 w 934"/>
                <a:gd name="T37" fmla="*/ 832 h 832"/>
                <a:gd name="T38" fmla="*/ 494 w 934"/>
                <a:gd name="T39" fmla="*/ 826 h 832"/>
                <a:gd name="T40" fmla="*/ 564 w 934"/>
                <a:gd name="T41" fmla="*/ 808 h 832"/>
                <a:gd name="T42" fmla="*/ 628 w 934"/>
                <a:gd name="T43" fmla="*/ 778 h 832"/>
                <a:gd name="T44" fmla="*/ 686 w 934"/>
                <a:gd name="T45" fmla="*/ 738 h 832"/>
                <a:gd name="T46" fmla="*/ 738 w 934"/>
                <a:gd name="T47" fmla="*/ 690 h 832"/>
                <a:gd name="T48" fmla="*/ 780 w 934"/>
                <a:gd name="T49" fmla="*/ 632 h 832"/>
                <a:gd name="T50" fmla="*/ 812 w 934"/>
                <a:gd name="T51" fmla="*/ 570 h 832"/>
                <a:gd name="T52" fmla="*/ 832 w 934"/>
                <a:gd name="T53" fmla="*/ 500 h 832"/>
                <a:gd name="T54" fmla="*/ 916 w 934"/>
                <a:gd name="T55" fmla="*/ 506 h 832"/>
                <a:gd name="T56" fmla="*/ 918 w 934"/>
                <a:gd name="T57" fmla="*/ 506 h 832"/>
                <a:gd name="T58" fmla="*/ 926 w 934"/>
                <a:gd name="T59" fmla="*/ 504 h 832"/>
                <a:gd name="T60" fmla="*/ 930 w 934"/>
                <a:gd name="T61" fmla="*/ 496 h 832"/>
                <a:gd name="T62" fmla="*/ 934 w 934"/>
                <a:gd name="T63" fmla="*/ 446 h 832"/>
                <a:gd name="T64" fmla="*/ 932 w 934"/>
                <a:gd name="T65" fmla="*/ 436 h 832"/>
                <a:gd name="T66" fmla="*/ 922 w 934"/>
                <a:gd name="T67" fmla="*/ 432 h 832"/>
                <a:gd name="T68" fmla="*/ 840 w 934"/>
                <a:gd name="T69" fmla="*/ 424 h 832"/>
                <a:gd name="T70" fmla="*/ 834 w 934"/>
                <a:gd name="T71" fmla="*/ 344 h 832"/>
                <a:gd name="T72" fmla="*/ 812 w 934"/>
                <a:gd name="T73" fmla="*/ 270 h 832"/>
                <a:gd name="T74" fmla="*/ 778 w 934"/>
                <a:gd name="T75" fmla="*/ 200 h 832"/>
                <a:gd name="T76" fmla="*/ 732 w 934"/>
                <a:gd name="T77" fmla="*/ 140 h 832"/>
                <a:gd name="T78" fmla="*/ 676 w 934"/>
                <a:gd name="T79" fmla="*/ 88 h 832"/>
                <a:gd name="T80" fmla="*/ 610 w 934"/>
                <a:gd name="T81" fmla="*/ 46 h 832"/>
                <a:gd name="T82" fmla="*/ 536 w 934"/>
                <a:gd name="T83" fmla="*/ 18 h 832"/>
                <a:gd name="T84" fmla="*/ 456 w 934"/>
                <a:gd name="T85" fmla="*/ 2 h 832"/>
                <a:gd name="T86" fmla="*/ 418 w 934"/>
                <a:gd name="T8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4" h="832">
                  <a:moveTo>
                    <a:pt x="418" y="0"/>
                  </a:moveTo>
                  <a:lnTo>
                    <a:pt x="418" y="0"/>
                  </a:lnTo>
                  <a:lnTo>
                    <a:pt x="378" y="2"/>
                  </a:lnTo>
                  <a:lnTo>
                    <a:pt x="340" y="8"/>
                  </a:lnTo>
                  <a:lnTo>
                    <a:pt x="302" y="18"/>
                  </a:lnTo>
                  <a:lnTo>
                    <a:pt x="266" y="30"/>
                  </a:lnTo>
                  <a:lnTo>
                    <a:pt x="230" y="46"/>
                  </a:lnTo>
                  <a:lnTo>
                    <a:pt x="196" y="64"/>
                  </a:lnTo>
                  <a:lnTo>
                    <a:pt x="166" y="84"/>
                  </a:lnTo>
                  <a:lnTo>
                    <a:pt x="136" y="108"/>
                  </a:lnTo>
                  <a:lnTo>
                    <a:pt x="110" y="136"/>
                  </a:lnTo>
                  <a:lnTo>
                    <a:pt x="84" y="164"/>
                  </a:lnTo>
                  <a:lnTo>
                    <a:pt x="64" y="196"/>
                  </a:lnTo>
                  <a:lnTo>
                    <a:pt x="44" y="228"/>
                  </a:lnTo>
                  <a:lnTo>
                    <a:pt x="28" y="264"/>
                  </a:lnTo>
                  <a:lnTo>
                    <a:pt x="16" y="300"/>
                  </a:lnTo>
                  <a:lnTo>
                    <a:pt x="6" y="340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0" y="422"/>
                  </a:lnTo>
                  <a:lnTo>
                    <a:pt x="2" y="464"/>
                  </a:lnTo>
                  <a:lnTo>
                    <a:pt x="8" y="504"/>
                  </a:lnTo>
                  <a:lnTo>
                    <a:pt x="20" y="544"/>
                  </a:lnTo>
                  <a:lnTo>
                    <a:pt x="34" y="580"/>
                  </a:lnTo>
                  <a:lnTo>
                    <a:pt x="52" y="616"/>
                  </a:lnTo>
                  <a:lnTo>
                    <a:pt x="72" y="650"/>
                  </a:lnTo>
                  <a:lnTo>
                    <a:pt x="98" y="682"/>
                  </a:lnTo>
                  <a:lnTo>
                    <a:pt x="124" y="712"/>
                  </a:lnTo>
                  <a:lnTo>
                    <a:pt x="154" y="738"/>
                  </a:lnTo>
                  <a:lnTo>
                    <a:pt x="188" y="762"/>
                  </a:lnTo>
                  <a:lnTo>
                    <a:pt x="222" y="784"/>
                  </a:lnTo>
                  <a:lnTo>
                    <a:pt x="260" y="800"/>
                  </a:lnTo>
                  <a:lnTo>
                    <a:pt x="298" y="814"/>
                  </a:lnTo>
                  <a:lnTo>
                    <a:pt x="340" y="824"/>
                  </a:lnTo>
                  <a:lnTo>
                    <a:pt x="382" y="830"/>
                  </a:lnTo>
                  <a:lnTo>
                    <a:pt x="382" y="830"/>
                  </a:lnTo>
                  <a:lnTo>
                    <a:pt x="420" y="832"/>
                  </a:lnTo>
                  <a:lnTo>
                    <a:pt x="420" y="832"/>
                  </a:lnTo>
                  <a:lnTo>
                    <a:pt x="458" y="830"/>
                  </a:lnTo>
                  <a:lnTo>
                    <a:pt x="494" y="826"/>
                  </a:lnTo>
                  <a:lnTo>
                    <a:pt x="530" y="818"/>
                  </a:lnTo>
                  <a:lnTo>
                    <a:pt x="564" y="808"/>
                  </a:lnTo>
                  <a:lnTo>
                    <a:pt x="596" y="794"/>
                  </a:lnTo>
                  <a:lnTo>
                    <a:pt x="628" y="778"/>
                  </a:lnTo>
                  <a:lnTo>
                    <a:pt x="658" y="760"/>
                  </a:lnTo>
                  <a:lnTo>
                    <a:pt x="686" y="738"/>
                  </a:lnTo>
                  <a:lnTo>
                    <a:pt x="712" y="714"/>
                  </a:lnTo>
                  <a:lnTo>
                    <a:pt x="738" y="690"/>
                  </a:lnTo>
                  <a:lnTo>
                    <a:pt x="760" y="662"/>
                  </a:lnTo>
                  <a:lnTo>
                    <a:pt x="780" y="632"/>
                  </a:lnTo>
                  <a:lnTo>
                    <a:pt x="796" y="602"/>
                  </a:lnTo>
                  <a:lnTo>
                    <a:pt x="812" y="570"/>
                  </a:lnTo>
                  <a:lnTo>
                    <a:pt x="822" y="534"/>
                  </a:lnTo>
                  <a:lnTo>
                    <a:pt x="832" y="500"/>
                  </a:lnTo>
                  <a:lnTo>
                    <a:pt x="916" y="506"/>
                  </a:lnTo>
                  <a:lnTo>
                    <a:pt x="916" y="506"/>
                  </a:lnTo>
                  <a:lnTo>
                    <a:pt x="918" y="506"/>
                  </a:lnTo>
                  <a:lnTo>
                    <a:pt x="918" y="506"/>
                  </a:lnTo>
                  <a:lnTo>
                    <a:pt x="922" y="506"/>
                  </a:lnTo>
                  <a:lnTo>
                    <a:pt x="926" y="504"/>
                  </a:lnTo>
                  <a:lnTo>
                    <a:pt x="928" y="500"/>
                  </a:lnTo>
                  <a:lnTo>
                    <a:pt x="930" y="496"/>
                  </a:lnTo>
                  <a:lnTo>
                    <a:pt x="934" y="446"/>
                  </a:lnTo>
                  <a:lnTo>
                    <a:pt x="934" y="446"/>
                  </a:lnTo>
                  <a:lnTo>
                    <a:pt x="934" y="440"/>
                  </a:lnTo>
                  <a:lnTo>
                    <a:pt x="932" y="436"/>
                  </a:lnTo>
                  <a:lnTo>
                    <a:pt x="928" y="432"/>
                  </a:lnTo>
                  <a:lnTo>
                    <a:pt x="922" y="432"/>
                  </a:lnTo>
                  <a:lnTo>
                    <a:pt x="840" y="424"/>
                  </a:lnTo>
                  <a:lnTo>
                    <a:pt x="840" y="424"/>
                  </a:lnTo>
                  <a:lnTo>
                    <a:pt x="838" y="384"/>
                  </a:lnTo>
                  <a:lnTo>
                    <a:pt x="834" y="344"/>
                  </a:lnTo>
                  <a:lnTo>
                    <a:pt x="824" y="306"/>
                  </a:lnTo>
                  <a:lnTo>
                    <a:pt x="812" y="270"/>
                  </a:lnTo>
                  <a:lnTo>
                    <a:pt x="798" y="234"/>
                  </a:lnTo>
                  <a:lnTo>
                    <a:pt x="778" y="200"/>
                  </a:lnTo>
                  <a:lnTo>
                    <a:pt x="756" y="170"/>
                  </a:lnTo>
                  <a:lnTo>
                    <a:pt x="732" y="140"/>
                  </a:lnTo>
                  <a:lnTo>
                    <a:pt x="706" y="112"/>
                  </a:lnTo>
                  <a:lnTo>
                    <a:pt x="676" y="88"/>
                  </a:lnTo>
                  <a:lnTo>
                    <a:pt x="644" y="66"/>
                  </a:lnTo>
                  <a:lnTo>
                    <a:pt x="610" y="46"/>
                  </a:lnTo>
                  <a:lnTo>
                    <a:pt x="574" y="30"/>
                  </a:lnTo>
                  <a:lnTo>
                    <a:pt x="536" y="18"/>
                  </a:lnTo>
                  <a:lnTo>
                    <a:pt x="498" y="8"/>
                  </a:lnTo>
                  <a:lnTo>
                    <a:pt x="456" y="2"/>
                  </a:lnTo>
                  <a:lnTo>
                    <a:pt x="456" y="2"/>
                  </a:lnTo>
                  <a:lnTo>
                    <a:pt x="4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8" name="Freeform 267"/>
            <p:cNvSpPr>
              <a:spLocks/>
            </p:cNvSpPr>
            <p:nvPr/>
          </p:nvSpPr>
          <p:spPr bwMode="auto">
            <a:xfrm>
              <a:off x="15582900" y="-1039812"/>
              <a:ext cx="1336675" cy="1320800"/>
            </a:xfrm>
            <a:custGeom>
              <a:avLst/>
              <a:gdLst>
                <a:gd name="T0" fmla="*/ 384 w 842"/>
                <a:gd name="T1" fmla="*/ 830 h 832"/>
                <a:gd name="T2" fmla="*/ 470 w 842"/>
                <a:gd name="T3" fmla="*/ 830 h 832"/>
                <a:gd name="T4" fmla="*/ 550 w 842"/>
                <a:gd name="T5" fmla="*/ 812 h 832"/>
                <a:gd name="T6" fmla="*/ 624 w 842"/>
                <a:gd name="T7" fmla="*/ 780 h 832"/>
                <a:gd name="T8" fmla="*/ 690 w 842"/>
                <a:gd name="T9" fmla="*/ 736 h 832"/>
                <a:gd name="T10" fmla="*/ 748 w 842"/>
                <a:gd name="T11" fmla="*/ 680 h 832"/>
                <a:gd name="T12" fmla="*/ 792 w 842"/>
                <a:gd name="T13" fmla="*/ 612 h 832"/>
                <a:gd name="T14" fmla="*/ 824 w 842"/>
                <a:gd name="T15" fmla="*/ 536 h 832"/>
                <a:gd name="T16" fmla="*/ 840 w 842"/>
                <a:gd name="T17" fmla="*/ 454 h 832"/>
                <a:gd name="T18" fmla="*/ 842 w 842"/>
                <a:gd name="T19" fmla="*/ 412 h 832"/>
                <a:gd name="T20" fmla="*/ 832 w 842"/>
                <a:gd name="T21" fmla="*/ 330 h 832"/>
                <a:gd name="T22" fmla="*/ 806 w 842"/>
                <a:gd name="T23" fmla="*/ 252 h 832"/>
                <a:gd name="T24" fmla="*/ 768 w 842"/>
                <a:gd name="T25" fmla="*/ 182 h 832"/>
                <a:gd name="T26" fmla="*/ 716 w 842"/>
                <a:gd name="T27" fmla="*/ 120 h 832"/>
                <a:gd name="T28" fmla="*/ 654 w 842"/>
                <a:gd name="T29" fmla="*/ 70 h 832"/>
                <a:gd name="T30" fmla="*/ 582 w 842"/>
                <a:gd name="T31" fmla="*/ 32 h 832"/>
                <a:gd name="T32" fmla="*/ 500 w 842"/>
                <a:gd name="T33" fmla="*/ 8 h 832"/>
                <a:gd name="T34" fmla="*/ 458 w 842"/>
                <a:gd name="T35" fmla="*/ 2 h 832"/>
                <a:gd name="T36" fmla="*/ 374 w 842"/>
                <a:gd name="T37" fmla="*/ 4 h 832"/>
                <a:gd name="T38" fmla="*/ 292 w 842"/>
                <a:gd name="T39" fmla="*/ 20 h 832"/>
                <a:gd name="T40" fmla="*/ 218 w 842"/>
                <a:gd name="T41" fmla="*/ 52 h 832"/>
                <a:gd name="T42" fmla="*/ 152 w 842"/>
                <a:gd name="T43" fmla="*/ 98 h 832"/>
                <a:gd name="T44" fmla="*/ 94 w 842"/>
                <a:gd name="T45" fmla="*/ 154 h 832"/>
                <a:gd name="T46" fmla="*/ 50 w 842"/>
                <a:gd name="T47" fmla="*/ 220 h 832"/>
                <a:gd name="T48" fmla="*/ 18 w 842"/>
                <a:gd name="T49" fmla="*/ 296 h 832"/>
                <a:gd name="T50" fmla="*/ 2 w 842"/>
                <a:gd name="T51" fmla="*/ 380 h 832"/>
                <a:gd name="T52" fmla="*/ 0 w 842"/>
                <a:gd name="T53" fmla="*/ 422 h 832"/>
                <a:gd name="T54" fmla="*/ 10 w 842"/>
                <a:gd name="T55" fmla="*/ 504 h 832"/>
                <a:gd name="T56" fmla="*/ 36 w 842"/>
                <a:gd name="T57" fmla="*/ 580 h 832"/>
                <a:gd name="T58" fmla="*/ 74 w 842"/>
                <a:gd name="T59" fmla="*/ 652 h 832"/>
                <a:gd name="T60" fmla="*/ 126 w 842"/>
                <a:gd name="T61" fmla="*/ 712 h 832"/>
                <a:gd name="T62" fmla="*/ 188 w 842"/>
                <a:gd name="T63" fmla="*/ 762 h 832"/>
                <a:gd name="T64" fmla="*/ 262 w 842"/>
                <a:gd name="T65" fmla="*/ 800 h 832"/>
                <a:gd name="T66" fmla="*/ 342 w 842"/>
                <a:gd name="T67" fmla="*/ 824 h 832"/>
                <a:gd name="T68" fmla="*/ 384 w 842"/>
                <a:gd name="T69" fmla="*/ 83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2" h="832">
                  <a:moveTo>
                    <a:pt x="384" y="830"/>
                  </a:moveTo>
                  <a:lnTo>
                    <a:pt x="384" y="830"/>
                  </a:lnTo>
                  <a:lnTo>
                    <a:pt x="426" y="832"/>
                  </a:lnTo>
                  <a:lnTo>
                    <a:pt x="470" y="830"/>
                  </a:lnTo>
                  <a:lnTo>
                    <a:pt x="510" y="824"/>
                  </a:lnTo>
                  <a:lnTo>
                    <a:pt x="550" y="812"/>
                  </a:lnTo>
                  <a:lnTo>
                    <a:pt x="588" y="798"/>
                  </a:lnTo>
                  <a:lnTo>
                    <a:pt x="624" y="780"/>
                  </a:lnTo>
                  <a:lnTo>
                    <a:pt x="658" y="760"/>
                  </a:lnTo>
                  <a:lnTo>
                    <a:pt x="690" y="736"/>
                  </a:lnTo>
                  <a:lnTo>
                    <a:pt x="720" y="708"/>
                  </a:lnTo>
                  <a:lnTo>
                    <a:pt x="748" y="680"/>
                  </a:lnTo>
                  <a:lnTo>
                    <a:pt x="772" y="646"/>
                  </a:lnTo>
                  <a:lnTo>
                    <a:pt x="792" y="612"/>
                  </a:lnTo>
                  <a:lnTo>
                    <a:pt x="810" y="576"/>
                  </a:lnTo>
                  <a:lnTo>
                    <a:pt x="824" y="536"/>
                  </a:lnTo>
                  <a:lnTo>
                    <a:pt x="834" y="496"/>
                  </a:lnTo>
                  <a:lnTo>
                    <a:pt x="840" y="454"/>
                  </a:lnTo>
                  <a:lnTo>
                    <a:pt x="840" y="454"/>
                  </a:lnTo>
                  <a:lnTo>
                    <a:pt x="842" y="412"/>
                  </a:lnTo>
                  <a:lnTo>
                    <a:pt x="838" y="370"/>
                  </a:lnTo>
                  <a:lnTo>
                    <a:pt x="832" y="330"/>
                  </a:lnTo>
                  <a:lnTo>
                    <a:pt x="822" y="290"/>
                  </a:lnTo>
                  <a:lnTo>
                    <a:pt x="806" y="252"/>
                  </a:lnTo>
                  <a:lnTo>
                    <a:pt x="790" y="216"/>
                  </a:lnTo>
                  <a:lnTo>
                    <a:pt x="768" y="182"/>
                  </a:lnTo>
                  <a:lnTo>
                    <a:pt x="744" y="150"/>
                  </a:lnTo>
                  <a:lnTo>
                    <a:pt x="716" y="120"/>
                  </a:lnTo>
                  <a:lnTo>
                    <a:pt x="686" y="94"/>
                  </a:lnTo>
                  <a:lnTo>
                    <a:pt x="654" y="70"/>
                  </a:lnTo>
                  <a:lnTo>
                    <a:pt x="618" y="50"/>
                  </a:lnTo>
                  <a:lnTo>
                    <a:pt x="582" y="32"/>
                  </a:lnTo>
                  <a:lnTo>
                    <a:pt x="542" y="18"/>
                  </a:lnTo>
                  <a:lnTo>
                    <a:pt x="500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16" y="0"/>
                  </a:lnTo>
                  <a:lnTo>
                    <a:pt x="374" y="4"/>
                  </a:lnTo>
                  <a:lnTo>
                    <a:pt x="332" y="10"/>
                  </a:lnTo>
                  <a:lnTo>
                    <a:pt x="292" y="20"/>
                  </a:lnTo>
                  <a:lnTo>
                    <a:pt x="254" y="34"/>
                  </a:lnTo>
                  <a:lnTo>
                    <a:pt x="218" y="52"/>
                  </a:lnTo>
                  <a:lnTo>
                    <a:pt x="184" y="74"/>
                  </a:lnTo>
                  <a:lnTo>
                    <a:pt x="152" y="98"/>
                  </a:lnTo>
                  <a:lnTo>
                    <a:pt x="122" y="124"/>
                  </a:lnTo>
                  <a:lnTo>
                    <a:pt x="94" y="154"/>
                  </a:lnTo>
                  <a:lnTo>
                    <a:pt x="70" y="186"/>
                  </a:lnTo>
                  <a:lnTo>
                    <a:pt x="50" y="220"/>
                  </a:lnTo>
                  <a:lnTo>
                    <a:pt x="32" y="258"/>
                  </a:lnTo>
                  <a:lnTo>
                    <a:pt x="18" y="296"/>
                  </a:lnTo>
                  <a:lnTo>
                    <a:pt x="8" y="336"/>
                  </a:lnTo>
                  <a:lnTo>
                    <a:pt x="2" y="380"/>
                  </a:lnTo>
                  <a:lnTo>
                    <a:pt x="2" y="380"/>
                  </a:lnTo>
                  <a:lnTo>
                    <a:pt x="0" y="422"/>
                  </a:lnTo>
                  <a:lnTo>
                    <a:pt x="4" y="464"/>
                  </a:lnTo>
                  <a:lnTo>
                    <a:pt x="10" y="504"/>
                  </a:lnTo>
                  <a:lnTo>
                    <a:pt x="20" y="544"/>
                  </a:lnTo>
                  <a:lnTo>
                    <a:pt x="36" y="580"/>
                  </a:lnTo>
                  <a:lnTo>
                    <a:pt x="54" y="616"/>
                  </a:lnTo>
                  <a:lnTo>
                    <a:pt x="74" y="652"/>
                  </a:lnTo>
                  <a:lnTo>
                    <a:pt x="98" y="682"/>
                  </a:lnTo>
                  <a:lnTo>
                    <a:pt x="126" y="712"/>
                  </a:lnTo>
                  <a:lnTo>
                    <a:pt x="156" y="738"/>
                  </a:lnTo>
                  <a:lnTo>
                    <a:pt x="188" y="762"/>
                  </a:lnTo>
                  <a:lnTo>
                    <a:pt x="224" y="784"/>
                  </a:lnTo>
                  <a:lnTo>
                    <a:pt x="262" y="800"/>
                  </a:lnTo>
                  <a:lnTo>
                    <a:pt x="300" y="814"/>
                  </a:lnTo>
                  <a:lnTo>
                    <a:pt x="342" y="824"/>
                  </a:lnTo>
                  <a:lnTo>
                    <a:pt x="384" y="830"/>
                  </a:lnTo>
                  <a:lnTo>
                    <a:pt x="384" y="830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89" name="Freeform 268"/>
            <p:cNvSpPr>
              <a:spLocks/>
            </p:cNvSpPr>
            <p:nvPr/>
          </p:nvSpPr>
          <p:spPr bwMode="auto">
            <a:xfrm>
              <a:off x="15760700" y="-868362"/>
              <a:ext cx="1308100" cy="981075"/>
            </a:xfrm>
            <a:custGeom>
              <a:avLst/>
              <a:gdLst>
                <a:gd name="T0" fmla="*/ 336 w 824"/>
                <a:gd name="T1" fmla="*/ 0 h 618"/>
                <a:gd name="T2" fmla="*/ 394 w 824"/>
                <a:gd name="T3" fmla="*/ 12 h 618"/>
                <a:gd name="T4" fmla="*/ 448 w 824"/>
                <a:gd name="T5" fmla="*/ 32 h 618"/>
                <a:gd name="T6" fmla="*/ 496 w 824"/>
                <a:gd name="T7" fmla="*/ 62 h 618"/>
                <a:gd name="T8" fmla="*/ 536 w 824"/>
                <a:gd name="T9" fmla="*/ 100 h 618"/>
                <a:gd name="T10" fmla="*/ 570 w 824"/>
                <a:gd name="T11" fmla="*/ 144 h 618"/>
                <a:gd name="T12" fmla="*/ 596 w 824"/>
                <a:gd name="T13" fmla="*/ 194 h 618"/>
                <a:gd name="T14" fmla="*/ 612 w 824"/>
                <a:gd name="T15" fmla="*/ 248 h 618"/>
                <a:gd name="T16" fmla="*/ 618 w 824"/>
                <a:gd name="T17" fmla="*/ 306 h 618"/>
                <a:gd name="T18" fmla="*/ 812 w 824"/>
                <a:gd name="T19" fmla="*/ 324 h 618"/>
                <a:gd name="T20" fmla="*/ 820 w 824"/>
                <a:gd name="T21" fmla="*/ 328 h 618"/>
                <a:gd name="T22" fmla="*/ 824 w 824"/>
                <a:gd name="T23" fmla="*/ 338 h 618"/>
                <a:gd name="T24" fmla="*/ 820 w 824"/>
                <a:gd name="T25" fmla="*/ 388 h 618"/>
                <a:gd name="T26" fmla="*/ 814 w 824"/>
                <a:gd name="T27" fmla="*/ 396 h 618"/>
                <a:gd name="T28" fmla="*/ 806 w 824"/>
                <a:gd name="T29" fmla="*/ 398 h 618"/>
                <a:gd name="T30" fmla="*/ 610 w 824"/>
                <a:gd name="T31" fmla="*/ 382 h 618"/>
                <a:gd name="T32" fmla="*/ 592 w 824"/>
                <a:gd name="T33" fmla="*/ 434 h 618"/>
                <a:gd name="T34" fmla="*/ 566 w 824"/>
                <a:gd name="T35" fmla="*/ 482 h 618"/>
                <a:gd name="T36" fmla="*/ 532 w 824"/>
                <a:gd name="T37" fmla="*/ 524 h 618"/>
                <a:gd name="T38" fmla="*/ 490 w 824"/>
                <a:gd name="T39" fmla="*/ 560 h 618"/>
                <a:gd name="T40" fmla="*/ 444 w 824"/>
                <a:gd name="T41" fmla="*/ 586 h 618"/>
                <a:gd name="T42" fmla="*/ 394 w 824"/>
                <a:gd name="T43" fmla="*/ 606 h 618"/>
                <a:gd name="T44" fmla="*/ 338 w 824"/>
                <a:gd name="T45" fmla="*/ 616 h 618"/>
                <a:gd name="T46" fmla="*/ 282 w 824"/>
                <a:gd name="T47" fmla="*/ 616 h 618"/>
                <a:gd name="T48" fmla="*/ 250 w 824"/>
                <a:gd name="T49" fmla="*/ 612 h 618"/>
                <a:gd name="T50" fmla="*/ 192 w 824"/>
                <a:gd name="T51" fmla="*/ 594 h 618"/>
                <a:gd name="T52" fmla="*/ 138 w 824"/>
                <a:gd name="T53" fmla="*/ 566 h 618"/>
                <a:gd name="T54" fmla="*/ 92 w 824"/>
                <a:gd name="T55" fmla="*/ 528 h 618"/>
                <a:gd name="T56" fmla="*/ 54 w 824"/>
                <a:gd name="T57" fmla="*/ 484 h 618"/>
                <a:gd name="T58" fmla="*/ 26 w 824"/>
                <a:gd name="T59" fmla="*/ 432 h 618"/>
                <a:gd name="T60" fmla="*/ 6 w 824"/>
                <a:gd name="T61" fmla="*/ 374 h 618"/>
                <a:gd name="T62" fmla="*/ 0 w 824"/>
                <a:gd name="T63" fmla="*/ 312 h 618"/>
                <a:gd name="T64" fmla="*/ 2 w 824"/>
                <a:gd name="T65" fmla="*/ 282 h 618"/>
                <a:gd name="T66" fmla="*/ 12 w 824"/>
                <a:gd name="T67" fmla="*/ 220 h 618"/>
                <a:gd name="T68" fmla="*/ 36 w 824"/>
                <a:gd name="T69" fmla="*/ 164 h 618"/>
                <a:gd name="T70" fmla="*/ 70 w 824"/>
                <a:gd name="T71" fmla="*/ 114 h 618"/>
                <a:gd name="T72" fmla="*/ 110 w 824"/>
                <a:gd name="T73" fmla="*/ 72 h 618"/>
                <a:gd name="T74" fmla="*/ 160 w 824"/>
                <a:gd name="T75" fmla="*/ 38 h 618"/>
                <a:gd name="T76" fmla="*/ 214 w 824"/>
                <a:gd name="T77" fmla="*/ 14 h 618"/>
                <a:gd name="T78" fmla="*/ 274 w 824"/>
                <a:gd name="T79" fmla="*/ 2 h 618"/>
                <a:gd name="T80" fmla="*/ 336 w 824"/>
                <a:gd name="T81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4" h="618">
                  <a:moveTo>
                    <a:pt x="336" y="0"/>
                  </a:moveTo>
                  <a:lnTo>
                    <a:pt x="336" y="0"/>
                  </a:lnTo>
                  <a:lnTo>
                    <a:pt x="366" y="4"/>
                  </a:lnTo>
                  <a:lnTo>
                    <a:pt x="394" y="12"/>
                  </a:lnTo>
                  <a:lnTo>
                    <a:pt x="422" y="20"/>
                  </a:lnTo>
                  <a:lnTo>
                    <a:pt x="448" y="32"/>
                  </a:lnTo>
                  <a:lnTo>
                    <a:pt x="472" y="46"/>
                  </a:lnTo>
                  <a:lnTo>
                    <a:pt x="496" y="62"/>
                  </a:lnTo>
                  <a:lnTo>
                    <a:pt x="518" y="80"/>
                  </a:lnTo>
                  <a:lnTo>
                    <a:pt x="536" y="100"/>
                  </a:lnTo>
                  <a:lnTo>
                    <a:pt x="554" y="122"/>
                  </a:lnTo>
                  <a:lnTo>
                    <a:pt x="570" y="144"/>
                  </a:lnTo>
                  <a:lnTo>
                    <a:pt x="584" y="168"/>
                  </a:lnTo>
                  <a:lnTo>
                    <a:pt x="596" y="194"/>
                  </a:lnTo>
                  <a:lnTo>
                    <a:pt x="606" y="220"/>
                  </a:lnTo>
                  <a:lnTo>
                    <a:pt x="612" y="248"/>
                  </a:lnTo>
                  <a:lnTo>
                    <a:pt x="616" y="276"/>
                  </a:lnTo>
                  <a:lnTo>
                    <a:pt x="618" y="306"/>
                  </a:lnTo>
                  <a:lnTo>
                    <a:pt x="812" y="324"/>
                  </a:lnTo>
                  <a:lnTo>
                    <a:pt x="812" y="324"/>
                  </a:lnTo>
                  <a:lnTo>
                    <a:pt x="818" y="324"/>
                  </a:lnTo>
                  <a:lnTo>
                    <a:pt x="820" y="328"/>
                  </a:lnTo>
                  <a:lnTo>
                    <a:pt x="824" y="332"/>
                  </a:lnTo>
                  <a:lnTo>
                    <a:pt x="824" y="338"/>
                  </a:lnTo>
                  <a:lnTo>
                    <a:pt x="820" y="388"/>
                  </a:lnTo>
                  <a:lnTo>
                    <a:pt x="820" y="388"/>
                  </a:lnTo>
                  <a:lnTo>
                    <a:pt x="818" y="392"/>
                  </a:lnTo>
                  <a:lnTo>
                    <a:pt x="814" y="396"/>
                  </a:lnTo>
                  <a:lnTo>
                    <a:pt x="810" y="398"/>
                  </a:lnTo>
                  <a:lnTo>
                    <a:pt x="806" y="398"/>
                  </a:lnTo>
                  <a:lnTo>
                    <a:pt x="610" y="382"/>
                  </a:lnTo>
                  <a:lnTo>
                    <a:pt x="610" y="382"/>
                  </a:lnTo>
                  <a:lnTo>
                    <a:pt x="602" y="408"/>
                  </a:lnTo>
                  <a:lnTo>
                    <a:pt x="592" y="434"/>
                  </a:lnTo>
                  <a:lnTo>
                    <a:pt x="580" y="458"/>
                  </a:lnTo>
                  <a:lnTo>
                    <a:pt x="566" y="482"/>
                  </a:lnTo>
                  <a:lnTo>
                    <a:pt x="548" y="504"/>
                  </a:lnTo>
                  <a:lnTo>
                    <a:pt x="532" y="524"/>
                  </a:lnTo>
                  <a:lnTo>
                    <a:pt x="512" y="542"/>
                  </a:lnTo>
                  <a:lnTo>
                    <a:pt x="490" y="560"/>
                  </a:lnTo>
                  <a:lnTo>
                    <a:pt x="468" y="574"/>
                  </a:lnTo>
                  <a:lnTo>
                    <a:pt x="444" y="586"/>
                  </a:lnTo>
                  <a:lnTo>
                    <a:pt x="418" y="598"/>
                  </a:lnTo>
                  <a:lnTo>
                    <a:pt x="394" y="606"/>
                  </a:lnTo>
                  <a:lnTo>
                    <a:pt x="366" y="612"/>
                  </a:lnTo>
                  <a:lnTo>
                    <a:pt x="338" y="616"/>
                  </a:lnTo>
                  <a:lnTo>
                    <a:pt x="310" y="618"/>
                  </a:lnTo>
                  <a:lnTo>
                    <a:pt x="282" y="616"/>
                  </a:lnTo>
                  <a:lnTo>
                    <a:pt x="282" y="616"/>
                  </a:lnTo>
                  <a:lnTo>
                    <a:pt x="250" y="612"/>
                  </a:lnTo>
                  <a:lnTo>
                    <a:pt x="220" y="604"/>
                  </a:lnTo>
                  <a:lnTo>
                    <a:pt x="192" y="594"/>
                  </a:lnTo>
                  <a:lnTo>
                    <a:pt x="164" y="582"/>
                  </a:lnTo>
                  <a:lnTo>
                    <a:pt x="138" y="566"/>
                  </a:lnTo>
                  <a:lnTo>
                    <a:pt x="114" y="548"/>
                  </a:lnTo>
                  <a:lnTo>
                    <a:pt x="92" y="528"/>
                  </a:lnTo>
                  <a:lnTo>
                    <a:pt x="72" y="506"/>
                  </a:lnTo>
                  <a:lnTo>
                    <a:pt x="54" y="484"/>
                  </a:lnTo>
                  <a:lnTo>
                    <a:pt x="38" y="458"/>
                  </a:lnTo>
                  <a:lnTo>
                    <a:pt x="26" y="432"/>
                  </a:lnTo>
                  <a:lnTo>
                    <a:pt x="14" y="404"/>
                  </a:lnTo>
                  <a:lnTo>
                    <a:pt x="6" y="374"/>
                  </a:lnTo>
                  <a:lnTo>
                    <a:pt x="2" y="344"/>
                  </a:lnTo>
                  <a:lnTo>
                    <a:pt x="0" y="312"/>
                  </a:lnTo>
                  <a:lnTo>
                    <a:pt x="2" y="282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0"/>
                  </a:lnTo>
                  <a:lnTo>
                    <a:pt x="24" y="190"/>
                  </a:lnTo>
                  <a:lnTo>
                    <a:pt x="36" y="164"/>
                  </a:lnTo>
                  <a:lnTo>
                    <a:pt x="52" y="138"/>
                  </a:lnTo>
                  <a:lnTo>
                    <a:pt x="70" y="114"/>
                  </a:lnTo>
                  <a:lnTo>
                    <a:pt x="90" y="92"/>
                  </a:lnTo>
                  <a:lnTo>
                    <a:pt x="110" y="72"/>
                  </a:lnTo>
                  <a:lnTo>
                    <a:pt x="134" y="54"/>
                  </a:lnTo>
                  <a:lnTo>
                    <a:pt x="160" y="38"/>
                  </a:lnTo>
                  <a:lnTo>
                    <a:pt x="186" y="24"/>
                  </a:lnTo>
                  <a:lnTo>
                    <a:pt x="214" y="14"/>
                  </a:lnTo>
                  <a:lnTo>
                    <a:pt x="244" y="6"/>
                  </a:lnTo>
                  <a:lnTo>
                    <a:pt x="274" y="2"/>
                  </a:lnTo>
                  <a:lnTo>
                    <a:pt x="306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0" name="Freeform 269"/>
            <p:cNvSpPr>
              <a:spLocks/>
            </p:cNvSpPr>
            <p:nvPr/>
          </p:nvSpPr>
          <p:spPr bwMode="auto">
            <a:xfrm>
              <a:off x="15811500" y="-817562"/>
              <a:ext cx="879475" cy="879475"/>
            </a:xfrm>
            <a:custGeom>
              <a:avLst/>
              <a:gdLst>
                <a:gd name="T0" fmla="*/ 302 w 554"/>
                <a:gd name="T1" fmla="*/ 0 h 554"/>
                <a:gd name="T2" fmla="*/ 358 w 554"/>
                <a:gd name="T3" fmla="*/ 10 h 554"/>
                <a:gd name="T4" fmla="*/ 408 w 554"/>
                <a:gd name="T5" fmla="*/ 32 h 554"/>
                <a:gd name="T6" fmla="*/ 452 w 554"/>
                <a:gd name="T7" fmla="*/ 62 h 554"/>
                <a:gd name="T8" fmla="*/ 490 w 554"/>
                <a:gd name="T9" fmla="*/ 98 h 554"/>
                <a:gd name="T10" fmla="*/ 520 w 554"/>
                <a:gd name="T11" fmla="*/ 142 h 554"/>
                <a:gd name="T12" fmla="*/ 542 w 554"/>
                <a:gd name="T13" fmla="*/ 192 h 554"/>
                <a:gd name="T14" fmla="*/ 552 w 554"/>
                <a:gd name="T15" fmla="*/ 246 h 554"/>
                <a:gd name="T16" fmla="*/ 554 w 554"/>
                <a:gd name="T17" fmla="*/ 302 h 554"/>
                <a:gd name="T18" fmla="*/ 550 w 554"/>
                <a:gd name="T19" fmla="*/ 330 h 554"/>
                <a:gd name="T20" fmla="*/ 534 w 554"/>
                <a:gd name="T21" fmla="*/ 382 h 554"/>
                <a:gd name="T22" fmla="*/ 508 w 554"/>
                <a:gd name="T23" fmla="*/ 430 h 554"/>
                <a:gd name="T24" fmla="*/ 474 w 554"/>
                <a:gd name="T25" fmla="*/ 472 h 554"/>
                <a:gd name="T26" fmla="*/ 434 w 554"/>
                <a:gd name="T27" fmla="*/ 506 h 554"/>
                <a:gd name="T28" fmla="*/ 388 w 554"/>
                <a:gd name="T29" fmla="*/ 532 h 554"/>
                <a:gd name="T30" fmla="*/ 336 w 554"/>
                <a:gd name="T31" fmla="*/ 548 h 554"/>
                <a:gd name="T32" fmla="*/ 280 w 554"/>
                <a:gd name="T33" fmla="*/ 554 h 554"/>
                <a:gd name="T34" fmla="*/ 252 w 554"/>
                <a:gd name="T35" fmla="*/ 554 h 554"/>
                <a:gd name="T36" fmla="*/ 198 w 554"/>
                <a:gd name="T37" fmla="*/ 542 h 554"/>
                <a:gd name="T38" fmla="*/ 146 w 554"/>
                <a:gd name="T39" fmla="*/ 522 h 554"/>
                <a:gd name="T40" fmla="*/ 102 w 554"/>
                <a:gd name="T41" fmla="*/ 492 h 554"/>
                <a:gd name="T42" fmla="*/ 64 w 554"/>
                <a:gd name="T43" fmla="*/ 454 h 554"/>
                <a:gd name="T44" fmla="*/ 34 w 554"/>
                <a:gd name="T45" fmla="*/ 410 h 554"/>
                <a:gd name="T46" fmla="*/ 12 w 554"/>
                <a:gd name="T47" fmla="*/ 362 h 554"/>
                <a:gd name="T48" fmla="*/ 2 w 554"/>
                <a:gd name="T49" fmla="*/ 308 h 554"/>
                <a:gd name="T50" fmla="*/ 0 w 554"/>
                <a:gd name="T51" fmla="*/ 252 h 554"/>
                <a:gd name="T52" fmla="*/ 4 w 554"/>
                <a:gd name="T53" fmla="*/ 224 h 554"/>
                <a:gd name="T54" fmla="*/ 20 w 554"/>
                <a:gd name="T55" fmla="*/ 170 h 554"/>
                <a:gd name="T56" fmla="*/ 46 w 554"/>
                <a:gd name="T57" fmla="*/ 124 h 554"/>
                <a:gd name="T58" fmla="*/ 80 w 554"/>
                <a:gd name="T59" fmla="*/ 82 h 554"/>
                <a:gd name="T60" fmla="*/ 120 w 554"/>
                <a:gd name="T61" fmla="*/ 48 h 554"/>
                <a:gd name="T62" fmla="*/ 168 w 554"/>
                <a:gd name="T63" fmla="*/ 22 h 554"/>
                <a:gd name="T64" fmla="*/ 218 w 554"/>
                <a:gd name="T65" fmla="*/ 6 h 554"/>
                <a:gd name="T66" fmla="*/ 274 w 554"/>
                <a:gd name="T67" fmla="*/ 0 h 554"/>
                <a:gd name="T68" fmla="*/ 302 w 554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4" h="554">
                  <a:moveTo>
                    <a:pt x="302" y="0"/>
                  </a:moveTo>
                  <a:lnTo>
                    <a:pt x="302" y="0"/>
                  </a:lnTo>
                  <a:lnTo>
                    <a:pt x="330" y="4"/>
                  </a:lnTo>
                  <a:lnTo>
                    <a:pt x="358" y="10"/>
                  </a:lnTo>
                  <a:lnTo>
                    <a:pt x="382" y="20"/>
                  </a:lnTo>
                  <a:lnTo>
                    <a:pt x="408" y="32"/>
                  </a:lnTo>
                  <a:lnTo>
                    <a:pt x="430" y="46"/>
                  </a:lnTo>
                  <a:lnTo>
                    <a:pt x="452" y="62"/>
                  </a:lnTo>
                  <a:lnTo>
                    <a:pt x="472" y="80"/>
                  </a:lnTo>
                  <a:lnTo>
                    <a:pt x="490" y="98"/>
                  </a:lnTo>
                  <a:lnTo>
                    <a:pt x="506" y="120"/>
                  </a:lnTo>
                  <a:lnTo>
                    <a:pt x="520" y="142"/>
                  </a:lnTo>
                  <a:lnTo>
                    <a:pt x="532" y="166"/>
                  </a:lnTo>
                  <a:lnTo>
                    <a:pt x="542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4" y="274"/>
                  </a:lnTo>
                  <a:lnTo>
                    <a:pt x="554" y="302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2"/>
                  </a:lnTo>
                  <a:lnTo>
                    <a:pt x="522" y="408"/>
                  </a:lnTo>
                  <a:lnTo>
                    <a:pt x="508" y="430"/>
                  </a:lnTo>
                  <a:lnTo>
                    <a:pt x="492" y="452"/>
                  </a:lnTo>
                  <a:lnTo>
                    <a:pt x="474" y="472"/>
                  </a:lnTo>
                  <a:lnTo>
                    <a:pt x="454" y="490"/>
                  </a:lnTo>
                  <a:lnTo>
                    <a:pt x="434" y="506"/>
                  </a:lnTo>
                  <a:lnTo>
                    <a:pt x="412" y="520"/>
                  </a:lnTo>
                  <a:lnTo>
                    <a:pt x="388" y="532"/>
                  </a:lnTo>
                  <a:lnTo>
                    <a:pt x="362" y="540"/>
                  </a:lnTo>
                  <a:lnTo>
                    <a:pt x="336" y="548"/>
                  </a:lnTo>
                  <a:lnTo>
                    <a:pt x="308" y="552"/>
                  </a:lnTo>
                  <a:lnTo>
                    <a:pt x="280" y="554"/>
                  </a:lnTo>
                  <a:lnTo>
                    <a:pt x="252" y="554"/>
                  </a:lnTo>
                  <a:lnTo>
                    <a:pt x="252" y="554"/>
                  </a:lnTo>
                  <a:lnTo>
                    <a:pt x="224" y="550"/>
                  </a:lnTo>
                  <a:lnTo>
                    <a:pt x="198" y="542"/>
                  </a:lnTo>
                  <a:lnTo>
                    <a:pt x="172" y="534"/>
                  </a:lnTo>
                  <a:lnTo>
                    <a:pt x="146" y="522"/>
                  </a:lnTo>
                  <a:lnTo>
                    <a:pt x="124" y="508"/>
                  </a:lnTo>
                  <a:lnTo>
                    <a:pt x="102" y="492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4" y="224"/>
                  </a:lnTo>
                  <a:lnTo>
                    <a:pt x="12" y="196"/>
                  </a:lnTo>
                  <a:lnTo>
                    <a:pt x="20" y="170"/>
                  </a:lnTo>
                  <a:lnTo>
                    <a:pt x="32" y="146"/>
                  </a:lnTo>
                  <a:lnTo>
                    <a:pt x="46" y="124"/>
                  </a:lnTo>
                  <a:lnTo>
                    <a:pt x="62" y="102"/>
                  </a:lnTo>
                  <a:lnTo>
                    <a:pt x="80" y="82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0"/>
                  </a:lnTo>
                  <a:lnTo>
                    <a:pt x="274" y="0"/>
                  </a:lnTo>
                  <a:lnTo>
                    <a:pt x="302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1" name="Freeform 270"/>
            <p:cNvSpPr>
              <a:spLocks/>
            </p:cNvSpPr>
            <p:nvPr/>
          </p:nvSpPr>
          <p:spPr bwMode="auto">
            <a:xfrm>
              <a:off x="15897225" y="-731837"/>
              <a:ext cx="708025" cy="708025"/>
            </a:xfrm>
            <a:custGeom>
              <a:avLst/>
              <a:gdLst>
                <a:gd name="T0" fmla="*/ 244 w 446"/>
                <a:gd name="T1" fmla="*/ 0 h 446"/>
                <a:gd name="T2" fmla="*/ 288 w 446"/>
                <a:gd name="T3" fmla="*/ 10 h 446"/>
                <a:gd name="T4" fmla="*/ 328 w 446"/>
                <a:gd name="T5" fmla="*/ 26 h 446"/>
                <a:gd name="T6" fmla="*/ 364 w 446"/>
                <a:gd name="T7" fmla="*/ 50 h 446"/>
                <a:gd name="T8" fmla="*/ 394 w 446"/>
                <a:gd name="T9" fmla="*/ 80 h 446"/>
                <a:gd name="T10" fmla="*/ 418 w 446"/>
                <a:gd name="T11" fmla="*/ 114 h 446"/>
                <a:gd name="T12" fmla="*/ 436 w 446"/>
                <a:gd name="T13" fmla="*/ 154 h 446"/>
                <a:gd name="T14" fmla="*/ 444 w 446"/>
                <a:gd name="T15" fmla="*/ 198 h 446"/>
                <a:gd name="T16" fmla="*/ 446 w 446"/>
                <a:gd name="T17" fmla="*/ 242 h 446"/>
                <a:gd name="T18" fmla="*/ 442 w 446"/>
                <a:gd name="T19" fmla="*/ 266 h 446"/>
                <a:gd name="T20" fmla="*/ 430 w 446"/>
                <a:gd name="T21" fmla="*/ 308 h 446"/>
                <a:gd name="T22" fmla="*/ 408 w 446"/>
                <a:gd name="T23" fmla="*/ 346 h 446"/>
                <a:gd name="T24" fmla="*/ 382 w 446"/>
                <a:gd name="T25" fmla="*/ 380 h 446"/>
                <a:gd name="T26" fmla="*/ 348 w 446"/>
                <a:gd name="T27" fmla="*/ 406 h 446"/>
                <a:gd name="T28" fmla="*/ 312 w 446"/>
                <a:gd name="T29" fmla="*/ 428 h 446"/>
                <a:gd name="T30" fmla="*/ 270 w 446"/>
                <a:gd name="T31" fmla="*/ 440 h 446"/>
                <a:gd name="T32" fmla="*/ 226 w 446"/>
                <a:gd name="T33" fmla="*/ 446 h 446"/>
                <a:gd name="T34" fmla="*/ 204 w 446"/>
                <a:gd name="T35" fmla="*/ 444 h 446"/>
                <a:gd name="T36" fmla="*/ 158 w 446"/>
                <a:gd name="T37" fmla="*/ 436 h 446"/>
                <a:gd name="T38" fmla="*/ 118 w 446"/>
                <a:gd name="T39" fmla="*/ 420 h 446"/>
                <a:gd name="T40" fmla="*/ 82 w 446"/>
                <a:gd name="T41" fmla="*/ 396 h 446"/>
                <a:gd name="T42" fmla="*/ 52 w 446"/>
                <a:gd name="T43" fmla="*/ 366 h 446"/>
                <a:gd name="T44" fmla="*/ 28 w 446"/>
                <a:gd name="T45" fmla="*/ 330 h 446"/>
                <a:gd name="T46" fmla="*/ 10 w 446"/>
                <a:gd name="T47" fmla="*/ 290 h 446"/>
                <a:gd name="T48" fmla="*/ 2 w 446"/>
                <a:gd name="T49" fmla="*/ 248 h 446"/>
                <a:gd name="T50" fmla="*/ 2 w 446"/>
                <a:gd name="T51" fmla="*/ 202 h 446"/>
                <a:gd name="T52" fmla="*/ 4 w 446"/>
                <a:gd name="T53" fmla="*/ 180 h 446"/>
                <a:gd name="T54" fmla="*/ 16 w 446"/>
                <a:gd name="T55" fmla="*/ 138 h 446"/>
                <a:gd name="T56" fmla="*/ 38 w 446"/>
                <a:gd name="T57" fmla="*/ 100 h 446"/>
                <a:gd name="T58" fmla="*/ 64 w 446"/>
                <a:gd name="T59" fmla="*/ 66 h 446"/>
                <a:gd name="T60" fmla="*/ 98 w 446"/>
                <a:gd name="T61" fmla="*/ 38 h 446"/>
                <a:gd name="T62" fmla="*/ 134 w 446"/>
                <a:gd name="T63" fmla="*/ 18 h 446"/>
                <a:gd name="T64" fmla="*/ 176 w 446"/>
                <a:gd name="T65" fmla="*/ 4 h 446"/>
                <a:gd name="T66" fmla="*/ 220 w 446"/>
                <a:gd name="T67" fmla="*/ 0 h 446"/>
                <a:gd name="T68" fmla="*/ 244 w 446"/>
                <a:gd name="T6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6" h="446">
                  <a:moveTo>
                    <a:pt x="244" y="0"/>
                  </a:moveTo>
                  <a:lnTo>
                    <a:pt x="244" y="0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08" y="16"/>
                  </a:lnTo>
                  <a:lnTo>
                    <a:pt x="328" y="26"/>
                  </a:lnTo>
                  <a:lnTo>
                    <a:pt x="346" y="36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80"/>
                  </a:lnTo>
                  <a:lnTo>
                    <a:pt x="408" y="96"/>
                  </a:lnTo>
                  <a:lnTo>
                    <a:pt x="418" y="114"/>
                  </a:lnTo>
                  <a:lnTo>
                    <a:pt x="428" y="134"/>
                  </a:lnTo>
                  <a:lnTo>
                    <a:pt x="436" y="154"/>
                  </a:lnTo>
                  <a:lnTo>
                    <a:pt x="442" y="176"/>
                  </a:lnTo>
                  <a:lnTo>
                    <a:pt x="444" y="198"/>
                  </a:lnTo>
                  <a:lnTo>
                    <a:pt x="446" y="220"/>
                  </a:lnTo>
                  <a:lnTo>
                    <a:pt x="446" y="242"/>
                  </a:lnTo>
                  <a:lnTo>
                    <a:pt x="446" y="242"/>
                  </a:lnTo>
                  <a:lnTo>
                    <a:pt x="442" y="266"/>
                  </a:lnTo>
                  <a:lnTo>
                    <a:pt x="436" y="286"/>
                  </a:lnTo>
                  <a:lnTo>
                    <a:pt x="430" y="308"/>
                  </a:lnTo>
                  <a:lnTo>
                    <a:pt x="420" y="328"/>
                  </a:lnTo>
                  <a:lnTo>
                    <a:pt x="408" y="346"/>
                  </a:lnTo>
                  <a:lnTo>
                    <a:pt x="396" y="364"/>
                  </a:lnTo>
                  <a:lnTo>
                    <a:pt x="382" y="380"/>
                  </a:lnTo>
                  <a:lnTo>
                    <a:pt x="366" y="394"/>
                  </a:lnTo>
                  <a:lnTo>
                    <a:pt x="348" y="406"/>
                  </a:lnTo>
                  <a:lnTo>
                    <a:pt x="330" y="418"/>
                  </a:lnTo>
                  <a:lnTo>
                    <a:pt x="312" y="428"/>
                  </a:lnTo>
                  <a:lnTo>
                    <a:pt x="292" y="434"/>
                  </a:lnTo>
                  <a:lnTo>
                    <a:pt x="270" y="440"/>
                  </a:lnTo>
                  <a:lnTo>
                    <a:pt x="248" y="444"/>
                  </a:lnTo>
                  <a:lnTo>
                    <a:pt x="226" y="446"/>
                  </a:lnTo>
                  <a:lnTo>
                    <a:pt x="204" y="444"/>
                  </a:lnTo>
                  <a:lnTo>
                    <a:pt x="204" y="444"/>
                  </a:lnTo>
                  <a:lnTo>
                    <a:pt x="180" y="442"/>
                  </a:lnTo>
                  <a:lnTo>
                    <a:pt x="158" y="436"/>
                  </a:lnTo>
                  <a:lnTo>
                    <a:pt x="138" y="428"/>
                  </a:lnTo>
                  <a:lnTo>
                    <a:pt x="118" y="420"/>
                  </a:lnTo>
                  <a:lnTo>
                    <a:pt x="100" y="408"/>
                  </a:lnTo>
                  <a:lnTo>
                    <a:pt x="82" y="396"/>
                  </a:lnTo>
                  <a:lnTo>
                    <a:pt x="66" y="382"/>
                  </a:lnTo>
                  <a:lnTo>
                    <a:pt x="52" y="366"/>
                  </a:lnTo>
                  <a:lnTo>
                    <a:pt x="40" y="348"/>
                  </a:lnTo>
                  <a:lnTo>
                    <a:pt x="28" y="330"/>
                  </a:lnTo>
                  <a:lnTo>
                    <a:pt x="18" y="310"/>
                  </a:lnTo>
                  <a:lnTo>
                    <a:pt x="10" y="290"/>
                  </a:lnTo>
                  <a:lnTo>
                    <a:pt x="6" y="270"/>
                  </a:lnTo>
                  <a:lnTo>
                    <a:pt x="2" y="248"/>
                  </a:lnTo>
                  <a:lnTo>
                    <a:pt x="0" y="226"/>
                  </a:lnTo>
                  <a:lnTo>
                    <a:pt x="2" y="202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6" y="138"/>
                  </a:lnTo>
                  <a:lnTo>
                    <a:pt x="26" y="118"/>
                  </a:lnTo>
                  <a:lnTo>
                    <a:pt x="38" y="100"/>
                  </a:lnTo>
                  <a:lnTo>
                    <a:pt x="50" y="82"/>
                  </a:lnTo>
                  <a:lnTo>
                    <a:pt x="64" y="66"/>
                  </a:lnTo>
                  <a:lnTo>
                    <a:pt x="80" y="52"/>
                  </a:lnTo>
                  <a:lnTo>
                    <a:pt x="98" y="38"/>
                  </a:lnTo>
                  <a:lnTo>
                    <a:pt x="116" y="28"/>
                  </a:lnTo>
                  <a:lnTo>
                    <a:pt x="134" y="18"/>
                  </a:lnTo>
                  <a:lnTo>
                    <a:pt x="156" y="10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866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2" name="Freeform 271"/>
            <p:cNvSpPr>
              <a:spLocks/>
            </p:cNvSpPr>
            <p:nvPr/>
          </p:nvSpPr>
          <p:spPr bwMode="auto">
            <a:xfrm>
              <a:off x="16195675" y="-703262"/>
              <a:ext cx="387350" cy="647700"/>
            </a:xfrm>
            <a:custGeom>
              <a:avLst/>
              <a:gdLst>
                <a:gd name="T0" fmla="*/ 244 w 244"/>
                <a:gd name="T1" fmla="*/ 226 h 408"/>
                <a:gd name="T2" fmla="*/ 238 w 244"/>
                <a:gd name="T3" fmla="*/ 258 h 408"/>
                <a:gd name="T4" fmla="*/ 228 w 244"/>
                <a:gd name="T5" fmla="*/ 290 h 408"/>
                <a:gd name="T6" fmla="*/ 212 w 244"/>
                <a:gd name="T7" fmla="*/ 318 h 408"/>
                <a:gd name="T8" fmla="*/ 172 w 244"/>
                <a:gd name="T9" fmla="*/ 364 h 408"/>
                <a:gd name="T10" fmla="*/ 120 w 244"/>
                <a:gd name="T11" fmla="*/ 398 h 408"/>
                <a:gd name="T12" fmla="*/ 90 w 244"/>
                <a:gd name="T13" fmla="*/ 408 h 408"/>
                <a:gd name="T14" fmla="*/ 98 w 244"/>
                <a:gd name="T15" fmla="*/ 404 h 408"/>
                <a:gd name="T16" fmla="*/ 114 w 244"/>
                <a:gd name="T17" fmla="*/ 386 h 408"/>
                <a:gd name="T18" fmla="*/ 120 w 244"/>
                <a:gd name="T19" fmla="*/ 372 h 408"/>
                <a:gd name="T20" fmla="*/ 120 w 244"/>
                <a:gd name="T21" fmla="*/ 358 h 408"/>
                <a:gd name="T22" fmla="*/ 114 w 244"/>
                <a:gd name="T23" fmla="*/ 346 h 408"/>
                <a:gd name="T24" fmla="*/ 90 w 244"/>
                <a:gd name="T25" fmla="*/ 328 h 408"/>
                <a:gd name="T26" fmla="*/ 68 w 244"/>
                <a:gd name="T27" fmla="*/ 312 h 408"/>
                <a:gd name="T28" fmla="*/ 64 w 244"/>
                <a:gd name="T29" fmla="*/ 304 h 408"/>
                <a:gd name="T30" fmla="*/ 68 w 244"/>
                <a:gd name="T31" fmla="*/ 296 h 408"/>
                <a:gd name="T32" fmla="*/ 80 w 244"/>
                <a:gd name="T33" fmla="*/ 286 h 408"/>
                <a:gd name="T34" fmla="*/ 140 w 244"/>
                <a:gd name="T35" fmla="*/ 254 h 408"/>
                <a:gd name="T36" fmla="*/ 178 w 244"/>
                <a:gd name="T37" fmla="*/ 228 h 408"/>
                <a:gd name="T38" fmla="*/ 186 w 244"/>
                <a:gd name="T39" fmla="*/ 212 h 408"/>
                <a:gd name="T40" fmla="*/ 188 w 244"/>
                <a:gd name="T41" fmla="*/ 196 h 408"/>
                <a:gd name="T42" fmla="*/ 184 w 244"/>
                <a:gd name="T43" fmla="*/ 190 h 408"/>
                <a:gd name="T44" fmla="*/ 174 w 244"/>
                <a:gd name="T45" fmla="*/ 182 h 408"/>
                <a:gd name="T46" fmla="*/ 150 w 244"/>
                <a:gd name="T47" fmla="*/ 180 h 408"/>
                <a:gd name="T48" fmla="*/ 112 w 244"/>
                <a:gd name="T49" fmla="*/ 184 h 408"/>
                <a:gd name="T50" fmla="*/ 86 w 244"/>
                <a:gd name="T51" fmla="*/ 184 h 408"/>
                <a:gd name="T52" fmla="*/ 72 w 244"/>
                <a:gd name="T53" fmla="*/ 178 h 408"/>
                <a:gd name="T54" fmla="*/ 66 w 244"/>
                <a:gd name="T55" fmla="*/ 170 h 408"/>
                <a:gd name="T56" fmla="*/ 62 w 244"/>
                <a:gd name="T57" fmla="*/ 154 h 408"/>
                <a:gd name="T58" fmla="*/ 64 w 244"/>
                <a:gd name="T59" fmla="*/ 136 h 408"/>
                <a:gd name="T60" fmla="*/ 82 w 244"/>
                <a:gd name="T61" fmla="*/ 98 h 408"/>
                <a:gd name="T62" fmla="*/ 98 w 244"/>
                <a:gd name="T63" fmla="*/ 64 h 408"/>
                <a:gd name="T64" fmla="*/ 98 w 244"/>
                <a:gd name="T65" fmla="*/ 52 h 408"/>
                <a:gd name="T66" fmla="*/ 90 w 244"/>
                <a:gd name="T67" fmla="*/ 44 h 408"/>
                <a:gd name="T68" fmla="*/ 0 w 244"/>
                <a:gd name="T69" fmla="*/ 2 h 408"/>
                <a:gd name="T70" fmla="*/ 24 w 244"/>
                <a:gd name="T71" fmla="*/ 0 h 408"/>
                <a:gd name="T72" fmla="*/ 72 w 244"/>
                <a:gd name="T73" fmla="*/ 2 h 408"/>
                <a:gd name="T74" fmla="*/ 118 w 244"/>
                <a:gd name="T75" fmla="*/ 16 h 408"/>
                <a:gd name="T76" fmla="*/ 158 w 244"/>
                <a:gd name="T77" fmla="*/ 40 h 408"/>
                <a:gd name="T78" fmla="*/ 192 w 244"/>
                <a:gd name="T79" fmla="*/ 70 h 408"/>
                <a:gd name="T80" fmla="*/ 220 w 244"/>
                <a:gd name="T81" fmla="*/ 108 h 408"/>
                <a:gd name="T82" fmla="*/ 236 w 244"/>
                <a:gd name="T83" fmla="*/ 152 h 408"/>
                <a:gd name="T84" fmla="*/ 244 w 244"/>
                <a:gd name="T85" fmla="*/ 200 h 408"/>
                <a:gd name="T86" fmla="*/ 244 w 244"/>
                <a:gd name="T87" fmla="*/ 2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4" h="408">
                  <a:moveTo>
                    <a:pt x="244" y="226"/>
                  </a:moveTo>
                  <a:lnTo>
                    <a:pt x="244" y="226"/>
                  </a:lnTo>
                  <a:lnTo>
                    <a:pt x="242" y="242"/>
                  </a:lnTo>
                  <a:lnTo>
                    <a:pt x="238" y="258"/>
                  </a:lnTo>
                  <a:lnTo>
                    <a:pt x="234" y="274"/>
                  </a:lnTo>
                  <a:lnTo>
                    <a:pt x="228" y="290"/>
                  </a:lnTo>
                  <a:lnTo>
                    <a:pt x="220" y="304"/>
                  </a:lnTo>
                  <a:lnTo>
                    <a:pt x="212" y="318"/>
                  </a:lnTo>
                  <a:lnTo>
                    <a:pt x="194" y="342"/>
                  </a:lnTo>
                  <a:lnTo>
                    <a:pt x="172" y="364"/>
                  </a:lnTo>
                  <a:lnTo>
                    <a:pt x="148" y="384"/>
                  </a:lnTo>
                  <a:lnTo>
                    <a:pt x="120" y="398"/>
                  </a:lnTo>
                  <a:lnTo>
                    <a:pt x="106" y="404"/>
                  </a:lnTo>
                  <a:lnTo>
                    <a:pt x="90" y="408"/>
                  </a:lnTo>
                  <a:lnTo>
                    <a:pt x="90" y="408"/>
                  </a:lnTo>
                  <a:lnTo>
                    <a:pt x="98" y="404"/>
                  </a:lnTo>
                  <a:lnTo>
                    <a:pt x="106" y="398"/>
                  </a:lnTo>
                  <a:lnTo>
                    <a:pt x="114" y="386"/>
                  </a:lnTo>
                  <a:lnTo>
                    <a:pt x="120" y="372"/>
                  </a:lnTo>
                  <a:lnTo>
                    <a:pt x="120" y="372"/>
                  </a:lnTo>
                  <a:lnTo>
                    <a:pt x="122" y="366"/>
                  </a:lnTo>
                  <a:lnTo>
                    <a:pt x="120" y="358"/>
                  </a:lnTo>
                  <a:lnTo>
                    <a:pt x="118" y="352"/>
                  </a:lnTo>
                  <a:lnTo>
                    <a:pt x="114" y="346"/>
                  </a:lnTo>
                  <a:lnTo>
                    <a:pt x="102" y="336"/>
                  </a:lnTo>
                  <a:lnTo>
                    <a:pt x="90" y="328"/>
                  </a:lnTo>
                  <a:lnTo>
                    <a:pt x="78" y="320"/>
                  </a:lnTo>
                  <a:lnTo>
                    <a:pt x="68" y="312"/>
                  </a:lnTo>
                  <a:lnTo>
                    <a:pt x="66" y="308"/>
                  </a:lnTo>
                  <a:lnTo>
                    <a:pt x="64" y="304"/>
                  </a:lnTo>
                  <a:lnTo>
                    <a:pt x="64" y="300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80" y="286"/>
                  </a:lnTo>
                  <a:lnTo>
                    <a:pt x="98" y="276"/>
                  </a:lnTo>
                  <a:lnTo>
                    <a:pt x="140" y="254"/>
                  </a:lnTo>
                  <a:lnTo>
                    <a:pt x="160" y="242"/>
                  </a:lnTo>
                  <a:lnTo>
                    <a:pt x="178" y="228"/>
                  </a:lnTo>
                  <a:lnTo>
                    <a:pt x="182" y="220"/>
                  </a:lnTo>
                  <a:lnTo>
                    <a:pt x="186" y="212"/>
                  </a:lnTo>
                  <a:lnTo>
                    <a:pt x="188" y="206"/>
                  </a:lnTo>
                  <a:lnTo>
                    <a:pt x="188" y="196"/>
                  </a:lnTo>
                  <a:lnTo>
                    <a:pt x="188" y="196"/>
                  </a:lnTo>
                  <a:lnTo>
                    <a:pt x="184" y="190"/>
                  </a:lnTo>
                  <a:lnTo>
                    <a:pt x="180" y="184"/>
                  </a:lnTo>
                  <a:lnTo>
                    <a:pt x="174" y="182"/>
                  </a:lnTo>
                  <a:lnTo>
                    <a:pt x="166" y="180"/>
                  </a:lnTo>
                  <a:lnTo>
                    <a:pt x="150" y="180"/>
                  </a:lnTo>
                  <a:lnTo>
                    <a:pt x="132" y="182"/>
                  </a:lnTo>
                  <a:lnTo>
                    <a:pt x="112" y="184"/>
                  </a:lnTo>
                  <a:lnTo>
                    <a:pt x="94" y="186"/>
                  </a:lnTo>
                  <a:lnTo>
                    <a:pt x="86" y="184"/>
                  </a:lnTo>
                  <a:lnTo>
                    <a:pt x="78" y="182"/>
                  </a:lnTo>
                  <a:lnTo>
                    <a:pt x="72" y="178"/>
                  </a:lnTo>
                  <a:lnTo>
                    <a:pt x="66" y="170"/>
                  </a:lnTo>
                  <a:lnTo>
                    <a:pt x="66" y="170"/>
                  </a:lnTo>
                  <a:lnTo>
                    <a:pt x="62" y="164"/>
                  </a:lnTo>
                  <a:lnTo>
                    <a:pt x="62" y="154"/>
                  </a:lnTo>
                  <a:lnTo>
                    <a:pt x="62" y="146"/>
                  </a:lnTo>
                  <a:lnTo>
                    <a:pt x="64" y="136"/>
                  </a:lnTo>
                  <a:lnTo>
                    <a:pt x="72" y="116"/>
                  </a:lnTo>
                  <a:lnTo>
                    <a:pt x="82" y="98"/>
                  </a:lnTo>
                  <a:lnTo>
                    <a:pt x="92" y="80"/>
                  </a:lnTo>
                  <a:lnTo>
                    <a:pt x="98" y="64"/>
                  </a:lnTo>
                  <a:lnTo>
                    <a:pt x="100" y="58"/>
                  </a:lnTo>
                  <a:lnTo>
                    <a:pt x="98" y="52"/>
                  </a:lnTo>
                  <a:lnTo>
                    <a:pt x="96" y="46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0"/>
                  </a:lnTo>
                  <a:lnTo>
                    <a:pt x="48" y="0"/>
                  </a:lnTo>
                  <a:lnTo>
                    <a:pt x="72" y="2"/>
                  </a:lnTo>
                  <a:lnTo>
                    <a:pt x="96" y="8"/>
                  </a:lnTo>
                  <a:lnTo>
                    <a:pt x="118" y="16"/>
                  </a:lnTo>
                  <a:lnTo>
                    <a:pt x="138" y="26"/>
                  </a:lnTo>
                  <a:lnTo>
                    <a:pt x="158" y="40"/>
                  </a:lnTo>
                  <a:lnTo>
                    <a:pt x="176" y="54"/>
                  </a:lnTo>
                  <a:lnTo>
                    <a:pt x="192" y="70"/>
                  </a:lnTo>
                  <a:lnTo>
                    <a:pt x="206" y="88"/>
                  </a:lnTo>
                  <a:lnTo>
                    <a:pt x="220" y="108"/>
                  </a:lnTo>
                  <a:lnTo>
                    <a:pt x="230" y="130"/>
                  </a:lnTo>
                  <a:lnTo>
                    <a:pt x="236" y="152"/>
                  </a:lnTo>
                  <a:lnTo>
                    <a:pt x="242" y="176"/>
                  </a:lnTo>
                  <a:lnTo>
                    <a:pt x="244" y="200"/>
                  </a:lnTo>
                  <a:lnTo>
                    <a:pt x="244" y="226"/>
                  </a:lnTo>
                  <a:lnTo>
                    <a:pt x="244" y="226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3" name="Freeform 272"/>
            <p:cNvSpPr>
              <a:spLocks noEditPoints="1"/>
            </p:cNvSpPr>
            <p:nvPr/>
          </p:nvSpPr>
          <p:spPr bwMode="auto">
            <a:xfrm>
              <a:off x="19710400" y="-4329113"/>
              <a:ext cx="1438275" cy="1250950"/>
            </a:xfrm>
            <a:custGeom>
              <a:avLst/>
              <a:gdLst>
                <a:gd name="T0" fmla="*/ 772 w 906"/>
                <a:gd name="T1" fmla="*/ 586 h 788"/>
                <a:gd name="T2" fmla="*/ 818 w 906"/>
                <a:gd name="T3" fmla="*/ 598 h 788"/>
                <a:gd name="T4" fmla="*/ 656 w 906"/>
                <a:gd name="T5" fmla="*/ 734 h 788"/>
                <a:gd name="T6" fmla="*/ 536 w 906"/>
                <a:gd name="T7" fmla="*/ 690 h 788"/>
                <a:gd name="T8" fmla="*/ 480 w 906"/>
                <a:gd name="T9" fmla="*/ 632 h 788"/>
                <a:gd name="T10" fmla="*/ 472 w 906"/>
                <a:gd name="T11" fmla="*/ 486 h 788"/>
                <a:gd name="T12" fmla="*/ 510 w 906"/>
                <a:gd name="T13" fmla="*/ 410 h 788"/>
                <a:gd name="T14" fmla="*/ 748 w 906"/>
                <a:gd name="T15" fmla="*/ 644 h 788"/>
                <a:gd name="T16" fmla="*/ 698 w 906"/>
                <a:gd name="T17" fmla="*/ 724 h 788"/>
                <a:gd name="T18" fmla="*/ 786 w 906"/>
                <a:gd name="T19" fmla="*/ 506 h 788"/>
                <a:gd name="T20" fmla="*/ 662 w 906"/>
                <a:gd name="T21" fmla="*/ 420 h 788"/>
                <a:gd name="T22" fmla="*/ 26 w 906"/>
                <a:gd name="T23" fmla="*/ 232 h 788"/>
                <a:gd name="T24" fmla="*/ 26 w 906"/>
                <a:gd name="T25" fmla="*/ 234 h 788"/>
                <a:gd name="T26" fmla="*/ 184 w 906"/>
                <a:gd name="T27" fmla="*/ 418 h 788"/>
                <a:gd name="T28" fmla="*/ 96 w 906"/>
                <a:gd name="T29" fmla="*/ 372 h 788"/>
                <a:gd name="T30" fmla="*/ 26 w 906"/>
                <a:gd name="T31" fmla="*/ 260 h 788"/>
                <a:gd name="T32" fmla="*/ 50 w 906"/>
                <a:gd name="T33" fmla="*/ 204 h 788"/>
                <a:gd name="T34" fmla="*/ 116 w 906"/>
                <a:gd name="T35" fmla="*/ 160 h 788"/>
                <a:gd name="T36" fmla="*/ 384 w 906"/>
                <a:gd name="T37" fmla="*/ 320 h 788"/>
                <a:gd name="T38" fmla="*/ 330 w 906"/>
                <a:gd name="T39" fmla="*/ 374 h 788"/>
                <a:gd name="T40" fmla="*/ 358 w 906"/>
                <a:gd name="T41" fmla="*/ 214 h 788"/>
                <a:gd name="T42" fmla="*/ 284 w 906"/>
                <a:gd name="T43" fmla="*/ 142 h 788"/>
                <a:gd name="T44" fmla="*/ 66 w 906"/>
                <a:gd name="T45" fmla="*/ 136 h 788"/>
                <a:gd name="T46" fmla="*/ 178 w 906"/>
                <a:gd name="T47" fmla="*/ 142 h 788"/>
                <a:gd name="T48" fmla="*/ 116 w 906"/>
                <a:gd name="T49" fmla="*/ 124 h 788"/>
                <a:gd name="T50" fmla="*/ 88 w 906"/>
                <a:gd name="T51" fmla="*/ 0 h 788"/>
                <a:gd name="T52" fmla="*/ 54 w 906"/>
                <a:gd name="T53" fmla="*/ 38 h 788"/>
                <a:gd name="T54" fmla="*/ 62 w 906"/>
                <a:gd name="T55" fmla="*/ 66 h 788"/>
                <a:gd name="T56" fmla="*/ 22 w 906"/>
                <a:gd name="T57" fmla="*/ 172 h 788"/>
                <a:gd name="T58" fmla="*/ 4 w 906"/>
                <a:gd name="T59" fmla="*/ 272 h 788"/>
                <a:gd name="T60" fmla="*/ 52 w 906"/>
                <a:gd name="T61" fmla="*/ 358 h 788"/>
                <a:gd name="T62" fmla="*/ 118 w 906"/>
                <a:gd name="T63" fmla="*/ 412 h 788"/>
                <a:gd name="T64" fmla="*/ 214 w 906"/>
                <a:gd name="T65" fmla="*/ 442 h 788"/>
                <a:gd name="T66" fmla="*/ 304 w 906"/>
                <a:gd name="T67" fmla="*/ 418 h 788"/>
                <a:gd name="T68" fmla="*/ 392 w 906"/>
                <a:gd name="T69" fmla="*/ 362 h 788"/>
                <a:gd name="T70" fmla="*/ 440 w 906"/>
                <a:gd name="T71" fmla="*/ 372 h 788"/>
                <a:gd name="T72" fmla="*/ 466 w 906"/>
                <a:gd name="T73" fmla="*/ 412 h 788"/>
                <a:gd name="T74" fmla="*/ 442 w 906"/>
                <a:gd name="T75" fmla="*/ 518 h 788"/>
                <a:gd name="T76" fmla="*/ 448 w 906"/>
                <a:gd name="T77" fmla="*/ 610 h 788"/>
                <a:gd name="T78" fmla="*/ 508 w 906"/>
                <a:gd name="T79" fmla="*/ 692 h 788"/>
                <a:gd name="T80" fmla="*/ 604 w 906"/>
                <a:gd name="T81" fmla="*/ 746 h 788"/>
                <a:gd name="T82" fmla="*/ 686 w 906"/>
                <a:gd name="T83" fmla="*/ 754 h 788"/>
                <a:gd name="T84" fmla="*/ 688 w 906"/>
                <a:gd name="T85" fmla="*/ 778 h 788"/>
                <a:gd name="T86" fmla="*/ 722 w 906"/>
                <a:gd name="T87" fmla="*/ 782 h 788"/>
                <a:gd name="T88" fmla="*/ 774 w 906"/>
                <a:gd name="T89" fmla="*/ 696 h 788"/>
                <a:gd name="T90" fmla="*/ 852 w 906"/>
                <a:gd name="T91" fmla="*/ 636 h 788"/>
                <a:gd name="T92" fmla="*/ 876 w 906"/>
                <a:gd name="T93" fmla="*/ 636 h 788"/>
                <a:gd name="T94" fmla="*/ 906 w 906"/>
                <a:gd name="T95" fmla="*/ 596 h 788"/>
                <a:gd name="T96" fmla="*/ 828 w 906"/>
                <a:gd name="T97" fmla="*/ 510 h 788"/>
                <a:gd name="T98" fmla="*/ 706 w 906"/>
                <a:gd name="T99" fmla="*/ 420 h 788"/>
                <a:gd name="T100" fmla="*/ 484 w 906"/>
                <a:gd name="T101" fmla="*/ 310 h 788"/>
                <a:gd name="T102" fmla="*/ 338 w 906"/>
                <a:gd name="T103" fmla="*/ 160 h 788"/>
                <a:gd name="T104" fmla="*/ 242 w 906"/>
                <a:gd name="T105" fmla="*/ 84 h 788"/>
                <a:gd name="T106" fmla="*/ 88 w 906"/>
                <a:gd name="T107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6" h="788">
                  <a:moveTo>
                    <a:pt x="786" y="652"/>
                  </a:moveTo>
                  <a:lnTo>
                    <a:pt x="786" y="652"/>
                  </a:lnTo>
                  <a:lnTo>
                    <a:pt x="786" y="630"/>
                  </a:lnTo>
                  <a:lnTo>
                    <a:pt x="782" y="608"/>
                  </a:lnTo>
                  <a:lnTo>
                    <a:pt x="778" y="596"/>
                  </a:lnTo>
                  <a:lnTo>
                    <a:pt x="772" y="586"/>
                  </a:lnTo>
                  <a:lnTo>
                    <a:pt x="766" y="576"/>
                  </a:lnTo>
                  <a:lnTo>
                    <a:pt x="758" y="564"/>
                  </a:lnTo>
                  <a:lnTo>
                    <a:pt x="758" y="564"/>
                  </a:lnTo>
                  <a:lnTo>
                    <a:pt x="744" y="550"/>
                  </a:lnTo>
                  <a:lnTo>
                    <a:pt x="744" y="550"/>
                  </a:lnTo>
                  <a:lnTo>
                    <a:pt x="818" y="598"/>
                  </a:lnTo>
                  <a:lnTo>
                    <a:pt x="818" y="598"/>
                  </a:lnTo>
                  <a:lnTo>
                    <a:pt x="812" y="612"/>
                  </a:lnTo>
                  <a:lnTo>
                    <a:pt x="804" y="626"/>
                  </a:lnTo>
                  <a:lnTo>
                    <a:pt x="786" y="652"/>
                  </a:lnTo>
                  <a:close/>
                  <a:moveTo>
                    <a:pt x="656" y="734"/>
                  </a:moveTo>
                  <a:lnTo>
                    <a:pt x="656" y="734"/>
                  </a:lnTo>
                  <a:lnTo>
                    <a:pt x="642" y="732"/>
                  </a:lnTo>
                  <a:lnTo>
                    <a:pt x="626" y="730"/>
                  </a:lnTo>
                  <a:lnTo>
                    <a:pt x="610" y="726"/>
                  </a:lnTo>
                  <a:lnTo>
                    <a:pt x="596" y="720"/>
                  </a:lnTo>
                  <a:lnTo>
                    <a:pt x="564" y="708"/>
                  </a:lnTo>
                  <a:lnTo>
                    <a:pt x="536" y="690"/>
                  </a:lnTo>
                  <a:lnTo>
                    <a:pt x="536" y="690"/>
                  </a:lnTo>
                  <a:lnTo>
                    <a:pt x="518" y="676"/>
                  </a:lnTo>
                  <a:lnTo>
                    <a:pt x="502" y="662"/>
                  </a:lnTo>
                  <a:lnTo>
                    <a:pt x="490" y="646"/>
                  </a:lnTo>
                  <a:lnTo>
                    <a:pt x="480" y="632"/>
                  </a:lnTo>
                  <a:lnTo>
                    <a:pt x="480" y="632"/>
                  </a:lnTo>
                  <a:lnTo>
                    <a:pt x="474" y="620"/>
                  </a:lnTo>
                  <a:lnTo>
                    <a:pt x="470" y="608"/>
                  </a:lnTo>
                  <a:lnTo>
                    <a:pt x="466" y="580"/>
                  </a:lnTo>
                  <a:lnTo>
                    <a:pt x="464" y="550"/>
                  </a:lnTo>
                  <a:lnTo>
                    <a:pt x="466" y="518"/>
                  </a:lnTo>
                  <a:lnTo>
                    <a:pt x="472" y="486"/>
                  </a:lnTo>
                  <a:lnTo>
                    <a:pt x="482" y="458"/>
                  </a:lnTo>
                  <a:lnTo>
                    <a:pt x="488" y="444"/>
                  </a:lnTo>
                  <a:lnTo>
                    <a:pt x="494" y="432"/>
                  </a:lnTo>
                  <a:lnTo>
                    <a:pt x="502" y="420"/>
                  </a:lnTo>
                  <a:lnTo>
                    <a:pt x="510" y="410"/>
                  </a:lnTo>
                  <a:lnTo>
                    <a:pt x="510" y="410"/>
                  </a:lnTo>
                  <a:lnTo>
                    <a:pt x="726" y="586"/>
                  </a:lnTo>
                  <a:lnTo>
                    <a:pt x="726" y="586"/>
                  </a:lnTo>
                  <a:lnTo>
                    <a:pt x="738" y="600"/>
                  </a:lnTo>
                  <a:lnTo>
                    <a:pt x="746" y="614"/>
                  </a:lnTo>
                  <a:lnTo>
                    <a:pt x="748" y="628"/>
                  </a:lnTo>
                  <a:lnTo>
                    <a:pt x="748" y="644"/>
                  </a:lnTo>
                  <a:lnTo>
                    <a:pt x="742" y="660"/>
                  </a:lnTo>
                  <a:lnTo>
                    <a:pt x="732" y="680"/>
                  </a:lnTo>
                  <a:lnTo>
                    <a:pt x="718" y="700"/>
                  </a:lnTo>
                  <a:lnTo>
                    <a:pt x="704" y="722"/>
                  </a:lnTo>
                  <a:lnTo>
                    <a:pt x="704" y="722"/>
                  </a:lnTo>
                  <a:lnTo>
                    <a:pt x="698" y="724"/>
                  </a:lnTo>
                  <a:lnTo>
                    <a:pt x="698" y="724"/>
                  </a:lnTo>
                  <a:lnTo>
                    <a:pt x="688" y="728"/>
                  </a:lnTo>
                  <a:lnTo>
                    <a:pt x="678" y="732"/>
                  </a:lnTo>
                  <a:lnTo>
                    <a:pt x="656" y="734"/>
                  </a:lnTo>
                  <a:close/>
                  <a:moveTo>
                    <a:pt x="786" y="506"/>
                  </a:moveTo>
                  <a:lnTo>
                    <a:pt x="786" y="506"/>
                  </a:lnTo>
                  <a:lnTo>
                    <a:pt x="786" y="506"/>
                  </a:lnTo>
                  <a:lnTo>
                    <a:pt x="706" y="456"/>
                  </a:lnTo>
                  <a:lnTo>
                    <a:pt x="618" y="400"/>
                  </a:lnTo>
                  <a:lnTo>
                    <a:pt x="618" y="400"/>
                  </a:lnTo>
                  <a:lnTo>
                    <a:pt x="640" y="410"/>
                  </a:lnTo>
                  <a:lnTo>
                    <a:pt x="662" y="420"/>
                  </a:lnTo>
                  <a:lnTo>
                    <a:pt x="684" y="432"/>
                  </a:lnTo>
                  <a:lnTo>
                    <a:pt x="706" y="446"/>
                  </a:lnTo>
                  <a:lnTo>
                    <a:pt x="706" y="446"/>
                  </a:lnTo>
                  <a:lnTo>
                    <a:pt x="750" y="476"/>
                  </a:lnTo>
                  <a:lnTo>
                    <a:pt x="786" y="506"/>
                  </a:lnTo>
                  <a:close/>
                  <a:moveTo>
                    <a:pt x="26" y="232"/>
                  </a:moveTo>
                  <a:lnTo>
                    <a:pt x="26" y="232"/>
                  </a:lnTo>
                  <a:lnTo>
                    <a:pt x="28" y="228"/>
                  </a:lnTo>
                  <a:lnTo>
                    <a:pt x="28" y="228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6" y="234"/>
                  </a:lnTo>
                  <a:lnTo>
                    <a:pt x="26" y="234"/>
                  </a:lnTo>
                  <a:lnTo>
                    <a:pt x="26" y="232"/>
                  </a:lnTo>
                  <a:close/>
                  <a:moveTo>
                    <a:pt x="202" y="420"/>
                  </a:moveTo>
                  <a:lnTo>
                    <a:pt x="202" y="420"/>
                  </a:lnTo>
                  <a:lnTo>
                    <a:pt x="184" y="418"/>
                  </a:lnTo>
                  <a:lnTo>
                    <a:pt x="184" y="418"/>
                  </a:lnTo>
                  <a:lnTo>
                    <a:pt x="166" y="414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4" y="386"/>
                  </a:lnTo>
                  <a:lnTo>
                    <a:pt x="114" y="386"/>
                  </a:lnTo>
                  <a:lnTo>
                    <a:pt x="96" y="372"/>
                  </a:lnTo>
                  <a:lnTo>
                    <a:pt x="78" y="356"/>
                  </a:lnTo>
                  <a:lnTo>
                    <a:pt x="62" y="338"/>
                  </a:lnTo>
                  <a:lnTo>
                    <a:pt x="48" y="318"/>
                  </a:lnTo>
                  <a:lnTo>
                    <a:pt x="38" y="300"/>
                  </a:lnTo>
                  <a:lnTo>
                    <a:pt x="30" y="280"/>
                  </a:lnTo>
                  <a:lnTo>
                    <a:pt x="26" y="260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6" y="236"/>
                  </a:lnTo>
                  <a:lnTo>
                    <a:pt x="26" y="236"/>
                  </a:lnTo>
                  <a:lnTo>
                    <a:pt x="26" y="236"/>
                  </a:lnTo>
                  <a:lnTo>
                    <a:pt x="50" y="204"/>
                  </a:lnTo>
                  <a:lnTo>
                    <a:pt x="62" y="190"/>
                  </a:lnTo>
                  <a:lnTo>
                    <a:pt x="72" y="180"/>
                  </a:lnTo>
                  <a:lnTo>
                    <a:pt x="84" y="172"/>
                  </a:lnTo>
                  <a:lnTo>
                    <a:pt x="94" y="164"/>
                  </a:lnTo>
                  <a:lnTo>
                    <a:pt x="104" y="160"/>
                  </a:lnTo>
                  <a:lnTo>
                    <a:pt x="116" y="160"/>
                  </a:lnTo>
                  <a:lnTo>
                    <a:pt x="116" y="160"/>
                  </a:lnTo>
                  <a:lnTo>
                    <a:pt x="124" y="160"/>
                  </a:lnTo>
                  <a:lnTo>
                    <a:pt x="132" y="162"/>
                  </a:lnTo>
                  <a:lnTo>
                    <a:pt x="148" y="170"/>
                  </a:lnTo>
                  <a:lnTo>
                    <a:pt x="148" y="170"/>
                  </a:lnTo>
                  <a:lnTo>
                    <a:pt x="384" y="320"/>
                  </a:lnTo>
                  <a:lnTo>
                    <a:pt x="384" y="320"/>
                  </a:lnTo>
                  <a:lnTo>
                    <a:pt x="384" y="320"/>
                  </a:lnTo>
                  <a:lnTo>
                    <a:pt x="378" y="330"/>
                  </a:lnTo>
                  <a:lnTo>
                    <a:pt x="370" y="340"/>
                  </a:lnTo>
                  <a:lnTo>
                    <a:pt x="352" y="358"/>
                  </a:lnTo>
                  <a:lnTo>
                    <a:pt x="330" y="374"/>
                  </a:lnTo>
                  <a:lnTo>
                    <a:pt x="306" y="390"/>
                  </a:lnTo>
                  <a:lnTo>
                    <a:pt x="280" y="402"/>
                  </a:lnTo>
                  <a:lnTo>
                    <a:pt x="252" y="412"/>
                  </a:lnTo>
                  <a:lnTo>
                    <a:pt x="226" y="418"/>
                  </a:lnTo>
                  <a:lnTo>
                    <a:pt x="202" y="420"/>
                  </a:lnTo>
                  <a:close/>
                  <a:moveTo>
                    <a:pt x="358" y="214"/>
                  </a:moveTo>
                  <a:lnTo>
                    <a:pt x="358" y="214"/>
                  </a:lnTo>
                  <a:lnTo>
                    <a:pt x="278" y="148"/>
                  </a:lnTo>
                  <a:lnTo>
                    <a:pt x="204" y="88"/>
                  </a:lnTo>
                  <a:lnTo>
                    <a:pt x="204" y="88"/>
                  </a:lnTo>
                  <a:lnTo>
                    <a:pt x="244" y="112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306" y="160"/>
                  </a:lnTo>
                  <a:lnTo>
                    <a:pt x="324" y="176"/>
                  </a:lnTo>
                  <a:lnTo>
                    <a:pt x="342" y="196"/>
                  </a:lnTo>
                  <a:lnTo>
                    <a:pt x="358" y="214"/>
                  </a:lnTo>
                  <a:close/>
                  <a:moveTo>
                    <a:pt x="66" y="136"/>
                  </a:moveTo>
                  <a:lnTo>
                    <a:pt x="66" y="136"/>
                  </a:lnTo>
                  <a:lnTo>
                    <a:pt x="86" y="108"/>
                  </a:lnTo>
                  <a:lnTo>
                    <a:pt x="96" y="96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38" y="126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04" y="126"/>
                  </a:lnTo>
                  <a:lnTo>
                    <a:pt x="90" y="128"/>
                  </a:lnTo>
                  <a:lnTo>
                    <a:pt x="78" y="132"/>
                  </a:lnTo>
                  <a:lnTo>
                    <a:pt x="66" y="136"/>
                  </a:lnTo>
                  <a:close/>
                  <a:moveTo>
                    <a:pt x="88" y="0"/>
                  </a:moveTo>
                  <a:lnTo>
                    <a:pt x="88" y="0"/>
                  </a:lnTo>
                  <a:lnTo>
                    <a:pt x="82" y="0"/>
                  </a:lnTo>
                  <a:lnTo>
                    <a:pt x="78" y="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0" y="26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4" y="48"/>
                  </a:lnTo>
                  <a:lnTo>
                    <a:pt x="56" y="54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2" y="66"/>
                  </a:lnTo>
                  <a:lnTo>
                    <a:pt x="62" y="74"/>
                  </a:lnTo>
                  <a:lnTo>
                    <a:pt x="62" y="84"/>
                  </a:lnTo>
                  <a:lnTo>
                    <a:pt x="58" y="96"/>
                  </a:lnTo>
                  <a:lnTo>
                    <a:pt x="44" y="128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0" y="196"/>
                  </a:lnTo>
                  <a:lnTo>
                    <a:pt x="4" y="222"/>
                  </a:lnTo>
                  <a:lnTo>
                    <a:pt x="2" y="234"/>
                  </a:lnTo>
                  <a:lnTo>
                    <a:pt x="0" y="246"/>
                  </a:lnTo>
                  <a:lnTo>
                    <a:pt x="2" y="260"/>
                  </a:lnTo>
                  <a:lnTo>
                    <a:pt x="4" y="272"/>
                  </a:lnTo>
                  <a:lnTo>
                    <a:pt x="6" y="286"/>
                  </a:lnTo>
                  <a:lnTo>
                    <a:pt x="12" y="300"/>
                  </a:lnTo>
                  <a:lnTo>
                    <a:pt x="20" y="314"/>
                  </a:lnTo>
                  <a:lnTo>
                    <a:pt x="28" y="328"/>
                  </a:lnTo>
                  <a:lnTo>
                    <a:pt x="40" y="342"/>
                  </a:lnTo>
                  <a:lnTo>
                    <a:pt x="52" y="358"/>
                  </a:lnTo>
                  <a:lnTo>
                    <a:pt x="68" y="374"/>
                  </a:lnTo>
                  <a:lnTo>
                    <a:pt x="86" y="390"/>
                  </a:lnTo>
                  <a:lnTo>
                    <a:pt x="86" y="390"/>
                  </a:lnTo>
                  <a:lnTo>
                    <a:pt x="102" y="402"/>
                  </a:lnTo>
                  <a:lnTo>
                    <a:pt x="102" y="402"/>
                  </a:lnTo>
                  <a:lnTo>
                    <a:pt x="118" y="412"/>
                  </a:lnTo>
                  <a:lnTo>
                    <a:pt x="134" y="422"/>
                  </a:lnTo>
                  <a:lnTo>
                    <a:pt x="148" y="428"/>
                  </a:lnTo>
                  <a:lnTo>
                    <a:pt x="162" y="434"/>
                  </a:lnTo>
                  <a:lnTo>
                    <a:pt x="190" y="440"/>
                  </a:lnTo>
                  <a:lnTo>
                    <a:pt x="214" y="442"/>
                  </a:lnTo>
                  <a:lnTo>
                    <a:pt x="214" y="442"/>
                  </a:lnTo>
                  <a:lnTo>
                    <a:pt x="230" y="442"/>
                  </a:lnTo>
                  <a:lnTo>
                    <a:pt x="244" y="440"/>
                  </a:lnTo>
                  <a:lnTo>
                    <a:pt x="270" y="432"/>
                  </a:lnTo>
                  <a:lnTo>
                    <a:pt x="288" y="426"/>
                  </a:lnTo>
                  <a:lnTo>
                    <a:pt x="304" y="418"/>
                  </a:lnTo>
                  <a:lnTo>
                    <a:pt x="304" y="418"/>
                  </a:lnTo>
                  <a:lnTo>
                    <a:pt x="316" y="410"/>
                  </a:lnTo>
                  <a:lnTo>
                    <a:pt x="330" y="402"/>
                  </a:lnTo>
                  <a:lnTo>
                    <a:pt x="354" y="382"/>
                  </a:lnTo>
                  <a:lnTo>
                    <a:pt x="368" y="374"/>
                  </a:lnTo>
                  <a:lnTo>
                    <a:pt x="380" y="366"/>
                  </a:lnTo>
                  <a:lnTo>
                    <a:pt x="392" y="36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14" y="360"/>
                  </a:lnTo>
                  <a:lnTo>
                    <a:pt x="422" y="362"/>
                  </a:lnTo>
                  <a:lnTo>
                    <a:pt x="432" y="366"/>
                  </a:lnTo>
                  <a:lnTo>
                    <a:pt x="440" y="372"/>
                  </a:lnTo>
                  <a:lnTo>
                    <a:pt x="440" y="372"/>
                  </a:lnTo>
                  <a:lnTo>
                    <a:pt x="450" y="380"/>
                  </a:lnTo>
                  <a:lnTo>
                    <a:pt x="456" y="388"/>
                  </a:lnTo>
                  <a:lnTo>
                    <a:pt x="462" y="396"/>
                  </a:lnTo>
                  <a:lnTo>
                    <a:pt x="466" y="404"/>
                  </a:lnTo>
                  <a:lnTo>
                    <a:pt x="466" y="412"/>
                  </a:lnTo>
                  <a:lnTo>
                    <a:pt x="468" y="422"/>
                  </a:lnTo>
                  <a:lnTo>
                    <a:pt x="466" y="440"/>
                  </a:lnTo>
                  <a:lnTo>
                    <a:pt x="460" y="458"/>
                  </a:lnTo>
                  <a:lnTo>
                    <a:pt x="454" y="478"/>
                  </a:lnTo>
                  <a:lnTo>
                    <a:pt x="448" y="498"/>
                  </a:lnTo>
                  <a:lnTo>
                    <a:pt x="442" y="518"/>
                  </a:lnTo>
                  <a:lnTo>
                    <a:pt x="442" y="518"/>
                  </a:lnTo>
                  <a:lnTo>
                    <a:pt x="442" y="532"/>
                  </a:lnTo>
                  <a:lnTo>
                    <a:pt x="440" y="550"/>
                  </a:lnTo>
                  <a:lnTo>
                    <a:pt x="440" y="572"/>
                  </a:lnTo>
                  <a:lnTo>
                    <a:pt x="444" y="598"/>
                  </a:lnTo>
                  <a:lnTo>
                    <a:pt x="448" y="610"/>
                  </a:lnTo>
                  <a:lnTo>
                    <a:pt x="454" y="624"/>
                  </a:lnTo>
                  <a:lnTo>
                    <a:pt x="460" y="638"/>
                  </a:lnTo>
                  <a:lnTo>
                    <a:pt x="468" y="652"/>
                  </a:lnTo>
                  <a:lnTo>
                    <a:pt x="480" y="666"/>
                  </a:lnTo>
                  <a:lnTo>
                    <a:pt x="492" y="680"/>
                  </a:lnTo>
                  <a:lnTo>
                    <a:pt x="508" y="692"/>
                  </a:lnTo>
                  <a:lnTo>
                    <a:pt x="524" y="706"/>
                  </a:lnTo>
                  <a:lnTo>
                    <a:pt x="524" y="706"/>
                  </a:lnTo>
                  <a:lnTo>
                    <a:pt x="536" y="714"/>
                  </a:lnTo>
                  <a:lnTo>
                    <a:pt x="536" y="714"/>
                  </a:lnTo>
                  <a:lnTo>
                    <a:pt x="572" y="734"/>
                  </a:lnTo>
                  <a:lnTo>
                    <a:pt x="604" y="746"/>
                  </a:lnTo>
                  <a:lnTo>
                    <a:pt x="634" y="754"/>
                  </a:lnTo>
                  <a:lnTo>
                    <a:pt x="660" y="756"/>
                  </a:lnTo>
                  <a:lnTo>
                    <a:pt x="660" y="756"/>
                  </a:lnTo>
                  <a:lnTo>
                    <a:pt x="674" y="756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62"/>
                  </a:lnTo>
                  <a:lnTo>
                    <a:pt x="686" y="768"/>
                  </a:lnTo>
                  <a:lnTo>
                    <a:pt x="686" y="774"/>
                  </a:lnTo>
                  <a:lnTo>
                    <a:pt x="688" y="778"/>
                  </a:lnTo>
                  <a:lnTo>
                    <a:pt x="692" y="782"/>
                  </a:lnTo>
                  <a:lnTo>
                    <a:pt x="696" y="786"/>
                  </a:lnTo>
                  <a:lnTo>
                    <a:pt x="706" y="788"/>
                  </a:lnTo>
                  <a:lnTo>
                    <a:pt x="706" y="788"/>
                  </a:lnTo>
                  <a:lnTo>
                    <a:pt x="714" y="786"/>
                  </a:lnTo>
                  <a:lnTo>
                    <a:pt x="722" y="782"/>
                  </a:lnTo>
                  <a:lnTo>
                    <a:pt x="728" y="778"/>
                  </a:lnTo>
                  <a:lnTo>
                    <a:pt x="736" y="768"/>
                  </a:lnTo>
                  <a:lnTo>
                    <a:pt x="736" y="768"/>
                  </a:lnTo>
                  <a:lnTo>
                    <a:pt x="756" y="738"/>
                  </a:lnTo>
                  <a:lnTo>
                    <a:pt x="766" y="718"/>
                  </a:lnTo>
                  <a:lnTo>
                    <a:pt x="774" y="696"/>
                  </a:lnTo>
                  <a:lnTo>
                    <a:pt x="774" y="696"/>
                  </a:lnTo>
                  <a:lnTo>
                    <a:pt x="802" y="670"/>
                  </a:lnTo>
                  <a:lnTo>
                    <a:pt x="822" y="650"/>
                  </a:lnTo>
                  <a:lnTo>
                    <a:pt x="838" y="640"/>
                  </a:lnTo>
                  <a:lnTo>
                    <a:pt x="846" y="636"/>
                  </a:lnTo>
                  <a:lnTo>
                    <a:pt x="852" y="636"/>
                  </a:lnTo>
                  <a:lnTo>
                    <a:pt x="852" y="636"/>
                  </a:lnTo>
                  <a:lnTo>
                    <a:pt x="860" y="636"/>
                  </a:lnTo>
                  <a:lnTo>
                    <a:pt x="860" y="636"/>
                  </a:lnTo>
                  <a:lnTo>
                    <a:pt x="866" y="638"/>
                  </a:lnTo>
                  <a:lnTo>
                    <a:pt x="866" y="638"/>
                  </a:lnTo>
                  <a:lnTo>
                    <a:pt x="876" y="636"/>
                  </a:lnTo>
                  <a:lnTo>
                    <a:pt x="884" y="630"/>
                  </a:lnTo>
                  <a:lnTo>
                    <a:pt x="892" y="622"/>
                  </a:lnTo>
                  <a:lnTo>
                    <a:pt x="900" y="612"/>
                  </a:lnTo>
                  <a:lnTo>
                    <a:pt x="900" y="612"/>
                  </a:lnTo>
                  <a:lnTo>
                    <a:pt x="906" y="602"/>
                  </a:lnTo>
                  <a:lnTo>
                    <a:pt x="906" y="596"/>
                  </a:lnTo>
                  <a:lnTo>
                    <a:pt x="906" y="592"/>
                  </a:lnTo>
                  <a:lnTo>
                    <a:pt x="904" y="584"/>
                  </a:lnTo>
                  <a:lnTo>
                    <a:pt x="894" y="570"/>
                  </a:lnTo>
                  <a:lnTo>
                    <a:pt x="894" y="570"/>
                  </a:lnTo>
                  <a:lnTo>
                    <a:pt x="872" y="546"/>
                  </a:lnTo>
                  <a:lnTo>
                    <a:pt x="828" y="510"/>
                  </a:lnTo>
                  <a:lnTo>
                    <a:pt x="776" y="468"/>
                  </a:lnTo>
                  <a:lnTo>
                    <a:pt x="746" y="448"/>
                  </a:lnTo>
                  <a:lnTo>
                    <a:pt x="718" y="428"/>
                  </a:lnTo>
                  <a:lnTo>
                    <a:pt x="718" y="428"/>
                  </a:lnTo>
                  <a:lnTo>
                    <a:pt x="706" y="420"/>
                  </a:lnTo>
                  <a:lnTo>
                    <a:pt x="706" y="420"/>
                  </a:lnTo>
                  <a:lnTo>
                    <a:pt x="678" y="406"/>
                  </a:lnTo>
                  <a:lnTo>
                    <a:pt x="650" y="392"/>
                  </a:lnTo>
                  <a:lnTo>
                    <a:pt x="592" y="366"/>
                  </a:lnTo>
                  <a:lnTo>
                    <a:pt x="534" y="338"/>
                  </a:lnTo>
                  <a:lnTo>
                    <a:pt x="508" y="326"/>
                  </a:lnTo>
                  <a:lnTo>
                    <a:pt x="484" y="310"/>
                  </a:lnTo>
                  <a:lnTo>
                    <a:pt x="484" y="310"/>
                  </a:lnTo>
                  <a:lnTo>
                    <a:pt x="472" y="300"/>
                  </a:lnTo>
                  <a:lnTo>
                    <a:pt x="456" y="284"/>
                  </a:lnTo>
                  <a:lnTo>
                    <a:pt x="414" y="238"/>
                  </a:lnTo>
                  <a:lnTo>
                    <a:pt x="364" y="186"/>
                  </a:lnTo>
                  <a:lnTo>
                    <a:pt x="338" y="160"/>
                  </a:lnTo>
                  <a:lnTo>
                    <a:pt x="312" y="138"/>
                  </a:lnTo>
                  <a:lnTo>
                    <a:pt x="312" y="13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270" y="104"/>
                  </a:lnTo>
                  <a:lnTo>
                    <a:pt x="242" y="84"/>
                  </a:lnTo>
                  <a:lnTo>
                    <a:pt x="186" y="48"/>
                  </a:lnTo>
                  <a:lnTo>
                    <a:pt x="138" y="20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96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4" name="Freeform 273"/>
            <p:cNvSpPr>
              <a:spLocks/>
            </p:cNvSpPr>
            <p:nvPr/>
          </p:nvSpPr>
          <p:spPr bwMode="auto">
            <a:xfrm>
              <a:off x="20891500" y="-3455987"/>
              <a:ext cx="117475" cy="161925"/>
            </a:xfrm>
            <a:custGeom>
              <a:avLst/>
              <a:gdLst>
                <a:gd name="T0" fmla="*/ 42 w 74"/>
                <a:gd name="T1" fmla="*/ 102 h 102"/>
                <a:gd name="T2" fmla="*/ 42 w 74"/>
                <a:gd name="T3" fmla="*/ 102 h 102"/>
                <a:gd name="T4" fmla="*/ 42 w 74"/>
                <a:gd name="T5" fmla="*/ 80 h 102"/>
                <a:gd name="T6" fmla="*/ 38 w 74"/>
                <a:gd name="T7" fmla="*/ 58 h 102"/>
                <a:gd name="T8" fmla="*/ 34 w 74"/>
                <a:gd name="T9" fmla="*/ 46 h 102"/>
                <a:gd name="T10" fmla="*/ 28 w 74"/>
                <a:gd name="T11" fmla="*/ 36 h 102"/>
                <a:gd name="T12" fmla="*/ 22 w 74"/>
                <a:gd name="T13" fmla="*/ 26 h 102"/>
                <a:gd name="T14" fmla="*/ 14 w 74"/>
                <a:gd name="T15" fmla="*/ 14 h 102"/>
                <a:gd name="T16" fmla="*/ 14 w 74"/>
                <a:gd name="T17" fmla="*/ 14 h 102"/>
                <a:gd name="T18" fmla="*/ 0 w 74"/>
                <a:gd name="T19" fmla="*/ 0 h 102"/>
                <a:gd name="T20" fmla="*/ 0 w 74"/>
                <a:gd name="T21" fmla="*/ 0 h 102"/>
                <a:gd name="T22" fmla="*/ 74 w 74"/>
                <a:gd name="T23" fmla="*/ 48 h 102"/>
                <a:gd name="T24" fmla="*/ 74 w 74"/>
                <a:gd name="T25" fmla="*/ 48 h 102"/>
                <a:gd name="T26" fmla="*/ 68 w 74"/>
                <a:gd name="T27" fmla="*/ 62 h 102"/>
                <a:gd name="T28" fmla="*/ 60 w 74"/>
                <a:gd name="T29" fmla="*/ 76 h 102"/>
                <a:gd name="T30" fmla="*/ 42 w 74"/>
                <a:gd name="T3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2">
                  <a:moveTo>
                    <a:pt x="42" y="102"/>
                  </a:moveTo>
                  <a:lnTo>
                    <a:pt x="42" y="102"/>
                  </a:lnTo>
                  <a:lnTo>
                    <a:pt x="42" y="80"/>
                  </a:lnTo>
                  <a:lnTo>
                    <a:pt x="38" y="5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2" y="2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68" y="62"/>
                  </a:lnTo>
                  <a:lnTo>
                    <a:pt x="60" y="76"/>
                  </a:lnTo>
                  <a:lnTo>
                    <a:pt x="42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5" name="Freeform 274"/>
            <p:cNvSpPr>
              <a:spLocks/>
            </p:cNvSpPr>
            <p:nvPr/>
          </p:nvSpPr>
          <p:spPr bwMode="auto">
            <a:xfrm>
              <a:off x="20447000" y="-3678237"/>
              <a:ext cx="450850" cy="514350"/>
            </a:xfrm>
            <a:custGeom>
              <a:avLst/>
              <a:gdLst>
                <a:gd name="T0" fmla="*/ 192 w 284"/>
                <a:gd name="T1" fmla="*/ 324 h 324"/>
                <a:gd name="T2" fmla="*/ 192 w 284"/>
                <a:gd name="T3" fmla="*/ 324 h 324"/>
                <a:gd name="T4" fmla="*/ 178 w 284"/>
                <a:gd name="T5" fmla="*/ 322 h 324"/>
                <a:gd name="T6" fmla="*/ 162 w 284"/>
                <a:gd name="T7" fmla="*/ 320 h 324"/>
                <a:gd name="T8" fmla="*/ 146 w 284"/>
                <a:gd name="T9" fmla="*/ 316 h 324"/>
                <a:gd name="T10" fmla="*/ 132 w 284"/>
                <a:gd name="T11" fmla="*/ 310 h 324"/>
                <a:gd name="T12" fmla="*/ 100 w 284"/>
                <a:gd name="T13" fmla="*/ 298 h 324"/>
                <a:gd name="T14" fmla="*/ 72 w 284"/>
                <a:gd name="T15" fmla="*/ 280 h 324"/>
                <a:gd name="T16" fmla="*/ 72 w 284"/>
                <a:gd name="T17" fmla="*/ 280 h 324"/>
                <a:gd name="T18" fmla="*/ 54 w 284"/>
                <a:gd name="T19" fmla="*/ 266 h 324"/>
                <a:gd name="T20" fmla="*/ 38 w 284"/>
                <a:gd name="T21" fmla="*/ 252 h 324"/>
                <a:gd name="T22" fmla="*/ 26 w 284"/>
                <a:gd name="T23" fmla="*/ 236 h 324"/>
                <a:gd name="T24" fmla="*/ 16 w 284"/>
                <a:gd name="T25" fmla="*/ 222 h 324"/>
                <a:gd name="T26" fmla="*/ 16 w 284"/>
                <a:gd name="T27" fmla="*/ 222 h 324"/>
                <a:gd name="T28" fmla="*/ 10 w 284"/>
                <a:gd name="T29" fmla="*/ 210 h 324"/>
                <a:gd name="T30" fmla="*/ 6 w 284"/>
                <a:gd name="T31" fmla="*/ 198 h 324"/>
                <a:gd name="T32" fmla="*/ 2 w 284"/>
                <a:gd name="T33" fmla="*/ 170 h 324"/>
                <a:gd name="T34" fmla="*/ 0 w 284"/>
                <a:gd name="T35" fmla="*/ 140 h 324"/>
                <a:gd name="T36" fmla="*/ 2 w 284"/>
                <a:gd name="T37" fmla="*/ 108 h 324"/>
                <a:gd name="T38" fmla="*/ 8 w 284"/>
                <a:gd name="T39" fmla="*/ 76 h 324"/>
                <a:gd name="T40" fmla="*/ 18 w 284"/>
                <a:gd name="T41" fmla="*/ 48 h 324"/>
                <a:gd name="T42" fmla="*/ 24 w 284"/>
                <a:gd name="T43" fmla="*/ 34 h 324"/>
                <a:gd name="T44" fmla="*/ 30 w 284"/>
                <a:gd name="T45" fmla="*/ 22 h 324"/>
                <a:gd name="T46" fmla="*/ 38 w 284"/>
                <a:gd name="T47" fmla="*/ 10 h 324"/>
                <a:gd name="T48" fmla="*/ 46 w 284"/>
                <a:gd name="T49" fmla="*/ 0 h 324"/>
                <a:gd name="T50" fmla="*/ 46 w 284"/>
                <a:gd name="T51" fmla="*/ 0 h 324"/>
                <a:gd name="T52" fmla="*/ 262 w 284"/>
                <a:gd name="T53" fmla="*/ 176 h 324"/>
                <a:gd name="T54" fmla="*/ 262 w 284"/>
                <a:gd name="T55" fmla="*/ 176 h 324"/>
                <a:gd name="T56" fmla="*/ 274 w 284"/>
                <a:gd name="T57" fmla="*/ 190 h 324"/>
                <a:gd name="T58" fmla="*/ 282 w 284"/>
                <a:gd name="T59" fmla="*/ 204 h 324"/>
                <a:gd name="T60" fmla="*/ 284 w 284"/>
                <a:gd name="T61" fmla="*/ 218 h 324"/>
                <a:gd name="T62" fmla="*/ 284 w 284"/>
                <a:gd name="T63" fmla="*/ 234 h 324"/>
                <a:gd name="T64" fmla="*/ 278 w 284"/>
                <a:gd name="T65" fmla="*/ 250 h 324"/>
                <a:gd name="T66" fmla="*/ 268 w 284"/>
                <a:gd name="T67" fmla="*/ 270 h 324"/>
                <a:gd name="T68" fmla="*/ 254 w 284"/>
                <a:gd name="T69" fmla="*/ 290 h 324"/>
                <a:gd name="T70" fmla="*/ 240 w 284"/>
                <a:gd name="T71" fmla="*/ 312 h 324"/>
                <a:gd name="T72" fmla="*/ 240 w 284"/>
                <a:gd name="T73" fmla="*/ 312 h 324"/>
                <a:gd name="T74" fmla="*/ 234 w 284"/>
                <a:gd name="T75" fmla="*/ 314 h 324"/>
                <a:gd name="T76" fmla="*/ 234 w 284"/>
                <a:gd name="T77" fmla="*/ 314 h 324"/>
                <a:gd name="T78" fmla="*/ 224 w 284"/>
                <a:gd name="T79" fmla="*/ 318 h 324"/>
                <a:gd name="T80" fmla="*/ 214 w 284"/>
                <a:gd name="T81" fmla="*/ 322 h 324"/>
                <a:gd name="T82" fmla="*/ 192 w 28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" h="324">
                  <a:moveTo>
                    <a:pt x="192" y="324"/>
                  </a:moveTo>
                  <a:lnTo>
                    <a:pt x="192" y="324"/>
                  </a:lnTo>
                  <a:lnTo>
                    <a:pt x="178" y="322"/>
                  </a:lnTo>
                  <a:lnTo>
                    <a:pt x="162" y="320"/>
                  </a:lnTo>
                  <a:lnTo>
                    <a:pt x="146" y="316"/>
                  </a:lnTo>
                  <a:lnTo>
                    <a:pt x="132" y="310"/>
                  </a:lnTo>
                  <a:lnTo>
                    <a:pt x="100" y="298"/>
                  </a:lnTo>
                  <a:lnTo>
                    <a:pt x="72" y="280"/>
                  </a:lnTo>
                  <a:lnTo>
                    <a:pt x="72" y="280"/>
                  </a:lnTo>
                  <a:lnTo>
                    <a:pt x="54" y="266"/>
                  </a:lnTo>
                  <a:lnTo>
                    <a:pt x="38" y="252"/>
                  </a:lnTo>
                  <a:lnTo>
                    <a:pt x="26" y="236"/>
                  </a:lnTo>
                  <a:lnTo>
                    <a:pt x="16" y="222"/>
                  </a:lnTo>
                  <a:lnTo>
                    <a:pt x="16" y="222"/>
                  </a:lnTo>
                  <a:lnTo>
                    <a:pt x="10" y="210"/>
                  </a:lnTo>
                  <a:lnTo>
                    <a:pt x="6" y="198"/>
                  </a:lnTo>
                  <a:lnTo>
                    <a:pt x="2" y="170"/>
                  </a:lnTo>
                  <a:lnTo>
                    <a:pt x="0" y="140"/>
                  </a:lnTo>
                  <a:lnTo>
                    <a:pt x="2" y="108"/>
                  </a:lnTo>
                  <a:lnTo>
                    <a:pt x="8" y="76"/>
                  </a:lnTo>
                  <a:lnTo>
                    <a:pt x="18" y="48"/>
                  </a:lnTo>
                  <a:lnTo>
                    <a:pt x="24" y="34"/>
                  </a:lnTo>
                  <a:lnTo>
                    <a:pt x="30" y="22"/>
                  </a:lnTo>
                  <a:lnTo>
                    <a:pt x="38" y="1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62" y="176"/>
                  </a:lnTo>
                  <a:lnTo>
                    <a:pt x="262" y="176"/>
                  </a:lnTo>
                  <a:lnTo>
                    <a:pt x="274" y="190"/>
                  </a:lnTo>
                  <a:lnTo>
                    <a:pt x="282" y="204"/>
                  </a:lnTo>
                  <a:lnTo>
                    <a:pt x="284" y="218"/>
                  </a:lnTo>
                  <a:lnTo>
                    <a:pt x="284" y="234"/>
                  </a:lnTo>
                  <a:lnTo>
                    <a:pt x="278" y="250"/>
                  </a:lnTo>
                  <a:lnTo>
                    <a:pt x="268" y="270"/>
                  </a:lnTo>
                  <a:lnTo>
                    <a:pt x="254" y="290"/>
                  </a:lnTo>
                  <a:lnTo>
                    <a:pt x="240" y="312"/>
                  </a:lnTo>
                  <a:lnTo>
                    <a:pt x="240" y="312"/>
                  </a:lnTo>
                  <a:lnTo>
                    <a:pt x="234" y="314"/>
                  </a:lnTo>
                  <a:lnTo>
                    <a:pt x="234" y="314"/>
                  </a:lnTo>
                  <a:lnTo>
                    <a:pt x="224" y="318"/>
                  </a:lnTo>
                  <a:lnTo>
                    <a:pt x="214" y="322"/>
                  </a:lnTo>
                  <a:lnTo>
                    <a:pt x="192" y="3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6" name="Freeform 275"/>
            <p:cNvSpPr>
              <a:spLocks/>
            </p:cNvSpPr>
            <p:nvPr/>
          </p:nvSpPr>
          <p:spPr bwMode="auto">
            <a:xfrm>
              <a:off x="20691475" y="-3694112"/>
              <a:ext cx="266700" cy="168275"/>
            </a:xfrm>
            <a:custGeom>
              <a:avLst/>
              <a:gdLst>
                <a:gd name="T0" fmla="*/ 168 w 168"/>
                <a:gd name="T1" fmla="*/ 106 h 106"/>
                <a:gd name="T2" fmla="*/ 168 w 168"/>
                <a:gd name="T3" fmla="*/ 106 h 106"/>
                <a:gd name="T4" fmla="*/ 168 w 168"/>
                <a:gd name="T5" fmla="*/ 106 h 106"/>
                <a:gd name="T6" fmla="*/ 88 w 168"/>
                <a:gd name="T7" fmla="*/ 56 h 106"/>
                <a:gd name="T8" fmla="*/ 0 w 168"/>
                <a:gd name="T9" fmla="*/ 0 h 106"/>
                <a:gd name="T10" fmla="*/ 0 w 168"/>
                <a:gd name="T11" fmla="*/ 0 h 106"/>
                <a:gd name="T12" fmla="*/ 22 w 168"/>
                <a:gd name="T13" fmla="*/ 10 h 106"/>
                <a:gd name="T14" fmla="*/ 44 w 168"/>
                <a:gd name="T15" fmla="*/ 20 h 106"/>
                <a:gd name="T16" fmla="*/ 66 w 168"/>
                <a:gd name="T17" fmla="*/ 32 h 106"/>
                <a:gd name="T18" fmla="*/ 88 w 168"/>
                <a:gd name="T19" fmla="*/ 46 h 106"/>
                <a:gd name="T20" fmla="*/ 88 w 168"/>
                <a:gd name="T21" fmla="*/ 46 h 106"/>
                <a:gd name="T22" fmla="*/ 132 w 168"/>
                <a:gd name="T23" fmla="*/ 76 h 106"/>
                <a:gd name="T24" fmla="*/ 168 w 168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06">
                  <a:moveTo>
                    <a:pt x="168" y="106"/>
                  </a:moveTo>
                  <a:lnTo>
                    <a:pt x="168" y="106"/>
                  </a:lnTo>
                  <a:lnTo>
                    <a:pt x="168" y="106"/>
                  </a:lnTo>
                  <a:lnTo>
                    <a:pt x="8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10"/>
                  </a:lnTo>
                  <a:lnTo>
                    <a:pt x="44" y="20"/>
                  </a:lnTo>
                  <a:lnTo>
                    <a:pt x="66" y="32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132" y="76"/>
                  </a:lnTo>
                  <a:lnTo>
                    <a:pt x="168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7" name="Freeform 276"/>
            <p:cNvSpPr>
              <a:spLocks/>
            </p:cNvSpPr>
            <p:nvPr/>
          </p:nvSpPr>
          <p:spPr bwMode="auto">
            <a:xfrm>
              <a:off x="19751675" y="-3967162"/>
              <a:ext cx="3175" cy="9525"/>
            </a:xfrm>
            <a:custGeom>
              <a:avLst/>
              <a:gdLst>
                <a:gd name="T0" fmla="*/ 0 w 2"/>
                <a:gd name="T1" fmla="*/ 4 h 6"/>
                <a:gd name="T2" fmla="*/ 0 w 2"/>
                <a:gd name="T3" fmla="*/ 4 h 6"/>
                <a:gd name="T4" fmla="*/ 2 w 2"/>
                <a:gd name="T5" fmla="*/ 0 h 6"/>
                <a:gd name="T6" fmla="*/ 2 w 2"/>
                <a:gd name="T7" fmla="*/ 0 h 6"/>
                <a:gd name="T8" fmla="*/ 0 w 2"/>
                <a:gd name="T9" fmla="*/ 4 h 6"/>
                <a:gd name="T10" fmla="*/ 0 w 2"/>
                <a:gd name="T11" fmla="*/ 4 h 6"/>
                <a:gd name="T12" fmla="*/ 0 w 2"/>
                <a:gd name="T13" fmla="*/ 6 h 6"/>
                <a:gd name="T14" fmla="*/ 0 w 2"/>
                <a:gd name="T15" fmla="*/ 6 h 6"/>
                <a:gd name="T16" fmla="*/ 0 w 2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4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8" name="Freeform 277"/>
            <p:cNvSpPr>
              <a:spLocks/>
            </p:cNvSpPr>
            <p:nvPr/>
          </p:nvSpPr>
          <p:spPr bwMode="auto">
            <a:xfrm>
              <a:off x="19751675" y="-4075112"/>
              <a:ext cx="568325" cy="412750"/>
            </a:xfrm>
            <a:custGeom>
              <a:avLst/>
              <a:gdLst>
                <a:gd name="T0" fmla="*/ 176 w 358"/>
                <a:gd name="T1" fmla="*/ 260 h 260"/>
                <a:gd name="T2" fmla="*/ 176 w 358"/>
                <a:gd name="T3" fmla="*/ 260 h 260"/>
                <a:gd name="T4" fmla="*/ 158 w 358"/>
                <a:gd name="T5" fmla="*/ 258 h 260"/>
                <a:gd name="T6" fmla="*/ 158 w 358"/>
                <a:gd name="T7" fmla="*/ 258 h 260"/>
                <a:gd name="T8" fmla="*/ 140 w 358"/>
                <a:gd name="T9" fmla="*/ 254 h 260"/>
                <a:gd name="T10" fmla="*/ 124 w 358"/>
                <a:gd name="T11" fmla="*/ 246 h 260"/>
                <a:gd name="T12" fmla="*/ 106 w 358"/>
                <a:gd name="T13" fmla="*/ 238 h 260"/>
                <a:gd name="T14" fmla="*/ 88 w 358"/>
                <a:gd name="T15" fmla="*/ 226 h 260"/>
                <a:gd name="T16" fmla="*/ 88 w 358"/>
                <a:gd name="T17" fmla="*/ 226 h 260"/>
                <a:gd name="T18" fmla="*/ 70 w 358"/>
                <a:gd name="T19" fmla="*/ 212 h 260"/>
                <a:gd name="T20" fmla="*/ 52 w 358"/>
                <a:gd name="T21" fmla="*/ 196 h 260"/>
                <a:gd name="T22" fmla="*/ 36 w 358"/>
                <a:gd name="T23" fmla="*/ 178 h 260"/>
                <a:gd name="T24" fmla="*/ 22 w 358"/>
                <a:gd name="T25" fmla="*/ 158 h 260"/>
                <a:gd name="T26" fmla="*/ 12 w 358"/>
                <a:gd name="T27" fmla="*/ 140 h 260"/>
                <a:gd name="T28" fmla="*/ 4 w 358"/>
                <a:gd name="T29" fmla="*/ 120 h 260"/>
                <a:gd name="T30" fmla="*/ 0 w 358"/>
                <a:gd name="T31" fmla="*/ 100 h 260"/>
                <a:gd name="T32" fmla="*/ 0 w 358"/>
                <a:gd name="T33" fmla="*/ 80 h 260"/>
                <a:gd name="T34" fmla="*/ 0 w 358"/>
                <a:gd name="T35" fmla="*/ 80 h 260"/>
                <a:gd name="T36" fmla="*/ 0 w 358"/>
                <a:gd name="T37" fmla="*/ 76 h 260"/>
                <a:gd name="T38" fmla="*/ 0 w 358"/>
                <a:gd name="T39" fmla="*/ 76 h 260"/>
                <a:gd name="T40" fmla="*/ 0 w 358"/>
                <a:gd name="T41" fmla="*/ 76 h 260"/>
                <a:gd name="T42" fmla="*/ 24 w 358"/>
                <a:gd name="T43" fmla="*/ 44 h 260"/>
                <a:gd name="T44" fmla="*/ 36 w 358"/>
                <a:gd name="T45" fmla="*/ 30 h 260"/>
                <a:gd name="T46" fmla="*/ 46 w 358"/>
                <a:gd name="T47" fmla="*/ 20 h 260"/>
                <a:gd name="T48" fmla="*/ 58 w 358"/>
                <a:gd name="T49" fmla="*/ 12 h 260"/>
                <a:gd name="T50" fmla="*/ 68 w 358"/>
                <a:gd name="T51" fmla="*/ 4 h 260"/>
                <a:gd name="T52" fmla="*/ 78 w 358"/>
                <a:gd name="T53" fmla="*/ 0 h 260"/>
                <a:gd name="T54" fmla="*/ 90 w 358"/>
                <a:gd name="T55" fmla="*/ 0 h 260"/>
                <a:gd name="T56" fmla="*/ 90 w 358"/>
                <a:gd name="T57" fmla="*/ 0 h 260"/>
                <a:gd name="T58" fmla="*/ 98 w 358"/>
                <a:gd name="T59" fmla="*/ 0 h 260"/>
                <a:gd name="T60" fmla="*/ 106 w 358"/>
                <a:gd name="T61" fmla="*/ 2 h 260"/>
                <a:gd name="T62" fmla="*/ 122 w 358"/>
                <a:gd name="T63" fmla="*/ 10 h 260"/>
                <a:gd name="T64" fmla="*/ 122 w 358"/>
                <a:gd name="T65" fmla="*/ 10 h 260"/>
                <a:gd name="T66" fmla="*/ 358 w 358"/>
                <a:gd name="T67" fmla="*/ 160 h 260"/>
                <a:gd name="T68" fmla="*/ 358 w 358"/>
                <a:gd name="T69" fmla="*/ 160 h 260"/>
                <a:gd name="T70" fmla="*/ 358 w 358"/>
                <a:gd name="T71" fmla="*/ 160 h 260"/>
                <a:gd name="T72" fmla="*/ 352 w 358"/>
                <a:gd name="T73" fmla="*/ 170 h 260"/>
                <a:gd name="T74" fmla="*/ 344 w 358"/>
                <a:gd name="T75" fmla="*/ 180 h 260"/>
                <a:gd name="T76" fmla="*/ 326 w 358"/>
                <a:gd name="T77" fmla="*/ 198 h 260"/>
                <a:gd name="T78" fmla="*/ 304 w 358"/>
                <a:gd name="T79" fmla="*/ 214 h 260"/>
                <a:gd name="T80" fmla="*/ 280 w 358"/>
                <a:gd name="T81" fmla="*/ 230 h 260"/>
                <a:gd name="T82" fmla="*/ 254 w 358"/>
                <a:gd name="T83" fmla="*/ 242 h 260"/>
                <a:gd name="T84" fmla="*/ 226 w 358"/>
                <a:gd name="T85" fmla="*/ 252 h 260"/>
                <a:gd name="T86" fmla="*/ 200 w 358"/>
                <a:gd name="T87" fmla="*/ 258 h 260"/>
                <a:gd name="T88" fmla="*/ 176 w 358"/>
                <a:gd name="T8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8" h="260">
                  <a:moveTo>
                    <a:pt x="176" y="260"/>
                  </a:moveTo>
                  <a:lnTo>
                    <a:pt x="176" y="260"/>
                  </a:lnTo>
                  <a:lnTo>
                    <a:pt x="158" y="258"/>
                  </a:lnTo>
                  <a:lnTo>
                    <a:pt x="158" y="258"/>
                  </a:lnTo>
                  <a:lnTo>
                    <a:pt x="140" y="254"/>
                  </a:lnTo>
                  <a:lnTo>
                    <a:pt x="124" y="246"/>
                  </a:lnTo>
                  <a:lnTo>
                    <a:pt x="106" y="238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70" y="212"/>
                  </a:lnTo>
                  <a:lnTo>
                    <a:pt x="52" y="196"/>
                  </a:lnTo>
                  <a:lnTo>
                    <a:pt x="36" y="178"/>
                  </a:lnTo>
                  <a:lnTo>
                    <a:pt x="22" y="158"/>
                  </a:lnTo>
                  <a:lnTo>
                    <a:pt x="12" y="140"/>
                  </a:lnTo>
                  <a:lnTo>
                    <a:pt x="4" y="120"/>
                  </a:lnTo>
                  <a:lnTo>
                    <a:pt x="0" y="10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4" y="44"/>
                  </a:lnTo>
                  <a:lnTo>
                    <a:pt x="36" y="30"/>
                  </a:lnTo>
                  <a:lnTo>
                    <a:pt x="46" y="20"/>
                  </a:lnTo>
                  <a:lnTo>
                    <a:pt x="58" y="12"/>
                  </a:lnTo>
                  <a:lnTo>
                    <a:pt x="68" y="4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8" y="0"/>
                  </a:lnTo>
                  <a:lnTo>
                    <a:pt x="106" y="2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358" y="160"/>
                  </a:lnTo>
                  <a:lnTo>
                    <a:pt x="358" y="160"/>
                  </a:lnTo>
                  <a:lnTo>
                    <a:pt x="358" y="160"/>
                  </a:lnTo>
                  <a:lnTo>
                    <a:pt x="352" y="170"/>
                  </a:lnTo>
                  <a:lnTo>
                    <a:pt x="344" y="180"/>
                  </a:lnTo>
                  <a:lnTo>
                    <a:pt x="326" y="198"/>
                  </a:lnTo>
                  <a:lnTo>
                    <a:pt x="304" y="214"/>
                  </a:lnTo>
                  <a:lnTo>
                    <a:pt x="280" y="230"/>
                  </a:lnTo>
                  <a:lnTo>
                    <a:pt x="254" y="242"/>
                  </a:lnTo>
                  <a:lnTo>
                    <a:pt x="226" y="252"/>
                  </a:lnTo>
                  <a:lnTo>
                    <a:pt x="200" y="258"/>
                  </a:lnTo>
                  <a:lnTo>
                    <a:pt x="176" y="2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299" name="Freeform 278"/>
            <p:cNvSpPr>
              <a:spLocks/>
            </p:cNvSpPr>
            <p:nvPr/>
          </p:nvSpPr>
          <p:spPr bwMode="auto">
            <a:xfrm>
              <a:off x="20034250" y="-4189413"/>
              <a:ext cx="244475" cy="200025"/>
            </a:xfrm>
            <a:custGeom>
              <a:avLst/>
              <a:gdLst>
                <a:gd name="T0" fmla="*/ 154 w 154"/>
                <a:gd name="T1" fmla="*/ 126 h 126"/>
                <a:gd name="T2" fmla="*/ 154 w 154"/>
                <a:gd name="T3" fmla="*/ 126 h 126"/>
                <a:gd name="T4" fmla="*/ 74 w 154"/>
                <a:gd name="T5" fmla="*/ 60 h 126"/>
                <a:gd name="T6" fmla="*/ 0 w 154"/>
                <a:gd name="T7" fmla="*/ 0 h 126"/>
                <a:gd name="T8" fmla="*/ 0 w 154"/>
                <a:gd name="T9" fmla="*/ 0 h 126"/>
                <a:gd name="T10" fmla="*/ 40 w 154"/>
                <a:gd name="T11" fmla="*/ 24 h 126"/>
                <a:gd name="T12" fmla="*/ 80 w 154"/>
                <a:gd name="T13" fmla="*/ 54 h 126"/>
                <a:gd name="T14" fmla="*/ 80 w 154"/>
                <a:gd name="T15" fmla="*/ 54 h 126"/>
                <a:gd name="T16" fmla="*/ 102 w 154"/>
                <a:gd name="T17" fmla="*/ 72 h 126"/>
                <a:gd name="T18" fmla="*/ 120 w 154"/>
                <a:gd name="T19" fmla="*/ 88 h 126"/>
                <a:gd name="T20" fmla="*/ 138 w 154"/>
                <a:gd name="T21" fmla="*/ 108 h 126"/>
                <a:gd name="T22" fmla="*/ 154 w 154"/>
                <a:gd name="T2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26">
                  <a:moveTo>
                    <a:pt x="154" y="126"/>
                  </a:moveTo>
                  <a:lnTo>
                    <a:pt x="154" y="126"/>
                  </a:lnTo>
                  <a:lnTo>
                    <a:pt x="74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24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102" y="72"/>
                  </a:lnTo>
                  <a:lnTo>
                    <a:pt x="120" y="88"/>
                  </a:lnTo>
                  <a:lnTo>
                    <a:pt x="138" y="108"/>
                  </a:lnTo>
                  <a:lnTo>
                    <a:pt x="154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0" name="Freeform 279"/>
            <p:cNvSpPr>
              <a:spLocks/>
            </p:cNvSpPr>
            <p:nvPr/>
          </p:nvSpPr>
          <p:spPr bwMode="auto">
            <a:xfrm>
              <a:off x="19815175" y="-4192588"/>
              <a:ext cx="177800" cy="88900"/>
            </a:xfrm>
            <a:custGeom>
              <a:avLst/>
              <a:gdLst>
                <a:gd name="T0" fmla="*/ 0 w 112"/>
                <a:gd name="T1" fmla="*/ 50 h 56"/>
                <a:gd name="T2" fmla="*/ 0 w 112"/>
                <a:gd name="T3" fmla="*/ 50 h 56"/>
                <a:gd name="T4" fmla="*/ 20 w 112"/>
                <a:gd name="T5" fmla="*/ 22 h 56"/>
                <a:gd name="T6" fmla="*/ 30 w 112"/>
                <a:gd name="T7" fmla="*/ 10 h 56"/>
                <a:gd name="T8" fmla="*/ 40 w 112"/>
                <a:gd name="T9" fmla="*/ 0 h 56"/>
                <a:gd name="T10" fmla="*/ 40 w 112"/>
                <a:gd name="T11" fmla="*/ 0 h 56"/>
                <a:gd name="T12" fmla="*/ 112 w 112"/>
                <a:gd name="T13" fmla="*/ 56 h 56"/>
                <a:gd name="T14" fmla="*/ 112 w 112"/>
                <a:gd name="T15" fmla="*/ 56 h 56"/>
                <a:gd name="T16" fmla="*/ 92 w 112"/>
                <a:gd name="T17" fmla="*/ 48 h 56"/>
                <a:gd name="T18" fmla="*/ 92 w 112"/>
                <a:gd name="T19" fmla="*/ 48 h 56"/>
                <a:gd name="T20" fmla="*/ 72 w 112"/>
                <a:gd name="T21" fmla="*/ 40 h 56"/>
                <a:gd name="T22" fmla="*/ 50 w 112"/>
                <a:gd name="T23" fmla="*/ 38 h 56"/>
                <a:gd name="T24" fmla="*/ 50 w 112"/>
                <a:gd name="T25" fmla="*/ 38 h 56"/>
                <a:gd name="T26" fmla="*/ 38 w 112"/>
                <a:gd name="T27" fmla="*/ 40 h 56"/>
                <a:gd name="T28" fmla="*/ 24 w 112"/>
                <a:gd name="T29" fmla="*/ 42 h 56"/>
                <a:gd name="T30" fmla="*/ 12 w 112"/>
                <a:gd name="T31" fmla="*/ 46 h 56"/>
                <a:gd name="T32" fmla="*/ 0 w 112"/>
                <a:gd name="T33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56">
                  <a:moveTo>
                    <a:pt x="0" y="50"/>
                  </a:moveTo>
                  <a:lnTo>
                    <a:pt x="0" y="50"/>
                  </a:lnTo>
                  <a:lnTo>
                    <a:pt x="20" y="22"/>
                  </a:lnTo>
                  <a:lnTo>
                    <a:pt x="30" y="1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72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38" y="40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1" name="Freeform 280"/>
            <p:cNvSpPr>
              <a:spLocks/>
            </p:cNvSpPr>
            <p:nvPr/>
          </p:nvSpPr>
          <p:spPr bwMode="auto">
            <a:xfrm>
              <a:off x="19710400" y="-4329113"/>
              <a:ext cx="1438275" cy="1250950"/>
            </a:xfrm>
            <a:custGeom>
              <a:avLst/>
              <a:gdLst>
                <a:gd name="T0" fmla="*/ 82 w 906"/>
                <a:gd name="T1" fmla="*/ 0 h 788"/>
                <a:gd name="T2" fmla="*/ 68 w 906"/>
                <a:gd name="T3" fmla="*/ 14 h 788"/>
                <a:gd name="T4" fmla="*/ 54 w 906"/>
                <a:gd name="T5" fmla="*/ 44 h 788"/>
                <a:gd name="T6" fmla="*/ 58 w 906"/>
                <a:gd name="T7" fmla="*/ 60 h 788"/>
                <a:gd name="T8" fmla="*/ 62 w 906"/>
                <a:gd name="T9" fmla="*/ 74 h 788"/>
                <a:gd name="T10" fmla="*/ 44 w 906"/>
                <a:gd name="T11" fmla="*/ 128 h 788"/>
                <a:gd name="T12" fmla="*/ 10 w 906"/>
                <a:gd name="T13" fmla="*/ 196 h 788"/>
                <a:gd name="T14" fmla="*/ 0 w 906"/>
                <a:gd name="T15" fmla="*/ 246 h 788"/>
                <a:gd name="T16" fmla="*/ 6 w 906"/>
                <a:gd name="T17" fmla="*/ 286 h 788"/>
                <a:gd name="T18" fmla="*/ 28 w 906"/>
                <a:gd name="T19" fmla="*/ 328 h 788"/>
                <a:gd name="T20" fmla="*/ 68 w 906"/>
                <a:gd name="T21" fmla="*/ 374 h 788"/>
                <a:gd name="T22" fmla="*/ 102 w 906"/>
                <a:gd name="T23" fmla="*/ 402 h 788"/>
                <a:gd name="T24" fmla="*/ 134 w 906"/>
                <a:gd name="T25" fmla="*/ 422 h 788"/>
                <a:gd name="T26" fmla="*/ 190 w 906"/>
                <a:gd name="T27" fmla="*/ 440 h 788"/>
                <a:gd name="T28" fmla="*/ 230 w 906"/>
                <a:gd name="T29" fmla="*/ 442 h 788"/>
                <a:gd name="T30" fmla="*/ 288 w 906"/>
                <a:gd name="T31" fmla="*/ 426 h 788"/>
                <a:gd name="T32" fmla="*/ 316 w 906"/>
                <a:gd name="T33" fmla="*/ 410 h 788"/>
                <a:gd name="T34" fmla="*/ 368 w 906"/>
                <a:gd name="T35" fmla="*/ 374 h 788"/>
                <a:gd name="T36" fmla="*/ 406 w 906"/>
                <a:gd name="T37" fmla="*/ 360 h 788"/>
                <a:gd name="T38" fmla="*/ 422 w 906"/>
                <a:gd name="T39" fmla="*/ 362 h 788"/>
                <a:gd name="T40" fmla="*/ 440 w 906"/>
                <a:gd name="T41" fmla="*/ 372 h 788"/>
                <a:gd name="T42" fmla="*/ 462 w 906"/>
                <a:gd name="T43" fmla="*/ 396 h 788"/>
                <a:gd name="T44" fmla="*/ 468 w 906"/>
                <a:gd name="T45" fmla="*/ 422 h 788"/>
                <a:gd name="T46" fmla="*/ 454 w 906"/>
                <a:gd name="T47" fmla="*/ 478 h 788"/>
                <a:gd name="T48" fmla="*/ 442 w 906"/>
                <a:gd name="T49" fmla="*/ 518 h 788"/>
                <a:gd name="T50" fmla="*/ 440 w 906"/>
                <a:gd name="T51" fmla="*/ 572 h 788"/>
                <a:gd name="T52" fmla="*/ 454 w 906"/>
                <a:gd name="T53" fmla="*/ 624 h 788"/>
                <a:gd name="T54" fmla="*/ 480 w 906"/>
                <a:gd name="T55" fmla="*/ 666 h 788"/>
                <a:gd name="T56" fmla="*/ 524 w 906"/>
                <a:gd name="T57" fmla="*/ 706 h 788"/>
                <a:gd name="T58" fmla="*/ 536 w 906"/>
                <a:gd name="T59" fmla="*/ 714 h 788"/>
                <a:gd name="T60" fmla="*/ 634 w 906"/>
                <a:gd name="T61" fmla="*/ 754 h 788"/>
                <a:gd name="T62" fmla="*/ 674 w 906"/>
                <a:gd name="T63" fmla="*/ 756 h 788"/>
                <a:gd name="T64" fmla="*/ 686 w 906"/>
                <a:gd name="T65" fmla="*/ 754 h 788"/>
                <a:gd name="T66" fmla="*/ 686 w 906"/>
                <a:gd name="T67" fmla="*/ 768 h 788"/>
                <a:gd name="T68" fmla="*/ 692 w 906"/>
                <a:gd name="T69" fmla="*/ 782 h 788"/>
                <a:gd name="T70" fmla="*/ 706 w 906"/>
                <a:gd name="T71" fmla="*/ 788 h 788"/>
                <a:gd name="T72" fmla="*/ 728 w 906"/>
                <a:gd name="T73" fmla="*/ 778 h 788"/>
                <a:gd name="T74" fmla="*/ 756 w 906"/>
                <a:gd name="T75" fmla="*/ 738 h 788"/>
                <a:gd name="T76" fmla="*/ 774 w 906"/>
                <a:gd name="T77" fmla="*/ 696 h 788"/>
                <a:gd name="T78" fmla="*/ 838 w 906"/>
                <a:gd name="T79" fmla="*/ 640 h 788"/>
                <a:gd name="T80" fmla="*/ 852 w 906"/>
                <a:gd name="T81" fmla="*/ 636 h 788"/>
                <a:gd name="T82" fmla="*/ 866 w 906"/>
                <a:gd name="T83" fmla="*/ 638 h 788"/>
                <a:gd name="T84" fmla="*/ 884 w 906"/>
                <a:gd name="T85" fmla="*/ 630 h 788"/>
                <a:gd name="T86" fmla="*/ 900 w 906"/>
                <a:gd name="T87" fmla="*/ 612 h 788"/>
                <a:gd name="T88" fmla="*/ 906 w 906"/>
                <a:gd name="T89" fmla="*/ 592 h 788"/>
                <a:gd name="T90" fmla="*/ 894 w 906"/>
                <a:gd name="T91" fmla="*/ 570 h 788"/>
                <a:gd name="T92" fmla="*/ 776 w 906"/>
                <a:gd name="T93" fmla="*/ 468 h 788"/>
                <a:gd name="T94" fmla="*/ 718 w 906"/>
                <a:gd name="T95" fmla="*/ 428 h 788"/>
                <a:gd name="T96" fmla="*/ 678 w 906"/>
                <a:gd name="T97" fmla="*/ 406 h 788"/>
                <a:gd name="T98" fmla="*/ 534 w 906"/>
                <a:gd name="T99" fmla="*/ 338 h 788"/>
                <a:gd name="T100" fmla="*/ 484 w 906"/>
                <a:gd name="T101" fmla="*/ 310 h 788"/>
                <a:gd name="T102" fmla="*/ 414 w 906"/>
                <a:gd name="T103" fmla="*/ 238 h 788"/>
                <a:gd name="T104" fmla="*/ 312 w 906"/>
                <a:gd name="T105" fmla="*/ 138 h 788"/>
                <a:gd name="T106" fmla="*/ 296 w 906"/>
                <a:gd name="T107" fmla="*/ 124 h 788"/>
                <a:gd name="T108" fmla="*/ 186 w 906"/>
                <a:gd name="T109" fmla="*/ 48 h 788"/>
                <a:gd name="T110" fmla="*/ 110 w 906"/>
                <a:gd name="T111" fmla="*/ 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6" h="788">
                  <a:moveTo>
                    <a:pt x="88" y="0"/>
                  </a:moveTo>
                  <a:lnTo>
                    <a:pt x="88" y="0"/>
                  </a:lnTo>
                  <a:lnTo>
                    <a:pt x="82" y="0"/>
                  </a:lnTo>
                  <a:lnTo>
                    <a:pt x="78" y="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0" y="26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4" y="48"/>
                  </a:lnTo>
                  <a:lnTo>
                    <a:pt x="56" y="54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2" y="66"/>
                  </a:lnTo>
                  <a:lnTo>
                    <a:pt x="62" y="74"/>
                  </a:lnTo>
                  <a:lnTo>
                    <a:pt x="62" y="84"/>
                  </a:lnTo>
                  <a:lnTo>
                    <a:pt x="58" y="96"/>
                  </a:lnTo>
                  <a:lnTo>
                    <a:pt x="44" y="128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0" y="196"/>
                  </a:lnTo>
                  <a:lnTo>
                    <a:pt x="4" y="222"/>
                  </a:lnTo>
                  <a:lnTo>
                    <a:pt x="2" y="234"/>
                  </a:lnTo>
                  <a:lnTo>
                    <a:pt x="0" y="246"/>
                  </a:lnTo>
                  <a:lnTo>
                    <a:pt x="2" y="260"/>
                  </a:lnTo>
                  <a:lnTo>
                    <a:pt x="4" y="272"/>
                  </a:lnTo>
                  <a:lnTo>
                    <a:pt x="6" y="286"/>
                  </a:lnTo>
                  <a:lnTo>
                    <a:pt x="12" y="300"/>
                  </a:lnTo>
                  <a:lnTo>
                    <a:pt x="20" y="314"/>
                  </a:lnTo>
                  <a:lnTo>
                    <a:pt x="28" y="328"/>
                  </a:lnTo>
                  <a:lnTo>
                    <a:pt x="40" y="342"/>
                  </a:lnTo>
                  <a:lnTo>
                    <a:pt x="52" y="358"/>
                  </a:lnTo>
                  <a:lnTo>
                    <a:pt x="68" y="374"/>
                  </a:lnTo>
                  <a:lnTo>
                    <a:pt x="86" y="390"/>
                  </a:lnTo>
                  <a:lnTo>
                    <a:pt x="86" y="390"/>
                  </a:lnTo>
                  <a:lnTo>
                    <a:pt x="102" y="402"/>
                  </a:lnTo>
                  <a:lnTo>
                    <a:pt x="102" y="402"/>
                  </a:lnTo>
                  <a:lnTo>
                    <a:pt x="118" y="412"/>
                  </a:lnTo>
                  <a:lnTo>
                    <a:pt x="134" y="422"/>
                  </a:lnTo>
                  <a:lnTo>
                    <a:pt x="148" y="428"/>
                  </a:lnTo>
                  <a:lnTo>
                    <a:pt x="162" y="434"/>
                  </a:lnTo>
                  <a:lnTo>
                    <a:pt x="190" y="440"/>
                  </a:lnTo>
                  <a:lnTo>
                    <a:pt x="214" y="442"/>
                  </a:lnTo>
                  <a:lnTo>
                    <a:pt x="214" y="442"/>
                  </a:lnTo>
                  <a:lnTo>
                    <a:pt x="230" y="442"/>
                  </a:lnTo>
                  <a:lnTo>
                    <a:pt x="244" y="440"/>
                  </a:lnTo>
                  <a:lnTo>
                    <a:pt x="270" y="432"/>
                  </a:lnTo>
                  <a:lnTo>
                    <a:pt x="288" y="426"/>
                  </a:lnTo>
                  <a:lnTo>
                    <a:pt x="304" y="418"/>
                  </a:lnTo>
                  <a:lnTo>
                    <a:pt x="304" y="418"/>
                  </a:lnTo>
                  <a:lnTo>
                    <a:pt x="316" y="410"/>
                  </a:lnTo>
                  <a:lnTo>
                    <a:pt x="330" y="402"/>
                  </a:lnTo>
                  <a:lnTo>
                    <a:pt x="354" y="382"/>
                  </a:lnTo>
                  <a:lnTo>
                    <a:pt x="368" y="374"/>
                  </a:lnTo>
                  <a:lnTo>
                    <a:pt x="380" y="366"/>
                  </a:lnTo>
                  <a:lnTo>
                    <a:pt x="392" y="36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14" y="360"/>
                  </a:lnTo>
                  <a:lnTo>
                    <a:pt x="422" y="362"/>
                  </a:lnTo>
                  <a:lnTo>
                    <a:pt x="432" y="366"/>
                  </a:lnTo>
                  <a:lnTo>
                    <a:pt x="440" y="372"/>
                  </a:lnTo>
                  <a:lnTo>
                    <a:pt x="440" y="372"/>
                  </a:lnTo>
                  <a:lnTo>
                    <a:pt x="450" y="380"/>
                  </a:lnTo>
                  <a:lnTo>
                    <a:pt x="456" y="388"/>
                  </a:lnTo>
                  <a:lnTo>
                    <a:pt x="462" y="396"/>
                  </a:lnTo>
                  <a:lnTo>
                    <a:pt x="466" y="404"/>
                  </a:lnTo>
                  <a:lnTo>
                    <a:pt x="466" y="412"/>
                  </a:lnTo>
                  <a:lnTo>
                    <a:pt x="468" y="422"/>
                  </a:lnTo>
                  <a:lnTo>
                    <a:pt x="466" y="440"/>
                  </a:lnTo>
                  <a:lnTo>
                    <a:pt x="460" y="458"/>
                  </a:lnTo>
                  <a:lnTo>
                    <a:pt x="454" y="478"/>
                  </a:lnTo>
                  <a:lnTo>
                    <a:pt x="448" y="498"/>
                  </a:lnTo>
                  <a:lnTo>
                    <a:pt x="442" y="518"/>
                  </a:lnTo>
                  <a:lnTo>
                    <a:pt x="442" y="518"/>
                  </a:lnTo>
                  <a:lnTo>
                    <a:pt x="442" y="532"/>
                  </a:lnTo>
                  <a:lnTo>
                    <a:pt x="440" y="550"/>
                  </a:lnTo>
                  <a:lnTo>
                    <a:pt x="440" y="572"/>
                  </a:lnTo>
                  <a:lnTo>
                    <a:pt x="444" y="598"/>
                  </a:lnTo>
                  <a:lnTo>
                    <a:pt x="448" y="610"/>
                  </a:lnTo>
                  <a:lnTo>
                    <a:pt x="454" y="624"/>
                  </a:lnTo>
                  <a:lnTo>
                    <a:pt x="460" y="638"/>
                  </a:lnTo>
                  <a:lnTo>
                    <a:pt x="468" y="652"/>
                  </a:lnTo>
                  <a:lnTo>
                    <a:pt x="480" y="666"/>
                  </a:lnTo>
                  <a:lnTo>
                    <a:pt x="492" y="680"/>
                  </a:lnTo>
                  <a:lnTo>
                    <a:pt x="508" y="692"/>
                  </a:lnTo>
                  <a:lnTo>
                    <a:pt x="524" y="706"/>
                  </a:lnTo>
                  <a:lnTo>
                    <a:pt x="524" y="706"/>
                  </a:lnTo>
                  <a:lnTo>
                    <a:pt x="536" y="714"/>
                  </a:lnTo>
                  <a:lnTo>
                    <a:pt x="536" y="714"/>
                  </a:lnTo>
                  <a:lnTo>
                    <a:pt x="572" y="734"/>
                  </a:lnTo>
                  <a:lnTo>
                    <a:pt x="604" y="746"/>
                  </a:lnTo>
                  <a:lnTo>
                    <a:pt x="634" y="754"/>
                  </a:lnTo>
                  <a:lnTo>
                    <a:pt x="660" y="756"/>
                  </a:lnTo>
                  <a:lnTo>
                    <a:pt x="660" y="756"/>
                  </a:lnTo>
                  <a:lnTo>
                    <a:pt x="674" y="756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54"/>
                  </a:lnTo>
                  <a:lnTo>
                    <a:pt x="686" y="762"/>
                  </a:lnTo>
                  <a:lnTo>
                    <a:pt x="686" y="768"/>
                  </a:lnTo>
                  <a:lnTo>
                    <a:pt x="686" y="774"/>
                  </a:lnTo>
                  <a:lnTo>
                    <a:pt x="688" y="778"/>
                  </a:lnTo>
                  <a:lnTo>
                    <a:pt x="692" y="782"/>
                  </a:lnTo>
                  <a:lnTo>
                    <a:pt x="696" y="786"/>
                  </a:lnTo>
                  <a:lnTo>
                    <a:pt x="706" y="788"/>
                  </a:lnTo>
                  <a:lnTo>
                    <a:pt x="706" y="788"/>
                  </a:lnTo>
                  <a:lnTo>
                    <a:pt x="714" y="786"/>
                  </a:lnTo>
                  <a:lnTo>
                    <a:pt x="722" y="782"/>
                  </a:lnTo>
                  <a:lnTo>
                    <a:pt x="728" y="778"/>
                  </a:lnTo>
                  <a:lnTo>
                    <a:pt x="736" y="768"/>
                  </a:lnTo>
                  <a:lnTo>
                    <a:pt x="736" y="768"/>
                  </a:lnTo>
                  <a:lnTo>
                    <a:pt x="756" y="738"/>
                  </a:lnTo>
                  <a:lnTo>
                    <a:pt x="766" y="718"/>
                  </a:lnTo>
                  <a:lnTo>
                    <a:pt x="774" y="696"/>
                  </a:lnTo>
                  <a:lnTo>
                    <a:pt x="774" y="696"/>
                  </a:lnTo>
                  <a:lnTo>
                    <a:pt x="802" y="670"/>
                  </a:lnTo>
                  <a:lnTo>
                    <a:pt x="822" y="650"/>
                  </a:lnTo>
                  <a:lnTo>
                    <a:pt x="838" y="640"/>
                  </a:lnTo>
                  <a:lnTo>
                    <a:pt x="846" y="636"/>
                  </a:lnTo>
                  <a:lnTo>
                    <a:pt x="852" y="636"/>
                  </a:lnTo>
                  <a:lnTo>
                    <a:pt x="852" y="636"/>
                  </a:lnTo>
                  <a:lnTo>
                    <a:pt x="860" y="636"/>
                  </a:lnTo>
                  <a:lnTo>
                    <a:pt x="860" y="636"/>
                  </a:lnTo>
                  <a:lnTo>
                    <a:pt x="866" y="638"/>
                  </a:lnTo>
                  <a:lnTo>
                    <a:pt x="866" y="638"/>
                  </a:lnTo>
                  <a:lnTo>
                    <a:pt x="876" y="636"/>
                  </a:lnTo>
                  <a:lnTo>
                    <a:pt x="884" y="630"/>
                  </a:lnTo>
                  <a:lnTo>
                    <a:pt x="892" y="622"/>
                  </a:lnTo>
                  <a:lnTo>
                    <a:pt x="900" y="612"/>
                  </a:lnTo>
                  <a:lnTo>
                    <a:pt x="900" y="612"/>
                  </a:lnTo>
                  <a:lnTo>
                    <a:pt x="906" y="602"/>
                  </a:lnTo>
                  <a:lnTo>
                    <a:pt x="906" y="596"/>
                  </a:lnTo>
                  <a:lnTo>
                    <a:pt x="906" y="592"/>
                  </a:lnTo>
                  <a:lnTo>
                    <a:pt x="904" y="584"/>
                  </a:lnTo>
                  <a:lnTo>
                    <a:pt x="894" y="570"/>
                  </a:lnTo>
                  <a:lnTo>
                    <a:pt x="894" y="570"/>
                  </a:lnTo>
                  <a:lnTo>
                    <a:pt x="872" y="546"/>
                  </a:lnTo>
                  <a:lnTo>
                    <a:pt x="828" y="510"/>
                  </a:lnTo>
                  <a:lnTo>
                    <a:pt x="776" y="468"/>
                  </a:lnTo>
                  <a:lnTo>
                    <a:pt x="746" y="448"/>
                  </a:lnTo>
                  <a:lnTo>
                    <a:pt x="718" y="428"/>
                  </a:lnTo>
                  <a:lnTo>
                    <a:pt x="718" y="428"/>
                  </a:lnTo>
                  <a:lnTo>
                    <a:pt x="706" y="420"/>
                  </a:lnTo>
                  <a:lnTo>
                    <a:pt x="706" y="420"/>
                  </a:lnTo>
                  <a:lnTo>
                    <a:pt x="678" y="406"/>
                  </a:lnTo>
                  <a:lnTo>
                    <a:pt x="650" y="392"/>
                  </a:lnTo>
                  <a:lnTo>
                    <a:pt x="592" y="366"/>
                  </a:lnTo>
                  <a:lnTo>
                    <a:pt x="534" y="338"/>
                  </a:lnTo>
                  <a:lnTo>
                    <a:pt x="508" y="326"/>
                  </a:lnTo>
                  <a:lnTo>
                    <a:pt x="484" y="310"/>
                  </a:lnTo>
                  <a:lnTo>
                    <a:pt x="484" y="310"/>
                  </a:lnTo>
                  <a:lnTo>
                    <a:pt x="472" y="300"/>
                  </a:lnTo>
                  <a:lnTo>
                    <a:pt x="456" y="284"/>
                  </a:lnTo>
                  <a:lnTo>
                    <a:pt x="414" y="238"/>
                  </a:lnTo>
                  <a:lnTo>
                    <a:pt x="364" y="186"/>
                  </a:lnTo>
                  <a:lnTo>
                    <a:pt x="338" y="160"/>
                  </a:lnTo>
                  <a:lnTo>
                    <a:pt x="312" y="138"/>
                  </a:lnTo>
                  <a:lnTo>
                    <a:pt x="312" y="13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270" y="104"/>
                  </a:lnTo>
                  <a:lnTo>
                    <a:pt x="242" y="84"/>
                  </a:lnTo>
                  <a:lnTo>
                    <a:pt x="186" y="48"/>
                  </a:lnTo>
                  <a:lnTo>
                    <a:pt x="138" y="20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96" y="2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2" name="Freeform 281"/>
            <p:cNvSpPr>
              <a:spLocks/>
            </p:cNvSpPr>
            <p:nvPr/>
          </p:nvSpPr>
          <p:spPr bwMode="auto">
            <a:xfrm>
              <a:off x="20726400" y="-3265487"/>
              <a:ext cx="139700" cy="142875"/>
            </a:xfrm>
            <a:custGeom>
              <a:avLst/>
              <a:gdLst>
                <a:gd name="T0" fmla="*/ 50 w 88"/>
                <a:gd name="T1" fmla="*/ 72 h 90"/>
                <a:gd name="T2" fmla="*/ 50 w 88"/>
                <a:gd name="T3" fmla="*/ 72 h 90"/>
                <a:gd name="T4" fmla="*/ 42 w 88"/>
                <a:gd name="T5" fmla="*/ 82 h 90"/>
                <a:gd name="T6" fmla="*/ 32 w 88"/>
                <a:gd name="T7" fmla="*/ 88 h 90"/>
                <a:gd name="T8" fmla="*/ 22 w 88"/>
                <a:gd name="T9" fmla="*/ 90 h 90"/>
                <a:gd name="T10" fmla="*/ 14 w 88"/>
                <a:gd name="T11" fmla="*/ 90 h 90"/>
                <a:gd name="T12" fmla="*/ 6 w 88"/>
                <a:gd name="T13" fmla="*/ 86 h 90"/>
                <a:gd name="T14" fmla="*/ 2 w 88"/>
                <a:gd name="T15" fmla="*/ 78 h 90"/>
                <a:gd name="T16" fmla="*/ 0 w 88"/>
                <a:gd name="T17" fmla="*/ 70 h 90"/>
                <a:gd name="T18" fmla="*/ 2 w 88"/>
                <a:gd name="T19" fmla="*/ 56 h 90"/>
                <a:gd name="T20" fmla="*/ 2 w 88"/>
                <a:gd name="T21" fmla="*/ 56 h 90"/>
                <a:gd name="T22" fmla="*/ 12 w 88"/>
                <a:gd name="T23" fmla="*/ 54 h 90"/>
                <a:gd name="T24" fmla="*/ 22 w 88"/>
                <a:gd name="T25" fmla="*/ 50 h 90"/>
                <a:gd name="T26" fmla="*/ 42 w 88"/>
                <a:gd name="T27" fmla="*/ 38 h 90"/>
                <a:gd name="T28" fmla="*/ 60 w 88"/>
                <a:gd name="T29" fmla="*/ 24 h 90"/>
                <a:gd name="T30" fmla="*/ 78 w 88"/>
                <a:gd name="T31" fmla="*/ 8 h 90"/>
                <a:gd name="T32" fmla="*/ 78 w 88"/>
                <a:gd name="T33" fmla="*/ 8 h 90"/>
                <a:gd name="T34" fmla="*/ 88 w 88"/>
                <a:gd name="T35" fmla="*/ 0 h 90"/>
                <a:gd name="T36" fmla="*/ 88 w 88"/>
                <a:gd name="T37" fmla="*/ 0 h 90"/>
                <a:gd name="T38" fmla="*/ 80 w 88"/>
                <a:gd name="T39" fmla="*/ 22 h 90"/>
                <a:gd name="T40" fmla="*/ 70 w 88"/>
                <a:gd name="T41" fmla="*/ 42 h 90"/>
                <a:gd name="T42" fmla="*/ 50 w 88"/>
                <a:gd name="T43" fmla="*/ 72 h 90"/>
                <a:gd name="T44" fmla="*/ 50 w 88"/>
                <a:gd name="T45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90">
                  <a:moveTo>
                    <a:pt x="50" y="72"/>
                  </a:moveTo>
                  <a:lnTo>
                    <a:pt x="50" y="72"/>
                  </a:lnTo>
                  <a:lnTo>
                    <a:pt x="42" y="82"/>
                  </a:lnTo>
                  <a:lnTo>
                    <a:pt x="32" y="88"/>
                  </a:lnTo>
                  <a:lnTo>
                    <a:pt x="22" y="90"/>
                  </a:lnTo>
                  <a:lnTo>
                    <a:pt x="14" y="90"/>
                  </a:lnTo>
                  <a:lnTo>
                    <a:pt x="6" y="86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12" y="54"/>
                  </a:lnTo>
                  <a:lnTo>
                    <a:pt x="22" y="50"/>
                  </a:lnTo>
                  <a:lnTo>
                    <a:pt x="42" y="38"/>
                  </a:lnTo>
                  <a:lnTo>
                    <a:pt x="60" y="24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22"/>
                  </a:lnTo>
                  <a:lnTo>
                    <a:pt x="70" y="42"/>
                  </a:lnTo>
                  <a:lnTo>
                    <a:pt x="50" y="72"/>
                  </a:lnTo>
                  <a:lnTo>
                    <a:pt x="50" y="7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3" name="Freeform 282"/>
            <p:cNvSpPr>
              <a:spLocks/>
            </p:cNvSpPr>
            <p:nvPr/>
          </p:nvSpPr>
          <p:spPr bwMode="auto">
            <a:xfrm>
              <a:off x="19732625" y="-4360863"/>
              <a:ext cx="1152525" cy="1184275"/>
            </a:xfrm>
            <a:custGeom>
              <a:avLst/>
              <a:gdLst>
                <a:gd name="T0" fmla="*/ 714 w 726"/>
                <a:gd name="T1" fmla="*/ 690 h 746"/>
                <a:gd name="T2" fmla="*/ 704 w 726"/>
                <a:gd name="T3" fmla="*/ 700 h 746"/>
                <a:gd name="T4" fmla="*/ 668 w 726"/>
                <a:gd name="T5" fmla="*/ 730 h 746"/>
                <a:gd name="T6" fmla="*/ 628 w 726"/>
                <a:gd name="T7" fmla="*/ 746 h 746"/>
                <a:gd name="T8" fmla="*/ 632 w 726"/>
                <a:gd name="T9" fmla="*/ 732 h 746"/>
                <a:gd name="T10" fmla="*/ 644 w 726"/>
                <a:gd name="T11" fmla="*/ 714 h 746"/>
                <a:gd name="T12" fmla="*/ 658 w 726"/>
                <a:gd name="T13" fmla="*/ 692 h 746"/>
                <a:gd name="T14" fmla="*/ 682 w 726"/>
                <a:gd name="T15" fmla="*/ 654 h 746"/>
                <a:gd name="T16" fmla="*/ 690 w 726"/>
                <a:gd name="T17" fmla="*/ 620 h 746"/>
                <a:gd name="T18" fmla="*/ 680 w 726"/>
                <a:gd name="T19" fmla="*/ 592 h 746"/>
                <a:gd name="T20" fmla="*/ 666 w 726"/>
                <a:gd name="T21" fmla="*/ 578 h 746"/>
                <a:gd name="T22" fmla="*/ 450 w 726"/>
                <a:gd name="T23" fmla="*/ 402 h 746"/>
                <a:gd name="T24" fmla="*/ 328 w 726"/>
                <a:gd name="T25" fmla="*/ 304 h 746"/>
                <a:gd name="T26" fmla="*/ 48 w 726"/>
                <a:gd name="T27" fmla="*/ 78 h 746"/>
                <a:gd name="T28" fmla="*/ 18 w 726"/>
                <a:gd name="T29" fmla="*/ 56 h 746"/>
                <a:gd name="T30" fmla="*/ 6 w 726"/>
                <a:gd name="T31" fmla="*/ 44 h 746"/>
                <a:gd name="T32" fmla="*/ 2 w 726"/>
                <a:gd name="T33" fmla="*/ 32 h 746"/>
                <a:gd name="T34" fmla="*/ 2 w 726"/>
                <a:gd name="T35" fmla="*/ 20 h 746"/>
                <a:gd name="T36" fmla="*/ 14 w 726"/>
                <a:gd name="T37" fmla="*/ 4 h 746"/>
                <a:gd name="T38" fmla="*/ 34 w 726"/>
                <a:gd name="T39" fmla="*/ 0 h 746"/>
                <a:gd name="T40" fmla="*/ 44 w 726"/>
                <a:gd name="T41" fmla="*/ 6 h 746"/>
                <a:gd name="T42" fmla="*/ 88 w 726"/>
                <a:gd name="T43" fmla="*/ 38 h 746"/>
                <a:gd name="T44" fmla="*/ 144 w 726"/>
                <a:gd name="T45" fmla="*/ 80 h 746"/>
                <a:gd name="T46" fmla="*/ 298 w 726"/>
                <a:gd name="T47" fmla="*/ 206 h 746"/>
                <a:gd name="T48" fmla="*/ 404 w 726"/>
                <a:gd name="T49" fmla="*/ 294 h 746"/>
                <a:gd name="T50" fmla="*/ 504 w 726"/>
                <a:gd name="T51" fmla="*/ 380 h 746"/>
                <a:gd name="T52" fmla="*/ 672 w 726"/>
                <a:gd name="T53" fmla="*/ 530 h 746"/>
                <a:gd name="T54" fmla="*/ 698 w 726"/>
                <a:gd name="T55" fmla="*/ 558 h 746"/>
                <a:gd name="T56" fmla="*/ 712 w 726"/>
                <a:gd name="T57" fmla="*/ 578 h 746"/>
                <a:gd name="T58" fmla="*/ 722 w 726"/>
                <a:gd name="T59" fmla="*/ 600 h 746"/>
                <a:gd name="T60" fmla="*/ 726 w 726"/>
                <a:gd name="T61" fmla="*/ 646 h 746"/>
                <a:gd name="T62" fmla="*/ 722 w 726"/>
                <a:gd name="T63" fmla="*/ 668 h 746"/>
                <a:gd name="T64" fmla="*/ 714 w 726"/>
                <a:gd name="T65" fmla="*/ 69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6" h="746">
                  <a:moveTo>
                    <a:pt x="714" y="690"/>
                  </a:moveTo>
                  <a:lnTo>
                    <a:pt x="714" y="690"/>
                  </a:lnTo>
                  <a:lnTo>
                    <a:pt x="704" y="700"/>
                  </a:lnTo>
                  <a:lnTo>
                    <a:pt x="704" y="700"/>
                  </a:lnTo>
                  <a:lnTo>
                    <a:pt x="686" y="716"/>
                  </a:lnTo>
                  <a:lnTo>
                    <a:pt x="668" y="730"/>
                  </a:lnTo>
                  <a:lnTo>
                    <a:pt x="648" y="740"/>
                  </a:lnTo>
                  <a:lnTo>
                    <a:pt x="628" y="746"/>
                  </a:lnTo>
                  <a:lnTo>
                    <a:pt x="628" y="746"/>
                  </a:lnTo>
                  <a:lnTo>
                    <a:pt x="632" y="732"/>
                  </a:lnTo>
                  <a:lnTo>
                    <a:pt x="644" y="716"/>
                  </a:lnTo>
                  <a:lnTo>
                    <a:pt x="644" y="714"/>
                  </a:lnTo>
                  <a:lnTo>
                    <a:pt x="644" y="714"/>
                  </a:lnTo>
                  <a:lnTo>
                    <a:pt x="658" y="692"/>
                  </a:lnTo>
                  <a:lnTo>
                    <a:pt x="672" y="672"/>
                  </a:lnTo>
                  <a:lnTo>
                    <a:pt x="682" y="654"/>
                  </a:lnTo>
                  <a:lnTo>
                    <a:pt x="688" y="636"/>
                  </a:lnTo>
                  <a:lnTo>
                    <a:pt x="690" y="620"/>
                  </a:lnTo>
                  <a:lnTo>
                    <a:pt x="686" y="606"/>
                  </a:lnTo>
                  <a:lnTo>
                    <a:pt x="680" y="592"/>
                  </a:lnTo>
                  <a:lnTo>
                    <a:pt x="666" y="578"/>
                  </a:lnTo>
                  <a:lnTo>
                    <a:pt x="666" y="578"/>
                  </a:lnTo>
                  <a:lnTo>
                    <a:pt x="450" y="402"/>
                  </a:lnTo>
                  <a:lnTo>
                    <a:pt x="450" y="402"/>
                  </a:lnTo>
                  <a:lnTo>
                    <a:pt x="328" y="304"/>
                  </a:lnTo>
                  <a:lnTo>
                    <a:pt x="328" y="304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2" y="50"/>
                  </a:lnTo>
                  <a:lnTo>
                    <a:pt x="6" y="44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88" y="38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218" y="140"/>
                  </a:lnTo>
                  <a:lnTo>
                    <a:pt x="298" y="206"/>
                  </a:lnTo>
                  <a:lnTo>
                    <a:pt x="298" y="206"/>
                  </a:lnTo>
                  <a:lnTo>
                    <a:pt x="404" y="294"/>
                  </a:lnTo>
                  <a:lnTo>
                    <a:pt x="504" y="380"/>
                  </a:lnTo>
                  <a:lnTo>
                    <a:pt x="504" y="380"/>
                  </a:lnTo>
                  <a:lnTo>
                    <a:pt x="628" y="490"/>
                  </a:lnTo>
                  <a:lnTo>
                    <a:pt x="672" y="530"/>
                  </a:lnTo>
                  <a:lnTo>
                    <a:pt x="698" y="558"/>
                  </a:lnTo>
                  <a:lnTo>
                    <a:pt x="698" y="558"/>
                  </a:lnTo>
                  <a:lnTo>
                    <a:pt x="706" y="568"/>
                  </a:lnTo>
                  <a:lnTo>
                    <a:pt x="712" y="578"/>
                  </a:lnTo>
                  <a:lnTo>
                    <a:pt x="718" y="590"/>
                  </a:lnTo>
                  <a:lnTo>
                    <a:pt x="722" y="600"/>
                  </a:lnTo>
                  <a:lnTo>
                    <a:pt x="726" y="624"/>
                  </a:lnTo>
                  <a:lnTo>
                    <a:pt x="726" y="646"/>
                  </a:lnTo>
                  <a:lnTo>
                    <a:pt x="726" y="646"/>
                  </a:lnTo>
                  <a:lnTo>
                    <a:pt x="722" y="668"/>
                  </a:lnTo>
                  <a:lnTo>
                    <a:pt x="714" y="690"/>
                  </a:lnTo>
                  <a:lnTo>
                    <a:pt x="714" y="690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4" name="Freeform 283"/>
            <p:cNvSpPr>
              <a:spLocks/>
            </p:cNvSpPr>
            <p:nvPr/>
          </p:nvSpPr>
          <p:spPr bwMode="auto">
            <a:xfrm>
              <a:off x="19678650" y="-4173538"/>
              <a:ext cx="1387475" cy="796925"/>
            </a:xfrm>
            <a:custGeom>
              <a:avLst/>
              <a:gdLst>
                <a:gd name="T0" fmla="*/ 824 w 874"/>
                <a:gd name="T1" fmla="*/ 494 h 502"/>
                <a:gd name="T2" fmla="*/ 824 w 874"/>
                <a:gd name="T3" fmla="*/ 494 h 502"/>
                <a:gd name="T4" fmla="*/ 794 w 874"/>
                <a:gd name="T5" fmla="*/ 474 h 502"/>
                <a:gd name="T6" fmla="*/ 794 w 874"/>
                <a:gd name="T7" fmla="*/ 474 h 502"/>
                <a:gd name="T8" fmla="*/ 490 w 874"/>
                <a:gd name="T9" fmla="*/ 278 h 502"/>
                <a:gd name="T10" fmla="*/ 490 w 874"/>
                <a:gd name="T11" fmla="*/ 278 h 502"/>
                <a:gd name="T12" fmla="*/ 358 w 874"/>
                <a:gd name="T13" fmla="*/ 194 h 502"/>
                <a:gd name="T14" fmla="*/ 358 w 874"/>
                <a:gd name="T15" fmla="*/ 194 h 502"/>
                <a:gd name="T16" fmla="*/ 122 w 874"/>
                <a:gd name="T17" fmla="*/ 44 h 502"/>
                <a:gd name="T18" fmla="*/ 122 w 874"/>
                <a:gd name="T19" fmla="*/ 44 h 502"/>
                <a:gd name="T20" fmla="*/ 106 w 874"/>
                <a:gd name="T21" fmla="*/ 36 h 502"/>
                <a:gd name="T22" fmla="*/ 90 w 874"/>
                <a:gd name="T23" fmla="*/ 34 h 502"/>
                <a:gd name="T24" fmla="*/ 76 w 874"/>
                <a:gd name="T25" fmla="*/ 36 h 502"/>
                <a:gd name="T26" fmla="*/ 60 w 874"/>
                <a:gd name="T27" fmla="*/ 44 h 502"/>
                <a:gd name="T28" fmla="*/ 46 w 874"/>
                <a:gd name="T29" fmla="*/ 54 h 502"/>
                <a:gd name="T30" fmla="*/ 32 w 874"/>
                <a:gd name="T31" fmla="*/ 70 h 502"/>
                <a:gd name="T32" fmla="*/ 16 w 874"/>
                <a:gd name="T33" fmla="*/ 88 h 502"/>
                <a:gd name="T34" fmla="*/ 0 w 874"/>
                <a:gd name="T35" fmla="*/ 110 h 502"/>
                <a:gd name="T36" fmla="*/ 0 w 874"/>
                <a:gd name="T37" fmla="*/ 110 h 502"/>
                <a:gd name="T38" fmla="*/ 0 w 874"/>
                <a:gd name="T39" fmla="*/ 110 h 502"/>
                <a:gd name="T40" fmla="*/ 6 w 874"/>
                <a:gd name="T41" fmla="*/ 86 h 502"/>
                <a:gd name="T42" fmla="*/ 14 w 874"/>
                <a:gd name="T43" fmla="*/ 62 h 502"/>
                <a:gd name="T44" fmla="*/ 24 w 874"/>
                <a:gd name="T45" fmla="*/ 36 h 502"/>
                <a:gd name="T46" fmla="*/ 38 w 874"/>
                <a:gd name="T47" fmla="*/ 12 h 502"/>
                <a:gd name="T48" fmla="*/ 38 w 874"/>
                <a:gd name="T49" fmla="*/ 12 h 502"/>
                <a:gd name="T50" fmla="*/ 58 w 874"/>
                <a:gd name="T51" fmla="*/ 4 h 502"/>
                <a:gd name="T52" fmla="*/ 82 w 874"/>
                <a:gd name="T53" fmla="*/ 0 h 502"/>
                <a:gd name="T54" fmla="*/ 94 w 874"/>
                <a:gd name="T55" fmla="*/ 0 h 502"/>
                <a:gd name="T56" fmla="*/ 108 w 874"/>
                <a:gd name="T57" fmla="*/ 0 h 502"/>
                <a:gd name="T58" fmla="*/ 120 w 874"/>
                <a:gd name="T59" fmla="*/ 4 h 502"/>
                <a:gd name="T60" fmla="*/ 132 w 874"/>
                <a:gd name="T61" fmla="*/ 8 h 502"/>
                <a:gd name="T62" fmla="*/ 132 w 874"/>
                <a:gd name="T63" fmla="*/ 8 h 502"/>
                <a:gd name="T64" fmla="*/ 166 w 874"/>
                <a:gd name="T65" fmla="*/ 24 h 502"/>
                <a:gd name="T66" fmla="*/ 218 w 874"/>
                <a:gd name="T67" fmla="*/ 52 h 502"/>
                <a:gd name="T68" fmla="*/ 362 w 874"/>
                <a:gd name="T69" fmla="*/ 136 h 502"/>
                <a:gd name="T70" fmla="*/ 362 w 874"/>
                <a:gd name="T71" fmla="*/ 136 h 502"/>
                <a:gd name="T72" fmla="*/ 476 w 874"/>
                <a:gd name="T73" fmla="*/ 204 h 502"/>
                <a:gd name="T74" fmla="*/ 592 w 874"/>
                <a:gd name="T75" fmla="*/ 274 h 502"/>
                <a:gd name="T76" fmla="*/ 592 w 874"/>
                <a:gd name="T77" fmla="*/ 274 h 502"/>
                <a:gd name="T78" fmla="*/ 680 w 874"/>
                <a:gd name="T79" fmla="*/ 330 h 502"/>
                <a:gd name="T80" fmla="*/ 760 w 874"/>
                <a:gd name="T81" fmla="*/ 382 h 502"/>
                <a:gd name="T82" fmla="*/ 760 w 874"/>
                <a:gd name="T83" fmla="*/ 382 h 502"/>
                <a:gd name="T84" fmla="*/ 818 w 874"/>
                <a:gd name="T85" fmla="*/ 420 h 502"/>
                <a:gd name="T86" fmla="*/ 862 w 874"/>
                <a:gd name="T87" fmla="*/ 452 h 502"/>
                <a:gd name="T88" fmla="*/ 862 w 874"/>
                <a:gd name="T89" fmla="*/ 452 h 502"/>
                <a:gd name="T90" fmla="*/ 868 w 874"/>
                <a:gd name="T91" fmla="*/ 456 h 502"/>
                <a:gd name="T92" fmla="*/ 870 w 874"/>
                <a:gd name="T93" fmla="*/ 460 h 502"/>
                <a:gd name="T94" fmla="*/ 874 w 874"/>
                <a:gd name="T95" fmla="*/ 470 h 502"/>
                <a:gd name="T96" fmla="*/ 874 w 874"/>
                <a:gd name="T97" fmla="*/ 480 h 502"/>
                <a:gd name="T98" fmla="*/ 870 w 874"/>
                <a:gd name="T99" fmla="*/ 490 h 502"/>
                <a:gd name="T100" fmla="*/ 862 w 874"/>
                <a:gd name="T101" fmla="*/ 498 h 502"/>
                <a:gd name="T102" fmla="*/ 858 w 874"/>
                <a:gd name="T103" fmla="*/ 500 h 502"/>
                <a:gd name="T104" fmla="*/ 852 w 874"/>
                <a:gd name="T105" fmla="*/ 502 h 502"/>
                <a:gd name="T106" fmla="*/ 846 w 874"/>
                <a:gd name="T107" fmla="*/ 502 h 502"/>
                <a:gd name="T108" fmla="*/ 840 w 874"/>
                <a:gd name="T109" fmla="*/ 500 h 502"/>
                <a:gd name="T110" fmla="*/ 832 w 874"/>
                <a:gd name="T111" fmla="*/ 498 h 502"/>
                <a:gd name="T112" fmla="*/ 824 w 874"/>
                <a:gd name="T113" fmla="*/ 494 h 502"/>
                <a:gd name="T114" fmla="*/ 824 w 874"/>
                <a:gd name="T115" fmla="*/ 49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4" h="502">
                  <a:moveTo>
                    <a:pt x="824" y="494"/>
                  </a:moveTo>
                  <a:lnTo>
                    <a:pt x="824" y="494"/>
                  </a:lnTo>
                  <a:lnTo>
                    <a:pt x="794" y="474"/>
                  </a:lnTo>
                  <a:lnTo>
                    <a:pt x="794" y="474"/>
                  </a:lnTo>
                  <a:lnTo>
                    <a:pt x="490" y="278"/>
                  </a:lnTo>
                  <a:lnTo>
                    <a:pt x="490" y="278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06" y="36"/>
                  </a:lnTo>
                  <a:lnTo>
                    <a:pt x="90" y="34"/>
                  </a:lnTo>
                  <a:lnTo>
                    <a:pt x="76" y="36"/>
                  </a:lnTo>
                  <a:lnTo>
                    <a:pt x="60" y="44"/>
                  </a:lnTo>
                  <a:lnTo>
                    <a:pt x="46" y="54"/>
                  </a:lnTo>
                  <a:lnTo>
                    <a:pt x="32" y="70"/>
                  </a:lnTo>
                  <a:lnTo>
                    <a:pt x="16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6" y="86"/>
                  </a:lnTo>
                  <a:lnTo>
                    <a:pt x="14" y="62"/>
                  </a:lnTo>
                  <a:lnTo>
                    <a:pt x="24" y="36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58" y="4"/>
                  </a:lnTo>
                  <a:lnTo>
                    <a:pt x="82" y="0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0" y="4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66" y="24"/>
                  </a:lnTo>
                  <a:lnTo>
                    <a:pt x="218" y="52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476" y="204"/>
                  </a:lnTo>
                  <a:lnTo>
                    <a:pt x="592" y="274"/>
                  </a:lnTo>
                  <a:lnTo>
                    <a:pt x="592" y="274"/>
                  </a:lnTo>
                  <a:lnTo>
                    <a:pt x="680" y="330"/>
                  </a:lnTo>
                  <a:lnTo>
                    <a:pt x="760" y="382"/>
                  </a:lnTo>
                  <a:lnTo>
                    <a:pt x="760" y="382"/>
                  </a:lnTo>
                  <a:lnTo>
                    <a:pt x="818" y="420"/>
                  </a:lnTo>
                  <a:lnTo>
                    <a:pt x="862" y="452"/>
                  </a:lnTo>
                  <a:lnTo>
                    <a:pt x="862" y="452"/>
                  </a:lnTo>
                  <a:lnTo>
                    <a:pt x="868" y="456"/>
                  </a:lnTo>
                  <a:lnTo>
                    <a:pt x="870" y="460"/>
                  </a:lnTo>
                  <a:lnTo>
                    <a:pt x="874" y="470"/>
                  </a:lnTo>
                  <a:lnTo>
                    <a:pt x="874" y="480"/>
                  </a:lnTo>
                  <a:lnTo>
                    <a:pt x="870" y="490"/>
                  </a:lnTo>
                  <a:lnTo>
                    <a:pt x="862" y="498"/>
                  </a:lnTo>
                  <a:lnTo>
                    <a:pt x="858" y="500"/>
                  </a:lnTo>
                  <a:lnTo>
                    <a:pt x="852" y="502"/>
                  </a:lnTo>
                  <a:lnTo>
                    <a:pt x="846" y="502"/>
                  </a:lnTo>
                  <a:lnTo>
                    <a:pt x="840" y="500"/>
                  </a:lnTo>
                  <a:lnTo>
                    <a:pt x="832" y="498"/>
                  </a:lnTo>
                  <a:lnTo>
                    <a:pt x="824" y="494"/>
                  </a:lnTo>
                  <a:lnTo>
                    <a:pt x="824" y="49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5" name="Freeform 284"/>
            <p:cNvSpPr>
              <a:spLocks noEditPoints="1"/>
            </p:cNvSpPr>
            <p:nvPr/>
          </p:nvSpPr>
          <p:spPr bwMode="auto">
            <a:xfrm>
              <a:off x="19637375" y="-4370388"/>
              <a:ext cx="1441450" cy="1200150"/>
            </a:xfrm>
            <a:custGeom>
              <a:avLst/>
              <a:gdLst>
                <a:gd name="T0" fmla="*/ 776 w 908"/>
                <a:gd name="T1" fmla="*/ 466 h 756"/>
                <a:gd name="T2" fmla="*/ 706 w 908"/>
                <a:gd name="T3" fmla="*/ 420 h 756"/>
                <a:gd name="T4" fmla="*/ 508 w 908"/>
                <a:gd name="T5" fmla="*/ 324 h 756"/>
                <a:gd name="T6" fmla="*/ 414 w 908"/>
                <a:gd name="T7" fmla="*/ 238 h 756"/>
                <a:gd name="T8" fmla="*/ 298 w 908"/>
                <a:gd name="T9" fmla="*/ 124 h 756"/>
                <a:gd name="T10" fmla="*/ 138 w 908"/>
                <a:gd name="T11" fmla="*/ 18 h 756"/>
                <a:gd name="T12" fmla="*/ 80 w 908"/>
                <a:gd name="T13" fmla="*/ 0 h 756"/>
                <a:gd name="T14" fmla="*/ 54 w 908"/>
                <a:gd name="T15" fmla="*/ 36 h 756"/>
                <a:gd name="T16" fmla="*/ 58 w 908"/>
                <a:gd name="T17" fmla="*/ 58 h 756"/>
                <a:gd name="T18" fmla="*/ 44 w 908"/>
                <a:gd name="T19" fmla="*/ 126 h 756"/>
                <a:gd name="T20" fmla="*/ 2 w 908"/>
                <a:gd name="T21" fmla="*/ 232 h 756"/>
                <a:gd name="T22" fmla="*/ 12 w 908"/>
                <a:gd name="T23" fmla="*/ 298 h 756"/>
                <a:gd name="T24" fmla="*/ 68 w 908"/>
                <a:gd name="T25" fmla="*/ 372 h 756"/>
                <a:gd name="T26" fmla="*/ 120 w 908"/>
                <a:gd name="T27" fmla="*/ 412 h 756"/>
                <a:gd name="T28" fmla="*/ 202 w 908"/>
                <a:gd name="T29" fmla="*/ 440 h 756"/>
                <a:gd name="T30" fmla="*/ 292 w 908"/>
                <a:gd name="T31" fmla="*/ 424 h 756"/>
                <a:gd name="T32" fmla="*/ 354 w 908"/>
                <a:gd name="T33" fmla="*/ 382 h 756"/>
                <a:gd name="T34" fmla="*/ 412 w 908"/>
                <a:gd name="T35" fmla="*/ 360 h 756"/>
                <a:gd name="T36" fmla="*/ 450 w 908"/>
                <a:gd name="T37" fmla="*/ 380 h 756"/>
                <a:gd name="T38" fmla="*/ 468 w 908"/>
                <a:gd name="T39" fmla="*/ 420 h 756"/>
                <a:gd name="T40" fmla="*/ 444 w 908"/>
                <a:gd name="T41" fmla="*/ 516 h 756"/>
                <a:gd name="T42" fmla="*/ 444 w 908"/>
                <a:gd name="T43" fmla="*/ 596 h 756"/>
                <a:gd name="T44" fmla="*/ 480 w 908"/>
                <a:gd name="T45" fmla="*/ 664 h 756"/>
                <a:gd name="T46" fmla="*/ 538 w 908"/>
                <a:gd name="T47" fmla="*/ 712 h 756"/>
                <a:gd name="T48" fmla="*/ 622 w 908"/>
                <a:gd name="T49" fmla="*/ 750 h 756"/>
                <a:gd name="T50" fmla="*/ 688 w 908"/>
                <a:gd name="T51" fmla="*/ 752 h 756"/>
                <a:gd name="T52" fmla="*/ 764 w 908"/>
                <a:gd name="T53" fmla="*/ 706 h 756"/>
                <a:gd name="T54" fmla="*/ 836 w 908"/>
                <a:gd name="T55" fmla="*/ 638 h 756"/>
                <a:gd name="T56" fmla="*/ 866 w 908"/>
                <a:gd name="T57" fmla="*/ 636 h 756"/>
                <a:gd name="T58" fmla="*/ 900 w 908"/>
                <a:gd name="T59" fmla="*/ 610 h 756"/>
                <a:gd name="T60" fmla="*/ 904 w 908"/>
                <a:gd name="T61" fmla="*/ 582 h 756"/>
                <a:gd name="T62" fmla="*/ 184 w 908"/>
                <a:gd name="T63" fmla="*/ 416 h 756"/>
                <a:gd name="T64" fmla="*/ 114 w 908"/>
                <a:gd name="T65" fmla="*/ 384 h 756"/>
                <a:gd name="T66" fmla="*/ 38 w 908"/>
                <a:gd name="T67" fmla="*/ 298 h 756"/>
                <a:gd name="T68" fmla="*/ 30 w 908"/>
                <a:gd name="T69" fmla="*/ 220 h 756"/>
                <a:gd name="T70" fmla="*/ 78 w 908"/>
                <a:gd name="T71" fmla="*/ 116 h 756"/>
                <a:gd name="T72" fmla="*/ 130 w 908"/>
                <a:gd name="T73" fmla="*/ 70 h 756"/>
                <a:gd name="T74" fmla="*/ 174 w 908"/>
                <a:gd name="T75" fmla="*/ 72 h 756"/>
                <a:gd name="T76" fmla="*/ 284 w 908"/>
                <a:gd name="T77" fmla="*/ 142 h 756"/>
                <a:gd name="T78" fmla="*/ 358 w 908"/>
                <a:gd name="T79" fmla="*/ 212 h 756"/>
                <a:gd name="T80" fmla="*/ 392 w 908"/>
                <a:gd name="T81" fmla="*/ 284 h 756"/>
                <a:gd name="T82" fmla="*/ 374 w 908"/>
                <a:gd name="T83" fmla="*/ 334 h 756"/>
                <a:gd name="T84" fmla="*/ 270 w 908"/>
                <a:gd name="T85" fmla="*/ 404 h 756"/>
                <a:gd name="T86" fmla="*/ 184 w 908"/>
                <a:gd name="T87" fmla="*/ 416 h 756"/>
                <a:gd name="T88" fmla="*/ 698 w 908"/>
                <a:gd name="T89" fmla="*/ 724 h 756"/>
                <a:gd name="T90" fmla="*/ 598 w 908"/>
                <a:gd name="T91" fmla="*/ 720 h 756"/>
                <a:gd name="T92" fmla="*/ 518 w 908"/>
                <a:gd name="T93" fmla="*/ 674 h 756"/>
                <a:gd name="T94" fmla="*/ 474 w 908"/>
                <a:gd name="T95" fmla="*/ 620 h 756"/>
                <a:gd name="T96" fmla="*/ 472 w 908"/>
                <a:gd name="T97" fmla="*/ 486 h 756"/>
                <a:gd name="T98" fmla="*/ 510 w 908"/>
                <a:gd name="T99" fmla="*/ 408 h 756"/>
                <a:gd name="T100" fmla="*/ 538 w 908"/>
                <a:gd name="T101" fmla="*/ 390 h 756"/>
                <a:gd name="T102" fmla="*/ 598 w 908"/>
                <a:gd name="T103" fmla="*/ 392 h 756"/>
                <a:gd name="T104" fmla="*/ 706 w 908"/>
                <a:gd name="T105" fmla="*/ 444 h 756"/>
                <a:gd name="T106" fmla="*/ 822 w 908"/>
                <a:gd name="T107" fmla="*/ 548 h 756"/>
                <a:gd name="T108" fmla="*/ 820 w 908"/>
                <a:gd name="T109" fmla="*/ 596 h 756"/>
                <a:gd name="T110" fmla="*/ 766 w 908"/>
                <a:gd name="T111" fmla="*/ 67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8" h="756">
                  <a:moveTo>
                    <a:pt x="894" y="568"/>
                  </a:moveTo>
                  <a:lnTo>
                    <a:pt x="894" y="568"/>
                  </a:lnTo>
                  <a:lnTo>
                    <a:pt x="872" y="546"/>
                  </a:lnTo>
                  <a:lnTo>
                    <a:pt x="830" y="508"/>
                  </a:lnTo>
                  <a:lnTo>
                    <a:pt x="776" y="466"/>
                  </a:lnTo>
                  <a:lnTo>
                    <a:pt x="746" y="446"/>
                  </a:lnTo>
                  <a:lnTo>
                    <a:pt x="718" y="428"/>
                  </a:lnTo>
                  <a:lnTo>
                    <a:pt x="718" y="428"/>
                  </a:lnTo>
                  <a:lnTo>
                    <a:pt x="706" y="420"/>
                  </a:lnTo>
                  <a:lnTo>
                    <a:pt x="706" y="420"/>
                  </a:lnTo>
                  <a:lnTo>
                    <a:pt x="678" y="404"/>
                  </a:lnTo>
                  <a:lnTo>
                    <a:pt x="650" y="390"/>
                  </a:lnTo>
                  <a:lnTo>
                    <a:pt x="592" y="364"/>
                  </a:lnTo>
                  <a:lnTo>
                    <a:pt x="534" y="338"/>
                  </a:lnTo>
                  <a:lnTo>
                    <a:pt x="508" y="324"/>
                  </a:lnTo>
                  <a:lnTo>
                    <a:pt x="484" y="310"/>
                  </a:lnTo>
                  <a:lnTo>
                    <a:pt x="484" y="310"/>
                  </a:lnTo>
                  <a:lnTo>
                    <a:pt x="472" y="300"/>
                  </a:lnTo>
                  <a:lnTo>
                    <a:pt x="456" y="282"/>
                  </a:lnTo>
                  <a:lnTo>
                    <a:pt x="414" y="238"/>
                  </a:lnTo>
                  <a:lnTo>
                    <a:pt x="364" y="184"/>
                  </a:lnTo>
                  <a:lnTo>
                    <a:pt x="338" y="160"/>
                  </a:lnTo>
                  <a:lnTo>
                    <a:pt x="312" y="136"/>
                  </a:lnTo>
                  <a:lnTo>
                    <a:pt x="312" y="136"/>
                  </a:lnTo>
                  <a:lnTo>
                    <a:pt x="298" y="124"/>
                  </a:lnTo>
                  <a:lnTo>
                    <a:pt x="298" y="124"/>
                  </a:lnTo>
                  <a:lnTo>
                    <a:pt x="270" y="104"/>
                  </a:lnTo>
                  <a:lnTo>
                    <a:pt x="242" y="84"/>
                  </a:lnTo>
                  <a:lnTo>
                    <a:pt x="186" y="46"/>
                  </a:lnTo>
                  <a:lnTo>
                    <a:pt x="138" y="18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4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6" y="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4" y="48"/>
                  </a:lnTo>
                  <a:lnTo>
                    <a:pt x="56" y="5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2" y="66"/>
                  </a:lnTo>
                  <a:lnTo>
                    <a:pt x="62" y="74"/>
                  </a:lnTo>
                  <a:lnTo>
                    <a:pt x="62" y="84"/>
                  </a:lnTo>
                  <a:lnTo>
                    <a:pt x="58" y="94"/>
                  </a:lnTo>
                  <a:lnTo>
                    <a:pt x="44" y="126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0" y="196"/>
                  </a:lnTo>
                  <a:lnTo>
                    <a:pt x="4" y="220"/>
                  </a:lnTo>
                  <a:lnTo>
                    <a:pt x="2" y="232"/>
                  </a:lnTo>
                  <a:lnTo>
                    <a:pt x="0" y="246"/>
                  </a:lnTo>
                  <a:lnTo>
                    <a:pt x="2" y="258"/>
                  </a:lnTo>
                  <a:lnTo>
                    <a:pt x="4" y="272"/>
                  </a:lnTo>
                  <a:lnTo>
                    <a:pt x="6" y="284"/>
                  </a:lnTo>
                  <a:lnTo>
                    <a:pt x="12" y="298"/>
                  </a:lnTo>
                  <a:lnTo>
                    <a:pt x="20" y="312"/>
                  </a:lnTo>
                  <a:lnTo>
                    <a:pt x="28" y="326"/>
                  </a:lnTo>
                  <a:lnTo>
                    <a:pt x="40" y="342"/>
                  </a:lnTo>
                  <a:lnTo>
                    <a:pt x="52" y="356"/>
                  </a:lnTo>
                  <a:lnTo>
                    <a:pt x="68" y="372"/>
                  </a:lnTo>
                  <a:lnTo>
                    <a:pt x="86" y="388"/>
                  </a:lnTo>
                  <a:lnTo>
                    <a:pt x="86" y="388"/>
                  </a:lnTo>
                  <a:lnTo>
                    <a:pt x="102" y="402"/>
                  </a:lnTo>
                  <a:lnTo>
                    <a:pt x="102" y="402"/>
                  </a:lnTo>
                  <a:lnTo>
                    <a:pt x="120" y="412"/>
                  </a:lnTo>
                  <a:lnTo>
                    <a:pt x="138" y="422"/>
                  </a:lnTo>
                  <a:lnTo>
                    <a:pt x="154" y="430"/>
                  </a:lnTo>
                  <a:lnTo>
                    <a:pt x="170" y="434"/>
                  </a:lnTo>
                  <a:lnTo>
                    <a:pt x="186" y="438"/>
                  </a:lnTo>
                  <a:lnTo>
                    <a:pt x="202" y="440"/>
                  </a:lnTo>
                  <a:lnTo>
                    <a:pt x="216" y="440"/>
                  </a:lnTo>
                  <a:lnTo>
                    <a:pt x="228" y="440"/>
                  </a:lnTo>
                  <a:lnTo>
                    <a:pt x="254" y="436"/>
                  </a:lnTo>
                  <a:lnTo>
                    <a:pt x="274" y="430"/>
                  </a:lnTo>
                  <a:lnTo>
                    <a:pt x="292" y="424"/>
                  </a:lnTo>
                  <a:lnTo>
                    <a:pt x="304" y="418"/>
                  </a:lnTo>
                  <a:lnTo>
                    <a:pt x="304" y="418"/>
                  </a:lnTo>
                  <a:lnTo>
                    <a:pt x="322" y="406"/>
                  </a:lnTo>
                  <a:lnTo>
                    <a:pt x="338" y="394"/>
                  </a:lnTo>
                  <a:lnTo>
                    <a:pt x="354" y="382"/>
                  </a:lnTo>
                  <a:lnTo>
                    <a:pt x="370" y="370"/>
                  </a:lnTo>
                  <a:lnTo>
                    <a:pt x="386" y="362"/>
                  </a:lnTo>
                  <a:lnTo>
                    <a:pt x="394" y="360"/>
                  </a:lnTo>
                  <a:lnTo>
                    <a:pt x="404" y="358"/>
                  </a:lnTo>
                  <a:lnTo>
                    <a:pt x="412" y="360"/>
                  </a:lnTo>
                  <a:lnTo>
                    <a:pt x="422" y="362"/>
                  </a:lnTo>
                  <a:lnTo>
                    <a:pt x="430" y="366"/>
                  </a:lnTo>
                  <a:lnTo>
                    <a:pt x="440" y="372"/>
                  </a:lnTo>
                  <a:lnTo>
                    <a:pt x="440" y="372"/>
                  </a:lnTo>
                  <a:lnTo>
                    <a:pt x="450" y="380"/>
                  </a:lnTo>
                  <a:lnTo>
                    <a:pt x="456" y="386"/>
                  </a:lnTo>
                  <a:lnTo>
                    <a:pt x="462" y="394"/>
                  </a:lnTo>
                  <a:lnTo>
                    <a:pt x="466" y="404"/>
                  </a:lnTo>
                  <a:lnTo>
                    <a:pt x="468" y="412"/>
                  </a:lnTo>
                  <a:lnTo>
                    <a:pt x="468" y="420"/>
                  </a:lnTo>
                  <a:lnTo>
                    <a:pt x="466" y="438"/>
                  </a:lnTo>
                  <a:lnTo>
                    <a:pt x="460" y="456"/>
                  </a:lnTo>
                  <a:lnTo>
                    <a:pt x="454" y="476"/>
                  </a:lnTo>
                  <a:lnTo>
                    <a:pt x="448" y="496"/>
                  </a:lnTo>
                  <a:lnTo>
                    <a:pt x="444" y="516"/>
                  </a:lnTo>
                  <a:lnTo>
                    <a:pt x="444" y="516"/>
                  </a:lnTo>
                  <a:lnTo>
                    <a:pt x="442" y="530"/>
                  </a:lnTo>
                  <a:lnTo>
                    <a:pt x="440" y="548"/>
                  </a:lnTo>
                  <a:lnTo>
                    <a:pt x="440" y="570"/>
                  </a:lnTo>
                  <a:lnTo>
                    <a:pt x="444" y="596"/>
                  </a:lnTo>
                  <a:lnTo>
                    <a:pt x="448" y="610"/>
                  </a:lnTo>
                  <a:lnTo>
                    <a:pt x="454" y="622"/>
                  </a:lnTo>
                  <a:lnTo>
                    <a:pt x="460" y="636"/>
                  </a:lnTo>
                  <a:lnTo>
                    <a:pt x="470" y="650"/>
                  </a:lnTo>
                  <a:lnTo>
                    <a:pt x="480" y="664"/>
                  </a:lnTo>
                  <a:lnTo>
                    <a:pt x="492" y="678"/>
                  </a:lnTo>
                  <a:lnTo>
                    <a:pt x="508" y="692"/>
                  </a:lnTo>
                  <a:lnTo>
                    <a:pt x="524" y="704"/>
                  </a:lnTo>
                  <a:lnTo>
                    <a:pt x="524" y="704"/>
                  </a:lnTo>
                  <a:lnTo>
                    <a:pt x="538" y="712"/>
                  </a:lnTo>
                  <a:lnTo>
                    <a:pt x="538" y="712"/>
                  </a:lnTo>
                  <a:lnTo>
                    <a:pt x="560" y="726"/>
                  </a:lnTo>
                  <a:lnTo>
                    <a:pt x="582" y="736"/>
                  </a:lnTo>
                  <a:lnTo>
                    <a:pt x="604" y="746"/>
                  </a:lnTo>
                  <a:lnTo>
                    <a:pt x="622" y="750"/>
                  </a:lnTo>
                  <a:lnTo>
                    <a:pt x="640" y="754"/>
                  </a:lnTo>
                  <a:lnTo>
                    <a:pt x="656" y="756"/>
                  </a:lnTo>
                  <a:lnTo>
                    <a:pt x="672" y="756"/>
                  </a:lnTo>
                  <a:lnTo>
                    <a:pt x="688" y="752"/>
                  </a:lnTo>
                  <a:lnTo>
                    <a:pt x="688" y="752"/>
                  </a:lnTo>
                  <a:lnTo>
                    <a:pt x="708" y="746"/>
                  </a:lnTo>
                  <a:lnTo>
                    <a:pt x="728" y="736"/>
                  </a:lnTo>
                  <a:lnTo>
                    <a:pt x="746" y="722"/>
                  </a:lnTo>
                  <a:lnTo>
                    <a:pt x="764" y="706"/>
                  </a:lnTo>
                  <a:lnTo>
                    <a:pt x="764" y="706"/>
                  </a:lnTo>
                  <a:lnTo>
                    <a:pt x="774" y="696"/>
                  </a:lnTo>
                  <a:lnTo>
                    <a:pt x="774" y="696"/>
                  </a:lnTo>
                  <a:lnTo>
                    <a:pt x="806" y="666"/>
                  </a:lnTo>
                  <a:lnTo>
                    <a:pt x="828" y="646"/>
                  </a:lnTo>
                  <a:lnTo>
                    <a:pt x="836" y="638"/>
                  </a:lnTo>
                  <a:lnTo>
                    <a:pt x="844" y="636"/>
                  </a:lnTo>
                  <a:lnTo>
                    <a:pt x="852" y="634"/>
                  </a:lnTo>
                  <a:lnTo>
                    <a:pt x="860" y="636"/>
                  </a:lnTo>
                  <a:lnTo>
                    <a:pt x="860" y="636"/>
                  </a:lnTo>
                  <a:lnTo>
                    <a:pt x="866" y="636"/>
                  </a:lnTo>
                  <a:lnTo>
                    <a:pt x="870" y="636"/>
                  </a:lnTo>
                  <a:lnTo>
                    <a:pt x="876" y="634"/>
                  </a:lnTo>
                  <a:lnTo>
                    <a:pt x="882" y="632"/>
                  </a:lnTo>
                  <a:lnTo>
                    <a:pt x="890" y="622"/>
                  </a:lnTo>
                  <a:lnTo>
                    <a:pt x="900" y="610"/>
                  </a:lnTo>
                  <a:lnTo>
                    <a:pt x="900" y="610"/>
                  </a:lnTo>
                  <a:lnTo>
                    <a:pt x="906" y="600"/>
                  </a:lnTo>
                  <a:lnTo>
                    <a:pt x="906" y="596"/>
                  </a:lnTo>
                  <a:lnTo>
                    <a:pt x="908" y="592"/>
                  </a:lnTo>
                  <a:lnTo>
                    <a:pt x="904" y="582"/>
                  </a:lnTo>
                  <a:lnTo>
                    <a:pt x="894" y="568"/>
                  </a:lnTo>
                  <a:lnTo>
                    <a:pt x="894" y="568"/>
                  </a:lnTo>
                  <a:close/>
                  <a:moveTo>
                    <a:pt x="184" y="416"/>
                  </a:moveTo>
                  <a:lnTo>
                    <a:pt x="184" y="416"/>
                  </a:lnTo>
                  <a:lnTo>
                    <a:pt x="184" y="416"/>
                  </a:lnTo>
                  <a:lnTo>
                    <a:pt x="166" y="412"/>
                  </a:lnTo>
                  <a:lnTo>
                    <a:pt x="150" y="406"/>
                  </a:lnTo>
                  <a:lnTo>
                    <a:pt x="132" y="396"/>
                  </a:lnTo>
                  <a:lnTo>
                    <a:pt x="114" y="384"/>
                  </a:lnTo>
                  <a:lnTo>
                    <a:pt x="114" y="384"/>
                  </a:lnTo>
                  <a:lnTo>
                    <a:pt x="96" y="370"/>
                  </a:lnTo>
                  <a:lnTo>
                    <a:pt x="78" y="354"/>
                  </a:lnTo>
                  <a:lnTo>
                    <a:pt x="62" y="336"/>
                  </a:lnTo>
                  <a:lnTo>
                    <a:pt x="48" y="318"/>
                  </a:lnTo>
                  <a:lnTo>
                    <a:pt x="38" y="298"/>
                  </a:lnTo>
                  <a:lnTo>
                    <a:pt x="30" y="278"/>
                  </a:lnTo>
                  <a:lnTo>
                    <a:pt x="26" y="258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30" y="220"/>
                  </a:lnTo>
                  <a:lnTo>
                    <a:pt x="36" y="198"/>
                  </a:lnTo>
                  <a:lnTo>
                    <a:pt x="44" y="176"/>
                  </a:lnTo>
                  <a:lnTo>
                    <a:pt x="54" y="156"/>
                  </a:lnTo>
                  <a:lnTo>
                    <a:pt x="66" y="134"/>
                  </a:lnTo>
                  <a:lnTo>
                    <a:pt x="78" y="116"/>
                  </a:lnTo>
                  <a:lnTo>
                    <a:pt x="92" y="9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8" y="76"/>
                  </a:lnTo>
                  <a:lnTo>
                    <a:pt x="130" y="70"/>
                  </a:lnTo>
                  <a:lnTo>
                    <a:pt x="142" y="66"/>
                  </a:lnTo>
                  <a:lnTo>
                    <a:pt x="152" y="66"/>
                  </a:lnTo>
                  <a:lnTo>
                    <a:pt x="152" y="66"/>
                  </a:lnTo>
                  <a:lnTo>
                    <a:pt x="162" y="68"/>
                  </a:lnTo>
                  <a:lnTo>
                    <a:pt x="174" y="72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44" y="110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306" y="158"/>
                  </a:lnTo>
                  <a:lnTo>
                    <a:pt x="324" y="176"/>
                  </a:lnTo>
                  <a:lnTo>
                    <a:pt x="342" y="194"/>
                  </a:lnTo>
                  <a:lnTo>
                    <a:pt x="358" y="212"/>
                  </a:lnTo>
                  <a:lnTo>
                    <a:pt x="358" y="212"/>
                  </a:lnTo>
                  <a:lnTo>
                    <a:pt x="372" y="230"/>
                  </a:lnTo>
                  <a:lnTo>
                    <a:pt x="384" y="250"/>
                  </a:lnTo>
                  <a:lnTo>
                    <a:pt x="390" y="268"/>
                  </a:lnTo>
                  <a:lnTo>
                    <a:pt x="392" y="284"/>
                  </a:lnTo>
                  <a:lnTo>
                    <a:pt x="392" y="284"/>
                  </a:lnTo>
                  <a:lnTo>
                    <a:pt x="392" y="298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2" y="322"/>
                  </a:lnTo>
                  <a:lnTo>
                    <a:pt x="374" y="334"/>
                  </a:lnTo>
                  <a:lnTo>
                    <a:pt x="364" y="344"/>
                  </a:lnTo>
                  <a:lnTo>
                    <a:pt x="354" y="354"/>
                  </a:lnTo>
                  <a:lnTo>
                    <a:pt x="328" y="374"/>
                  </a:lnTo>
                  <a:lnTo>
                    <a:pt x="300" y="392"/>
                  </a:lnTo>
                  <a:lnTo>
                    <a:pt x="270" y="404"/>
                  </a:lnTo>
                  <a:lnTo>
                    <a:pt x="238" y="414"/>
                  </a:lnTo>
                  <a:lnTo>
                    <a:pt x="224" y="416"/>
                  </a:lnTo>
                  <a:lnTo>
                    <a:pt x="210" y="418"/>
                  </a:lnTo>
                  <a:lnTo>
                    <a:pt x="196" y="418"/>
                  </a:lnTo>
                  <a:lnTo>
                    <a:pt x="184" y="416"/>
                  </a:lnTo>
                  <a:lnTo>
                    <a:pt x="184" y="416"/>
                  </a:lnTo>
                  <a:close/>
                  <a:moveTo>
                    <a:pt x="704" y="722"/>
                  </a:moveTo>
                  <a:lnTo>
                    <a:pt x="704" y="722"/>
                  </a:lnTo>
                  <a:lnTo>
                    <a:pt x="698" y="724"/>
                  </a:lnTo>
                  <a:lnTo>
                    <a:pt x="698" y="724"/>
                  </a:lnTo>
                  <a:lnTo>
                    <a:pt x="680" y="730"/>
                  </a:lnTo>
                  <a:lnTo>
                    <a:pt x="660" y="732"/>
                  </a:lnTo>
                  <a:lnTo>
                    <a:pt x="640" y="730"/>
                  </a:lnTo>
                  <a:lnTo>
                    <a:pt x="620" y="728"/>
                  </a:lnTo>
                  <a:lnTo>
                    <a:pt x="598" y="720"/>
                  </a:lnTo>
                  <a:lnTo>
                    <a:pt x="576" y="712"/>
                  </a:lnTo>
                  <a:lnTo>
                    <a:pt x="556" y="700"/>
                  </a:lnTo>
                  <a:lnTo>
                    <a:pt x="536" y="688"/>
                  </a:lnTo>
                  <a:lnTo>
                    <a:pt x="536" y="688"/>
                  </a:lnTo>
                  <a:lnTo>
                    <a:pt x="518" y="674"/>
                  </a:lnTo>
                  <a:lnTo>
                    <a:pt x="504" y="660"/>
                  </a:lnTo>
                  <a:lnTo>
                    <a:pt x="490" y="646"/>
                  </a:lnTo>
                  <a:lnTo>
                    <a:pt x="480" y="630"/>
                  </a:lnTo>
                  <a:lnTo>
                    <a:pt x="480" y="630"/>
                  </a:lnTo>
                  <a:lnTo>
                    <a:pt x="474" y="620"/>
                  </a:lnTo>
                  <a:lnTo>
                    <a:pt x="470" y="606"/>
                  </a:lnTo>
                  <a:lnTo>
                    <a:pt x="466" y="580"/>
                  </a:lnTo>
                  <a:lnTo>
                    <a:pt x="464" y="548"/>
                  </a:lnTo>
                  <a:lnTo>
                    <a:pt x="466" y="518"/>
                  </a:lnTo>
                  <a:lnTo>
                    <a:pt x="472" y="486"/>
                  </a:lnTo>
                  <a:lnTo>
                    <a:pt x="482" y="456"/>
                  </a:lnTo>
                  <a:lnTo>
                    <a:pt x="488" y="442"/>
                  </a:lnTo>
                  <a:lnTo>
                    <a:pt x="494" y="430"/>
                  </a:lnTo>
                  <a:lnTo>
                    <a:pt x="502" y="418"/>
                  </a:lnTo>
                  <a:lnTo>
                    <a:pt x="510" y="408"/>
                  </a:lnTo>
                  <a:lnTo>
                    <a:pt x="510" y="408"/>
                  </a:lnTo>
                  <a:lnTo>
                    <a:pt x="524" y="396"/>
                  </a:lnTo>
                  <a:lnTo>
                    <a:pt x="530" y="392"/>
                  </a:lnTo>
                  <a:lnTo>
                    <a:pt x="538" y="390"/>
                  </a:lnTo>
                  <a:lnTo>
                    <a:pt x="538" y="390"/>
                  </a:lnTo>
                  <a:lnTo>
                    <a:pt x="550" y="388"/>
                  </a:lnTo>
                  <a:lnTo>
                    <a:pt x="564" y="386"/>
                  </a:lnTo>
                  <a:lnTo>
                    <a:pt x="564" y="386"/>
                  </a:lnTo>
                  <a:lnTo>
                    <a:pt x="580" y="388"/>
                  </a:lnTo>
                  <a:lnTo>
                    <a:pt x="598" y="392"/>
                  </a:lnTo>
                  <a:lnTo>
                    <a:pt x="614" y="398"/>
                  </a:lnTo>
                  <a:lnTo>
                    <a:pt x="632" y="404"/>
                  </a:lnTo>
                  <a:lnTo>
                    <a:pt x="670" y="422"/>
                  </a:lnTo>
                  <a:lnTo>
                    <a:pt x="706" y="444"/>
                  </a:lnTo>
                  <a:lnTo>
                    <a:pt x="706" y="444"/>
                  </a:lnTo>
                  <a:lnTo>
                    <a:pt x="748" y="474"/>
                  </a:lnTo>
                  <a:lnTo>
                    <a:pt x="782" y="502"/>
                  </a:lnTo>
                  <a:lnTo>
                    <a:pt x="808" y="528"/>
                  </a:lnTo>
                  <a:lnTo>
                    <a:pt x="818" y="540"/>
                  </a:lnTo>
                  <a:lnTo>
                    <a:pt x="822" y="548"/>
                  </a:lnTo>
                  <a:lnTo>
                    <a:pt x="822" y="548"/>
                  </a:lnTo>
                  <a:lnTo>
                    <a:pt x="826" y="558"/>
                  </a:lnTo>
                  <a:lnTo>
                    <a:pt x="826" y="570"/>
                  </a:lnTo>
                  <a:lnTo>
                    <a:pt x="824" y="582"/>
                  </a:lnTo>
                  <a:lnTo>
                    <a:pt x="820" y="596"/>
                  </a:lnTo>
                  <a:lnTo>
                    <a:pt x="814" y="610"/>
                  </a:lnTo>
                  <a:lnTo>
                    <a:pt x="806" y="624"/>
                  </a:lnTo>
                  <a:lnTo>
                    <a:pt x="786" y="652"/>
                  </a:lnTo>
                  <a:lnTo>
                    <a:pt x="786" y="652"/>
                  </a:lnTo>
                  <a:lnTo>
                    <a:pt x="766" y="672"/>
                  </a:lnTo>
                  <a:lnTo>
                    <a:pt x="746" y="692"/>
                  </a:lnTo>
                  <a:lnTo>
                    <a:pt x="724" y="708"/>
                  </a:lnTo>
                  <a:lnTo>
                    <a:pt x="704" y="722"/>
                  </a:lnTo>
                  <a:lnTo>
                    <a:pt x="704" y="722"/>
                  </a:lnTo>
                  <a:close/>
                </a:path>
              </a:pathLst>
            </a:custGeom>
            <a:solidFill>
              <a:srgbClr val="2F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6" name="Freeform 285"/>
            <p:cNvSpPr>
              <a:spLocks noEditPoints="1"/>
            </p:cNvSpPr>
            <p:nvPr/>
          </p:nvSpPr>
          <p:spPr bwMode="auto">
            <a:xfrm>
              <a:off x="20256500" y="-3055937"/>
              <a:ext cx="819150" cy="606425"/>
            </a:xfrm>
            <a:custGeom>
              <a:avLst/>
              <a:gdLst>
                <a:gd name="T0" fmla="*/ 60 w 516"/>
                <a:gd name="T1" fmla="*/ 116 h 382"/>
                <a:gd name="T2" fmla="*/ 34 w 516"/>
                <a:gd name="T3" fmla="*/ 102 h 382"/>
                <a:gd name="T4" fmla="*/ 48 w 516"/>
                <a:gd name="T5" fmla="*/ 80 h 382"/>
                <a:gd name="T6" fmla="*/ 72 w 516"/>
                <a:gd name="T7" fmla="*/ 94 h 382"/>
                <a:gd name="T8" fmla="*/ 60 w 516"/>
                <a:gd name="T9" fmla="*/ 116 h 382"/>
                <a:gd name="T10" fmla="*/ 88 w 516"/>
                <a:gd name="T11" fmla="*/ 66 h 382"/>
                <a:gd name="T12" fmla="*/ 64 w 516"/>
                <a:gd name="T13" fmla="*/ 52 h 382"/>
                <a:gd name="T14" fmla="*/ 76 w 516"/>
                <a:gd name="T15" fmla="*/ 30 h 382"/>
                <a:gd name="T16" fmla="*/ 102 w 516"/>
                <a:gd name="T17" fmla="*/ 44 h 382"/>
                <a:gd name="T18" fmla="*/ 88 w 516"/>
                <a:gd name="T19" fmla="*/ 66 h 382"/>
                <a:gd name="T20" fmla="*/ 60 w 516"/>
                <a:gd name="T21" fmla="*/ 0 h 382"/>
                <a:gd name="T22" fmla="*/ 0 w 516"/>
                <a:gd name="T23" fmla="*/ 102 h 382"/>
                <a:gd name="T24" fmla="*/ 90 w 516"/>
                <a:gd name="T25" fmla="*/ 154 h 382"/>
                <a:gd name="T26" fmla="*/ 90 w 516"/>
                <a:gd name="T27" fmla="*/ 154 h 382"/>
                <a:gd name="T28" fmla="*/ 90 w 516"/>
                <a:gd name="T29" fmla="*/ 154 h 382"/>
                <a:gd name="T30" fmla="*/ 70 w 516"/>
                <a:gd name="T31" fmla="*/ 190 h 382"/>
                <a:gd name="T32" fmla="*/ 390 w 516"/>
                <a:gd name="T33" fmla="*/ 374 h 382"/>
                <a:gd name="T34" fmla="*/ 390 w 516"/>
                <a:gd name="T35" fmla="*/ 374 h 382"/>
                <a:gd name="T36" fmla="*/ 404 w 516"/>
                <a:gd name="T37" fmla="*/ 380 h 382"/>
                <a:gd name="T38" fmla="*/ 416 w 516"/>
                <a:gd name="T39" fmla="*/ 382 h 382"/>
                <a:gd name="T40" fmla="*/ 416 w 516"/>
                <a:gd name="T41" fmla="*/ 382 h 382"/>
                <a:gd name="T42" fmla="*/ 426 w 516"/>
                <a:gd name="T43" fmla="*/ 380 h 382"/>
                <a:gd name="T44" fmla="*/ 434 w 516"/>
                <a:gd name="T45" fmla="*/ 378 h 382"/>
                <a:gd name="T46" fmla="*/ 442 w 516"/>
                <a:gd name="T47" fmla="*/ 372 h 382"/>
                <a:gd name="T48" fmla="*/ 448 w 516"/>
                <a:gd name="T49" fmla="*/ 366 h 382"/>
                <a:gd name="T50" fmla="*/ 512 w 516"/>
                <a:gd name="T51" fmla="*/ 252 h 382"/>
                <a:gd name="T52" fmla="*/ 512 w 516"/>
                <a:gd name="T53" fmla="*/ 252 h 382"/>
                <a:gd name="T54" fmla="*/ 516 w 516"/>
                <a:gd name="T55" fmla="*/ 246 h 382"/>
                <a:gd name="T56" fmla="*/ 516 w 516"/>
                <a:gd name="T57" fmla="*/ 238 h 382"/>
                <a:gd name="T58" fmla="*/ 516 w 516"/>
                <a:gd name="T59" fmla="*/ 230 h 382"/>
                <a:gd name="T60" fmla="*/ 514 w 516"/>
                <a:gd name="T61" fmla="*/ 224 h 382"/>
                <a:gd name="T62" fmla="*/ 510 w 516"/>
                <a:gd name="T63" fmla="*/ 216 h 382"/>
                <a:gd name="T64" fmla="*/ 504 w 516"/>
                <a:gd name="T65" fmla="*/ 210 h 382"/>
                <a:gd name="T66" fmla="*/ 498 w 516"/>
                <a:gd name="T67" fmla="*/ 204 h 382"/>
                <a:gd name="T68" fmla="*/ 490 w 516"/>
                <a:gd name="T69" fmla="*/ 198 h 382"/>
                <a:gd name="T70" fmla="*/ 170 w 516"/>
                <a:gd name="T71" fmla="*/ 14 h 382"/>
                <a:gd name="T72" fmla="*/ 150 w 516"/>
                <a:gd name="T73" fmla="*/ 50 h 382"/>
                <a:gd name="T74" fmla="*/ 60 w 516"/>
                <a:gd name="T7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6" h="382">
                  <a:moveTo>
                    <a:pt x="60" y="116"/>
                  </a:moveTo>
                  <a:lnTo>
                    <a:pt x="34" y="102"/>
                  </a:lnTo>
                  <a:lnTo>
                    <a:pt x="48" y="80"/>
                  </a:lnTo>
                  <a:lnTo>
                    <a:pt x="72" y="94"/>
                  </a:lnTo>
                  <a:lnTo>
                    <a:pt x="60" y="116"/>
                  </a:lnTo>
                  <a:close/>
                  <a:moveTo>
                    <a:pt x="88" y="66"/>
                  </a:moveTo>
                  <a:lnTo>
                    <a:pt x="64" y="52"/>
                  </a:lnTo>
                  <a:lnTo>
                    <a:pt x="76" y="30"/>
                  </a:lnTo>
                  <a:lnTo>
                    <a:pt x="102" y="44"/>
                  </a:lnTo>
                  <a:lnTo>
                    <a:pt x="88" y="66"/>
                  </a:lnTo>
                  <a:close/>
                  <a:moveTo>
                    <a:pt x="60" y="0"/>
                  </a:moveTo>
                  <a:lnTo>
                    <a:pt x="0" y="102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70" y="190"/>
                  </a:lnTo>
                  <a:lnTo>
                    <a:pt x="390" y="374"/>
                  </a:lnTo>
                  <a:lnTo>
                    <a:pt x="390" y="374"/>
                  </a:lnTo>
                  <a:lnTo>
                    <a:pt x="404" y="380"/>
                  </a:lnTo>
                  <a:lnTo>
                    <a:pt x="416" y="382"/>
                  </a:lnTo>
                  <a:lnTo>
                    <a:pt x="416" y="382"/>
                  </a:lnTo>
                  <a:lnTo>
                    <a:pt x="426" y="380"/>
                  </a:lnTo>
                  <a:lnTo>
                    <a:pt x="434" y="378"/>
                  </a:lnTo>
                  <a:lnTo>
                    <a:pt x="442" y="372"/>
                  </a:lnTo>
                  <a:lnTo>
                    <a:pt x="448" y="366"/>
                  </a:lnTo>
                  <a:lnTo>
                    <a:pt x="512" y="252"/>
                  </a:lnTo>
                  <a:lnTo>
                    <a:pt x="512" y="252"/>
                  </a:lnTo>
                  <a:lnTo>
                    <a:pt x="516" y="246"/>
                  </a:lnTo>
                  <a:lnTo>
                    <a:pt x="516" y="238"/>
                  </a:lnTo>
                  <a:lnTo>
                    <a:pt x="516" y="230"/>
                  </a:lnTo>
                  <a:lnTo>
                    <a:pt x="514" y="224"/>
                  </a:lnTo>
                  <a:lnTo>
                    <a:pt x="510" y="216"/>
                  </a:lnTo>
                  <a:lnTo>
                    <a:pt x="504" y="210"/>
                  </a:lnTo>
                  <a:lnTo>
                    <a:pt x="498" y="204"/>
                  </a:lnTo>
                  <a:lnTo>
                    <a:pt x="490" y="198"/>
                  </a:lnTo>
                  <a:lnTo>
                    <a:pt x="170" y="14"/>
                  </a:lnTo>
                  <a:lnTo>
                    <a:pt x="150" y="5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7" name="Freeform 286"/>
            <p:cNvSpPr>
              <a:spLocks/>
            </p:cNvSpPr>
            <p:nvPr/>
          </p:nvSpPr>
          <p:spPr bwMode="auto">
            <a:xfrm>
              <a:off x="20310475" y="-2928937"/>
              <a:ext cx="60325" cy="57150"/>
            </a:xfrm>
            <a:custGeom>
              <a:avLst/>
              <a:gdLst>
                <a:gd name="T0" fmla="*/ 26 w 38"/>
                <a:gd name="T1" fmla="*/ 36 h 36"/>
                <a:gd name="T2" fmla="*/ 0 w 38"/>
                <a:gd name="T3" fmla="*/ 22 h 36"/>
                <a:gd name="T4" fmla="*/ 14 w 38"/>
                <a:gd name="T5" fmla="*/ 0 h 36"/>
                <a:gd name="T6" fmla="*/ 38 w 38"/>
                <a:gd name="T7" fmla="*/ 14 h 36"/>
                <a:gd name="T8" fmla="*/ 26 w 3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6" y="36"/>
                  </a:moveTo>
                  <a:lnTo>
                    <a:pt x="0" y="22"/>
                  </a:lnTo>
                  <a:lnTo>
                    <a:pt x="14" y="0"/>
                  </a:lnTo>
                  <a:lnTo>
                    <a:pt x="38" y="14"/>
                  </a:lnTo>
                  <a:lnTo>
                    <a:pt x="26" y="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8" name="Freeform 287"/>
            <p:cNvSpPr>
              <a:spLocks/>
            </p:cNvSpPr>
            <p:nvPr/>
          </p:nvSpPr>
          <p:spPr bwMode="auto">
            <a:xfrm>
              <a:off x="20358100" y="-3008312"/>
              <a:ext cx="60325" cy="57150"/>
            </a:xfrm>
            <a:custGeom>
              <a:avLst/>
              <a:gdLst>
                <a:gd name="T0" fmla="*/ 24 w 38"/>
                <a:gd name="T1" fmla="*/ 36 h 36"/>
                <a:gd name="T2" fmla="*/ 0 w 38"/>
                <a:gd name="T3" fmla="*/ 22 h 36"/>
                <a:gd name="T4" fmla="*/ 12 w 38"/>
                <a:gd name="T5" fmla="*/ 0 h 36"/>
                <a:gd name="T6" fmla="*/ 38 w 38"/>
                <a:gd name="T7" fmla="*/ 14 h 36"/>
                <a:gd name="T8" fmla="*/ 24 w 3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4" y="36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38" y="14"/>
                  </a:lnTo>
                  <a:lnTo>
                    <a:pt x="24" y="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09" name="Freeform 288"/>
            <p:cNvSpPr>
              <a:spLocks/>
            </p:cNvSpPr>
            <p:nvPr/>
          </p:nvSpPr>
          <p:spPr bwMode="auto">
            <a:xfrm>
              <a:off x="20256500" y="-3055937"/>
              <a:ext cx="819150" cy="606425"/>
            </a:xfrm>
            <a:custGeom>
              <a:avLst/>
              <a:gdLst>
                <a:gd name="T0" fmla="*/ 60 w 516"/>
                <a:gd name="T1" fmla="*/ 0 h 382"/>
                <a:gd name="T2" fmla="*/ 0 w 516"/>
                <a:gd name="T3" fmla="*/ 102 h 382"/>
                <a:gd name="T4" fmla="*/ 90 w 516"/>
                <a:gd name="T5" fmla="*/ 154 h 382"/>
                <a:gd name="T6" fmla="*/ 90 w 516"/>
                <a:gd name="T7" fmla="*/ 154 h 382"/>
                <a:gd name="T8" fmla="*/ 90 w 516"/>
                <a:gd name="T9" fmla="*/ 154 h 382"/>
                <a:gd name="T10" fmla="*/ 70 w 516"/>
                <a:gd name="T11" fmla="*/ 190 h 382"/>
                <a:gd name="T12" fmla="*/ 390 w 516"/>
                <a:gd name="T13" fmla="*/ 374 h 382"/>
                <a:gd name="T14" fmla="*/ 390 w 516"/>
                <a:gd name="T15" fmla="*/ 374 h 382"/>
                <a:gd name="T16" fmla="*/ 404 w 516"/>
                <a:gd name="T17" fmla="*/ 380 h 382"/>
                <a:gd name="T18" fmla="*/ 416 w 516"/>
                <a:gd name="T19" fmla="*/ 382 h 382"/>
                <a:gd name="T20" fmla="*/ 416 w 516"/>
                <a:gd name="T21" fmla="*/ 382 h 382"/>
                <a:gd name="T22" fmla="*/ 426 w 516"/>
                <a:gd name="T23" fmla="*/ 380 h 382"/>
                <a:gd name="T24" fmla="*/ 434 w 516"/>
                <a:gd name="T25" fmla="*/ 378 h 382"/>
                <a:gd name="T26" fmla="*/ 442 w 516"/>
                <a:gd name="T27" fmla="*/ 372 h 382"/>
                <a:gd name="T28" fmla="*/ 448 w 516"/>
                <a:gd name="T29" fmla="*/ 366 h 382"/>
                <a:gd name="T30" fmla="*/ 512 w 516"/>
                <a:gd name="T31" fmla="*/ 252 h 382"/>
                <a:gd name="T32" fmla="*/ 512 w 516"/>
                <a:gd name="T33" fmla="*/ 252 h 382"/>
                <a:gd name="T34" fmla="*/ 516 w 516"/>
                <a:gd name="T35" fmla="*/ 246 h 382"/>
                <a:gd name="T36" fmla="*/ 516 w 516"/>
                <a:gd name="T37" fmla="*/ 238 h 382"/>
                <a:gd name="T38" fmla="*/ 516 w 516"/>
                <a:gd name="T39" fmla="*/ 230 h 382"/>
                <a:gd name="T40" fmla="*/ 514 w 516"/>
                <a:gd name="T41" fmla="*/ 224 h 382"/>
                <a:gd name="T42" fmla="*/ 510 w 516"/>
                <a:gd name="T43" fmla="*/ 216 h 382"/>
                <a:gd name="T44" fmla="*/ 504 w 516"/>
                <a:gd name="T45" fmla="*/ 210 h 382"/>
                <a:gd name="T46" fmla="*/ 498 w 516"/>
                <a:gd name="T47" fmla="*/ 204 h 382"/>
                <a:gd name="T48" fmla="*/ 490 w 516"/>
                <a:gd name="T49" fmla="*/ 198 h 382"/>
                <a:gd name="T50" fmla="*/ 170 w 516"/>
                <a:gd name="T51" fmla="*/ 14 h 382"/>
                <a:gd name="T52" fmla="*/ 150 w 516"/>
                <a:gd name="T53" fmla="*/ 50 h 382"/>
                <a:gd name="T54" fmla="*/ 60 w 516"/>
                <a:gd name="T5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6" h="382">
                  <a:moveTo>
                    <a:pt x="60" y="0"/>
                  </a:moveTo>
                  <a:lnTo>
                    <a:pt x="0" y="102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70" y="190"/>
                  </a:lnTo>
                  <a:lnTo>
                    <a:pt x="390" y="374"/>
                  </a:lnTo>
                  <a:lnTo>
                    <a:pt x="390" y="374"/>
                  </a:lnTo>
                  <a:lnTo>
                    <a:pt x="404" y="380"/>
                  </a:lnTo>
                  <a:lnTo>
                    <a:pt x="416" y="382"/>
                  </a:lnTo>
                  <a:lnTo>
                    <a:pt x="416" y="382"/>
                  </a:lnTo>
                  <a:lnTo>
                    <a:pt x="426" y="380"/>
                  </a:lnTo>
                  <a:lnTo>
                    <a:pt x="434" y="378"/>
                  </a:lnTo>
                  <a:lnTo>
                    <a:pt x="442" y="372"/>
                  </a:lnTo>
                  <a:lnTo>
                    <a:pt x="448" y="366"/>
                  </a:lnTo>
                  <a:lnTo>
                    <a:pt x="512" y="252"/>
                  </a:lnTo>
                  <a:lnTo>
                    <a:pt x="512" y="252"/>
                  </a:lnTo>
                  <a:lnTo>
                    <a:pt x="516" y="246"/>
                  </a:lnTo>
                  <a:lnTo>
                    <a:pt x="516" y="238"/>
                  </a:lnTo>
                  <a:lnTo>
                    <a:pt x="516" y="230"/>
                  </a:lnTo>
                  <a:lnTo>
                    <a:pt x="514" y="224"/>
                  </a:lnTo>
                  <a:lnTo>
                    <a:pt x="510" y="216"/>
                  </a:lnTo>
                  <a:lnTo>
                    <a:pt x="504" y="210"/>
                  </a:lnTo>
                  <a:lnTo>
                    <a:pt x="498" y="204"/>
                  </a:lnTo>
                  <a:lnTo>
                    <a:pt x="490" y="198"/>
                  </a:lnTo>
                  <a:lnTo>
                    <a:pt x="170" y="14"/>
                  </a:lnTo>
                  <a:lnTo>
                    <a:pt x="150" y="5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0" name="Freeform 289"/>
            <p:cNvSpPr>
              <a:spLocks noEditPoints="1"/>
            </p:cNvSpPr>
            <p:nvPr/>
          </p:nvSpPr>
          <p:spPr bwMode="auto">
            <a:xfrm>
              <a:off x="20218400" y="-3078162"/>
              <a:ext cx="241300" cy="247650"/>
            </a:xfrm>
            <a:custGeom>
              <a:avLst/>
              <a:gdLst>
                <a:gd name="T0" fmla="*/ 62 w 152"/>
                <a:gd name="T1" fmla="*/ 52 h 156"/>
                <a:gd name="T2" fmla="*/ 76 w 152"/>
                <a:gd name="T3" fmla="*/ 30 h 156"/>
                <a:gd name="T4" fmla="*/ 100 w 152"/>
                <a:gd name="T5" fmla="*/ 44 h 156"/>
                <a:gd name="T6" fmla="*/ 88 w 152"/>
                <a:gd name="T7" fmla="*/ 66 h 156"/>
                <a:gd name="T8" fmla="*/ 62 w 152"/>
                <a:gd name="T9" fmla="*/ 52 h 156"/>
                <a:gd name="T10" fmla="*/ 34 w 152"/>
                <a:gd name="T11" fmla="*/ 102 h 156"/>
                <a:gd name="T12" fmla="*/ 34 w 152"/>
                <a:gd name="T13" fmla="*/ 102 h 156"/>
                <a:gd name="T14" fmla="*/ 46 w 152"/>
                <a:gd name="T15" fmla="*/ 80 h 156"/>
                <a:gd name="T16" fmla="*/ 72 w 152"/>
                <a:gd name="T17" fmla="*/ 94 h 156"/>
                <a:gd name="T18" fmla="*/ 60 w 152"/>
                <a:gd name="T19" fmla="*/ 116 h 156"/>
                <a:gd name="T20" fmla="*/ 34 w 152"/>
                <a:gd name="T21" fmla="*/ 102 h 156"/>
                <a:gd name="T22" fmla="*/ 92 w 152"/>
                <a:gd name="T23" fmla="*/ 156 h 156"/>
                <a:gd name="T24" fmla="*/ 92 w 152"/>
                <a:gd name="T25" fmla="*/ 156 h 156"/>
                <a:gd name="T26" fmla="*/ 152 w 152"/>
                <a:gd name="T27" fmla="*/ 52 h 156"/>
                <a:gd name="T28" fmla="*/ 60 w 152"/>
                <a:gd name="T29" fmla="*/ 0 h 156"/>
                <a:gd name="T30" fmla="*/ 0 w 152"/>
                <a:gd name="T31" fmla="*/ 102 h 156"/>
                <a:gd name="T32" fmla="*/ 92 w 152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56">
                  <a:moveTo>
                    <a:pt x="62" y="52"/>
                  </a:moveTo>
                  <a:lnTo>
                    <a:pt x="76" y="30"/>
                  </a:lnTo>
                  <a:lnTo>
                    <a:pt x="100" y="44"/>
                  </a:lnTo>
                  <a:lnTo>
                    <a:pt x="88" y="66"/>
                  </a:lnTo>
                  <a:lnTo>
                    <a:pt x="62" y="52"/>
                  </a:lnTo>
                  <a:close/>
                  <a:moveTo>
                    <a:pt x="34" y="102"/>
                  </a:moveTo>
                  <a:lnTo>
                    <a:pt x="34" y="102"/>
                  </a:lnTo>
                  <a:lnTo>
                    <a:pt x="46" y="80"/>
                  </a:lnTo>
                  <a:lnTo>
                    <a:pt x="72" y="94"/>
                  </a:lnTo>
                  <a:lnTo>
                    <a:pt x="60" y="116"/>
                  </a:lnTo>
                  <a:lnTo>
                    <a:pt x="34" y="102"/>
                  </a:lnTo>
                  <a:close/>
                  <a:moveTo>
                    <a:pt x="92" y="156"/>
                  </a:moveTo>
                  <a:lnTo>
                    <a:pt x="92" y="156"/>
                  </a:lnTo>
                  <a:lnTo>
                    <a:pt x="152" y="52"/>
                  </a:lnTo>
                  <a:lnTo>
                    <a:pt x="60" y="0"/>
                  </a:lnTo>
                  <a:lnTo>
                    <a:pt x="0" y="102"/>
                  </a:lnTo>
                  <a:lnTo>
                    <a:pt x="92" y="15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1" name="Freeform 290"/>
            <p:cNvSpPr>
              <a:spLocks/>
            </p:cNvSpPr>
            <p:nvPr/>
          </p:nvSpPr>
          <p:spPr bwMode="auto">
            <a:xfrm>
              <a:off x="20329525" y="-3055937"/>
              <a:ext cx="708025" cy="584200"/>
            </a:xfrm>
            <a:custGeom>
              <a:avLst/>
              <a:gdLst>
                <a:gd name="T0" fmla="*/ 100 w 446"/>
                <a:gd name="T1" fmla="*/ 0 h 368"/>
                <a:gd name="T2" fmla="*/ 420 w 446"/>
                <a:gd name="T3" fmla="*/ 184 h 368"/>
                <a:gd name="T4" fmla="*/ 420 w 446"/>
                <a:gd name="T5" fmla="*/ 184 h 368"/>
                <a:gd name="T6" fmla="*/ 428 w 446"/>
                <a:gd name="T7" fmla="*/ 190 h 368"/>
                <a:gd name="T8" fmla="*/ 434 w 446"/>
                <a:gd name="T9" fmla="*/ 196 h 368"/>
                <a:gd name="T10" fmla="*/ 438 w 446"/>
                <a:gd name="T11" fmla="*/ 202 h 368"/>
                <a:gd name="T12" fmla="*/ 442 w 446"/>
                <a:gd name="T13" fmla="*/ 210 h 368"/>
                <a:gd name="T14" fmla="*/ 444 w 446"/>
                <a:gd name="T15" fmla="*/ 216 h 368"/>
                <a:gd name="T16" fmla="*/ 446 w 446"/>
                <a:gd name="T17" fmla="*/ 224 h 368"/>
                <a:gd name="T18" fmla="*/ 444 w 446"/>
                <a:gd name="T19" fmla="*/ 232 h 368"/>
                <a:gd name="T20" fmla="*/ 442 w 446"/>
                <a:gd name="T21" fmla="*/ 238 h 368"/>
                <a:gd name="T22" fmla="*/ 376 w 446"/>
                <a:gd name="T23" fmla="*/ 352 h 368"/>
                <a:gd name="T24" fmla="*/ 376 w 446"/>
                <a:gd name="T25" fmla="*/ 352 h 368"/>
                <a:gd name="T26" fmla="*/ 372 w 446"/>
                <a:gd name="T27" fmla="*/ 358 h 368"/>
                <a:gd name="T28" fmla="*/ 366 w 446"/>
                <a:gd name="T29" fmla="*/ 362 h 368"/>
                <a:gd name="T30" fmla="*/ 360 w 446"/>
                <a:gd name="T31" fmla="*/ 364 h 368"/>
                <a:gd name="T32" fmla="*/ 352 w 446"/>
                <a:gd name="T33" fmla="*/ 366 h 368"/>
                <a:gd name="T34" fmla="*/ 344 w 446"/>
                <a:gd name="T35" fmla="*/ 368 h 368"/>
                <a:gd name="T36" fmla="*/ 336 w 446"/>
                <a:gd name="T37" fmla="*/ 366 h 368"/>
                <a:gd name="T38" fmla="*/ 328 w 446"/>
                <a:gd name="T39" fmla="*/ 364 h 368"/>
                <a:gd name="T40" fmla="*/ 320 w 446"/>
                <a:gd name="T41" fmla="*/ 360 h 368"/>
                <a:gd name="T42" fmla="*/ 0 w 446"/>
                <a:gd name="T43" fmla="*/ 176 h 368"/>
                <a:gd name="T44" fmla="*/ 100 w 446"/>
                <a:gd name="T45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368">
                  <a:moveTo>
                    <a:pt x="100" y="0"/>
                  </a:moveTo>
                  <a:lnTo>
                    <a:pt x="420" y="184"/>
                  </a:lnTo>
                  <a:lnTo>
                    <a:pt x="420" y="184"/>
                  </a:lnTo>
                  <a:lnTo>
                    <a:pt x="428" y="190"/>
                  </a:lnTo>
                  <a:lnTo>
                    <a:pt x="434" y="196"/>
                  </a:lnTo>
                  <a:lnTo>
                    <a:pt x="438" y="202"/>
                  </a:lnTo>
                  <a:lnTo>
                    <a:pt x="442" y="210"/>
                  </a:lnTo>
                  <a:lnTo>
                    <a:pt x="444" y="216"/>
                  </a:lnTo>
                  <a:lnTo>
                    <a:pt x="446" y="224"/>
                  </a:lnTo>
                  <a:lnTo>
                    <a:pt x="444" y="232"/>
                  </a:lnTo>
                  <a:lnTo>
                    <a:pt x="442" y="238"/>
                  </a:lnTo>
                  <a:lnTo>
                    <a:pt x="376" y="352"/>
                  </a:lnTo>
                  <a:lnTo>
                    <a:pt x="376" y="352"/>
                  </a:lnTo>
                  <a:lnTo>
                    <a:pt x="372" y="358"/>
                  </a:lnTo>
                  <a:lnTo>
                    <a:pt x="366" y="362"/>
                  </a:lnTo>
                  <a:lnTo>
                    <a:pt x="360" y="364"/>
                  </a:lnTo>
                  <a:lnTo>
                    <a:pt x="352" y="366"/>
                  </a:lnTo>
                  <a:lnTo>
                    <a:pt x="344" y="368"/>
                  </a:lnTo>
                  <a:lnTo>
                    <a:pt x="336" y="366"/>
                  </a:lnTo>
                  <a:lnTo>
                    <a:pt x="328" y="364"/>
                  </a:lnTo>
                  <a:lnTo>
                    <a:pt x="320" y="360"/>
                  </a:lnTo>
                  <a:lnTo>
                    <a:pt x="0" y="17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2" name="Freeform 291"/>
            <p:cNvSpPr>
              <a:spLocks/>
            </p:cNvSpPr>
            <p:nvPr/>
          </p:nvSpPr>
          <p:spPr bwMode="auto">
            <a:xfrm>
              <a:off x="20361275" y="-2998787"/>
              <a:ext cx="612775" cy="463550"/>
            </a:xfrm>
            <a:custGeom>
              <a:avLst/>
              <a:gdLst>
                <a:gd name="T0" fmla="*/ 0 w 386"/>
                <a:gd name="T1" fmla="*/ 104 h 292"/>
                <a:gd name="T2" fmla="*/ 60 w 386"/>
                <a:gd name="T3" fmla="*/ 0 h 292"/>
                <a:gd name="T4" fmla="*/ 386 w 386"/>
                <a:gd name="T5" fmla="*/ 188 h 292"/>
                <a:gd name="T6" fmla="*/ 326 w 386"/>
                <a:gd name="T7" fmla="*/ 292 h 292"/>
                <a:gd name="T8" fmla="*/ 0 w 386"/>
                <a:gd name="T9" fmla="*/ 10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92">
                  <a:moveTo>
                    <a:pt x="0" y="104"/>
                  </a:moveTo>
                  <a:lnTo>
                    <a:pt x="60" y="0"/>
                  </a:lnTo>
                  <a:lnTo>
                    <a:pt x="386" y="188"/>
                  </a:lnTo>
                  <a:lnTo>
                    <a:pt x="326" y="292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3" name="Freeform 292"/>
            <p:cNvSpPr>
              <a:spLocks/>
            </p:cNvSpPr>
            <p:nvPr/>
          </p:nvSpPr>
          <p:spPr bwMode="auto">
            <a:xfrm>
              <a:off x="19459575" y="-738187"/>
              <a:ext cx="1527175" cy="1546225"/>
            </a:xfrm>
            <a:custGeom>
              <a:avLst/>
              <a:gdLst>
                <a:gd name="T0" fmla="*/ 582 w 962"/>
                <a:gd name="T1" fmla="*/ 0 h 974"/>
                <a:gd name="T2" fmla="*/ 580 w 962"/>
                <a:gd name="T3" fmla="*/ 0 h 974"/>
                <a:gd name="T4" fmla="*/ 556 w 962"/>
                <a:gd name="T5" fmla="*/ 6 h 974"/>
                <a:gd name="T6" fmla="*/ 546 w 962"/>
                <a:gd name="T7" fmla="*/ 12 h 974"/>
                <a:gd name="T8" fmla="*/ 518 w 962"/>
                <a:gd name="T9" fmla="*/ 40 h 974"/>
                <a:gd name="T10" fmla="*/ 508 w 962"/>
                <a:gd name="T11" fmla="*/ 30 h 974"/>
                <a:gd name="T12" fmla="*/ 496 w 962"/>
                <a:gd name="T13" fmla="*/ 26 h 974"/>
                <a:gd name="T14" fmla="*/ 490 w 962"/>
                <a:gd name="T15" fmla="*/ 26 h 974"/>
                <a:gd name="T16" fmla="*/ 386 w 962"/>
                <a:gd name="T17" fmla="*/ 134 h 974"/>
                <a:gd name="T18" fmla="*/ 382 w 962"/>
                <a:gd name="T19" fmla="*/ 140 h 974"/>
                <a:gd name="T20" fmla="*/ 382 w 962"/>
                <a:gd name="T21" fmla="*/ 152 h 974"/>
                <a:gd name="T22" fmla="*/ 396 w 962"/>
                <a:gd name="T23" fmla="*/ 168 h 974"/>
                <a:gd name="T24" fmla="*/ 102 w 962"/>
                <a:gd name="T25" fmla="*/ 468 h 974"/>
                <a:gd name="T26" fmla="*/ 98 w 962"/>
                <a:gd name="T27" fmla="*/ 464 h 974"/>
                <a:gd name="T28" fmla="*/ 92 w 962"/>
                <a:gd name="T29" fmla="*/ 464 h 974"/>
                <a:gd name="T30" fmla="*/ 82 w 962"/>
                <a:gd name="T31" fmla="*/ 468 h 974"/>
                <a:gd name="T32" fmla="*/ 16 w 962"/>
                <a:gd name="T33" fmla="*/ 538 h 974"/>
                <a:gd name="T34" fmla="*/ 12 w 962"/>
                <a:gd name="T35" fmla="*/ 548 h 974"/>
                <a:gd name="T36" fmla="*/ 16 w 962"/>
                <a:gd name="T37" fmla="*/ 556 h 974"/>
                <a:gd name="T38" fmla="*/ 16 w 962"/>
                <a:gd name="T39" fmla="*/ 568 h 974"/>
                <a:gd name="T40" fmla="*/ 10 w 962"/>
                <a:gd name="T41" fmla="*/ 574 h 974"/>
                <a:gd name="T42" fmla="*/ 6 w 962"/>
                <a:gd name="T43" fmla="*/ 582 h 974"/>
                <a:gd name="T44" fmla="*/ 0 w 962"/>
                <a:gd name="T45" fmla="*/ 602 h 974"/>
                <a:gd name="T46" fmla="*/ 2 w 962"/>
                <a:gd name="T47" fmla="*/ 622 h 974"/>
                <a:gd name="T48" fmla="*/ 2 w 962"/>
                <a:gd name="T49" fmla="*/ 626 h 974"/>
                <a:gd name="T50" fmla="*/ 8 w 962"/>
                <a:gd name="T51" fmla="*/ 640 h 974"/>
                <a:gd name="T52" fmla="*/ 340 w 962"/>
                <a:gd name="T53" fmla="*/ 958 h 974"/>
                <a:gd name="T54" fmla="*/ 352 w 962"/>
                <a:gd name="T55" fmla="*/ 966 h 974"/>
                <a:gd name="T56" fmla="*/ 364 w 962"/>
                <a:gd name="T57" fmla="*/ 972 h 974"/>
                <a:gd name="T58" fmla="*/ 382 w 962"/>
                <a:gd name="T59" fmla="*/ 974 h 974"/>
                <a:gd name="T60" fmla="*/ 392 w 962"/>
                <a:gd name="T61" fmla="*/ 974 h 974"/>
                <a:gd name="T62" fmla="*/ 414 w 962"/>
                <a:gd name="T63" fmla="*/ 964 h 974"/>
                <a:gd name="T64" fmla="*/ 946 w 962"/>
                <a:gd name="T65" fmla="*/ 406 h 974"/>
                <a:gd name="T66" fmla="*/ 954 w 962"/>
                <a:gd name="T67" fmla="*/ 396 h 974"/>
                <a:gd name="T68" fmla="*/ 962 w 962"/>
                <a:gd name="T69" fmla="*/ 370 h 974"/>
                <a:gd name="T70" fmla="*/ 962 w 962"/>
                <a:gd name="T71" fmla="*/ 356 h 974"/>
                <a:gd name="T72" fmla="*/ 948 w 962"/>
                <a:gd name="T73" fmla="*/ 328 h 974"/>
                <a:gd name="T74" fmla="*/ 944 w 962"/>
                <a:gd name="T75" fmla="*/ 324 h 974"/>
                <a:gd name="T76" fmla="*/ 676 w 962"/>
                <a:gd name="T77" fmla="*/ 68 h 974"/>
                <a:gd name="T78" fmla="*/ 656 w 962"/>
                <a:gd name="T79" fmla="*/ 48 h 974"/>
                <a:gd name="T80" fmla="*/ 622 w 962"/>
                <a:gd name="T81" fmla="*/ 16 h 974"/>
                <a:gd name="T82" fmla="*/ 602 w 962"/>
                <a:gd name="T83" fmla="*/ 4 h 974"/>
                <a:gd name="T84" fmla="*/ 582 w 962"/>
                <a:gd name="T8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2" h="974">
                  <a:moveTo>
                    <a:pt x="582" y="0"/>
                  </a:moveTo>
                  <a:lnTo>
                    <a:pt x="582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68" y="2"/>
                  </a:lnTo>
                  <a:lnTo>
                    <a:pt x="556" y="6"/>
                  </a:lnTo>
                  <a:lnTo>
                    <a:pt x="556" y="6"/>
                  </a:lnTo>
                  <a:lnTo>
                    <a:pt x="546" y="12"/>
                  </a:lnTo>
                  <a:lnTo>
                    <a:pt x="538" y="18"/>
                  </a:lnTo>
                  <a:lnTo>
                    <a:pt x="518" y="40"/>
                  </a:lnTo>
                  <a:lnTo>
                    <a:pt x="508" y="30"/>
                  </a:lnTo>
                  <a:lnTo>
                    <a:pt x="508" y="30"/>
                  </a:lnTo>
                  <a:lnTo>
                    <a:pt x="502" y="26"/>
                  </a:lnTo>
                  <a:lnTo>
                    <a:pt x="496" y="26"/>
                  </a:lnTo>
                  <a:lnTo>
                    <a:pt x="496" y="26"/>
                  </a:lnTo>
                  <a:lnTo>
                    <a:pt x="490" y="26"/>
                  </a:lnTo>
                  <a:lnTo>
                    <a:pt x="484" y="30"/>
                  </a:lnTo>
                  <a:lnTo>
                    <a:pt x="386" y="134"/>
                  </a:lnTo>
                  <a:lnTo>
                    <a:pt x="386" y="134"/>
                  </a:lnTo>
                  <a:lnTo>
                    <a:pt x="382" y="140"/>
                  </a:lnTo>
                  <a:lnTo>
                    <a:pt x="380" y="146"/>
                  </a:lnTo>
                  <a:lnTo>
                    <a:pt x="382" y="152"/>
                  </a:lnTo>
                  <a:lnTo>
                    <a:pt x="386" y="158"/>
                  </a:lnTo>
                  <a:lnTo>
                    <a:pt x="396" y="168"/>
                  </a:lnTo>
                  <a:lnTo>
                    <a:pt x="106" y="472"/>
                  </a:lnTo>
                  <a:lnTo>
                    <a:pt x="102" y="468"/>
                  </a:lnTo>
                  <a:lnTo>
                    <a:pt x="102" y="468"/>
                  </a:lnTo>
                  <a:lnTo>
                    <a:pt x="98" y="464"/>
                  </a:lnTo>
                  <a:lnTo>
                    <a:pt x="92" y="464"/>
                  </a:lnTo>
                  <a:lnTo>
                    <a:pt x="92" y="464"/>
                  </a:lnTo>
                  <a:lnTo>
                    <a:pt x="88" y="464"/>
                  </a:lnTo>
                  <a:lnTo>
                    <a:pt x="82" y="468"/>
                  </a:lnTo>
                  <a:lnTo>
                    <a:pt x="16" y="538"/>
                  </a:lnTo>
                  <a:lnTo>
                    <a:pt x="16" y="538"/>
                  </a:lnTo>
                  <a:lnTo>
                    <a:pt x="14" y="542"/>
                  </a:lnTo>
                  <a:lnTo>
                    <a:pt x="12" y="548"/>
                  </a:lnTo>
                  <a:lnTo>
                    <a:pt x="14" y="552"/>
                  </a:lnTo>
                  <a:lnTo>
                    <a:pt x="16" y="556"/>
                  </a:lnTo>
                  <a:lnTo>
                    <a:pt x="22" y="562"/>
                  </a:lnTo>
                  <a:lnTo>
                    <a:pt x="16" y="568"/>
                  </a:lnTo>
                  <a:lnTo>
                    <a:pt x="16" y="568"/>
                  </a:lnTo>
                  <a:lnTo>
                    <a:pt x="10" y="574"/>
                  </a:lnTo>
                  <a:lnTo>
                    <a:pt x="6" y="582"/>
                  </a:lnTo>
                  <a:lnTo>
                    <a:pt x="6" y="582"/>
                  </a:lnTo>
                  <a:lnTo>
                    <a:pt x="2" y="592"/>
                  </a:lnTo>
                  <a:lnTo>
                    <a:pt x="0" y="602"/>
                  </a:lnTo>
                  <a:lnTo>
                    <a:pt x="0" y="612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2" y="626"/>
                  </a:lnTo>
                  <a:lnTo>
                    <a:pt x="2" y="626"/>
                  </a:lnTo>
                  <a:lnTo>
                    <a:pt x="8" y="640"/>
                  </a:lnTo>
                  <a:lnTo>
                    <a:pt x="18" y="650"/>
                  </a:lnTo>
                  <a:lnTo>
                    <a:pt x="340" y="958"/>
                  </a:lnTo>
                  <a:lnTo>
                    <a:pt x="340" y="958"/>
                  </a:lnTo>
                  <a:lnTo>
                    <a:pt x="352" y="966"/>
                  </a:lnTo>
                  <a:lnTo>
                    <a:pt x="364" y="972"/>
                  </a:lnTo>
                  <a:lnTo>
                    <a:pt x="364" y="972"/>
                  </a:lnTo>
                  <a:lnTo>
                    <a:pt x="372" y="974"/>
                  </a:lnTo>
                  <a:lnTo>
                    <a:pt x="382" y="974"/>
                  </a:lnTo>
                  <a:lnTo>
                    <a:pt x="382" y="974"/>
                  </a:lnTo>
                  <a:lnTo>
                    <a:pt x="392" y="974"/>
                  </a:lnTo>
                  <a:lnTo>
                    <a:pt x="404" y="970"/>
                  </a:lnTo>
                  <a:lnTo>
                    <a:pt x="414" y="964"/>
                  </a:lnTo>
                  <a:lnTo>
                    <a:pt x="424" y="956"/>
                  </a:lnTo>
                  <a:lnTo>
                    <a:pt x="946" y="406"/>
                  </a:lnTo>
                  <a:lnTo>
                    <a:pt x="946" y="406"/>
                  </a:lnTo>
                  <a:lnTo>
                    <a:pt x="954" y="396"/>
                  </a:lnTo>
                  <a:lnTo>
                    <a:pt x="960" y="382"/>
                  </a:lnTo>
                  <a:lnTo>
                    <a:pt x="962" y="370"/>
                  </a:lnTo>
                  <a:lnTo>
                    <a:pt x="962" y="356"/>
                  </a:lnTo>
                  <a:lnTo>
                    <a:pt x="962" y="356"/>
                  </a:lnTo>
                  <a:lnTo>
                    <a:pt x="958" y="342"/>
                  </a:lnTo>
                  <a:lnTo>
                    <a:pt x="948" y="328"/>
                  </a:lnTo>
                  <a:lnTo>
                    <a:pt x="948" y="328"/>
                  </a:lnTo>
                  <a:lnTo>
                    <a:pt x="944" y="324"/>
                  </a:lnTo>
                  <a:lnTo>
                    <a:pt x="890" y="272"/>
                  </a:lnTo>
                  <a:lnTo>
                    <a:pt x="676" y="68"/>
                  </a:lnTo>
                  <a:lnTo>
                    <a:pt x="656" y="48"/>
                  </a:lnTo>
                  <a:lnTo>
                    <a:pt x="656" y="48"/>
                  </a:lnTo>
                  <a:lnTo>
                    <a:pt x="622" y="16"/>
                  </a:lnTo>
                  <a:lnTo>
                    <a:pt x="622" y="16"/>
                  </a:lnTo>
                  <a:lnTo>
                    <a:pt x="612" y="10"/>
                  </a:lnTo>
                  <a:lnTo>
                    <a:pt x="602" y="4"/>
                  </a:lnTo>
                  <a:lnTo>
                    <a:pt x="592" y="2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4" name="Freeform 293"/>
            <p:cNvSpPr>
              <a:spLocks/>
            </p:cNvSpPr>
            <p:nvPr/>
          </p:nvSpPr>
          <p:spPr bwMode="auto">
            <a:xfrm>
              <a:off x="19459575" y="-738187"/>
              <a:ext cx="1527175" cy="1546225"/>
            </a:xfrm>
            <a:custGeom>
              <a:avLst/>
              <a:gdLst>
                <a:gd name="T0" fmla="*/ 582 w 962"/>
                <a:gd name="T1" fmla="*/ 0 h 974"/>
                <a:gd name="T2" fmla="*/ 580 w 962"/>
                <a:gd name="T3" fmla="*/ 0 h 974"/>
                <a:gd name="T4" fmla="*/ 556 w 962"/>
                <a:gd name="T5" fmla="*/ 6 h 974"/>
                <a:gd name="T6" fmla="*/ 546 w 962"/>
                <a:gd name="T7" fmla="*/ 12 h 974"/>
                <a:gd name="T8" fmla="*/ 518 w 962"/>
                <a:gd name="T9" fmla="*/ 40 h 974"/>
                <a:gd name="T10" fmla="*/ 508 w 962"/>
                <a:gd name="T11" fmla="*/ 30 h 974"/>
                <a:gd name="T12" fmla="*/ 496 w 962"/>
                <a:gd name="T13" fmla="*/ 26 h 974"/>
                <a:gd name="T14" fmla="*/ 490 w 962"/>
                <a:gd name="T15" fmla="*/ 26 h 974"/>
                <a:gd name="T16" fmla="*/ 386 w 962"/>
                <a:gd name="T17" fmla="*/ 134 h 974"/>
                <a:gd name="T18" fmla="*/ 382 w 962"/>
                <a:gd name="T19" fmla="*/ 140 h 974"/>
                <a:gd name="T20" fmla="*/ 382 w 962"/>
                <a:gd name="T21" fmla="*/ 152 h 974"/>
                <a:gd name="T22" fmla="*/ 396 w 962"/>
                <a:gd name="T23" fmla="*/ 168 h 974"/>
                <a:gd name="T24" fmla="*/ 102 w 962"/>
                <a:gd name="T25" fmla="*/ 468 h 974"/>
                <a:gd name="T26" fmla="*/ 98 w 962"/>
                <a:gd name="T27" fmla="*/ 464 h 974"/>
                <a:gd name="T28" fmla="*/ 92 w 962"/>
                <a:gd name="T29" fmla="*/ 464 h 974"/>
                <a:gd name="T30" fmla="*/ 82 w 962"/>
                <a:gd name="T31" fmla="*/ 468 h 974"/>
                <a:gd name="T32" fmla="*/ 16 w 962"/>
                <a:gd name="T33" fmla="*/ 538 h 974"/>
                <a:gd name="T34" fmla="*/ 12 w 962"/>
                <a:gd name="T35" fmla="*/ 548 h 974"/>
                <a:gd name="T36" fmla="*/ 16 w 962"/>
                <a:gd name="T37" fmla="*/ 556 h 974"/>
                <a:gd name="T38" fmla="*/ 16 w 962"/>
                <a:gd name="T39" fmla="*/ 568 h 974"/>
                <a:gd name="T40" fmla="*/ 10 w 962"/>
                <a:gd name="T41" fmla="*/ 574 h 974"/>
                <a:gd name="T42" fmla="*/ 6 w 962"/>
                <a:gd name="T43" fmla="*/ 582 h 974"/>
                <a:gd name="T44" fmla="*/ 0 w 962"/>
                <a:gd name="T45" fmla="*/ 602 h 974"/>
                <a:gd name="T46" fmla="*/ 2 w 962"/>
                <a:gd name="T47" fmla="*/ 622 h 974"/>
                <a:gd name="T48" fmla="*/ 2 w 962"/>
                <a:gd name="T49" fmla="*/ 626 h 974"/>
                <a:gd name="T50" fmla="*/ 8 w 962"/>
                <a:gd name="T51" fmla="*/ 640 h 974"/>
                <a:gd name="T52" fmla="*/ 340 w 962"/>
                <a:gd name="T53" fmla="*/ 958 h 974"/>
                <a:gd name="T54" fmla="*/ 352 w 962"/>
                <a:gd name="T55" fmla="*/ 966 h 974"/>
                <a:gd name="T56" fmla="*/ 364 w 962"/>
                <a:gd name="T57" fmla="*/ 972 h 974"/>
                <a:gd name="T58" fmla="*/ 382 w 962"/>
                <a:gd name="T59" fmla="*/ 974 h 974"/>
                <a:gd name="T60" fmla="*/ 392 w 962"/>
                <a:gd name="T61" fmla="*/ 974 h 974"/>
                <a:gd name="T62" fmla="*/ 414 w 962"/>
                <a:gd name="T63" fmla="*/ 964 h 974"/>
                <a:gd name="T64" fmla="*/ 946 w 962"/>
                <a:gd name="T65" fmla="*/ 406 h 974"/>
                <a:gd name="T66" fmla="*/ 954 w 962"/>
                <a:gd name="T67" fmla="*/ 396 h 974"/>
                <a:gd name="T68" fmla="*/ 962 w 962"/>
                <a:gd name="T69" fmla="*/ 370 h 974"/>
                <a:gd name="T70" fmla="*/ 962 w 962"/>
                <a:gd name="T71" fmla="*/ 356 h 974"/>
                <a:gd name="T72" fmla="*/ 948 w 962"/>
                <a:gd name="T73" fmla="*/ 328 h 974"/>
                <a:gd name="T74" fmla="*/ 944 w 962"/>
                <a:gd name="T75" fmla="*/ 324 h 974"/>
                <a:gd name="T76" fmla="*/ 676 w 962"/>
                <a:gd name="T77" fmla="*/ 68 h 974"/>
                <a:gd name="T78" fmla="*/ 656 w 962"/>
                <a:gd name="T79" fmla="*/ 48 h 974"/>
                <a:gd name="T80" fmla="*/ 622 w 962"/>
                <a:gd name="T81" fmla="*/ 16 h 974"/>
                <a:gd name="T82" fmla="*/ 602 w 962"/>
                <a:gd name="T83" fmla="*/ 4 h 974"/>
                <a:gd name="T84" fmla="*/ 582 w 962"/>
                <a:gd name="T8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2" h="974">
                  <a:moveTo>
                    <a:pt x="582" y="0"/>
                  </a:moveTo>
                  <a:lnTo>
                    <a:pt x="582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68" y="2"/>
                  </a:lnTo>
                  <a:lnTo>
                    <a:pt x="556" y="6"/>
                  </a:lnTo>
                  <a:lnTo>
                    <a:pt x="556" y="6"/>
                  </a:lnTo>
                  <a:lnTo>
                    <a:pt x="546" y="12"/>
                  </a:lnTo>
                  <a:lnTo>
                    <a:pt x="538" y="18"/>
                  </a:lnTo>
                  <a:lnTo>
                    <a:pt x="518" y="40"/>
                  </a:lnTo>
                  <a:lnTo>
                    <a:pt x="508" y="30"/>
                  </a:lnTo>
                  <a:lnTo>
                    <a:pt x="508" y="30"/>
                  </a:lnTo>
                  <a:lnTo>
                    <a:pt x="502" y="26"/>
                  </a:lnTo>
                  <a:lnTo>
                    <a:pt x="496" y="26"/>
                  </a:lnTo>
                  <a:lnTo>
                    <a:pt x="496" y="26"/>
                  </a:lnTo>
                  <a:lnTo>
                    <a:pt x="490" y="26"/>
                  </a:lnTo>
                  <a:lnTo>
                    <a:pt x="484" y="30"/>
                  </a:lnTo>
                  <a:lnTo>
                    <a:pt x="386" y="134"/>
                  </a:lnTo>
                  <a:lnTo>
                    <a:pt x="386" y="134"/>
                  </a:lnTo>
                  <a:lnTo>
                    <a:pt x="382" y="140"/>
                  </a:lnTo>
                  <a:lnTo>
                    <a:pt x="380" y="146"/>
                  </a:lnTo>
                  <a:lnTo>
                    <a:pt x="382" y="152"/>
                  </a:lnTo>
                  <a:lnTo>
                    <a:pt x="386" y="158"/>
                  </a:lnTo>
                  <a:lnTo>
                    <a:pt x="396" y="168"/>
                  </a:lnTo>
                  <a:lnTo>
                    <a:pt x="106" y="472"/>
                  </a:lnTo>
                  <a:lnTo>
                    <a:pt x="102" y="468"/>
                  </a:lnTo>
                  <a:lnTo>
                    <a:pt x="102" y="468"/>
                  </a:lnTo>
                  <a:lnTo>
                    <a:pt x="98" y="464"/>
                  </a:lnTo>
                  <a:lnTo>
                    <a:pt x="92" y="464"/>
                  </a:lnTo>
                  <a:lnTo>
                    <a:pt x="92" y="464"/>
                  </a:lnTo>
                  <a:lnTo>
                    <a:pt x="88" y="464"/>
                  </a:lnTo>
                  <a:lnTo>
                    <a:pt x="82" y="468"/>
                  </a:lnTo>
                  <a:lnTo>
                    <a:pt x="16" y="538"/>
                  </a:lnTo>
                  <a:lnTo>
                    <a:pt x="16" y="538"/>
                  </a:lnTo>
                  <a:lnTo>
                    <a:pt x="14" y="542"/>
                  </a:lnTo>
                  <a:lnTo>
                    <a:pt x="12" y="548"/>
                  </a:lnTo>
                  <a:lnTo>
                    <a:pt x="14" y="552"/>
                  </a:lnTo>
                  <a:lnTo>
                    <a:pt x="16" y="556"/>
                  </a:lnTo>
                  <a:lnTo>
                    <a:pt x="22" y="562"/>
                  </a:lnTo>
                  <a:lnTo>
                    <a:pt x="16" y="568"/>
                  </a:lnTo>
                  <a:lnTo>
                    <a:pt x="16" y="568"/>
                  </a:lnTo>
                  <a:lnTo>
                    <a:pt x="10" y="574"/>
                  </a:lnTo>
                  <a:lnTo>
                    <a:pt x="6" y="582"/>
                  </a:lnTo>
                  <a:lnTo>
                    <a:pt x="6" y="582"/>
                  </a:lnTo>
                  <a:lnTo>
                    <a:pt x="2" y="592"/>
                  </a:lnTo>
                  <a:lnTo>
                    <a:pt x="0" y="602"/>
                  </a:lnTo>
                  <a:lnTo>
                    <a:pt x="0" y="612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2" y="626"/>
                  </a:lnTo>
                  <a:lnTo>
                    <a:pt x="2" y="626"/>
                  </a:lnTo>
                  <a:lnTo>
                    <a:pt x="8" y="640"/>
                  </a:lnTo>
                  <a:lnTo>
                    <a:pt x="18" y="650"/>
                  </a:lnTo>
                  <a:lnTo>
                    <a:pt x="340" y="958"/>
                  </a:lnTo>
                  <a:lnTo>
                    <a:pt x="340" y="958"/>
                  </a:lnTo>
                  <a:lnTo>
                    <a:pt x="352" y="966"/>
                  </a:lnTo>
                  <a:lnTo>
                    <a:pt x="364" y="972"/>
                  </a:lnTo>
                  <a:lnTo>
                    <a:pt x="364" y="972"/>
                  </a:lnTo>
                  <a:lnTo>
                    <a:pt x="372" y="974"/>
                  </a:lnTo>
                  <a:lnTo>
                    <a:pt x="382" y="974"/>
                  </a:lnTo>
                  <a:lnTo>
                    <a:pt x="382" y="974"/>
                  </a:lnTo>
                  <a:lnTo>
                    <a:pt x="392" y="974"/>
                  </a:lnTo>
                  <a:lnTo>
                    <a:pt x="404" y="970"/>
                  </a:lnTo>
                  <a:lnTo>
                    <a:pt x="414" y="964"/>
                  </a:lnTo>
                  <a:lnTo>
                    <a:pt x="424" y="956"/>
                  </a:lnTo>
                  <a:lnTo>
                    <a:pt x="946" y="406"/>
                  </a:lnTo>
                  <a:lnTo>
                    <a:pt x="946" y="406"/>
                  </a:lnTo>
                  <a:lnTo>
                    <a:pt x="954" y="396"/>
                  </a:lnTo>
                  <a:lnTo>
                    <a:pt x="960" y="382"/>
                  </a:lnTo>
                  <a:lnTo>
                    <a:pt x="962" y="370"/>
                  </a:lnTo>
                  <a:lnTo>
                    <a:pt x="962" y="356"/>
                  </a:lnTo>
                  <a:lnTo>
                    <a:pt x="962" y="356"/>
                  </a:lnTo>
                  <a:lnTo>
                    <a:pt x="958" y="342"/>
                  </a:lnTo>
                  <a:lnTo>
                    <a:pt x="948" y="328"/>
                  </a:lnTo>
                  <a:lnTo>
                    <a:pt x="948" y="328"/>
                  </a:lnTo>
                  <a:lnTo>
                    <a:pt x="944" y="324"/>
                  </a:lnTo>
                  <a:lnTo>
                    <a:pt x="890" y="272"/>
                  </a:lnTo>
                  <a:lnTo>
                    <a:pt x="676" y="68"/>
                  </a:lnTo>
                  <a:lnTo>
                    <a:pt x="656" y="48"/>
                  </a:lnTo>
                  <a:lnTo>
                    <a:pt x="656" y="48"/>
                  </a:lnTo>
                  <a:lnTo>
                    <a:pt x="622" y="16"/>
                  </a:lnTo>
                  <a:lnTo>
                    <a:pt x="622" y="16"/>
                  </a:lnTo>
                  <a:lnTo>
                    <a:pt x="612" y="10"/>
                  </a:lnTo>
                  <a:lnTo>
                    <a:pt x="602" y="4"/>
                  </a:lnTo>
                  <a:lnTo>
                    <a:pt x="592" y="2"/>
                  </a:lnTo>
                  <a:lnTo>
                    <a:pt x="5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5" name="Freeform 294"/>
            <p:cNvSpPr>
              <a:spLocks/>
            </p:cNvSpPr>
            <p:nvPr/>
          </p:nvSpPr>
          <p:spPr bwMode="auto">
            <a:xfrm>
              <a:off x="19992975" y="-712787"/>
              <a:ext cx="244475" cy="250825"/>
            </a:xfrm>
            <a:custGeom>
              <a:avLst/>
              <a:gdLst>
                <a:gd name="T0" fmla="*/ 4 w 154"/>
                <a:gd name="T1" fmla="*/ 110 h 158"/>
                <a:gd name="T2" fmla="*/ 104 w 154"/>
                <a:gd name="T3" fmla="*/ 6 h 158"/>
                <a:gd name="T4" fmla="*/ 104 w 154"/>
                <a:gd name="T5" fmla="*/ 6 h 158"/>
                <a:gd name="T6" fmla="*/ 108 w 154"/>
                <a:gd name="T7" fmla="*/ 2 h 158"/>
                <a:gd name="T8" fmla="*/ 114 w 154"/>
                <a:gd name="T9" fmla="*/ 0 h 158"/>
                <a:gd name="T10" fmla="*/ 122 w 154"/>
                <a:gd name="T11" fmla="*/ 2 h 158"/>
                <a:gd name="T12" fmla="*/ 126 w 154"/>
                <a:gd name="T13" fmla="*/ 6 h 158"/>
                <a:gd name="T14" fmla="*/ 150 w 154"/>
                <a:gd name="T15" fmla="*/ 26 h 158"/>
                <a:gd name="T16" fmla="*/ 150 w 154"/>
                <a:gd name="T17" fmla="*/ 26 h 158"/>
                <a:gd name="T18" fmla="*/ 154 w 154"/>
                <a:gd name="T19" fmla="*/ 32 h 158"/>
                <a:gd name="T20" fmla="*/ 154 w 154"/>
                <a:gd name="T21" fmla="*/ 38 h 158"/>
                <a:gd name="T22" fmla="*/ 154 w 154"/>
                <a:gd name="T23" fmla="*/ 44 h 158"/>
                <a:gd name="T24" fmla="*/ 150 w 154"/>
                <a:gd name="T25" fmla="*/ 50 h 158"/>
                <a:gd name="T26" fmla="*/ 52 w 154"/>
                <a:gd name="T27" fmla="*/ 154 h 158"/>
                <a:gd name="T28" fmla="*/ 52 w 154"/>
                <a:gd name="T29" fmla="*/ 154 h 158"/>
                <a:gd name="T30" fmla="*/ 46 w 154"/>
                <a:gd name="T31" fmla="*/ 158 h 158"/>
                <a:gd name="T32" fmla="*/ 40 w 154"/>
                <a:gd name="T33" fmla="*/ 158 h 158"/>
                <a:gd name="T34" fmla="*/ 34 w 154"/>
                <a:gd name="T35" fmla="*/ 158 h 158"/>
                <a:gd name="T36" fmla="*/ 28 w 154"/>
                <a:gd name="T37" fmla="*/ 154 h 158"/>
                <a:gd name="T38" fmla="*/ 6 w 154"/>
                <a:gd name="T39" fmla="*/ 132 h 158"/>
                <a:gd name="T40" fmla="*/ 6 w 154"/>
                <a:gd name="T41" fmla="*/ 132 h 158"/>
                <a:gd name="T42" fmla="*/ 2 w 154"/>
                <a:gd name="T43" fmla="*/ 128 h 158"/>
                <a:gd name="T44" fmla="*/ 0 w 154"/>
                <a:gd name="T45" fmla="*/ 120 h 158"/>
                <a:gd name="T46" fmla="*/ 2 w 154"/>
                <a:gd name="T47" fmla="*/ 114 h 158"/>
                <a:gd name="T48" fmla="*/ 4 w 154"/>
                <a:gd name="T49" fmla="*/ 110 h 158"/>
                <a:gd name="T50" fmla="*/ 4 w 154"/>
                <a:gd name="T51" fmla="*/ 11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158">
                  <a:moveTo>
                    <a:pt x="4" y="110"/>
                  </a:moveTo>
                  <a:lnTo>
                    <a:pt x="104" y="6"/>
                  </a:lnTo>
                  <a:lnTo>
                    <a:pt x="104" y="6"/>
                  </a:lnTo>
                  <a:lnTo>
                    <a:pt x="108" y="2"/>
                  </a:lnTo>
                  <a:lnTo>
                    <a:pt x="114" y="0"/>
                  </a:lnTo>
                  <a:lnTo>
                    <a:pt x="122" y="2"/>
                  </a:lnTo>
                  <a:lnTo>
                    <a:pt x="126" y="6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4" y="32"/>
                  </a:lnTo>
                  <a:lnTo>
                    <a:pt x="154" y="38"/>
                  </a:lnTo>
                  <a:lnTo>
                    <a:pt x="154" y="44"/>
                  </a:lnTo>
                  <a:lnTo>
                    <a:pt x="150" y="50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6" y="158"/>
                  </a:lnTo>
                  <a:lnTo>
                    <a:pt x="40" y="158"/>
                  </a:lnTo>
                  <a:lnTo>
                    <a:pt x="34" y="158"/>
                  </a:lnTo>
                  <a:lnTo>
                    <a:pt x="28" y="154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0" y="120"/>
                  </a:lnTo>
                  <a:lnTo>
                    <a:pt x="2" y="114"/>
                  </a:lnTo>
                  <a:lnTo>
                    <a:pt x="4" y="110"/>
                  </a:lnTo>
                  <a:lnTo>
                    <a:pt x="4" y="11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6" name="Freeform 295"/>
            <p:cNvSpPr>
              <a:spLocks/>
            </p:cNvSpPr>
            <p:nvPr/>
          </p:nvSpPr>
          <p:spPr bwMode="auto">
            <a:xfrm>
              <a:off x="19408775" y="-17462"/>
              <a:ext cx="174625" cy="180975"/>
            </a:xfrm>
            <a:custGeom>
              <a:avLst/>
              <a:gdLst>
                <a:gd name="T0" fmla="*/ 4 w 110"/>
                <a:gd name="T1" fmla="*/ 74 h 114"/>
                <a:gd name="T2" fmla="*/ 70 w 110"/>
                <a:gd name="T3" fmla="*/ 4 h 114"/>
                <a:gd name="T4" fmla="*/ 70 w 110"/>
                <a:gd name="T5" fmla="*/ 4 h 114"/>
                <a:gd name="T6" fmla="*/ 74 w 110"/>
                <a:gd name="T7" fmla="*/ 2 h 114"/>
                <a:gd name="T8" fmla="*/ 80 w 110"/>
                <a:gd name="T9" fmla="*/ 0 h 114"/>
                <a:gd name="T10" fmla="*/ 84 w 110"/>
                <a:gd name="T11" fmla="*/ 2 h 114"/>
                <a:gd name="T12" fmla="*/ 88 w 110"/>
                <a:gd name="T13" fmla="*/ 4 h 114"/>
                <a:gd name="T14" fmla="*/ 106 w 110"/>
                <a:gd name="T15" fmla="*/ 22 h 114"/>
                <a:gd name="T16" fmla="*/ 106 w 110"/>
                <a:gd name="T17" fmla="*/ 22 h 114"/>
                <a:gd name="T18" fmla="*/ 110 w 110"/>
                <a:gd name="T19" fmla="*/ 26 h 114"/>
                <a:gd name="T20" fmla="*/ 110 w 110"/>
                <a:gd name="T21" fmla="*/ 30 h 114"/>
                <a:gd name="T22" fmla="*/ 110 w 110"/>
                <a:gd name="T23" fmla="*/ 36 h 114"/>
                <a:gd name="T24" fmla="*/ 108 w 110"/>
                <a:gd name="T25" fmla="*/ 40 h 114"/>
                <a:gd name="T26" fmla="*/ 40 w 110"/>
                <a:gd name="T27" fmla="*/ 110 h 114"/>
                <a:gd name="T28" fmla="*/ 40 w 110"/>
                <a:gd name="T29" fmla="*/ 110 h 114"/>
                <a:gd name="T30" fmla="*/ 36 w 110"/>
                <a:gd name="T31" fmla="*/ 112 h 114"/>
                <a:gd name="T32" fmla="*/ 32 w 110"/>
                <a:gd name="T33" fmla="*/ 114 h 114"/>
                <a:gd name="T34" fmla="*/ 26 w 110"/>
                <a:gd name="T35" fmla="*/ 114 h 114"/>
                <a:gd name="T36" fmla="*/ 22 w 110"/>
                <a:gd name="T37" fmla="*/ 110 h 114"/>
                <a:gd name="T38" fmla="*/ 4 w 110"/>
                <a:gd name="T39" fmla="*/ 94 h 114"/>
                <a:gd name="T40" fmla="*/ 4 w 110"/>
                <a:gd name="T41" fmla="*/ 94 h 114"/>
                <a:gd name="T42" fmla="*/ 2 w 110"/>
                <a:gd name="T43" fmla="*/ 88 h 114"/>
                <a:gd name="T44" fmla="*/ 0 w 110"/>
                <a:gd name="T45" fmla="*/ 84 h 114"/>
                <a:gd name="T46" fmla="*/ 0 w 110"/>
                <a:gd name="T47" fmla="*/ 80 h 114"/>
                <a:gd name="T48" fmla="*/ 4 w 110"/>
                <a:gd name="T49" fmla="*/ 74 h 114"/>
                <a:gd name="T50" fmla="*/ 4 w 110"/>
                <a:gd name="T51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114">
                  <a:moveTo>
                    <a:pt x="4" y="74"/>
                  </a:moveTo>
                  <a:lnTo>
                    <a:pt x="70" y="4"/>
                  </a:lnTo>
                  <a:lnTo>
                    <a:pt x="70" y="4"/>
                  </a:lnTo>
                  <a:lnTo>
                    <a:pt x="74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6"/>
                  </a:lnTo>
                  <a:lnTo>
                    <a:pt x="108" y="40"/>
                  </a:lnTo>
                  <a:lnTo>
                    <a:pt x="40" y="110"/>
                  </a:lnTo>
                  <a:lnTo>
                    <a:pt x="40" y="110"/>
                  </a:lnTo>
                  <a:lnTo>
                    <a:pt x="36" y="112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4" y="74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7" name="Freeform 296"/>
            <p:cNvSpPr>
              <a:spLocks/>
            </p:cNvSpPr>
            <p:nvPr/>
          </p:nvSpPr>
          <p:spPr bwMode="auto">
            <a:xfrm>
              <a:off x="19389725" y="-750887"/>
              <a:ext cx="1527175" cy="1546225"/>
            </a:xfrm>
            <a:custGeom>
              <a:avLst/>
              <a:gdLst>
                <a:gd name="T0" fmla="*/ 16 w 962"/>
                <a:gd name="T1" fmla="*/ 566 h 974"/>
                <a:gd name="T2" fmla="*/ 538 w 962"/>
                <a:gd name="T3" fmla="*/ 18 h 974"/>
                <a:gd name="T4" fmla="*/ 538 w 962"/>
                <a:gd name="T5" fmla="*/ 18 h 974"/>
                <a:gd name="T6" fmla="*/ 548 w 962"/>
                <a:gd name="T7" fmla="*/ 10 h 974"/>
                <a:gd name="T8" fmla="*/ 558 w 962"/>
                <a:gd name="T9" fmla="*/ 4 h 974"/>
                <a:gd name="T10" fmla="*/ 568 w 962"/>
                <a:gd name="T11" fmla="*/ 0 h 974"/>
                <a:gd name="T12" fmla="*/ 580 w 962"/>
                <a:gd name="T13" fmla="*/ 0 h 974"/>
                <a:gd name="T14" fmla="*/ 590 w 962"/>
                <a:gd name="T15" fmla="*/ 0 h 974"/>
                <a:gd name="T16" fmla="*/ 602 w 962"/>
                <a:gd name="T17" fmla="*/ 2 h 974"/>
                <a:gd name="T18" fmla="*/ 612 w 962"/>
                <a:gd name="T19" fmla="*/ 8 h 974"/>
                <a:gd name="T20" fmla="*/ 622 w 962"/>
                <a:gd name="T21" fmla="*/ 16 h 974"/>
                <a:gd name="T22" fmla="*/ 944 w 962"/>
                <a:gd name="T23" fmla="*/ 322 h 974"/>
                <a:gd name="T24" fmla="*/ 944 w 962"/>
                <a:gd name="T25" fmla="*/ 322 h 974"/>
                <a:gd name="T26" fmla="*/ 952 w 962"/>
                <a:gd name="T27" fmla="*/ 332 h 974"/>
                <a:gd name="T28" fmla="*/ 958 w 962"/>
                <a:gd name="T29" fmla="*/ 342 h 974"/>
                <a:gd name="T30" fmla="*/ 960 w 962"/>
                <a:gd name="T31" fmla="*/ 352 h 974"/>
                <a:gd name="T32" fmla="*/ 962 w 962"/>
                <a:gd name="T33" fmla="*/ 364 h 974"/>
                <a:gd name="T34" fmla="*/ 962 w 962"/>
                <a:gd name="T35" fmla="*/ 374 h 974"/>
                <a:gd name="T36" fmla="*/ 958 w 962"/>
                <a:gd name="T37" fmla="*/ 386 h 974"/>
                <a:gd name="T38" fmla="*/ 954 w 962"/>
                <a:gd name="T39" fmla="*/ 396 h 974"/>
                <a:gd name="T40" fmla="*/ 946 w 962"/>
                <a:gd name="T41" fmla="*/ 406 h 974"/>
                <a:gd name="T42" fmla="*/ 424 w 962"/>
                <a:gd name="T43" fmla="*/ 954 h 974"/>
                <a:gd name="T44" fmla="*/ 424 w 962"/>
                <a:gd name="T45" fmla="*/ 954 h 974"/>
                <a:gd name="T46" fmla="*/ 414 w 962"/>
                <a:gd name="T47" fmla="*/ 962 h 974"/>
                <a:gd name="T48" fmla="*/ 404 w 962"/>
                <a:gd name="T49" fmla="*/ 968 h 974"/>
                <a:gd name="T50" fmla="*/ 394 w 962"/>
                <a:gd name="T51" fmla="*/ 972 h 974"/>
                <a:gd name="T52" fmla="*/ 382 w 962"/>
                <a:gd name="T53" fmla="*/ 974 h 974"/>
                <a:gd name="T54" fmla="*/ 370 w 962"/>
                <a:gd name="T55" fmla="*/ 972 h 974"/>
                <a:gd name="T56" fmla="*/ 360 w 962"/>
                <a:gd name="T57" fmla="*/ 970 h 974"/>
                <a:gd name="T58" fmla="*/ 350 w 962"/>
                <a:gd name="T59" fmla="*/ 964 h 974"/>
                <a:gd name="T60" fmla="*/ 340 w 962"/>
                <a:gd name="T61" fmla="*/ 956 h 974"/>
                <a:gd name="T62" fmla="*/ 18 w 962"/>
                <a:gd name="T63" fmla="*/ 650 h 974"/>
                <a:gd name="T64" fmla="*/ 18 w 962"/>
                <a:gd name="T65" fmla="*/ 650 h 974"/>
                <a:gd name="T66" fmla="*/ 10 w 962"/>
                <a:gd name="T67" fmla="*/ 640 h 974"/>
                <a:gd name="T68" fmla="*/ 4 w 962"/>
                <a:gd name="T69" fmla="*/ 630 h 974"/>
                <a:gd name="T70" fmla="*/ 0 w 962"/>
                <a:gd name="T71" fmla="*/ 620 h 974"/>
                <a:gd name="T72" fmla="*/ 0 w 962"/>
                <a:gd name="T73" fmla="*/ 608 h 974"/>
                <a:gd name="T74" fmla="*/ 0 w 962"/>
                <a:gd name="T75" fmla="*/ 598 h 974"/>
                <a:gd name="T76" fmla="*/ 4 w 962"/>
                <a:gd name="T77" fmla="*/ 586 h 974"/>
                <a:gd name="T78" fmla="*/ 8 w 962"/>
                <a:gd name="T79" fmla="*/ 576 h 974"/>
                <a:gd name="T80" fmla="*/ 16 w 962"/>
                <a:gd name="T81" fmla="*/ 566 h 974"/>
                <a:gd name="T82" fmla="*/ 16 w 962"/>
                <a:gd name="T83" fmla="*/ 56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2" h="974">
                  <a:moveTo>
                    <a:pt x="16" y="566"/>
                  </a:moveTo>
                  <a:lnTo>
                    <a:pt x="538" y="18"/>
                  </a:lnTo>
                  <a:lnTo>
                    <a:pt x="538" y="18"/>
                  </a:lnTo>
                  <a:lnTo>
                    <a:pt x="548" y="10"/>
                  </a:lnTo>
                  <a:lnTo>
                    <a:pt x="558" y="4"/>
                  </a:lnTo>
                  <a:lnTo>
                    <a:pt x="568" y="0"/>
                  </a:lnTo>
                  <a:lnTo>
                    <a:pt x="580" y="0"/>
                  </a:lnTo>
                  <a:lnTo>
                    <a:pt x="590" y="0"/>
                  </a:lnTo>
                  <a:lnTo>
                    <a:pt x="602" y="2"/>
                  </a:lnTo>
                  <a:lnTo>
                    <a:pt x="612" y="8"/>
                  </a:lnTo>
                  <a:lnTo>
                    <a:pt x="622" y="16"/>
                  </a:lnTo>
                  <a:lnTo>
                    <a:pt x="944" y="322"/>
                  </a:lnTo>
                  <a:lnTo>
                    <a:pt x="944" y="322"/>
                  </a:lnTo>
                  <a:lnTo>
                    <a:pt x="952" y="332"/>
                  </a:lnTo>
                  <a:lnTo>
                    <a:pt x="958" y="342"/>
                  </a:lnTo>
                  <a:lnTo>
                    <a:pt x="960" y="352"/>
                  </a:lnTo>
                  <a:lnTo>
                    <a:pt x="962" y="364"/>
                  </a:lnTo>
                  <a:lnTo>
                    <a:pt x="962" y="374"/>
                  </a:lnTo>
                  <a:lnTo>
                    <a:pt x="958" y="386"/>
                  </a:lnTo>
                  <a:lnTo>
                    <a:pt x="954" y="396"/>
                  </a:lnTo>
                  <a:lnTo>
                    <a:pt x="946" y="406"/>
                  </a:lnTo>
                  <a:lnTo>
                    <a:pt x="424" y="954"/>
                  </a:lnTo>
                  <a:lnTo>
                    <a:pt x="424" y="954"/>
                  </a:lnTo>
                  <a:lnTo>
                    <a:pt x="414" y="962"/>
                  </a:lnTo>
                  <a:lnTo>
                    <a:pt x="404" y="968"/>
                  </a:lnTo>
                  <a:lnTo>
                    <a:pt x="394" y="972"/>
                  </a:lnTo>
                  <a:lnTo>
                    <a:pt x="382" y="974"/>
                  </a:lnTo>
                  <a:lnTo>
                    <a:pt x="370" y="972"/>
                  </a:lnTo>
                  <a:lnTo>
                    <a:pt x="360" y="970"/>
                  </a:lnTo>
                  <a:lnTo>
                    <a:pt x="350" y="964"/>
                  </a:lnTo>
                  <a:lnTo>
                    <a:pt x="340" y="956"/>
                  </a:lnTo>
                  <a:lnTo>
                    <a:pt x="18" y="650"/>
                  </a:lnTo>
                  <a:lnTo>
                    <a:pt x="18" y="650"/>
                  </a:lnTo>
                  <a:lnTo>
                    <a:pt x="10" y="640"/>
                  </a:lnTo>
                  <a:lnTo>
                    <a:pt x="4" y="630"/>
                  </a:lnTo>
                  <a:lnTo>
                    <a:pt x="0" y="620"/>
                  </a:lnTo>
                  <a:lnTo>
                    <a:pt x="0" y="608"/>
                  </a:lnTo>
                  <a:lnTo>
                    <a:pt x="0" y="598"/>
                  </a:lnTo>
                  <a:lnTo>
                    <a:pt x="4" y="586"/>
                  </a:lnTo>
                  <a:lnTo>
                    <a:pt x="8" y="576"/>
                  </a:lnTo>
                  <a:lnTo>
                    <a:pt x="16" y="566"/>
                  </a:lnTo>
                  <a:lnTo>
                    <a:pt x="16" y="566"/>
                  </a:ln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8" name="Freeform 297"/>
            <p:cNvSpPr>
              <a:spLocks/>
            </p:cNvSpPr>
            <p:nvPr/>
          </p:nvSpPr>
          <p:spPr bwMode="auto">
            <a:xfrm>
              <a:off x="19504025" y="-642937"/>
              <a:ext cx="1298575" cy="1330325"/>
            </a:xfrm>
            <a:custGeom>
              <a:avLst/>
              <a:gdLst>
                <a:gd name="T0" fmla="*/ 604 w 818"/>
                <a:gd name="T1" fmla="*/ 0 h 838"/>
                <a:gd name="T2" fmla="*/ 818 w 818"/>
                <a:gd name="T3" fmla="*/ 202 h 838"/>
                <a:gd name="T4" fmla="*/ 214 w 818"/>
                <a:gd name="T5" fmla="*/ 838 h 838"/>
                <a:gd name="T6" fmla="*/ 0 w 818"/>
                <a:gd name="T7" fmla="*/ 634 h 838"/>
                <a:gd name="T8" fmla="*/ 604 w 818"/>
                <a:gd name="T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838">
                  <a:moveTo>
                    <a:pt x="604" y="0"/>
                  </a:moveTo>
                  <a:lnTo>
                    <a:pt x="818" y="202"/>
                  </a:lnTo>
                  <a:lnTo>
                    <a:pt x="214" y="838"/>
                  </a:lnTo>
                  <a:lnTo>
                    <a:pt x="0" y="634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CFAE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19" name="Freeform 298"/>
            <p:cNvSpPr>
              <a:spLocks/>
            </p:cNvSpPr>
            <p:nvPr/>
          </p:nvSpPr>
          <p:spPr bwMode="auto">
            <a:xfrm>
              <a:off x="19792950" y="-338137"/>
              <a:ext cx="720725" cy="717550"/>
            </a:xfrm>
            <a:custGeom>
              <a:avLst/>
              <a:gdLst>
                <a:gd name="T0" fmla="*/ 62 w 454"/>
                <a:gd name="T1" fmla="*/ 70 h 452"/>
                <a:gd name="T2" fmla="*/ 98 w 454"/>
                <a:gd name="T3" fmla="*/ 40 h 452"/>
                <a:gd name="T4" fmla="*/ 136 w 454"/>
                <a:gd name="T5" fmla="*/ 18 h 452"/>
                <a:gd name="T6" fmla="*/ 178 w 454"/>
                <a:gd name="T7" fmla="*/ 4 h 452"/>
                <a:gd name="T8" fmla="*/ 222 w 454"/>
                <a:gd name="T9" fmla="*/ 0 h 452"/>
                <a:gd name="T10" fmla="*/ 264 w 454"/>
                <a:gd name="T11" fmla="*/ 2 h 452"/>
                <a:gd name="T12" fmla="*/ 306 w 454"/>
                <a:gd name="T13" fmla="*/ 14 h 452"/>
                <a:gd name="T14" fmla="*/ 346 w 454"/>
                <a:gd name="T15" fmla="*/ 34 h 452"/>
                <a:gd name="T16" fmla="*/ 384 w 454"/>
                <a:gd name="T17" fmla="*/ 62 h 452"/>
                <a:gd name="T18" fmla="*/ 400 w 454"/>
                <a:gd name="T19" fmla="*/ 78 h 452"/>
                <a:gd name="T20" fmla="*/ 424 w 454"/>
                <a:gd name="T21" fmla="*/ 116 h 452"/>
                <a:gd name="T22" fmla="*/ 442 w 454"/>
                <a:gd name="T23" fmla="*/ 156 h 452"/>
                <a:gd name="T24" fmla="*/ 452 w 454"/>
                <a:gd name="T25" fmla="*/ 198 h 452"/>
                <a:gd name="T26" fmla="*/ 452 w 454"/>
                <a:gd name="T27" fmla="*/ 242 h 452"/>
                <a:gd name="T28" fmla="*/ 446 w 454"/>
                <a:gd name="T29" fmla="*/ 286 h 452"/>
                <a:gd name="T30" fmla="*/ 430 w 454"/>
                <a:gd name="T31" fmla="*/ 326 h 452"/>
                <a:gd name="T32" fmla="*/ 406 w 454"/>
                <a:gd name="T33" fmla="*/ 364 h 452"/>
                <a:gd name="T34" fmla="*/ 392 w 454"/>
                <a:gd name="T35" fmla="*/ 382 h 452"/>
                <a:gd name="T36" fmla="*/ 356 w 454"/>
                <a:gd name="T37" fmla="*/ 412 h 452"/>
                <a:gd name="T38" fmla="*/ 318 w 454"/>
                <a:gd name="T39" fmla="*/ 434 h 452"/>
                <a:gd name="T40" fmla="*/ 276 w 454"/>
                <a:gd name="T41" fmla="*/ 448 h 452"/>
                <a:gd name="T42" fmla="*/ 232 w 454"/>
                <a:gd name="T43" fmla="*/ 452 h 452"/>
                <a:gd name="T44" fmla="*/ 188 w 454"/>
                <a:gd name="T45" fmla="*/ 450 h 452"/>
                <a:gd name="T46" fmla="*/ 146 w 454"/>
                <a:gd name="T47" fmla="*/ 438 h 452"/>
                <a:gd name="T48" fmla="*/ 106 w 454"/>
                <a:gd name="T49" fmla="*/ 418 h 452"/>
                <a:gd name="T50" fmla="*/ 70 w 454"/>
                <a:gd name="T51" fmla="*/ 390 h 452"/>
                <a:gd name="T52" fmla="*/ 54 w 454"/>
                <a:gd name="T53" fmla="*/ 374 h 452"/>
                <a:gd name="T54" fmla="*/ 28 w 454"/>
                <a:gd name="T55" fmla="*/ 336 h 452"/>
                <a:gd name="T56" fmla="*/ 10 w 454"/>
                <a:gd name="T57" fmla="*/ 296 h 452"/>
                <a:gd name="T58" fmla="*/ 2 w 454"/>
                <a:gd name="T59" fmla="*/ 254 h 452"/>
                <a:gd name="T60" fmla="*/ 0 w 454"/>
                <a:gd name="T61" fmla="*/ 210 h 452"/>
                <a:gd name="T62" fmla="*/ 8 w 454"/>
                <a:gd name="T63" fmla="*/ 166 h 452"/>
                <a:gd name="T64" fmla="*/ 24 w 454"/>
                <a:gd name="T65" fmla="*/ 126 h 452"/>
                <a:gd name="T66" fmla="*/ 48 w 454"/>
                <a:gd name="T67" fmla="*/ 88 h 452"/>
                <a:gd name="T68" fmla="*/ 62 w 454"/>
                <a:gd name="T69" fmla="*/ 7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452">
                  <a:moveTo>
                    <a:pt x="62" y="70"/>
                  </a:moveTo>
                  <a:lnTo>
                    <a:pt x="62" y="70"/>
                  </a:lnTo>
                  <a:lnTo>
                    <a:pt x="80" y="54"/>
                  </a:lnTo>
                  <a:lnTo>
                    <a:pt x="98" y="40"/>
                  </a:lnTo>
                  <a:lnTo>
                    <a:pt x="116" y="28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0"/>
                  </a:lnTo>
                  <a:lnTo>
                    <a:pt x="222" y="0"/>
                  </a:lnTo>
                  <a:lnTo>
                    <a:pt x="242" y="0"/>
                  </a:lnTo>
                  <a:lnTo>
                    <a:pt x="264" y="2"/>
                  </a:lnTo>
                  <a:lnTo>
                    <a:pt x="286" y="8"/>
                  </a:lnTo>
                  <a:lnTo>
                    <a:pt x="306" y="14"/>
                  </a:lnTo>
                  <a:lnTo>
                    <a:pt x="328" y="22"/>
                  </a:lnTo>
                  <a:lnTo>
                    <a:pt x="346" y="34"/>
                  </a:lnTo>
                  <a:lnTo>
                    <a:pt x="366" y="46"/>
                  </a:lnTo>
                  <a:lnTo>
                    <a:pt x="384" y="62"/>
                  </a:lnTo>
                  <a:lnTo>
                    <a:pt x="384" y="62"/>
                  </a:lnTo>
                  <a:lnTo>
                    <a:pt x="400" y="78"/>
                  </a:lnTo>
                  <a:lnTo>
                    <a:pt x="414" y="96"/>
                  </a:lnTo>
                  <a:lnTo>
                    <a:pt x="424" y="116"/>
                  </a:lnTo>
                  <a:lnTo>
                    <a:pt x="434" y="136"/>
                  </a:lnTo>
                  <a:lnTo>
                    <a:pt x="442" y="156"/>
                  </a:lnTo>
                  <a:lnTo>
                    <a:pt x="448" y="178"/>
                  </a:lnTo>
                  <a:lnTo>
                    <a:pt x="452" y="198"/>
                  </a:lnTo>
                  <a:lnTo>
                    <a:pt x="454" y="220"/>
                  </a:lnTo>
                  <a:lnTo>
                    <a:pt x="452" y="242"/>
                  </a:lnTo>
                  <a:lnTo>
                    <a:pt x="450" y="264"/>
                  </a:lnTo>
                  <a:lnTo>
                    <a:pt x="446" y="286"/>
                  </a:lnTo>
                  <a:lnTo>
                    <a:pt x="438" y="306"/>
                  </a:lnTo>
                  <a:lnTo>
                    <a:pt x="430" y="326"/>
                  </a:lnTo>
                  <a:lnTo>
                    <a:pt x="420" y="346"/>
                  </a:lnTo>
                  <a:lnTo>
                    <a:pt x="406" y="364"/>
                  </a:lnTo>
                  <a:lnTo>
                    <a:pt x="392" y="382"/>
                  </a:lnTo>
                  <a:lnTo>
                    <a:pt x="392" y="382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4"/>
                  </a:lnTo>
                  <a:lnTo>
                    <a:pt x="296" y="442"/>
                  </a:lnTo>
                  <a:lnTo>
                    <a:pt x="276" y="448"/>
                  </a:lnTo>
                  <a:lnTo>
                    <a:pt x="254" y="452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188" y="450"/>
                  </a:lnTo>
                  <a:lnTo>
                    <a:pt x="168" y="446"/>
                  </a:lnTo>
                  <a:lnTo>
                    <a:pt x="146" y="438"/>
                  </a:lnTo>
                  <a:lnTo>
                    <a:pt x="126" y="430"/>
                  </a:lnTo>
                  <a:lnTo>
                    <a:pt x="106" y="418"/>
                  </a:lnTo>
                  <a:lnTo>
                    <a:pt x="88" y="406"/>
                  </a:lnTo>
                  <a:lnTo>
                    <a:pt x="70" y="390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28" y="336"/>
                  </a:lnTo>
                  <a:lnTo>
                    <a:pt x="18" y="316"/>
                  </a:lnTo>
                  <a:lnTo>
                    <a:pt x="10" y="296"/>
                  </a:lnTo>
                  <a:lnTo>
                    <a:pt x="6" y="274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4" y="188"/>
                  </a:lnTo>
                  <a:lnTo>
                    <a:pt x="8" y="166"/>
                  </a:lnTo>
                  <a:lnTo>
                    <a:pt x="14" y="146"/>
                  </a:lnTo>
                  <a:lnTo>
                    <a:pt x="24" y="126"/>
                  </a:lnTo>
                  <a:lnTo>
                    <a:pt x="34" y="106"/>
                  </a:lnTo>
                  <a:lnTo>
                    <a:pt x="48" y="88"/>
                  </a:lnTo>
                  <a:lnTo>
                    <a:pt x="62" y="70"/>
                  </a:lnTo>
                  <a:lnTo>
                    <a:pt x="62" y="7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0" name="Freeform 299"/>
            <p:cNvSpPr>
              <a:spLocks/>
            </p:cNvSpPr>
            <p:nvPr/>
          </p:nvSpPr>
          <p:spPr bwMode="auto">
            <a:xfrm>
              <a:off x="19815175" y="-315912"/>
              <a:ext cx="676275" cy="676275"/>
            </a:xfrm>
            <a:custGeom>
              <a:avLst/>
              <a:gdLst>
                <a:gd name="T0" fmla="*/ 58 w 426"/>
                <a:gd name="T1" fmla="*/ 66 h 426"/>
                <a:gd name="T2" fmla="*/ 92 w 426"/>
                <a:gd name="T3" fmla="*/ 38 h 426"/>
                <a:gd name="T4" fmla="*/ 128 w 426"/>
                <a:gd name="T5" fmla="*/ 16 h 426"/>
                <a:gd name="T6" fmla="*/ 166 w 426"/>
                <a:gd name="T7" fmla="*/ 4 h 426"/>
                <a:gd name="T8" fmla="*/ 208 w 426"/>
                <a:gd name="T9" fmla="*/ 0 h 426"/>
                <a:gd name="T10" fmla="*/ 248 w 426"/>
                <a:gd name="T11" fmla="*/ 2 h 426"/>
                <a:gd name="T12" fmla="*/ 288 w 426"/>
                <a:gd name="T13" fmla="*/ 12 h 426"/>
                <a:gd name="T14" fmla="*/ 326 w 426"/>
                <a:gd name="T15" fmla="*/ 32 h 426"/>
                <a:gd name="T16" fmla="*/ 360 w 426"/>
                <a:gd name="T17" fmla="*/ 58 h 426"/>
                <a:gd name="T18" fmla="*/ 374 w 426"/>
                <a:gd name="T19" fmla="*/ 74 h 426"/>
                <a:gd name="T20" fmla="*/ 398 w 426"/>
                <a:gd name="T21" fmla="*/ 108 h 426"/>
                <a:gd name="T22" fmla="*/ 416 w 426"/>
                <a:gd name="T23" fmla="*/ 146 h 426"/>
                <a:gd name="T24" fmla="*/ 424 w 426"/>
                <a:gd name="T25" fmla="*/ 186 h 426"/>
                <a:gd name="T26" fmla="*/ 426 w 426"/>
                <a:gd name="T27" fmla="*/ 228 h 426"/>
                <a:gd name="T28" fmla="*/ 418 w 426"/>
                <a:gd name="T29" fmla="*/ 268 h 426"/>
                <a:gd name="T30" fmla="*/ 404 w 426"/>
                <a:gd name="T31" fmla="*/ 306 h 426"/>
                <a:gd name="T32" fmla="*/ 382 w 426"/>
                <a:gd name="T33" fmla="*/ 342 h 426"/>
                <a:gd name="T34" fmla="*/ 368 w 426"/>
                <a:gd name="T35" fmla="*/ 360 h 426"/>
                <a:gd name="T36" fmla="*/ 334 w 426"/>
                <a:gd name="T37" fmla="*/ 388 h 426"/>
                <a:gd name="T38" fmla="*/ 298 w 426"/>
                <a:gd name="T39" fmla="*/ 408 h 426"/>
                <a:gd name="T40" fmla="*/ 258 w 426"/>
                <a:gd name="T41" fmla="*/ 420 h 426"/>
                <a:gd name="T42" fmla="*/ 218 w 426"/>
                <a:gd name="T43" fmla="*/ 426 h 426"/>
                <a:gd name="T44" fmla="*/ 178 w 426"/>
                <a:gd name="T45" fmla="*/ 422 h 426"/>
                <a:gd name="T46" fmla="*/ 138 w 426"/>
                <a:gd name="T47" fmla="*/ 412 h 426"/>
                <a:gd name="T48" fmla="*/ 100 w 426"/>
                <a:gd name="T49" fmla="*/ 392 h 426"/>
                <a:gd name="T50" fmla="*/ 66 w 426"/>
                <a:gd name="T51" fmla="*/ 366 h 426"/>
                <a:gd name="T52" fmla="*/ 50 w 426"/>
                <a:gd name="T53" fmla="*/ 350 h 426"/>
                <a:gd name="T54" fmla="*/ 26 w 426"/>
                <a:gd name="T55" fmla="*/ 316 h 426"/>
                <a:gd name="T56" fmla="*/ 10 w 426"/>
                <a:gd name="T57" fmla="*/ 278 h 426"/>
                <a:gd name="T58" fmla="*/ 2 w 426"/>
                <a:gd name="T59" fmla="*/ 238 h 426"/>
                <a:gd name="T60" fmla="*/ 0 w 426"/>
                <a:gd name="T61" fmla="*/ 196 h 426"/>
                <a:gd name="T62" fmla="*/ 6 w 426"/>
                <a:gd name="T63" fmla="*/ 156 h 426"/>
                <a:gd name="T64" fmla="*/ 22 w 426"/>
                <a:gd name="T65" fmla="*/ 118 h 426"/>
                <a:gd name="T66" fmla="*/ 44 w 426"/>
                <a:gd name="T67" fmla="*/ 82 h 426"/>
                <a:gd name="T68" fmla="*/ 58 w 426"/>
                <a:gd name="T69" fmla="*/ 6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6" h="426">
                  <a:moveTo>
                    <a:pt x="58" y="66"/>
                  </a:moveTo>
                  <a:lnTo>
                    <a:pt x="58" y="66"/>
                  </a:lnTo>
                  <a:lnTo>
                    <a:pt x="74" y="50"/>
                  </a:lnTo>
                  <a:lnTo>
                    <a:pt x="92" y="38"/>
                  </a:lnTo>
                  <a:lnTo>
                    <a:pt x="110" y="26"/>
                  </a:lnTo>
                  <a:lnTo>
                    <a:pt x="128" y="16"/>
                  </a:lnTo>
                  <a:lnTo>
                    <a:pt x="148" y="10"/>
                  </a:lnTo>
                  <a:lnTo>
                    <a:pt x="166" y="4"/>
                  </a:lnTo>
                  <a:lnTo>
                    <a:pt x="188" y="0"/>
                  </a:lnTo>
                  <a:lnTo>
                    <a:pt x="208" y="0"/>
                  </a:lnTo>
                  <a:lnTo>
                    <a:pt x="228" y="0"/>
                  </a:lnTo>
                  <a:lnTo>
                    <a:pt x="248" y="2"/>
                  </a:lnTo>
                  <a:lnTo>
                    <a:pt x="268" y="6"/>
                  </a:lnTo>
                  <a:lnTo>
                    <a:pt x="288" y="12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4" y="44"/>
                  </a:lnTo>
                  <a:lnTo>
                    <a:pt x="360" y="58"/>
                  </a:lnTo>
                  <a:lnTo>
                    <a:pt x="360" y="58"/>
                  </a:lnTo>
                  <a:lnTo>
                    <a:pt x="374" y="74"/>
                  </a:lnTo>
                  <a:lnTo>
                    <a:pt x="388" y="90"/>
                  </a:lnTo>
                  <a:lnTo>
                    <a:pt x="398" y="108"/>
                  </a:lnTo>
                  <a:lnTo>
                    <a:pt x="408" y="128"/>
                  </a:lnTo>
                  <a:lnTo>
                    <a:pt x="416" y="146"/>
                  </a:lnTo>
                  <a:lnTo>
                    <a:pt x="420" y="166"/>
                  </a:lnTo>
                  <a:lnTo>
                    <a:pt x="424" y="186"/>
                  </a:lnTo>
                  <a:lnTo>
                    <a:pt x="426" y="206"/>
                  </a:lnTo>
                  <a:lnTo>
                    <a:pt x="426" y="228"/>
                  </a:lnTo>
                  <a:lnTo>
                    <a:pt x="422" y="248"/>
                  </a:lnTo>
                  <a:lnTo>
                    <a:pt x="418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2" y="342"/>
                  </a:lnTo>
                  <a:lnTo>
                    <a:pt x="368" y="360"/>
                  </a:lnTo>
                  <a:lnTo>
                    <a:pt x="368" y="360"/>
                  </a:lnTo>
                  <a:lnTo>
                    <a:pt x="352" y="374"/>
                  </a:lnTo>
                  <a:lnTo>
                    <a:pt x="334" y="388"/>
                  </a:lnTo>
                  <a:lnTo>
                    <a:pt x="316" y="398"/>
                  </a:lnTo>
                  <a:lnTo>
                    <a:pt x="298" y="408"/>
                  </a:lnTo>
                  <a:lnTo>
                    <a:pt x="278" y="414"/>
                  </a:lnTo>
                  <a:lnTo>
                    <a:pt x="258" y="420"/>
                  </a:lnTo>
                  <a:lnTo>
                    <a:pt x="238" y="424"/>
                  </a:lnTo>
                  <a:lnTo>
                    <a:pt x="218" y="426"/>
                  </a:lnTo>
                  <a:lnTo>
                    <a:pt x="198" y="424"/>
                  </a:lnTo>
                  <a:lnTo>
                    <a:pt x="178" y="422"/>
                  </a:lnTo>
                  <a:lnTo>
                    <a:pt x="158" y="418"/>
                  </a:lnTo>
                  <a:lnTo>
                    <a:pt x="138" y="412"/>
                  </a:lnTo>
                  <a:lnTo>
                    <a:pt x="118" y="404"/>
                  </a:lnTo>
                  <a:lnTo>
                    <a:pt x="100" y="392"/>
                  </a:lnTo>
                  <a:lnTo>
                    <a:pt x="82" y="380"/>
                  </a:lnTo>
                  <a:lnTo>
                    <a:pt x="66" y="366"/>
                  </a:lnTo>
                  <a:lnTo>
                    <a:pt x="66" y="366"/>
                  </a:lnTo>
                  <a:lnTo>
                    <a:pt x="50" y="350"/>
                  </a:lnTo>
                  <a:lnTo>
                    <a:pt x="38" y="334"/>
                  </a:lnTo>
                  <a:lnTo>
                    <a:pt x="26" y="316"/>
                  </a:lnTo>
                  <a:lnTo>
                    <a:pt x="18" y="298"/>
                  </a:lnTo>
                  <a:lnTo>
                    <a:pt x="10" y="278"/>
                  </a:lnTo>
                  <a:lnTo>
                    <a:pt x="4" y="258"/>
                  </a:lnTo>
                  <a:lnTo>
                    <a:pt x="2" y="238"/>
                  </a:lnTo>
                  <a:lnTo>
                    <a:pt x="0" y="218"/>
                  </a:lnTo>
                  <a:lnTo>
                    <a:pt x="0" y="196"/>
                  </a:lnTo>
                  <a:lnTo>
                    <a:pt x="2" y="176"/>
                  </a:lnTo>
                  <a:lnTo>
                    <a:pt x="6" y="156"/>
                  </a:lnTo>
                  <a:lnTo>
                    <a:pt x="14" y="136"/>
                  </a:lnTo>
                  <a:lnTo>
                    <a:pt x="22" y="118"/>
                  </a:lnTo>
                  <a:lnTo>
                    <a:pt x="32" y="100"/>
                  </a:lnTo>
                  <a:lnTo>
                    <a:pt x="44" y="82"/>
                  </a:lnTo>
                  <a:lnTo>
                    <a:pt x="58" y="66"/>
                  </a:lnTo>
                  <a:lnTo>
                    <a:pt x="58" y="66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1" name="Freeform 300"/>
            <p:cNvSpPr>
              <a:spLocks/>
            </p:cNvSpPr>
            <p:nvPr/>
          </p:nvSpPr>
          <p:spPr bwMode="auto">
            <a:xfrm>
              <a:off x="19897725" y="-233362"/>
              <a:ext cx="511175" cy="508000"/>
            </a:xfrm>
            <a:custGeom>
              <a:avLst/>
              <a:gdLst>
                <a:gd name="T0" fmla="*/ 44 w 322"/>
                <a:gd name="T1" fmla="*/ 50 h 320"/>
                <a:gd name="T2" fmla="*/ 70 w 322"/>
                <a:gd name="T3" fmla="*/ 28 h 320"/>
                <a:gd name="T4" fmla="*/ 96 w 322"/>
                <a:gd name="T5" fmla="*/ 14 h 320"/>
                <a:gd name="T6" fmla="*/ 126 w 322"/>
                <a:gd name="T7" fmla="*/ 4 h 320"/>
                <a:gd name="T8" fmla="*/ 156 w 322"/>
                <a:gd name="T9" fmla="*/ 0 h 320"/>
                <a:gd name="T10" fmla="*/ 188 w 322"/>
                <a:gd name="T11" fmla="*/ 2 h 320"/>
                <a:gd name="T12" fmla="*/ 218 w 322"/>
                <a:gd name="T13" fmla="*/ 10 h 320"/>
                <a:gd name="T14" fmla="*/ 246 w 322"/>
                <a:gd name="T15" fmla="*/ 24 h 320"/>
                <a:gd name="T16" fmla="*/ 272 w 322"/>
                <a:gd name="T17" fmla="*/ 44 h 320"/>
                <a:gd name="T18" fmla="*/ 282 w 322"/>
                <a:gd name="T19" fmla="*/ 56 h 320"/>
                <a:gd name="T20" fmla="*/ 300 w 322"/>
                <a:gd name="T21" fmla="*/ 82 h 320"/>
                <a:gd name="T22" fmla="*/ 314 w 322"/>
                <a:gd name="T23" fmla="*/ 110 h 320"/>
                <a:gd name="T24" fmla="*/ 320 w 322"/>
                <a:gd name="T25" fmla="*/ 140 h 320"/>
                <a:gd name="T26" fmla="*/ 320 w 322"/>
                <a:gd name="T27" fmla="*/ 172 h 320"/>
                <a:gd name="T28" fmla="*/ 316 w 322"/>
                <a:gd name="T29" fmla="*/ 202 h 320"/>
                <a:gd name="T30" fmla="*/ 304 w 322"/>
                <a:gd name="T31" fmla="*/ 232 h 320"/>
                <a:gd name="T32" fmla="*/ 288 w 322"/>
                <a:gd name="T33" fmla="*/ 258 h 320"/>
                <a:gd name="T34" fmla="*/ 276 w 322"/>
                <a:gd name="T35" fmla="*/ 270 h 320"/>
                <a:gd name="T36" fmla="*/ 252 w 322"/>
                <a:gd name="T37" fmla="*/ 292 h 320"/>
                <a:gd name="T38" fmla="*/ 224 w 322"/>
                <a:gd name="T39" fmla="*/ 308 h 320"/>
                <a:gd name="T40" fmla="*/ 196 w 322"/>
                <a:gd name="T41" fmla="*/ 316 h 320"/>
                <a:gd name="T42" fmla="*/ 164 w 322"/>
                <a:gd name="T43" fmla="*/ 320 h 320"/>
                <a:gd name="T44" fmla="*/ 134 w 322"/>
                <a:gd name="T45" fmla="*/ 318 h 320"/>
                <a:gd name="T46" fmla="*/ 104 w 322"/>
                <a:gd name="T47" fmla="*/ 310 h 320"/>
                <a:gd name="T48" fmla="*/ 76 w 322"/>
                <a:gd name="T49" fmla="*/ 296 h 320"/>
                <a:gd name="T50" fmla="*/ 50 w 322"/>
                <a:gd name="T51" fmla="*/ 276 h 320"/>
                <a:gd name="T52" fmla="*/ 38 w 322"/>
                <a:gd name="T53" fmla="*/ 264 h 320"/>
                <a:gd name="T54" fmla="*/ 20 w 322"/>
                <a:gd name="T55" fmla="*/ 238 h 320"/>
                <a:gd name="T56" fmla="*/ 8 w 322"/>
                <a:gd name="T57" fmla="*/ 210 h 320"/>
                <a:gd name="T58" fmla="*/ 2 w 322"/>
                <a:gd name="T59" fmla="*/ 180 h 320"/>
                <a:gd name="T60" fmla="*/ 0 w 322"/>
                <a:gd name="T61" fmla="*/ 148 h 320"/>
                <a:gd name="T62" fmla="*/ 6 w 322"/>
                <a:gd name="T63" fmla="*/ 118 h 320"/>
                <a:gd name="T64" fmla="*/ 16 w 322"/>
                <a:gd name="T65" fmla="*/ 90 h 320"/>
                <a:gd name="T66" fmla="*/ 34 w 322"/>
                <a:gd name="T67" fmla="*/ 62 h 320"/>
                <a:gd name="T68" fmla="*/ 44 w 322"/>
                <a:gd name="T69" fmla="*/ 5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320">
                  <a:moveTo>
                    <a:pt x="44" y="50"/>
                  </a:moveTo>
                  <a:lnTo>
                    <a:pt x="44" y="50"/>
                  </a:lnTo>
                  <a:lnTo>
                    <a:pt x="56" y="38"/>
                  </a:lnTo>
                  <a:lnTo>
                    <a:pt x="70" y="28"/>
                  </a:lnTo>
                  <a:lnTo>
                    <a:pt x="82" y="20"/>
                  </a:lnTo>
                  <a:lnTo>
                    <a:pt x="96" y="14"/>
                  </a:lnTo>
                  <a:lnTo>
                    <a:pt x="112" y="8"/>
                  </a:lnTo>
                  <a:lnTo>
                    <a:pt x="126" y="4"/>
                  </a:lnTo>
                  <a:lnTo>
                    <a:pt x="142" y="0"/>
                  </a:lnTo>
                  <a:lnTo>
                    <a:pt x="156" y="0"/>
                  </a:lnTo>
                  <a:lnTo>
                    <a:pt x="172" y="0"/>
                  </a:lnTo>
                  <a:lnTo>
                    <a:pt x="188" y="2"/>
                  </a:lnTo>
                  <a:lnTo>
                    <a:pt x="202" y="6"/>
                  </a:lnTo>
                  <a:lnTo>
                    <a:pt x="218" y="10"/>
                  </a:lnTo>
                  <a:lnTo>
                    <a:pt x="232" y="16"/>
                  </a:lnTo>
                  <a:lnTo>
                    <a:pt x="246" y="24"/>
                  </a:lnTo>
                  <a:lnTo>
                    <a:pt x="258" y="34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82" y="56"/>
                  </a:lnTo>
                  <a:lnTo>
                    <a:pt x="292" y="68"/>
                  </a:lnTo>
                  <a:lnTo>
                    <a:pt x="300" y="82"/>
                  </a:lnTo>
                  <a:lnTo>
                    <a:pt x="308" y="96"/>
                  </a:lnTo>
                  <a:lnTo>
                    <a:pt x="314" y="110"/>
                  </a:lnTo>
                  <a:lnTo>
                    <a:pt x="318" y="126"/>
                  </a:lnTo>
                  <a:lnTo>
                    <a:pt x="320" y="140"/>
                  </a:lnTo>
                  <a:lnTo>
                    <a:pt x="322" y="156"/>
                  </a:lnTo>
                  <a:lnTo>
                    <a:pt x="320" y="172"/>
                  </a:lnTo>
                  <a:lnTo>
                    <a:pt x="318" y="186"/>
                  </a:lnTo>
                  <a:lnTo>
                    <a:pt x="316" y="202"/>
                  </a:lnTo>
                  <a:lnTo>
                    <a:pt x="310" y="216"/>
                  </a:lnTo>
                  <a:lnTo>
                    <a:pt x="304" y="232"/>
                  </a:lnTo>
                  <a:lnTo>
                    <a:pt x="296" y="246"/>
                  </a:lnTo>
                  <a:lnTo>
                    <a:pt x="288" y="258"/>
                  </a:lnTo>
                  <a:lnTo>
                    <a:pt x="276" y="270"/>
                  </a:lnTo>
                  <a:lnTo>
                    <a:pt x="276" y="270"/>
                  </a:lnTo>
                  <a:lnTo>
                    <a:pt x="264" y="282"/>
                  </a:lnTo>
                  <a:lnTo>
                    <a:pt x="252" y="292"/>
                  </a:lnTo>
                  <a:lnTo>
                    <a:pt x="238" y="300"/>
                  </a:lnTo>
                  <a:lnTo>
                    <a:pt x="224" y="308"/>
                  </a:lnTo>
                  <a:lnTo>
                    <a:pt x="210" y="312"/>
                  </a:lnTo>
                  <a:lnTo>
                    <a:pt x="196" y="316"/>
                  </a:lnTo>
                  <a:lnTo>
                    <a:pt x="180" y="320"/>
                  </a:lnTo>
                  <a:lnTo>
                    <a:pt x="164" y="320"/>
                  </a:lnTo>
                  <a:lnTo>
                    <a:pt x="150" y="320"/>
                  </a:lnTo>
                  <a:lnTo>
                    <a:pt x="134" y="318"/>
                  </a:lnTo>
                  <a:lnTo>
                    <a:pt x="118" y="314"/>
                  </a:lnTo>
                  <a:lnTo>
                    <a:pt x="104" y="310"/>
                  </a:lnTo>
                  <a:lnTo>
                    <a:pt x="90" y="304"/>
                  </a:lnTo>
                  <a:lnTo>
                    <a:pt x="76" y="296"/>
                  </a:lnTo>
                  <a:lnTo>
                    <a:pt x="62" y="286"/>
                  </a:lnTo>
                  <a:lnTo>
                    <a:pt x="50" y="276"/>
                  </a:lnTo>
                  <a:lnTo>
                    <a:pt x="50" y="276"/>
                  </a:lnTo>
                  <a:lnTo>
                    <a:pt x="38" y="264"/>
                  </a:lnTo>
                  <a:lnTo>
                    <a:pt x="30" y="252"/>
                  </a:lnTo>
                  <a:lnTo>
                    <a:pt x="20" y="238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4"/>
                  </a:lnTo>
                  <a:lnTo>
                    <a:pt x="2" y="180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2" y="134"/>
                  </a:lnTo>
                  <a:lnTo>
                    <a:pt x="6" y="118"/>
                  </a:lnTo>
                  <a:lnTo>
                    <a:pt x="10" y="104"/>
                  </a:lnTo>
                  <a:lnTo>
                    <a:pt x="16" y="90"/>
                  </a:lnTo>
                  <a:lnTo>
                    <a:pt x="24" y="76"/>
                  </a:lnTo>
                  <a:lnTo>
                    <a:pt x="34" y="62"/>
                  </a:lnTo>
                  <a:lnTo>
                    <a:pt x="44" y="50"/>
                  </a:lnTo>
                  <a:lnTo>
                    <a:pt x="44" y="5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2" name="Freeform 301"/>
            <p:cNvSpPr>
              <a:spLocks/>
            </p:cNvSpPr>
            <p:nvPr/>
          </p:nvSpPr>
          <p:spPr bwMode="auto">
            <a:xfrm>
              <a:off x="19945350" y="-188912"/>
              <a:ext cx="415925" cy="419100"/>
            </a:xfrm>
            <a:custGeom>
              <a:avLst/>
              <a:gdLst>
                <a:gd name="T0" fmla="*/ 36 w 262"/>
                <a:gd name="T1" fmla="*/ 42 h 264"/>
                <a:gd name="T2" fmla="*/ 56 w 262"/>
                <a:gd name="T3" fmla="*/ 24 h 264"/>
                <a:gd name="T4" fmla="*/ 78 w 262"/>
                <a:gd name="T5" fmla="*/ 12 h 264"/>
                <a:gd name="T6" fmla="*/ 102 w 262"/>
                <a:gd name="T7" fmla="*/ 4 h 264"/>
                <a:gd name="T8" fmla="*/ 128 w 262"/>
                <a:gd name="T9" fmla="*/ 0 h 264"/>
                <a:gd name="T10" fmla="*/ 152 w 262"/>
                <a:gd name="T11" fmla="*/ 2 h 264"/>
                <a:gd name="T12" fmla="*/ 178 w 262"/>
                <a:gd name="T13" fmla="*/ 10 h 264"/>
                <a:gd name="T14" fmla="*/ 200 w 262"/>
                <a:gd name="T15" fmla="*/ 20 h 264"/>
                <a:gd name="T16" fmla="*/ 222 w 262"/>
                <a:gd name="T17" fmla="*/ 36 h 264"/>
                <a:gd name="T18" fmla="*/ 230 w 262"/>
                <a:gd name="T19" fmla="*/ 46 h 264"/>
                <a:gd name="T20" fmla="*/ 246 w 262"/>
                <a:gd name="T21" fmla="*/ 68 h 264"/>
                <a:gd name="T22" fmla="*/ 256 w 262"/>
                <a:gd name="T23" fmla="*/ 92 h 264"/>
                <a:gd name="T24" fmla="*/ 262 w 262"/>
                <a:gd name="T25" fmla="*/ 116 h 264"/>
                <a:gd name="T26" fmla="*/ 262 w 262"/>
                <a:gd name="T27" fmla="*/ 142 h 264"/>
                <a:gd name="T28" fmla="*/ 258 w 262"/>
                <a:gd name="T29" fmla="*/ 166 h 264"/>
                <a:gd name="T30" fmla="*/ 248 w 262"/>
                <a:gd name="T31" fmla="*/ 190 h 264"/>
                <a:gd name="T32" fmla="*/ 234 w 262"/>
                <a:gd name="T33" fmla="*/ 212 h 264"/>
                <a:gd name="T34" fmla="*/ 226 w 262"/>
                <a:gd name="T35" fmla="*/ 222 h 264"/>
                <a:gd name="T36" fmla="*/ 206 w 262"/>
                <a:gd name="T37" fmla="*/ 240 h 264"/>
                <a:gd name="T38" fmla="*/ 184 w 262"/>
                <a:gd name="T39" fmla="*/ 252 h 264"/>
                <a:gd name="T40" fmla="*/ 160 w 262"/>
                <a:gd name="T41" fmla="*/ 260 h 264"/>
                <a:gd name="T42" fmla="*/ 134 w 262"/>
                <a:gd name="T43" fmla="*/ 264 h 264"/>
                <a:gd name="T44" fmla="*/ 108 w 262"/>
                <a:gd name="T45" fmla="*/ 262 h 264"/>
                <a:gd name="T46" fmla="*/ 84 w 262"/>
                <a:gd name="T47" fmla="*/ 256 h 264"/>
                <a:gd name="T48" fmla="*/ 62 w 262"/>
                <a:gd name="T49" fmla="*/ 244 h 264"/>
                <a:gd name="T50" fmla="*/ 40 w 262"/>
                <a:gd name="T51" fmla="*/ 228 h 264"/>
                <a:gd name="T52" fmla="*/ 30 w 262"/>
                <a:gd name="T53" fmla="*/ 218 h 264"/>
                <a:gd name="T54" fmla="*/ 16 w 262"/>
                <a:gd name="T55" fmla="*/ 196 h 264"/>
                <a:gd name="T56" fmla="*/ 6 w 262"/>
                <a:gd name="T57" fmla="*/ 172 h 264"/>
                <a:gd name="T58" fmla="*/ 0 w 262"/>
                <a:gd name="T59" fmla="*/ 148 h 264"/>
                <a:gd name="T60" fmla="*/ 0 w 262"/>
                <a:gd name="T61" fmla="*/ 122 h 264"/>
                <a:gd name="T62" fmla="*/ 4 w 262"/>
                <a:gd name="T63" fmla="*/ 98 h 264"/>
                <a:gd name="T64" fmla="*/ 12 w 262"/>
                <a:gd name="T65" fmla="*/ 74 h 264"/>
                <a:gd name="T66" fmla="*/ 26 w 262"/>
                <a:gd name="T67" fmla="*/ 52 h 264"/>
                <a:gd name="T68" fmla="*/ 36 w 262"/>
                <a:gd name="T69" fmla="*/ 4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264">
                  <a:moveTo>
                    <a:pt x="36" y="42"/>
                  </a:moveTo>
                  <a:lnTo>
                    <a:pt x="36" y="42"/>
                  </a:lnTo>
                  <a:lnTo>
                    <a:pt x="46" y="32"/>
                  </a:lnTo>
                  <a:lnTo>
                    <a:pt x="56" y="24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0" y="8"/>
                  </a:lnTo>
                  <a:lnTo>
                    <a:pt x="102" y="4"/>
                  </a:lnTo>
                  <a:lnTo>
                    <a:pt x="114" y="2"/>
                  </a:lnTo>
                  <a:lnTo>
                    <a:pt x="128" y="0"/>
                  </a:lnTo>
                  <a:lnTo>
                    <a:pt x="140" y="2"/>
                  </a:lnTo>
                  <a:lnTo>
                    <a:pt x="152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88" y="14"/>
                  </a:lnTo>
                  <a:lnTo>
                    <a:pt x="200" y="20"/>
                  </a:lnTo>
                  <a:lnTo>
                    <a:pt x="212" y="28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30" y="46"/>
                  </a:lnTo>
                  <a:lnTo>
                    <a:pt x="238" y="58"/>
                  </a:lnTo>
                  <a:lnTo>
                    <a:pt x="246" y="68"/>
                  </a:lnTo>
                  <a:lnTo>
                    <a:pt x="252" y="80"/>
                  </a:lnTo>
                  <a:lnTo>
                    <a:pt x="256" y="92"/>
                  </a:lnTo>
                  <a:lnTo>
                    <a:pt x="260" y="104"/>
                  </a:lnTo>
                  <a:lnTo>
                    <a:pt x="262" y="116"/>
                  </a:lnTo>
                  <a:lnTo>
                    <a:pt x="262" y="128"/>
                  </a:lnTo>
                  <a:lnTo>
                    <a:pt x="262" y="142"/>
                  </a:lnTo>
                  <a:lnTo>
                    <a:pt x="260" y="154"/>
                  </a:lnTo>
                  <a:lnTo>
                    <a:pt x="258" y="166"/>
                  </a:lnTo>
                  <a:lnTo>
                    <a:pt x="254" y="178"/>
                  </a:lnTo>
                  <a:lnTo>
                    <a:pt x="248" y="190"/>
                  </a:lnTo>
                  <a:lnTo>
                    <a:pt x="242" y="202"/>
                  </a:lnTo>
                  <a:lnTo>
                    <a:pt x="234" y="212"/>
                  </a:lnTo>
                  <a:lnTo>
                    <a:pt x="226" y="222"/>
                  </a:lnTo>
                  <a:lnTo>
                    <a:pt x="226" y="222"/>
                  </a:lnTo>
                  <a:lnTo>
                    <a:pt x="216" y="232"/>
                  </a:lnTo>
                  <a:lnTo>
                    <a:pt x="206" y="240"/>
                  </a:lnTo>
                  <a:lnTo>
                    <a:pt x="194" y="246"/>
                  </a:lnTo>
                  <a:lnTo>
                    <a:pt x="184" y="252"/>
                  </a:lnTo>
                  <a:lnTo>
                    <a:pt x="172" y="258"/>
                  </a:lnTo>
                  <a:lnTo>
                    <a:pt x="160" y="260"/>
                  </a:lnTo>
                  <a:lnTo>
                    <a:pt x="146" y="262"/>
                  </a:lnTo>
                  <a:lnTo>
                    <a:pt x="134" y="264"/>
                  </a:lnTo>
                  <a:lnTo>
                    <a:pt x="122" y="264"/>
                  </a:lnTo>
                  <a:lnTo>
                    <a:pt x="108" y="262"/>
                  </a:lnTo>
                  <a:lnTo>
                    <a:pt x="96" y="260"/>
                  </a:lnTo>
                  <a:lnTo>
                    <a:pt x="84" y="256"/>
                  </a:lnTo>
                  <a:lnTo>
                    <a:pt x="72" y="250"/>
                  </a:lnTo>
                  <a:lnTo>
                    <a:pt x="62" y="244"/>
                  </a:lnTo>
                  <a:lnTo>
                    <a:pt x="50" y="236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30" y="218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4"/>
                  </a:lnTo>
                  <a:lnTo>
                    <a:pt x="6" y="172"/>
                  </a:lnTo>
                  <a:lnTo>
                    <a:pt x="2" y="160"/>
                  </a:lnTo>
                  <a:lnTo>
                    <a:pt x="0" y="148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2" y="110"/>
                  </a:lnTo>
                  <a:lnTo>
                    <a:pt x="4" y="98"/>
                  </a:lnTo>
                  <a:lnTo>
                    <a:pt x="8" y="86"/>
                  </a:lnTo>
                  <a:lnTo>
                    <a:pt x="12" y="74"/>
                  </a:lnTo>
                  <a:lnTo>
                    <a:pt x="20" y="62"/>
                  </a:lnTo>
                  <a:lnTo>
                    <a:pt x="26" y="52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3" name="Freeform 302"/>
            <p:cNvSpPr>
              <a:spLocks/>
            </p:cNvSpPr>
            <p:nvPr/>
          </p:nvSpPr>
          <p:spPr bwMode="auto">
            <a:xfrm>
              <a:off x="19875500" y="-290512"/>
              <a:ext cx="1041400" cy="1085850"/>
            </a:xfrm>
            <a:custGeom>
              <a:avLst/>
              <a:gdLst>
                <a:gd name="T0" fmla="*/ 606 w 656"/>
                <a:gd name="T1" fmla="*/ 84 h 684"/>
                <a:gd name="T2" fmla="*/ 84 w 656"/>
                <a:gd name="T3" fmla="*/ 632 h 684"/>
                <a:gd name="T4" fmla="*/ 84 w 656"/>
                <a:gd name="T5" fmla="*/ 632 h 684"/>
                <a:gd name="T6" fmla="*/ 74 w 656"/>
                <a:gd name="T7" fmla="*/ 640 h 684"/>
                <a:gd name="T8" fmla="*/ 64 w 656"/>
                <a:gd name="T9" fmla="*/ 646 h 684"/>
                <a:gd name="T10" fmla="*/ 54 w 656"/>
                <a:gd name="T11" fmla="*/ 650 h 684"/>
                <a:gd name="T12" fmla="*/ 42 w 656"/>
                <a:gd name="T13" fmla="*/ 650 h 684"/>
                <a:gd name="T14" fmla="*/ 30 w 656"/>
                <a:gd name="T15" fmla="*/ 650 h 684"/>
                <a:gd name="T16" fmla="*/ 20 w 656"/>
                <a:gd name="T17" fmla="*/ 646 h 684"/>
                <a:gd name="T18" fmla="*/ 10 w 656"/>
                <a:gd name="T19" fmla="*/ 642 h 684"/>
                <a:gd name="T20" fmla="*/ 0 w 656"/>
                <a:gd name="T21" fmla="*/ 634 h 684"/>
                <a:gd name="T22" fmla="*/ 34 w 656"/>
                <a:gd name="T23" fmla="*/ 666 h 684"/>
                <a:gd name="T24" fmla="*/ 34 w 656"/>
                <a:gd name="T25" fmla="*/ 666 h 684"/>
                <a:gd name="T26" fmla="*/ 44 w 656"/>
                <a:gd name="T27" fmla="*/ 674 h 684"/>
                <a:gd name="T28" fmla="*/ 54 w 656"/>
                <a:gd name="T29" fmla="*/ 680 h 684"/>
                <a:gd name="T30" fmla="*/ 64 w 656"/>
                <a:gd name="T31" fmla="*/ 682 h 684"/>
                <a:gd name="T32" fmla="*/ 76 w 656"/>
                <a:gd name="T33" fmla="*/ 684 h 684"/>
                <a:gd name="T34" fmla="*/ 88 w 656"/>
                <a:gd name="T35" fmla="*/ 682 h 684"/>
                <a:gd name="T36" fmla="*/ 98 w 656"/>
                <a:gd name="T37" fmla="*/ 678 h 684"/>
                <a:gd name="T38" fmla="*/ 108 w 656"/>
                <a:gd name="T39" fmla="*/ 672 h 684"/>
                <a:gd name="T40" fmla="*/ 118 w 656"/>
                <a:gd name="T41" fmla="*/ 664 h 684"/>
                <a:gd name="T42" fmla="*/ 640 w 656"/>
                <a:gd name="T43" fmla="*/ 116 h 684"/>
                <a:gd name="T44" fmla="*/ 640 w 656"/>
                <a:gd name="T45" fmla="*/ 116 h 684"/>
                <a:gd name="T46" fmla="*/ 648 w 656"/>
                <a:gd name="T47" fmla="*/ 106 h 684"/>
                <a:gd name="T48" fmla="*/ 652 w 656"/>
                <a:gd name="T49" fmla="*/ 96 h 684"/>
                <a:gd name="T50" fmla="*/ 656 w 656"/>
                <a:gd name="T51" fmla="*/ 84 h 684"/>
                <a:gd name="T52" fmla="*/ 656 w 656"/>
                <a:gd name="T53" fmla="*/ 74 h 684"/>
                <a:gd name="T54" fmla="*/ 654 w 656"/>
                <a:gd name="T55" fmla="*/ 62 h 684"/>
                <a:gd name="T56" fmla="*/ 652 w 656"/>
                <a:gd name="T57" fmla="*/ 52 h 684"/>
                <a:gd name="T58" fmla="*/ 646 w 656"/>
                <a:gd name="T59" fmla="*/ 42 h 684"/>
                <a:gd name="T60" fmla="*/ 638 w 656"/>
                <a:gd name="T61" fmla="*/ 32 h 684"/>
                <a:gd name="T62" fmla="*/ 604 w 656"/>
                <a:gd name="T63" fmla="*/ 0 h 684"/>
                <a:gd name="T64" fmla="*/ 604 w 656"/>
                <a:gd name="T65" fmla="*/ 0 h 684"/>
                <a:gd name="T66" fmla="*/ 612 w 656"/>
                <a:gd name="T67" fmla="*/ 10 h 684"/>
                <a:gd name="T68" fmla="*/ 618 w 656"/>
                <a:gd name="T69" fmla="*/ 20 h 684"/>
                <a:gd name="T70" fmla="*/ 620 w 656"/>
                <a:gd name="T71" fmla="*/ 30 h 684"/>
                <a:gd name="T72" fmla="*/ 622 w 656"/>
                <a:gd name="T73" fmla="*/ 42 h 684"/>
                <a:gd name="T74" fmla="*/ 622 w 656"/>
                <a:gd name="T75" fmla="*/ 52 h 684"/>
                <a:gd name="T76" fmla="*/ 618 w 656"/>
                <a:gd name="T77" fmla="*/ 64 h 684"/>
                <a:gd name="T78" fmla="*/ 614 w 656"/>
                <a:gd name="T79" fmla="*/ 74 h 684"/>
                <a:gd name="T80" fmla="*/ 606 w 656"/>
                <a:gd name="T81" fmla="*/ 84 h 684"/>
                <a:gd name="T82" fmla="*/ 606 w 656"/>
                <a:gd name="T83" fmla="*/ 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6" h="684">
                  <a:moveTo>
                    <a:pt x="606" y="84"/>
                  </a:moveTo>
                  <a:lnTo>
                    <a:pt x="84" y="632"/>
                  </a:lnTo>
                  <a:lnTo>
                    <a:pt x="84" y="632"/>
                  </a:lnTo>
                  <a:lnTo>
                    <a:pt x="74" y="640"/>
                  </a:lnTo>
                  <a:lnTo>
                    <a:pt x="64" y="646"/>
                  </a:lnTo>
                  <a:lnTo>
                    <a:pt x="54" y="650"/>
                  </a:lnTo>
                  <a:lnTo>
                    <a:pt x="42" y="650"/>
                  </a:lnTo>
                  <a:lnTo>
                    <a:pt x="30" y="650"/>
                  </a:lnTo>
                  <a:lnTo>
                    <a:pt x="20" y="646"/>
                  </a:lnTo>
                  <a:lnTo>
                    <a:pt x="10" y="642"/>
                  </a:lnTo>
                  <a:lnTo>
                    <a:pt x="0" y="634"/>
                  </a:lnTo>
                  <a:lnTo>
                    <a:pt x="34" y="666"/>
                  </a:lnTo>
                  <a:lnTo>
                    <a:pt x="34" y="666"/>
                  </a:lnTo>
                  <a:lnTo>
                    <a:pt x="44" y="674"/>
                  </a:lnTo>
                  <a:lnTo>
                    <a:pt x="54" y="680"/>
                  </a:lnTo>
                  <a:lnTo>
                    <a:pt x="64" y="682"/>
                  </a:lnTo>
                  <a:lnTo>
                    <a:pt x="76" y="684"/>
                  </a:lnTo>
                  <a:lnTo>
                    <a:pt x="88" y="682"/>
                  </a:lnTo>
                  <a:lnTo>
                    <a:pt x="98" y="678"/>
                  </a:lnTo>
                  <a:lnTo>
                    <a:pt x="108" y="672"/>
                  </a:lnTo>
                  <a:lnTo>
                    <a:pt x="118" y="664"/>
                  </a:lnTo>
                  <a:lnTo>
                    <a:pt x="640" y="116"/>
                  </a:lnTo>
                  <a:lnTo>
                    <a:pt x="640" y="116"/>
                  </a:lnTo>
                  <a:lnTo>
                    <a:pt x="648" y="106"/>
                  </a:lnTo>
                  <a:lnTo>
                    <a:pt x="652" y="96"/>
                  </a:lnTo>
                  <a:lnTo>
                    <a:pt x="656" y="84"/>
                  </a:lnTo>
                  <a:lnTo>
                    <a:pt x="656" y="74"/>
                  </a:lnTo>
                  <a:lnTo>
                    <a:pt x="654" y="62"/>
                  </a:lnTo>
                  <a:lnTo>
                    <a:pt x="652" y="52"/>
                  </a:lnTo>
                  <a:lnTo>
                    <a:pt x="646" y="42"/>
                  </a:lnTo>
                  <a:lnTo>
                    <a:pt x="638" y="32"/>
                  </a:lnTo>
                  <a:lnTo>
                    <a:pt x="604" y="0"/>
                  </a:lnTo>
                  <a:lnTo>
                    <a:pt x="604" y="0"/>
                  </a:lnTo>
                  <a:lnTo>
                    <a:pt x="612" y="10"/>
                  </a:lnTo>
                  <a:lnTo>
                    <a:pt x="618" y="20"/>
                  </a:lnTo>
                  <a:lnTo>
                    <a:pt x="620" y="30"/>
                  </a:lnTo>
                  <a:lnTo>
                    <a:pt x="622" y="42"/>
                  </a:lnTo>
                  <a:lnTo>
                    <a:pt x="622" y="52"/>
                  </a:lnTo>
                  <a:lnTo>
                    <a:pt x="618" y="64"/>
                  </a:lnTo>
                  <a:lnTo>
                    <a:pt x="614" y="74"/>
                  </a:lnTo>
                  <a:lnTo>
                    <a:pt x="606" y="84"/>
                  </a:lnTo>
                  <a:lnTo>
                    <a:pt x="606" y="84"/>
                  </a:lnTo>
                  <a:close/>
                </a:path>
              </a:pathLst>
            </a:custGeom>
            <a:solidFill>
              <a:srgbClr val="EAE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4" name="Freeform 303"/>
            <p:cNvSpPr>
              <a:spLocks/>
            </p:cNvSpPr>
            <p:nvPr/>
          </p:nvSpPr>
          <p:spPr bwMode="auto">
            <a:xfrm>
              <a:off x="19389725" y="-750887"/>
              <a:ext cx="1041400" cy="1082675"/>
            </a:xfrm>
            <a:custGeom>
              <a:avLst/>
              <a:gdLst>
                <a:gd name="T0" fmla="*/ 572 w 656"/>
                <a:gd name="T1" fmla="*/ 50 h 682"/>
                <a:gd name="T2" fmla="*/ 50 w 656"/>
                <a:gd name="T3" fmla="*/ 600 h 682"/>
                <a:gd name="T4" fmla="*/ 50 w 656"/>
                <a:gd name="T5" fmla="*/ 600 h 682"/>
                <a:gd name="T6" fmla="*/ 42 w 656"/>
                <a:gd name="T7" fmla="*/ 608 h 682"/>
                <a:gd name="T8" fmla="*/ 38 w 656"/>
                <a:gd name="T9" fmla="*/ 618 h 682"/>
                <a:gd name="T10" fmla="*/ 34 w 656"/>
                <a:gd name="T11" fmla="*/ 630 h 682"/>
                <a:gd name="T12" fmla="*/ 34 w 656"/>
                <a:gd name="T13" fmla="*/ 642 h 682"/>
                <a:gd name="T14" fmla="*/ 34 w 656"/>
                <a:gd name="T15" fmla="*/ 652 h 682"/>
                <a:gd name="T16" fmla="*/ 38 w 656"/>
                <a:gd name="T17" fmla="*/ 664 h 682"/>
                <a:gd name="T18" fmla="*/ 44 w 656"/>
                <a:gd name="T19" fmla="*/ 674 h 682"/>
                <a:gd name="T20" fmla="*/ 52 w 656"/>
                <a:gd name="T21" fmla="*/ 682 h 682"/>
                <a:gd name="T22" fmla="*/ 18 w 656"/>
                <a:gd name="T23" fmla="*/ 650 h 682"/>
                <a:gd name="T24" fmla="*/ 18 w 656"/>
                <a:gd name="T25" fmla="*/ 650 h 682"/>
                <a:gd name="T26" fmla="*/ 10 w 656"/>
                <a:gd name="T27" fmla="*/ 640 h 682"/>
                <a:gd name="T28" fmla="*/ 4 w 656"/>
                <a:gd name="T29" fmla="*/ 630 h 682"/>
                <a:gd name="T30" fmla="*/ 0 w 656"/>
                <a:gd name="T31" fmla="*/ 620 h 682"/>
                <a:gd name="T32" fmla="*/ 0 w 656"/>
                <a:gd name="T33" fmla="*/ 608 h 682"/>
                <a:gd name="T34" fmla="*/ 0 w 656"/>
                <a:gd name="T35" fmla="*/ 598 h 682"/>
                <a:gd name="T36" fmla="*/ 4 w 656"/>
                <a:gd name="T37" fmla="*/ 586 h 682"/>
                <a:gd name="T38" fmla="*/ 8 w 656"/>
                <a:gd name="T39" fmla="*/ 576 h 682"/>
                <a:gd name="T40" fmla="*/ 16 w 656"/>
                <a:gd name="T41" fmla="*/ 566 h 682"/>
                <a:gd name="T42" fmla="*/ 538 w 656"/>
                <a:gd name="T43" fmla="*/ 18 h 682"/>
                <a:gd name="T44" fmla="*/ 538 w 656"/>
                <a:gd name="T45" fmla="*/ 18 h 682"/>
                <a:gd name="T46" fmla="*/ 548 w 656"/>
                <a:gd name="T47" fmla="*/ 10 h 682"/>
                <a:gd name="T48" fmla="*/ 558 w 656"/>
                <a:gd name="T49" fmla="*/ 4 h 682"/>
                <a:gd name="T50" fmla="*/ 568 w 656"/>
                <a:gd name="T51" fmla="*/ 0 h 682"/>
                <a:gd name="T52" fmla="*/ 580 w 656"/>
                <a:gd name="T53" fmla="*/ 0 h 682"/>
                <a:gd name="T54" fmla="*/ 590 w 656"/>
                <a:gd name="T55" fmla="*/ 0 h 682"/>
                <a:gd name="T56" fmla="*/ 602 w 656"/>
                <a:gd name="T57" fmla="*/ 2 h 682"/>
                <a:gd name="T58" fmla="*/ 612 w 656"/>
                <a:gd name="T59" fmla="*/ 8 h 682"/>
                <a:gd name="T60" fmla="*/ 622 w 656"/>
                <a:gd name="T61" fmla="*/ 16 h 682"/>
                <a:gd name="T62" fmla="*/ 656 w 656"/>
                <a:gd name="T63" fmla="*/ 48 h 682"/>
                <a:gd name="T64" fmla="*/ 656 w 656"/>
                <a:gd name="T65" fmla="*/ 48 h 682"/>
                <a:gd name="T66" fmla="*/ 646 w 656"/>
                <a:gd name="T67" fmla="*/ 40 h 682"/>
                <a:gd name="T68" fmla="*/ 636 w 656"/>
                <a:gd name="T69" fmla="*/ 36 h 682"/>
                <a:gd name="T70" fmla="*/ 624 w 656"/>
                <a:gd name="T71" fmla="*/ 32 h 682"/>
                <a:gd name="T72" fmla="*/ 614 w 656"/>
                <a:gd name="T73" fmla="*/ 32 h 682"/>
                <a:gd name="T74" fmla="*/ 602 w 656"/>
                <a:gd name="T75" fmla="*/ 34 h 682"/>
                <a:gd name="T76" fmla="*/ 592 w 656"/>
                <a:gd name="T77" fmla="*/ 36 h 682"/>
                <a:gd name="T78" fmla="*/ 582 w 656"/>
                <a:gd name="T79" fmla="*/ 42 h 682"/>
                <a:gd name="T80" fmla="*/ 572 w 656"/>
                <a:gd name="T81" fmla="*/ 50 h 682"/>
                <a:gd name="T82" fmla="*/ 572 w 656"/>
                <a:gd name="T83" fmla="*/ 5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6" h="682">
                  <a:moveTo>
                    <a:pt x="572" y="50"/>
                  </a:moveTo>
                  <a:lnTo>
                    <a:pt x="50" y="600"/>
                  </a:lnTo>
                  <a:lnTo>
                    <a:pt x="50" y="600"/>
                  </a:lnTo>
                  <a:lnTo>
                    <a:pt x="42" y="608"/>
                  </a:lnTo>
                  <a:lnTo>
                    <a:pt x="38" y="618"/>
                  </a:lnTo>
                  <a:lnTo>
                    <a:pt x="34" y="630"/>
                  </a:lnTo>
                  <a:lnTo>
                    <a:pt x="34" y="642"/>
                  </a:lnTo>
                  <a:lnTo>
                    <a:pt x="34" y="652"/>
                  </a:lnTo>
                  <a:lnTo>
                    <a:pt x="38" y="664"/>
                  </a:lnTo>
                  <a:lnTo>
                    <a:pt x="44" y="674"/>
                  </a:lnTo>
                  <a:lnTo>
                    <a:pt x="52" y="682"/>
                  </a:lnTo>
                  <a:lnTo>
                    <a:pt x="18" y="650"/>
                  </a:lnTo>
                  <a:lnTo>
                    <a:pt x="18" y="650"/>
                  </a:lnTo>
                  <a:lnTo>
                    <a:pt x="10" y="640"/>
                  </a:lnTo>
                  <a:lnTo>
                    <a:pt x="4" y="630"/>
                  </a:lnTo>
                  <a:lnTo>
                    <a:pt x="0" y="620"/>
                  </a:lnTo>
                  <a:lnTo>
                    <a:pt x="0" y="608"/>
                  </a:lnTo>
                  <a:lnTo>
                    <a:pt x="0" y="598"/>
                  </a:lnTo>
                  <a:lnTo>
                    <a:pt x="4" y="586"/>
                  </a:lnTo>
                  <a:lnTo>
                    <a:pt x="8" y="576"/>
                  </a:lnTo>
                  <a:lnTo>
                    <a:pt x="16" y="566"/>
                  </a:lnTo>
                  <a:lnTo>
                    <a:pt x="538" y="18"/>
                  </a:lnTo>
                  <a:lnTo>
                    <a:pt x="538" y="18"/>
                  </a:lnTo>
                  <a:lnTo>
                    <a:pt x="548" y="10"/>
                  </a:lnTo>
                  <a:lnTo>
                    <a:pt x="558" y="4"/>
                  </a:lnTo>
                  <a:lnTo>
                    <a:pt x="568" y="0"/>
                  </a:lnTo>
                  <a:lnTo>
                    <a:pt x="580" y="0"/>
                  </a:lnTo>
                  <a:lnTo>
                    <a:pt x="590" y="0"/>
                  </a:lnTo>
                  <a:lnTo>
                    <a:pt x="602" y="2"/>
                  </a:lnTo>
                  <a:lnTo>
                    <a:pt x="612" y="8"/>
                  </a:lnTo>
                  <a:lnTo>
                    <a:pt x="622" y="16"/>
                  </a:lnTo>
                  <a:lnTo>
                    <a:pt x="656" y="48"/>
                  </a:lnTo>
                  <a:lnTo>
                    <a:pt x="656" y="48"/>
                  </a:lnTo>
                  <a:lnTo>
                    <a:pt x="646" y="40"/>
                  </a:lnTo>
                  <a:lnTo>
                    <a:pt x="636" y="36"/>
                  </a:lnTo>
                  <a:lnTo>
                    <a:pt x="624" y="32"/>
                  </a:lnTo>
                  <a:lnTo>
                    <a:pt x="614" y="32"/>
                  </a:lnTo>
                  <a:lnTo>
                    <a:pt x="602" y="34"/>
                  </a:lnTo>
                  <a:lnTo>
                    <a:pt x="592" y="36"/>
                  </a:lnTo>
                  <a:lnTo>
                    <a:pt x="582" y="42"/>
                  </a:lnTo>
                  <a:lnTo>
                    <a:pt x="572" y="50"/>
                  </a:lnTo>
                  <a:lnTo>
                    <a:pt x="572" y="50"/>
                  </a:lnTo>
                  <a:close/>
                </a:path>
              </a:pathLst>
            </a:custGeom>
            <a:solidFill>
              <a:srgbClr val="EAE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5" name="Freeform 304"/>
            <p:cNvSpPr>
              <a:spLocks/>
            </p:cNvSpPr>
            <p:nvPr/>
          </p:nvSpPr>
          <p:spPr bwMode="auto">
            <a:xfrm>
              <a:off x="20167600" y="-620712"/>
              <a:ext cx="168275" cy="171450"/>
            </a:xfrm>
            <a:custGeom>
              <a:avLst/>
              <a:gdLst>
                <a:gd name="T0" fmla="*/ 2 w 106"/>
                <a:gd name="T1" fmla="*/ 62 h 108"/>
                <a:gd name="T2" fmla="*/ 58 w 106"/>
                <a:gd name="T3" fmla="*/ 2 h 108"/>
                <a:gd name="T4" fmla="*/ 58 w 106"/>
                <a:gd name="T5" fmla="*/ 2 h 108"/>
                <a:gd name="T6" fmla="*/ 62 w 106"/>
                <a:gd name="T7" fmla="*/ 0 h 108"/>
                <a:gd name="T8" fmla="*/ 68 w 106"/>
                <a:gd name="T9" fmla="*/ 2 h 108"/>
                <a:gd name="T10" fmla="*/ 104 w 106"/>
                <a:gd name="T11" fmla="*/ 36 h 108"/>
                <a:gd name="T12" fmla="*/ 104 w 106"/>
                <a:gd name="T13" fmla="*/ 36 h 108"/>
                <a:gd name="T14" fmla="*/ 106 w 106"/>
                <a:gd name="T15" fmla="*/ 40 h 108"/>
                <a:gd name="T16" fmla="*/ 104 w 106"/>
                <a:gd name="T17" fmla="*/ 46 h 108"/>
                <a:gd name="T18" fmla="*/ 46 w 106"/>
                <a:gd name="T19" fmla="*/ 106 h 108"/>
                <a:gd name="T20" fmla="*/ 46 w 106"/>
                <a:gd name="T21" fmla="*/ 106 h 108"/>
                <a:gd name="T22" fmla="*/ 42 w 106"/>
                <a:gd name="T23" fmla="*/ 108 h 108"/>
                <a:gd name="T24" fmla="*/ 36 w 106"/>
                <a:gd name="T25" fmla="*/ 106 h 108"/>
                <a:gd name="T26" fmla="*/ 2 w 106"/>
                <a:gd name="T27" fmla="*/ 72 h 108"/>
                <a:gd name="T28" fmla="*/ 2 w 106"/>
                <a:gd name="T29" fmla="*/ 72 h 108"/>
                <a:gd name="T30" fmla="*/ 0 w 106"/>
                <a:gd name="T31" fmla="*/ 66 h 108"/>
                <a:gd name="T32" fmla="*/ 2 w 106"/>
                <a:gd name="T33" fmla="*/ 62 h 108"/>
                <a:gd name="T34" fmla="*/ 2 w 106"/>
                <a:gd name="T35" fmla="*/ 6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8">
                  <a:moveTo>
                    <a:pt x="2" y="62"/>
                  </a:moveTo>
                  <a:lnTo>
                    <a:pt x="58" y="2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8" y="2"/>
                  </a:lnTo>
                  <a:lnTo>
                    <a:pt x="104" y="36"/>
                  </a:lnTo>
                  <a:lnTo>
                    <a:pt x="104" y="36"/>
                  </a:lnTo>
                  <a:lnTo>
                    <a:pt x="106" y="40"/>
                  </a:lnTo>
                  <a:lnTo>
                    <a:pt x="104" y="46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2" y="108"/>
                  </a:lnTo>
                  <a:lnTo>
                    <a:pt x="36" y="106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2" y="62"/>
                  </a:lnTo>
                  <a:lnTo>
                    <a:pt x="2" y="6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6" name="Freeform 305"/>
            <p:cNvSpPr>
              <a:spLocks/>
            </p:cNvSpPr>
            <p:nvPr/>
          </p:nvSpPr>
          <p:spPr bwMode="auto">
            <a:xfrm>
              <a:off x="20177125" y="-608012"/>
              <a:ext cx="146050" cy="146050"/>
            </a:xfrm>
            <a:custGeom>
              <a:avLst/>
              <a:gdLst>
                <a:gd name="T0" fmla="*/ 0 w 92"/>
                <a:gd name="T1" fmla="*/ 58 h 92"/>
                <a:gd name="T2" fmla="*/ 58 w 92"/>
                <a:gd name="T3" fmla="*/ 0 h 92"/>
                <a:gd name="T4" fmla="*/ 92 w 92"/>
                <a:gd name="T5" fmla="*/ 32 h 92"/>
                <a:gd name="T6" fmla="*/ 36 w 92"/>
                <a:gd name="T7" fmla="*/ 92 h 92"/>
                <a:gd name="T8" fmla="*/ 0 w 92"/>
                <a:gd name="T9" fmla="*/ 5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0" y="58"/>
                  </a:moveTo>
                  <a:lnTo>
                    <a:pt x="58" y="0"/>
                  </a:lnTo>
                  <a:lnTo>
                    <a:pt x="92" y="32"/>
                  </a:lnTo>
                  <a:lnTo>
                    <a:pt x="36" y="92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7" name="Freeform 306"/>
            <p:cNvSpPr>
              <a:spLocks/>
            </p:cNvSpPr>
            <p:nvPr/>
          </p:nvSpPr>
          <p:spPr bwMode="auto">
            <a:xfrm>
              <a:off x="19996150" y="-134937"/>
              <a:ext cx="314325" cy="311150"/>
            </a:xfrm>
            <a:custGeom>
              <a:avLst/>
              <a:gdLst>
                <a:gd name="T0" fmla="*/ 28 w 198"/>
                <a:gd name="T1" fmla="*/ 30 h 196"/>
                <a:gd name="T2" fmla="*/ 28 w 198"/>
                <a:gd name="T3" fmla="*/ 30 h 196"/>
                <a:gd name="T4" fmla="*/ 42 w 198"/>
                <a:gd name="T5" fmla="*/ 18 h 196"/>
                <a:gd name="T6" fmla="*/ 60 w 198"/>
                <a:gd name="T7" fmla="*/ 8 h 196"/>
                <a:gd name="T8" fmla="*/ 78 w 198"/>
                <a:gd name="T9" fmla="*/ 2 h 196"/>
                <a:gd name="T10" fmla="*/ 96 w 198"/>
                <a:gd name="T11" fmla="*/ 0 h 196"/>
                <a:gd name="T12" fmla="*/ 116 w 198"/>
                <a:gd name="T13" fmla="*/ 2 h 196"/>
                <a:gd name="T14" fmla="*/ 134 w 198"/>
                <a:gd name="T15" fmla="*/ 6 h 196"/>
                <a:gd name="T16" fmla="*/ 150 w 198"/>
                <a:gd name="T17" fmla="*/ 14 h 196"/>
                <a:gd name="T18" fmla="*/ 166 w 198"/>
                <a:gd name="T19" fmla="*/ 26 h 196"/>
                <a:gd name="T20" fmla="*/ 166 w 198"/>
                <a:gd name="T21" fmla="*/ 26 h 196"/>
                <a:gd name="T22" fmla="*/ 180 w 198"/>
                <a:gd name="T23" fmla="*/ 42 h 196"/>
                <a:gd name="T24" fmla="*/ 190 w 198"/>
                <a:gd name="T25" fmla="*/ 58 h 196"/>
                <a:gd name="T26" fmla="*/ 194 w 198"/>
                <a:gd name="T27" fmla="*/ 76 h 196"/>
                <a:gd name="T28" fmla="*/ 198 w 198"/>
                <a:gd name="T29" fmla="*/ 96 h 196"/>
                <a:gd name="T30" fmla="*/ 196 w 198"/>
                <a:gd name="T31" fmla="*/ 114 h 196"/>
                <a:gd name="T32" fmla="*/ 190 w 198"/>
                <a:gd name="T33" fmla="*/ 132 h 196"/>
                <a:gd name="T34" fmla="*/ 182 w 198"/>
                <a:gd name="T35" fmla="*/ 150 h 196"/>
                <a:gd name="T36" fmla="*/ 170 w 198"/>
                <a:gd name="T37" fmla="*/ 166 h 196"/>
                <a:gd name="T38" fmla="*/ 170 w 198"/>
                <a:gd name="T39" fmla="*/ 166 h 196"/>
                <a:gd name="T40" fmla="*/ 154 w 198"/>
                <a:gd name="T41" fmla="*/ 180 h 196"/>
                <a:gd name="T42" fmla="*/ 138 w 198"/>
                <a:gd name="T43" fmla="*/ 188 h 196"/>
                <a:gd name="T44" fmla="*/ 120 w 198"/>
                <a:gd name="T45" fmla="*/ 194 h 196"/>
                <a:gd name="T46" fmla="*/ 102 w 198"/>
                <a:gd name="T47" fmla="*/ 196 h 196"/>
                <a:gd name="T48" fmla="*/ 82 w 198"/>
                <a:gd name="T49" fmla="*/ 196 h 196"/>
                <a:gd name="T50" fmla="*/ 64 w 198"/>
                <a:gd name="T51" fmla="*/ 190 h 196"/>
                <a:gd name="T52" fmla="*/ 46 w 198"/>
                <a:gd name="T53" fmla="*/ 182 h 196"/>
                <a:gd name="T54" fmla="*/ 30 w 198"/>
                <a:gd name="T55" fmla="*/ 170 h 196"/>
                <a:gd name="T56" fmla="*/ 30 w 198"/>
                <a:gd name="T57" fmla="*/ 170 h 196"/>
                <a:gd name="T58" fmla="*/ 18 w 198"/>
                <a:gd name="T59" fmla="*/ 154 h 196"/>
                <a:gd name="T60" fmla="*/ 8 w 198"/>
                <a:gd name="T61" fmla="*/ 138 h 196"/>
                <a:gd name="T62" fmla="*/ 2 w 198"/>
                <a:gd name="T63" fmla="*/ 120 h 196"/>
                <a:gd name="T64" fmla="*/ 0 w 198"/>
                <a:gd name="T65" fmla="*/ 100 h 196"/>
                <a:gd name="T66" fmla="*/ 2 w 198"/>
                <a:gd name="T67" fmla="*/ 82 h 196"/>
                <a:gd name="T68" fmla="*/ 6 w 198"/>
                <a:gd name="T69" fmla="*/ 64 h 196"/>
                <a:gd name="T70" fmla="*/ 16 w 198"/>
                <a:gd name="T71" fmla="*/ 46 h 196"/>
                <a:gd name="T72" fmla="*/ 28 w 198"/>
                <a:gd name="T73" fmla="*/ 30 h 196"/>
                <a:gd name="T74" fmla="*/ 28 w 198"/>
                <a:gd name="T75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196">
                  <a:moveTo>
                    <a:pt x="28" y="30"/>
                  </a:moveTo>
                  <a:lnTo>
                    <a:pt x="28" y="30"/>
                  </a:lnTo>
                  <a:lnTo>
                    <a:pt x="42" y="18"/>
                  </a:lnTo>
                  <a:lnTo>
                    <a:pt x="60" y="8"/>
                  </a:lnTo>
                  <a:lnTo>
                    <a:pt x="78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4" y="6"/>
                  </a:lnTo>
                  <a:lnTo>
                    <a:pt x="150" y="14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80" y="42"/>
                  </a:lnTo>
                  <a:lnTo>
                    <a:pt x="190" y="58"/>
                  </a:lnTo>
                  <a:lnTo>
                    <a:pt x="194" y="76"/>
                  </a:lnTo>
                  <a:lnTo>
                    <a:pt x="198" y="96"/>
                  </a:lnTo>
                  <a:lnTo>
                    <a:pt x="196" y="114"/>
                  </a:lnTo>
                  <a:lnTo>
                    <a:pt x="190" y="132"/>
                  </a:lnTo>
                  <a:lnTo>
                    <a:pt x="182" y="150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54" y="180"/>
                  </a:lnTo>
                  <a:lnTo>
                    <a:pt x="138" y="188"/>
                  </a:lnTo>
                  <a:lnTo>
                    <a:pt x="120" y="194"/>
                  </a:lnTo>
                  <a:lnTo>
                    <a:pt x="102" y="196"/>
                  </a:lnTo>
                  <a:lnTo>
                    <a:pt x="82" y="196"/>
                  </a:lnTo>
                  <a:lnTo>
                    <a:pt x="64" y="190"/>
                  </a:lnTo>
                  <a:lnTo>
                    <a:pt x="46" y="18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18" y="154"/>
                  </a:lnTo>
                  <a:lnTo>
                    <a:pt x="8" y="138"/>
                  </a:lnTo>
                  <a:lnTo>
                    <a:pt x="2" y="120"/>
                  </a:lnTo>
                  <a:lnTo>
                    <a:pt x="0" y="100"/>
                  </a:lnTo>
                  <a:lnTo>
                    <a:pt x="2" y="82"/>
                  </a:lnTo>
                  <a:lnTo>
                    <a:pt x="6" y="64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  <p:sp>
          <p:nvSpPr>
            <p:cNvPr id="328" name="Freeform 307"/>
            <p:cNvSpPr>
              <a:spLocks/>
            </p:cNvSpPr>
            <p:nvPr/>
          </p:nvSpPr>
          <p:spPr bwMode="auto">
            <a:xfrm>
              <a:off x="20066000" y="-100012"/>
              <a:ext cx="114300" cy="114300"/>
            </a:xfrm>
            <a:custGeom>
              <a:avLst/>
              <a:gdLst>
                <a:gd name="T0" fmla="*/ 10 w 72"/>
                <a:gd name="T1" fmla="*/ 12 h 72"/>
                <a:gd name="T2" fmla="*/ 10 w 72"/>
                <a:gd name="T3" fmla="*/ 12 h 72"/>
                <a:gd name="T4" fmla="*/ 16 w 72"/>
                <a:gd name="T5" fmla="*/ 6 h 72"/>
                <a:gd name="T6" fmla="*/ 22 w 72"/>
                <a:gd name="T7" fmla="*/ 4 h 72"/>
                <a:gd name="T8" fmla="*/ 28 w 72"/>
                <a:gd name="T9" fmla="*/ 2 h 72"/>
                <a:gd name="T10" fmla="*/ 34 w 72"/>
                <a:gd name="T11" fmla="*/ 0 h 72"/>
                <a:gd name="T12" fmla="*/ 42 w 72"/>
                <a:gd name="T13" fmla="*/ 0 h 72"/>
                <a:gd name="T14" fmla="*/ 48 w 72"/>
                <a:gd name="T15" fmla="*/ 2 h 72"/>
                <a:gd name="T16" fmla="*/ 54 w 72"/>
                <a:gd name="T17" fmla="*/ 6 h 72"/>
                <a:gd name="T18" fmla="*/ 60 w 72"/>
                <a:gd name="T19" fmla="*/ 10 h 72"/>
                <a:gd name="T20" fmla="*/ 60 w 72"/>
                <a:gd name="T21" fmla="*/ 10 h 72"/>
                <a:gd name="T22" fmla="*/ 64 w 72"/>
                <a:gd name="T23" fmla="*/ 16 h 72"/>
                <a:gd name="T24" fmla="*/ 68 w 72"/>
                <a:gd name="T25" fmla="*/ 22 h 72"/>
                <a:gd name="T26" fmla="*/ 70 w 72"/>
                <a:gd name="T27" fmla="*/ 28 h 72"/>
                <a:gd name="T28" fmla="*/ 72 w 72"/>
                <a:gd name="T29" fmla="*/ 36 h 72"/>
                <a:gd name="T30" fmla="*/ 70 w 72"/>
                <a:gd name="T31" fmla="*/ 42 h 72"/>
                <a:gd name="T32" fmla="*/ 68 w 72"/>
                <a:gd name="T33" fmla="*/ 48 h 72"/>
                <a:gd name="T34" fmla="*/ 66 w 72"/>
                <a:gd name="T35" fmla="*/ 54 h 72"/>
                <a:gd name="T36" fmla="*/ 62 w 72"/>
                <a:gd name="T37" fmla="*/ 60 h 72"/>
                <a:gd name="T38" fmla="*/ 62 w 72"/>
                <a:gd name="T39" fmla="*/ 60 h 72"/>
                <a:gd name="T40" fmla="*/ 56 w 72"/>
                <a:gd name="T41" fmla="*/ 66 h 72"/>
                <a:gd name="T42" fmla="*/ 50 w 72"/>
                <a:gd name="T43" fmla="*/ 68 h 72"/>
                <a:gd name="T44" fmla="*/ 44 w 72"/>
                <a:gd name="T45" fmla="*/ 70 h 72"/>
                <a:gd name="T46" fmla="*/ 36 w 72"/>
                <a:gd name="T47" fmla="*/ 72 h 72"/>
                <a:gd name="T48" fmla="*/ 30 w 72"/>
                <a:gd name="T49" fmla="*/ 72 h 72"/>
                <a:gd name="T50" fmla="*/ 22 w 72"/>
                <a:gd name="T51" fmla="*/ 70 h 72"/>
                <a:gd name="T52" fmla="*/ 16 w 72"/>
                <a:gd name="T53" fmla="*/ 66 h 72"/>
                <a:gd name="T54" fmla="*/ 10 w 72"/>
                <a:gd name="T55" fmla="*/ 62 h 72"/>
                <a:gd name="T56" fmla="*/ 10 w 72"/>
                <a:gd name="T57" fmla="*/ 62 h 72"/>
                <a:gd name="T58" fmla="*/ 6 w 72"/>
                <a:gd name="T59" fmla="*/ 56 h 72"/>
                <a:gd name="T60" fmla="*/ 2 w 72"/>
                <a:gd name="T61" fmla="*/ 50 h 72"/>
                <a:gd name="T62" fmla="*/ 0 w 72"/>
                <a:gd name="T63" fmla="*/ 44 h 72"/>
                <a:gd name="T64" fmla="*/ 0 w 72"/>
                <a:gd name="T65" fmla="*/ 36 h 72"/>
                <a:gd name="T66" fmla="*/ 0 w 72"/>
                <a:gd name="T67" fmla="*/ 30 h 72"/>
                <a:gd name="T68" fmla="*/ 2 w 72"/>
                <a:gd name="T69" fmla="*/ 24 h 72"/>
                <a:gd name="T70" fmla="*/ 6 w 72"/>
                <a:gd name="T71" fmla="*/ 18 h 72"/>
                <a:gd name="T72" fmla="*/ 10 w 72"/>
                <a:gd name="T73" fmla="*/ 12 h 72"/>
                <a:gd name="T74" fmla="*/ 10 w 72"/>
                <a:gd name="T75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10" y="12"/>
                  </a:move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4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4"/>
                  </a:lnTo>
                  <a:lnTo>
                    <a:pt x="62" y="60"/>
                  </a:lnTo>
                  <a:lnTo>
                    <a:pt x="62" y="60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12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855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-78869" y="818312"/>
            <a:ext cx="5174227" cy="5439428"/>
            <a:chOff x="886331" y="800204"/>
            <a:chExt cx="5174227" cy="5439428"/>
          </a:xfrm>
        </p:grpSpPr>
        <p:grpSp>
          <p:nvGrpSpPr>
            <p:cNvPr id="205" name="Group 204"/>
            <p:cNvGrpSpPr/>
            <p:nvPr/>
          </p:nvGrpSpPr>
          <p:grpSpPr>
            <a:xfrm>
              <a:off x="886331" y="800204"/>
              <a:ext cx="5174227" cy="5439428"/>
              <a:chOff x="1821997" y="2389868"/>
              <a:chExt cx="3368756" cy="3541419"/>
            </a:xfrm>
          </p:grpSpPr>
          <p:pic>
            <p:nvPicPr>
              <p:cNvPr id="6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1997" y="5371193"/>
                <a:ext cx="1600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Freeform 242"/>
              <p:cNvSpPr>
                <a:spLocks/>
              </p:cNvSpPr>
              <p:nvPr/>
            </p:nvSpPr>
            <p:spPr bwMode="auto">
              <a:xfrm>
                <a:off x="3333297" y="3688443"/>
                <a:ext cx="69850" cy="22225"/>
              </a:xfrm>
              <a:custGeom>
                <a:avLst/>
                <a:gdLst>
                  <a:gd name="T0" fmla="*/ 0 w 44"/>
                  <a:gd name="T1" fmla="*/ 4 h 14"/>
                  <a:gd name="T2" fmla="*/ 0 w 44"/>
                  <a:gd name="T3" fmla="*/ 4 h 14"/>
                  <a:gd name="T4" fmla="*/ 14 w 44"/>
                  <a:gd name="T5" fmla="*/ 4 h 14"/>
                  <a:gd name="T6" fmla="*/ 26 w 44"/>
                  <a:gd name="T7" fmla="*/ 2 h 14"/>
                  <a:gd name="T8" fmla="*/ 38 w 44"/>
                  <a:gd name="T9" fmla="*/ 0 h 14"/>
                  <a:gd name="T10" fmla="*/ 38 w 44"/>
                  <a:gd name="T11" fmla="*/ 0 h 14"/>
                  <a:gd name="T12" fmla="*/ 42 w 44"/>
                  <a:gd name="T13" fmla="*/ 2 h 14"/>
                  <a:gd name="T14" fmla="*/ 44 w 44"/>
                  <a:gd name="T15" fmla="*/ 4 h 14"/>
                  <a:gd name="T16" fmla="*/ 42 w 44"/>
                  <a:gd name="T17" fmla="*/ 8 h 14"/>
                  <a:gd name="T18" fmla="*/ 42 w 44"/>
                  <a:gd name="T19" fmla="*/ 8 h 14"/>
                  <a:gd name="T20" fmla="*/ 36 w 44"/>
                  <a:gd name="T21" fmla="*/ 10 h 14"/>
                  <a:gd name="T22" fmla="*/ 18 w 44"/>
                  <a:gd name="T23" fmla="*/ 14 h 14"/>
                  <a:gd name="T24" fmla="*/ 0 w 44"/>
                  <a:gd name="T2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4">
                    <a:moveTo>
                      <a:pt x="0" y="4"/>
                    </a:moveTo>
                    <a:lnTo>
                      <a:pt x="0" y="4"/>
                    </a:lnTo>
                    <a:lnTo>
                      <a:pt x="14" y="4"/>
                    </a:lnTo>
                    <a:lnTo>
                      <a:pt x="2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44" y="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6" y="10"/>
                    </a:lnTo>
                    <a:lnTo>
                      <a:pt x="18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B78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243"/>
              <p:cNvSpPr>
                <a:spLocks/>
              </p:cNvSpPr>
              <p:nvPr/>
            </p:nvSpPr>
            <p:spPr bwMode="auto">
              <a:xfrm>
                <a:off x="2596697" y="3634468"/>
                <a:ext cx="615950" cy="158750"/>
              </a:xfrm>
              <a:custGeom>
                <a:avLst/>
                <a:gdLst>
                  <a:gd name="T0" fmla="*/ 40 w 388"/>
                  <a:gd name="T1" fmla="*/ 0 h 100"/>
                  <a:gd name="T2" fmla="*/ 378 w 388"/>
                  <a:gd name="T3" fmla="*/ 38 h 100"/>
                  <a:gd name="T4" fmla="*/ 388 w 388"/>
                  <a:gd name="T5" fmla="*/ 74 h 100"/>
                  <a:gd name="T6" fmla="*/ 34 w 388"/>
                  <a:gd name="T7" fmla="*/ 100 h 100"/>
                  <a:gd name="T8" fmla="*/ 34 w 388"/>
                  <a:gd name="T9" fmla="*/ 100 h 100"/>
                  <a:gd name="T10" fmla="*/ 24 w 388"/>
                  <a:gd name="T11" fmla="*/ 86 h 100"/>
                  <a:gd name="T12" fmla="*/ 14 w 388"/>
                  <a:gd name="T13" fmla="*/ 70 h 100"/>
                  <a:gd name="T14" fmla="*/ 4 w 388"/>
                  <a:gd name="T15" fmla="*/ 54 h 100"/>
                  <a:gd name="T16" fmla="*/ 2 w 388"/>
                  <a:gd name="T17" fmla="*/ 44 h 100"/>
                  <a:gd name="T18" fmla="*/ 0 w 388"/>
                  <a:gd name="T19" fmla="*/ 36 h 100"/>
                  <a:gd name="T20" fmla="*/ 0 w 388"/>
                  <a:gd name="T21" fmla="*/ 26 h 100"/>
                  <a:gd name="T22" fmla="*/ 2 w 388"/>
                  <a:gd name="T23" fmla="*/ 20 h 100"/>
                  <a:gd name="T24" fmla="*/ 6 w 388"/>
                  <a:gd name="T25" fmla="*/ 12 h 100"/>
                  <a:gd name="T26" fmla="*/ 14 w 388"/>
                  <a:gd name="T27" fmla="*/ 8 h 100"/>
                  <a:gd name="T28" fmla="*/ 26 w 388"/>
                  <a:gd name="T29" fmla="*/ 4 h 100"/>
                  <a:gd name="T30" fmla="*/ 40 w 388"/>
                  <a:gd name="T31" fmla="*/ 0 h 100"/>
                  <a:gd name="T32" fmla="*/ 40 w 388"/>
                  <a:gd name="T3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100">
                    <a:moveTo>
                      <a:pt x="40" y="0"/>
                    </a:moveTo>
                    <a:lnTo>
                      <a:pt x="378" y="38"/>
                    </a:lnTo>
                    <a:lnTo>
                      <a:pt x="388" y="74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24" y="86"/>
                    </a:lnTo>
                    <a:lnTo>
                      <a:pt x="14" y="70"/>
                    </a:lnTo>
                    <a:lnTo>
                      <a:pt x="4" y="54"/>
                    </a:lnTo>
                    <a:lnTo>
                      <a:pt x="2" y="44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6" y="12"/>
                    </a:lnTo>
                    <a:lnTo>
                      <a:pt x="14" y="8"/>
                    </a:lnTo>
                    <a:lnTo>
                      <a:pt x="26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EA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Freeform 244"/>
              <p:cNvSpPr>
                <a:spLocks/>
              </p:cNvSpPr>
              <p:nvPr/>
            </p:nvSpPr>
            <p:spPr bwMode="auto">
              <a:xfrm>
                <a:off x="2368097" y="3231243"/>
                <a:ext cx="393700" cy="561975"/>
              </a:xfrm>
              <a:custGeom>
                <a:avLst/>
                <a:gdLst>
                  <a:gd name="T0" fmla="*/ 20 w 248"/>
                  <a:gd name="T1" fmla="*/ 8 h 354"/>
                  <a:gd name="T2" fmla="*/ 20 w 248"/>
                  <a:gd name="T3" fmla="*/ 8 h 354"/>
                  <a:gd name="T4" fmla="*/ 28 w 248"/>
                  <a:gd name="T5" fmla="*/ 4 h 354"/>
                  <a:gd name="T6" fmla="*/ 36 w 248"/>
                  <a:gd name="T7" fmla="*/ 2 h 354"/>
                  <a:gd name="T8" fmla="*/ 44 w 248"/>
                  <a:gd name="T9" fmla="*/ 0 h 354"/>
                  <a:gd name="T10" fmla="*/ 50 w 248"/>
                  <a:gd name="T11" fmla="*/ 0 h 354"/>
                  <a:gd name="T12" fmla="*/ 64 w 248"/>
                  <a:gd name="T13" fmla="*/ 4 h 354"/>
                  <a:gd name="T14" fmla="*/ 74 w 248"/>
                  <a:gd name="T15" fmla="*/ 12 h 354"/>
                  <a:gd name="T16" fmla="*/ 82 w 248"/>
                  <a:gd name="T17" fmla="*/ 20 h 354"/>
                  <a:gd name="T18" fmla="*/ 90 w 248"/>
                  <a:gd name="T19" fmla="*/ 26 h 354"/>
                  <a:gd name="T20" fmla="*/ 94 w 248"/>
                  <a:gd name="T21" fmla="*/ 34 h 354"/>
                  <a:gd name="T22" fmla="*/ 228 w 248"/>
                  <a:gd name="T23" fmla="*/ 268 h 354"/>
                  <a:gd name="T24" fmla="*/ 228 w 248"/>
                  <a:gd name="T25" fmla="*/ 268 h 354"/>
                  <a:gd name="T26" fmla="*/ 238 w 248"/>
                  <a:gd name="T27" fmla="*/ 288 h 354"/>
                  <a:gd name="T28" fmla="*/ 244 w 248"/>
                  <a:gd name="T29" fmla="*/ 304 h 354"/>
                  <a:gd name="T30" fmla="*/ 248 w 248"/>
                  <a:gd name="T31" fmla="*/ 318 h 354"/>
                  <a:gd name="T32" fmla="*/ 248 w 248"/>
                  <a:gd name="T33" fmla="*/ 328 h 354"/>
                  <a:gd name="T34" fmla="*/ 246 w 248"/>
                  <a:gd name="T35" fmla="*/ 336 h 354"/>
                  <a:gd name="T36" fmla="*/ 240 w 248"/>
                  <a:gd name="T37" fmla="*/ 344 h 354"/>
                  <a:gd name="T38" fmla="*/ 234 w 248"/>
                  <a:gd name="T39" fmla="*/ 348 h 354"/>
                  <a:gd name="T40" fmla="*/ 226 w 248"/>
                  <a:gd name="T41" fmla="*/ 352 h 354"/>
                  <a:gd name="T42" fmla="*/ 218 w 248"/>
                  <a:gd name="T43" fmla="*/ 354 h 354"/>
                  <a:gd name="T44" fmla="*/ 210 w 248"/>
                  <a:gd name="T45" fmla="*/ 354 h 354"/>
                  <a:gd name="T46" fmla="*/ 192 w 248"/>
                  <a:gd name="T47" fmla="*/ 354 h 354"/>
                  <a:gd name="T48" fmla="*/ 174 w 248"/>
                  <a:gd name="T49" fmla="*/ 350 h 354"/>
                  <a:gd name="T50" fmla="*/ 24 w 248"/>
                  <a:gd name="T51" fmla="*/ 116 h 354"/>
                  <a:gd name="T52" fmla="*/ 24 w 248"/>
                  <a:gd name="T53" fmla="*/ 116 h 354"/>
                  <a:gd name="T54" fmla="*/ 14 w 248"/>
                  <a:gd name="T55" fmla="*/ 102 h 354"/>
                  <a:gd name="T56" fmla="*/ 8 w 248"/>
                  <a:gd name="T57" fmla="*/ 88 h 354"/>
                  <a:gd name="T58" fmla="*/ 4 w 248"/>
                  <a:gd name="T59" fmla="*/ 76 h 354"/>
                  <a:gd name="T60" fmla="*/ 2 w 248"/>
                  <a:gd name="T61" fmla="*/ 66 h 354"/>
                  <a:gd name="T62" fmla="*/ 0 w 248"/>
                  <a:gd name="T63" fmla="*/ 56 h 354"/>
                  <a:gd name="T64" fmla="*/ 0 w 248"/>
                  <a:gd name="T65" fmla="*/ 46 h 354"/>
                  <a:gd name="T66" fmla="*/ 2 w 248"/>
                  <a:gd name="T67" fmla="*/ 32 h 354"/>
                  <a:gd name="T68" fmla="*/ 8 w 248"/>
                  <a:gd name="T69" fmla="*/ 22 h 354"/>
                  <a:gd name="T70" fmla="*/ 14 w 248"/>
                  <a:gd name="T71" fmla="*/ 14 h 354"/>
                  <a:gd name="T72" fmla="*/ 20 w 248"/>
                  <a:gd name="T73" fmla="*/ 8 h 354"/>
                  <a:gd name="T74" fmla="*/ 20 w 248"/>
                  <a:gd name="T75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" h="354">
                    <a:moveTo>
                      <a:pt x="20" y="8"/>
                    </a:move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4" y="0"/>
                    </a:lnTo>
                    <a:lnTo>
                      <a:pt x="50" y="0"/>
                    </a:lnTo>
                    <a:lnTo>
                      <a:pt x="64" y="4"/>
                    </a:lnTo>
                    <a:lnTo>
                      <a:pt x="74" y="12"/>
                    </a:lnTo>
                    <a:lnTo>
                      <a:pt x="82" y="20"/>
                    </a:lnTo>
                    <a:lnTo>
                      <a:pt x="90" y="26"/>
                    </a:lnTo>
                    <a:lnTo>
                      <a:pt x="94" y="34"/>
                    </a:lnTo>
                    <a:lnTo>
                      <a:pt x="228" y="268"/>
                    </a:lnTo>
                    <a:lnTo>
                      <a:pt x="228" y="268"/>
                    </a:lnTo>
                    <a:lnTo>
                      <a:pt x="238" y="288"/>
                    </a:lnTo>
                    <a:lnTo>
                      <a:pt x="244" y="304"/>
                    </a:lnTo>
                    <a:lnTo>
                      <a:pt x="248" y="318"/>
                    </a:lnTo>
                    <a:lnTo>
                      <a:pt x="248" y="328"/>
                    </a:lnTo>
                    <a:lnTo>
                      <a:pt x="246" y="336"/>
                    </a:lnTo>
                    <a:lnTo>
                      <a:pt x="240" y="344"/>
                    </a:lnTo>
                    <a:lnTo>
                      <a:pt x="234" y="348"/>
                    </a:lnTo>
                    <a:lnTo>
                      <a:pt x="226" y="352"/>
                    </a:lnTo>
                    <a:lnTo>
                      <a:pt x="218" y="354"/>
                    </a:lnTo>
                    <a:lnTo>
                      <a:pt x="210" y="354"/>
                    </a:lnTo>
                    <a:lnTo>
                      <a:pt x="192" y="354"/>
                    </a:lnTo>
                    <a:lnTo>
                      <a:pt x="174" y="350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14" y="102"/>
                    </a:lnTo>
                    <a:lnTo>
                      <a:pt x="8" y="88"/>
                    </a:lnTo>
                    <a:lnTo>
                      <a:pt x="4" y="76"/>
                    </a:lnTo>
                    <a:lnTo>
                      <a:pt x="2" y="66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DEA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245"/>
              <p:cNvSpPr>
                <a:spLocks/>
              </p:cNvSpPr>
              <p:nvPr/>
            </p:nvSpPr>
            <p:spPr bwMode="auto">
              <a:xfrm>
                <a:off x="3190422" y="3688443"/>
                <a:ext cx="250825" cy="111125"/>
              </a:xfrm>
              <a:custGeom>
                <a:avLst/>
                <a:gdLst>
                  <a:gd name="T0" fmla="*/ 0 w 158"/>
                  <a:gd name="T1" fmla="*/ 4 h 70"/>
                  <a:gd name="T2" fmla="*/ 18 w 158"/>
                  <a:gd name="T3" fmla="*/ 2 h 70"/>
                  <a:gd name="T4" fmla="*/ 62 w 158"/>
                  <a:gd name="T5" fmla="*/ 0 h 70"/>
                  <a:gd name="T6" fmla="*/ 114 w 158"/>
                  <a:gd name="T7" fmla="*/ 10 h 70"/>
                  <a:gd name="T8" fmla="*/ 138 w 158"/>
                  <a:gd name="T9" fmla="*/ 20 h 70"/>
                  <a:gd name="T10" fmla="*/ 158 w 158"/>
                  <a:gd name="T11" fmla="*/ 38 h 70"/>
                  <a:gd name="T12" fmla="*/ 158 w 158"/>
                  <a:gd name="T13" fmla="*/ 42 h 70"/>
                  <a:gd name="T14" fmla="*/ 152 w 158"/>
                  <a:gd name="T15" fmla="*/ 42 h 70"/>
                  <a:gd name="T16" fmla="*/ 144 w 158"/>
                  <a:gd name="T17" fmla="*/ 36 h 70"/>
                  <a:gd name="T18" fmla="*/ 116 w 158"/>
                  <a:gd name="T19" fmla="*/ 24 h 70"/>
                  <a:gd name="T20" fmla="*/ 98 w 158"/>
                  <a:gd name="T21" fmla="*/ 20 h 70"/>
                  <a:gd name="T22" fmla="*/ 116 w 158"/>
                  <a:gd name="T23" fmla="*/ 26 h 70"/>
                  <a:gd name="T24" fmla="*/ 150 w 158"/>
                  <a:gd name="T25" fmla="*/ 48 h 70"/>
                  <a:gd name="T26" fmla="*/ 150 w 158"/>
                  <a:gd name="T27" fmla="*/ 52 h 70"/>
                  <a:gd name="T28" fmla="*/ 144 w 158"/>
                  <a:gd name="T29" fmla="*/ 56 h 70"/>
                  <a:gd name="T30" fmla="*/ 126 w 158"/>
                  <a:gd name="T31" fmla="*/ 46 h 70"/>
                  <a:gd name="T32" fmla="*/ 94 w 158"/>
                  <a:gd name="T33" fmla="*/ 32 h 70"/>
                  <a:gd name="T34" fmla="*/ 136 w 158"/>
                  <a:gd name="T35" fmla="*/ 54 h 70"/>
                  <a:gd name="T36" fmla="*/ 138 w 158"/>
                  <a:gd name="T37" fmla="*/ 60 h 70"/>
                  <a:gd name="T38" fmla="*/ 134 w 158"/>
                  <a:gd name="T39" fmla="*/ 64 h 70"/>
                  <a:gd name="T40" fmla="*/ 118 w 158"/>
                  <a:gd name="T41" fmla="*/ 60 h 70"/>
                  <a:gd name="T42" fmla="*/ 84 w 158"/>
                  <a:gd name="T43" fmla="*/ 40 h 70"/>
                  <a:gd name="T44" fmla="*/ 84 w 158"/>
                  <a:gd name="T45" fmla="*/ 42 h 70"/>
                  <a:gd name="T46" fmla="*/ 88 w 158"/>
                  <a:gd name="T47" fmla="*/ 50 h 70"/>
                  <a:gd name="T48" fmla="*/ 106 w 158"/>
                  <a:gd name="T49" fmla="*/ 64 h 70"/>
                  <a:gd name="T50" fmla="*/ 104 w 158"/>
                  <a:gd name="T51" fmla="*/ 68 h 70"/>
                  <a:gd name="T52" fmla="*/ 96 w 158"/>
                  <a:gd name="T53" fmla="*/ 70 h 70"/>
                  <a:gd name="T54" fmla="*/ 78 w 158"/>
                  <a:gd name="T55" fmla="*/ 62 h 70"/>
                  <a:gd name="T56" fmla="*/ 66 w 158"/>
                  <a:gd name="T57" fmla="*/ 54 h 70"/>
                  <a:gd name="T58" fmla="*/ 32 w 158"/>
                  <a:gd name="T59" fmla="*/ 50 h 70"/>
                  <a:gd name="T60" fmla="*/ 22 w 158"/>
                  <a:gd name="T61" fmla="*/ 44 h 70"/>
                  <a:gd name="T62" fmla="*/ 10 w 158"/>
                  <a:gd name="T63" fmla="*/ 40 h 70"/>
                  <a:gd name="T64" fmla="*/ 4 w 158"/>
                  <a:gd name="T6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8" h="70">
                    <a:moveTo>
                      <a:pt x="4" y="4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18" y="2"/>
                    </a:lnTo>
                    <a:lnTo>
                      <a:pt x="38" y="0"/>
                    </a:lnTo>
                    <a:lnTo>
                      <a:pt x="62" y="0"/>
                    </a:lnTo>
                    <a:lnTo>
                      <a:pt x="88" y="2"/>
                    </a:lnTo>
                    <a:lnTo>
                      <a:pt x="114" y="10"/>
                    </a:lnTo>
                    <a:lnTo>
                      <a:pt x="126" y="14"/>
                    </a:lnTo>
                    <a:lnTo>
                      <a:pt x="138" y="20"/>
                    </a:lnTo>
                    <a:lnTo>
                      <a:pt x="148" y="28"/>
                    </a:lnTo>
                    <a:lnTo>
                      <a:pt x="158" y="38"/>
                    </a:lnTo>
                    <a:lnTo>
                      <a:pt x="158" y="38"/>
                    </a:lnTo>
                    <a:lnTo>
                      <a:pt x="158" y="42"/>
                    </a:lnTo>
                    <a:lnTo>
                      <a:pt x="156" y="44"/>
                    </a:lnTo>
                    <a:lnTo>
                      <a:pt x="152" y="42"/>
                    </a:lnTo>
                    <a:lnTo>
                      <a:pt x="152" y="42"/>
                    </a:lnTo>
                    <a:lnTo>
                      <a:pt x="144" y="36"/>
                    </a:lnTo>
                    <a:lnTo>
                      <a:pt x="134" y="32"/>
                    </a:lnTo>
                    <a:lnTo>
                      <a:pt x="116" y="24"/>
                    </a:lnTo>
                    <a:lnTo>
                      <a:pt x="98" y="20"/>
                    </a:lnTo>
                    <a:lnTo>
                      <a:pt x="98" y="20"/>
                    </a:lnTo>
                    <a:lnTo>
                      <a:pt x="108" y="24"/>
                    </a:lnTo>
                    <a:lnTo>
                      <a:pt x="116" y="26"/>
                    </a:lnTo>
                    <a:lnTo>
                      <a:pt x="132" y="36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50" y="52"/>
                    </a:lnTo>
                    <a:lnTo>
                      <a:pt x="148" y="54"/>
                    </a:lnTo>
                    <a:lnTo>
                      <a:pt x="144" y="56"/>
                    </a:lnTo>
                    <a:lnTo>
                      <a:pt x="144" y="56"/>
                    </a:lnTo>
                    <a:lnTo>
                      <a:pt x="126" y="46"/>
                    </a:lnTo>
                    <a:lnTo>
                      <a:pt x="110" y="38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136" y="54"/>
                    </a:lnTo>
                    <a:lnTo>
                      <a:pt x="136" y="54"/>
                    </a:lnTo>
                    <a:lnTo>
                      <a:pt x="138" y="60"/>
                    </a:lnTo>
                    <a:lnTo>
                      <a:pt x="138" y="62"/>
                    </a:lnTo>
                    <a:lnTo>
                      <a:pt x="134" y="64"/>
                    </a:lnTo>
                    <a:lnTo>
                      <a:pt x="134" y="64"/>
                    </a:lnTo>
                    <a:lnTo>
                      <a:pt x="118" y="60"/>
                    </a:lnTo>
                    <a:lnTo>
                      <a:pt x="102" y="52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4" y="42"/>
                    </a:lnTo>
                    <a:lnTo>
                      <a:pt x="84" y="44"/>
                    </a:lnTo>
                    <a:lnTo>
                      <a:pt x="88" y="50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4" y="66"/>
                    </a:lnTo>
                    <a:lnTo>
                      <a:pt x="104" y="68"/>
                    </a:lnTo>
                    <a:lnTo>
                      <a:pt x="100" y="70"/>
                    </a:lnTo>
                    <a:lnTo>
                      <a:pt x="96" y="70"/>
                    </a:lnTo>
                    <a:lnTo>
                      <a:pt x="88" y="68"/>
                    </a:lnTo>
                    <a:lnTo>
                      <a:pt x="78" y="62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48" y="52"/>
                    </a:lnTo>
                    <a:lnTo>
                      <a:pt x="32" y="50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6" y="42"/>
                    </a:lnTo>
                    <a:lnTo>
                      <a:pt x="10" y="40"/>
                    </a:lnTo>
                    <a:lnTo>
                      <a:pt x="4" y="40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DEA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246"/>
              <p:cNvSpPr>
                <a:spLocks/>
              </p:cNvSpPr>
              <p:nvPr/>
            </p:nvSpPr>
            <p:spPr bwMode="auto">
              <a:xfrm>
                <a:off x="2085522" y="2894693"/>
                <a:ext cx="288925" cy="669925"/>
              </a:xfrm>
              <a:custGeom>
                <a:avLst/>
                <a:gdLst>
                  <a:gd name="T0" fmla="*/ 180 w 182"/>
                  <a:gd name="T1" fmla="*/ 10 h 422"/>
                  <a:gd name="T2" fmla="*/ 180 w 182"/>
                  <a:gd name="T3" fmla="*/ 10 h 422"/>
                  <a:gd name="T4" fmla="*/ 182 w 182"/>
                  <a:gd name="T5" fmla="*/ 36 h 422"/>
                  <a:gd name="T6" fmla="*/ 182 w 182"/>
                  <a:gd name="T7" fmla="*/ 66 h 422"/>
                  <a:gd name="T8" fmla="*/ 182 w 182"/>
                  <a:gd name="T9" fmla="*/ 102 h 422"/>
                  <a:gd name="T10" fmla="*/ 176 w 182"/>
                  <a:gd name="T11" fmla="*/ 144 h 422"/>
                  <a:gd name="T12" fmla="*/ 172 w 182"/>
                  <a:gd name="T13" fmla="*/ 164 h 422"/>
                  <a:gd name="T14" fmla="*/ 168 w 182"/>
                  <a:gd name="T15" fmla="*/ 186 h 422"/>
                  <a:gd name="T16" fmla="*/ 162 w 182"/>
                  <a:gd name="T17" fmla="*/ 208 h 422"/>
                  <a:gd name="T18" fmla="*/ 154 w 182"/>
                  <a:gd name="T19" fmla="*/ 228 h 422"/>
                  <a:gd name="T20" fmla="*/ 144 w 182"/>
                  <a:gd name="T21" fmla="*/ 248 h 422"/>
                  <a:gd name="T22" fmla="*/ 132 w 182"/>
                  <a:gd name="T23" fmla="*/ 266 h 422"/>
                  <a:gd name="T24" fmla="*/ 132 w 182"/>
                  <a:gd name="T25" fmla="*/ 266 h 422"/>
                  <a:gd name="T26" fmla="*/ 126 w 182"/>
                  <a:gd name="T27" fmla="*/ 274 h 422"/>
                  <a:gd name="T28" fmla="*/ 118 w 182"/>
                  <a:gd name="T29" fmla="*/ 284 h 422"/>
                  <a:gd name="T30" fmla="*/ 110 w 182"/>
                  <a:gd name="T31" fmla="*/ 300 h 422"/>
                  <a:gd name="T32" fmla="*/ 100 w 182"/>
                  <a:gd name="T33" fmla="*/ 320 h 422"/>
                  <a:gd name="T34" fmla="*/ 90 w 182"/>
                  <a:gd name="T35" fmla="*/ 348 h 422"/>
                  <a:gd name="T36" fmla="*/ 80 w 182"/>
                  <a:gd name="T37" fmla="*/ 382 h 422"/>
                  <a:gd name="T38" fmla="*/ 74 w 182"/>
                  <a:gd name="T39" fmla="*/ 422 h 422"/>
                  <a:gd name="T40" fmla="*/ 74 w 182"/>
                  <a:gd name="T41" fmla="*/ 422 h 422"/>
                  <a:gd name="T42" fmla="*/ 68 w 182"/>
                  <a:gd name="T43" fmla="*/ 416 h 422"/>
                  <a:gd name="T44" fmla="*/ 54 w 182"/>
                  <a:gd name="T45" fmla="*/ 392 h 422"/>
                  <a:gd name="T46" fmla="*/ 36 w 182"/>
                  <a:gd name="T47" fmla="*/ 356 h 422"/>
                  <a:gd name="T48" fmla="*/ 28 w 182"/>
                  <a:gd name="T49" fmla="*/ 334 h 422"/>
                  <a:gd name="T50" fmla="*/ 20 w 182"/>
                  <a:gd name="T51" fmla="*/ 308 h 422"/>
                  <a:gd name="T52" fmla="*/ 12 w 182"/>
                  <a:gd name="T53" fmla="*/ 278 h 422"/>
                  <a:gd name="T54" fmla="*/ 6 w 182"/>
                  <a:gd name="T55" fmla="*/ 246 h 422"/>
                  <a:gd name="T56" fmla="*/ 2 w 182"/>
                  <a:gd name="T57" fmla="*/ 212 h 422"/>
                  <a:gd name="T58" fmla="*/ 0 w 182"/>
                  <a:gd name="T59" fmla="*/ 174 h 422"/>
                  <a:gd name="T60" fmla="*/ 2 w 182"/>
                  <a:gd name="T61" fmla="*/ 134 h 422"/>
                  <a:gd name="T62" fmla="*/ 6 w 182"/>
                  <a:gd name="T63" fmla="*/ 92 h 422"/>
                  <a:gd name="T64" fmla="*/ 14 w 182"/>
                  <a:gd name="T65" fmla="*/ 48 h 422"/>
                  <a:gd name="T66" fmla="*/ 28 w 182"/>
                  <a:gd name="T67" fmla="*/ 0 h 422"/>
                  <a:gd name="T68" fmla="*/ 180 w 182"/>
                  <a:gd name="T69" fmla="*/ 1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422">
                    <a:moveTo>
                      <a:pt x="180" y="10"/>
                    </a:moveTo>
                    <a:lnTo>
                      <a:pt x="180" y="10"/>
                    </a:lnTo>
                    <a:lnTo>
                      <a:pt x="182" y="36"/>
                    </a:lnTo>
                    <a:lnTo>
                      <a:pt x="182" y="66"/>
                    </a:lnTo>
                    <a:lnTo>
                      <a:pt x="182" y="102"/>
                    </a:lnTo>
                    <a:lnTo>
                      <a:pt x="176" y="144"/>
                    </a:lnTo>
                    <a:lnTo>
                      <a:pt x="172" y="164"/>
                    </a:lnTo>
                    <a:lnTo>
                      <a:pt x="168" y="186"/>
                    </a:lnTo>
                    <a:lnTo>
                      <a:pt x="162" y="208"/>
                    </a:lnTo>
                    <a:lnTo>
                      <a:pt x="154" y="228"/>
                    </a:lnTo>
                    <a:lnTo>
                      <a:pt x="144" y="248"/>
                    </a:lnTo>
                    <a:lnTo>
                      <a:pt x="132" y="266"/>
                    </a:lnTo>
                    <a:lnTo>
                      <a:pt x="132" y="266"/>
                    </a:lnTo>
                    <a:lnTo>
                      <a:pt x="126" y="274"/>
                    </a:lnTo>
                    <a:lnTo>
                      <a:pt x="118" y="284"/>
                    </a:lnTo>
                    <a:lnTo>
                      <a:pt x="110" y="300"/>
                    </a:lnTo>
                    <a:lnTo>
                      <a:pt x="100" y="320"/>
                    </a:lnTo>
                    <a:lnTo>
                      <a:pt x="90" y="348"/>
                    </a:lnTo>
                    <a:lnTo>
                      <a:pt x="80" y="382"/>
                    </a:lnTo>
                    <a:lnTo>
                      <a:pt x="74" y="422"/>
                    </a:lnTo>
                    <a:lnTo>
                      <a:pt x="74" y="422"/>
                    </a:lnTo>
                    <a:lnTo>
                      <a:pt x="68" y="416"/>
                    </a:lnTo>
                    <a:lnTo>
                      <a:pt x="54" y="392"/>
                    </a:lnTo>
                    <a:lnTo>
                      <a:pt x="36" y="356"/>
                    </a:lnTo>
                    <a:lnTo>
                      <a:pt x="28" y="334"/>
                    </a:lnTo>
                    <a:lnTo>
                      <a:pt x="20" y="308"/>
                    </a:lnTo>
                    <a:lnTo>
                      <a:pt x="12" y="278"/>
                    </a:lnTo>
                    <a:lnTo>
                      <a:pt x="6" y="246"/>
                    </a:lnTo>
                    <a:lnTo>
                      <a:pt x="2" y="212"/>
                    </a:lnTo>
                    <a:lnTo>
                      <a:pt x="0" y="174"/>
                    </a:lnTo>
                    <a:lnTo>
                      <a:pt x="2" y="134"/>
                    </a:lnTo>
                    <a:lnTo>
                      <a:pt x="6" y="92"/>
                    </a:lnTo>
                    <a:lnTo>
                      <a:pt x="14" y="48"/>
                    </a:lnTo>
                    <a:lnTo>
                      <a:pt x="28" y="0"/>
                    </a:lnTo>
                    <a:lnTo>
                      <a:pt x="180" y="10"/>
                    </a:lnTo>
                    <a:close/>
                  </a:path>
                </a:pathLst>
              </a:custGeom>
              <a:solidFill>
                <a:srgbClr val="311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247"/>
              <p:cNvSpPr>
                <a:spLocks/>
              </p:cNvSpPr>
              <p:nvPr/>
            </p:nvSpPr>
            <p:spPr bwMode="auto">
              <a:xfrm>
                <a:off x="2209347" y="4078968"/>
                <a:ext cx="908050" cy="361950"/>
              </a:xfrm>
              <a:custGeom>
                <a:avLst/>
                <a:gdLst>
                  <a:gd name="T0" fmla="*/ 532 w 572"/>
                  <a:gd name="T1" fmla="*/ 98 h 228"/>
                  <a:gd name="T2" fmla="*/ 220 w 572"/>
                  <a:gd name="T3" fmla="*/ 18 h 228"/>
                  <a:gd name="T4" fmla="*/ 220 w 572"/>
                  <a:gd name="T5" fmla="*/ 18 h 228"/>
                  <a:gd name="T6" fmla="*/ 210 w 572"/>
                  <a:gd name="T7" fmla="*/ 14 h 228"/>
                  <a:gd name="T8" fmla="*/ 186 w 572"/>
                  <a:gd name="T9" fmla="*/ 8 h 228"/>
                  <a:gd name="T10" fmla="*/ 150 w 572"/>
                  <a:gd name="T11" fmla="*/ 2 h 228"/>
                  <a:gd name="T12" fmla="*/ 130 w 572"/>
                  <a:gd name="T13" fmla="*/ 0 h 228"/>
                  <a:gd name="T14" fmla="*/ 110 w 572"/>
                  <a:gd name="T15" fmla="*/ 0 h 228"/>
                  <a:gd name="T16" fmla="*/ 90 w 572"/>
                  <a:gd name="T17" fmla="*/ 4 h 228"/>
                  <a:gd name="T18" fmla="*/ 70 w 572"/>
                  <a:gd name="T19" fmla="*/ 8 h 228"/>
                  <a:gd name="T20" fmla="*/ 52 w 572"/>
                  <a:gd name="T21" fmla="*/ 18 h 228"/>
                  <a:gd name="T22" fmla="*/ 34 w 572"/>
                  <a:gd name="T23" fmla="*/ 30 h 228"/>
                  <a:gd name="T24" fmla="*/ 28 w 572"/>
                  <a:gd name="T25" fmla="*/ 38 h 228"/>
                  <a:gd name="T26" fmla="*/ 20 w 572"/>
                  <a:gd name="T27" fmla="*/ 48 h 228"/>
                  <a:gd name="T28" fmla="*/ 14 w 572"/>
                  <a:gd name="T29" fmla="*/ 58 h 228"/>
                  <a:gd name="T30" fmla="*/ 10 w 572"/>
                  <a:gd name="T31" fmla="*/ 70 h 228"/>
                  <a:gd name="T32" fmla="*/ 6 w 572"/>
                  <a:gd name="T33" fmla="*/ 82 h 228"/>
                  <a:gd name="T34" fmla="*/ 2 w 572"/>
                  <a:gd name="T35" fmla="*/ 98 h 228"/>
                  <a:gd name="T36" fmla="*/ 0 w 572"/>
                  <a:gd name="T37" fmla="*/ 114 h 228"/>
                  <a:gd name="T38" fmla="*/ 0 w 572"/>
                  <a:gd name="T39" fmla="*/ 130 h 228"/>
                  <a:gd name="T40" fmla="*/ 0 w 572"/>
                  <a:gd name="T41" fmla="*/ 130 h 228"/>
                  <a:gd name="T42" fmla="*/ 0 w 572"/>
                  <a:gd name="T43" fmla="*/ 136 h 228"/>
                  <a:gd name="T44" fmla="*/ 4 w 572"/>
                  <a:gd name="T45" fmla="*/ 148 h 228"/>
                  <a:gd name="T46" fmla="*/ 10 w 572"/>
                  <a:gd name="T47" fmla="*/ 158 h 228"/>
                  <a:gd name="T48" fmla="*/ 16 w 572"/>
                  <a:gd name="T49" fmla="*/ 166 h 228"/>
                  <a:gd name="T50" fmla="*/ 28 w 572"/>
                  <a:gd name="T51" fmla="*/ 176 h 228"/>
                  <a:gd name="T52" fmla="*/ 42 w 572"/>
                  <a:gd name="T53" fmla="*/ 186 h 228"/>
                  <a:gd name="T54" fmla="*/ 60 w 572"/>
                  <a:gd name="T55" fmla="*/ 196 h 228"/>
                  <a:gd name="T56" fmla="*/ 84 w 572"/>
                  <a:gd name="T57" fmla="*/ 206 h 228"/>
                  <a:gd name="T58" fmla="*/ 114 w 572"/>
                  <a:gd name="T59" fmla="*/ 214 h 228"/>
                  <a:gd name="T60" fmla="*/ 148 w 572"/>
                  <a:gd name="T61" fmla="*/ 220 h 228"/>
                  <a:gd name="T62" fmla="*/ 190 w 572"/>
                  <a:gd name="T63" fmla="*/ 226 h 228"/>
                  <a:gd name="T64" fmla="*/ 238 w 572"/>
                  <a:gd name="T65" fmla="*/ 228 h 228"/>
                  <a:gd name="T66" fmla="*/ 294 w 572"/>
                  <a:gd name="T67" fmla="*/ 228 h 228"/>
                  <a:gd name="T68" fmla="*/ 358 w 572"/>
                  <a:gd name="T69" fmla="*/ 226 h 228"/>
                  <a:gd name="T70" fmla="*/ 516 w 572"/>
                  <a:gd name="T71" fmla="*/ 228 h 228"/>
                  <a:gd name="T72" fmla="*/ 516 w 572"/>
                  <a:gd name="T73" fmla="*/ 228 h 228"/>
                  <a:gd name="T74" fmla="*/ 532 w 572"/>
                  <a:gd name="T75" fmla="*/ 220 h 228"/>
                  <a:gd name="T76" fmla="*/ 546 w 572"/>
                  <a:gd name="T77" fmla="*/ 208 h 228"/>
                  <a:gd name="T78" fmla="*/ 554 w 572"/>
                  <a:gd name="T79" fmla="*/ 202 h 228"/>
                  <a:gd name="T80" fmla="*/ 560 w 572"/>
                  <a:gd name="T81" fmla="*/ 194 h 228"/>
                  <a:gd name="T82" fmla="*/ 566 w 572"/>
                  <a:gd name="T83" fmla="*/ 186 h 228"/>
                  <a:gd name="T84" fmla="*/ 570 w 572"/>
                  <a:gd name="T85" fmla="*/ 176 h 228"/>
                  <a:gd name="T86" fmla="*/ 572 w 572"/>
                  <a:gd name="T87" fmla="*/ 164 h 228"/>
                  <a:gd name="T88" fmla="*/ 570 w 572"/>
                  <a:gd name="T89" fmla="*/ 154 h 228"/>
                  <a:gd name="T90" fmla="*/ 566 w 572"/>
                  <a:gd name="T91" fmla="*/ 140 h 228"/>
                  <a:gd name="T92" fmla="*/ 560 w 572"/>
                  <a:gd name="T93" fmla="*/ 128 h 228"/>
                  <a:gd name="T94" fmla="*/ 548 w 572"/>
                  <a:gd name="T95" fmla="*/ 114 h 228"/>
                  <a:gd name="T96" fmla="*/ 532 w 572"/>
                  <a:gd name="T97" fmla="*/ 98 h 228"/>
                  <a:gd name="T98" fmla="*/ 532 w 572"/>
                  <a:gd name="T99" fmla="*/ 9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2" h="228">
                    <a:moveTo>
                      <a:pt x="532" y="98"/>
                    </a:moveTo>
                    <a:lnTo>
                      <a:pt x="220" y="18"/>
                    </a:lnTo>
                    <a:lnTo>
                      <a:pt x="220" y="18"/>
                    </a:lnTo>
                    <a:lnTo>
                      <a:pt x="210" y="14"/>
                    </a:lnTo>
                    <a:lnTo>
                      <a:pt x="186" y="8"/>
                    </a:lnTo>
                    <a:lnTo>
                      <a:pt x="150" y="2"/>
                    </a:lnTo>
                    <a:lnTo>
                      <a:pt x="130" y="0"/>
                    </a:lnTo>
                    <a:lnTo>
                      <a:pt x="110" y="0"/>
                    </a:lnTo>
                    <a:lnTo>
                      <a:pt x="90" y="4"/>
                    </a:lnTo>
                    <a:lnTo>
                      <a:pt x="70" y="8"/>
                    </a:lnTo>
                    <a:lnTo>
                      <a:pt x="52" y="18"/>
                    </a:lnTo>
                    <a:lnTo>
                      <a:pt x="34" y="30"/>
                    </a:lnTo>
                    <a:lnTo>
                      <a:pt x="28" y="38"/>
                    </a:lnTo>
                    <a:lnTo>
                      <a:pt x="20" y="48"/>
                    </a:lnTo>
                    <a:lnTo>
                      <a:pt x="14" y="58"/>
                    </a:lnTo>
                    <a:lnTo>
                      <a:pt x="10" y="70"/>
                    </a:lnTo>
                    <a:lnTo>
                      <a:pt x="6" y="82"/>
                    </a:lnTo>
                    <a:lnTo>
                      <a:pt x="2" y="98"/>
                    </a:lnTo>
                    <a:lnTo>
                      <a:pt x="0" y="11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6"/>
                    </a:lnTo>
                    <a:lnTo>
                      <a:pt x="4" y="148"/>
                    </a:lnTo>
                    <a:lnTo>
                      <a:pt x="10" y="158"/>
                    </a:lnTo>
                    <a:lnTo>
                      <a:pt x="16" y="166"/>
                    </a:lnTo>
                    <a:lnTo>
                      <a:pt x="28" y="176"/>
                    </a:lnTo>
                    <a:lnTo>
                      <a:pt x="42" y="186"/>
                    </a:lnTo>
                    <a:lnTo>
                      <a:pt x="60" y="196"/>
                    </a:lnTo>
                    <a:lnTo>
                      <a:pt x="84" y="206"/>
                    </a:lnTo>
                    <a:lnTo>
                      <a:pt x="114" y="214"/>
                    </a:lnTo>
                    <a:lnTo>
                      <a:pt x="148" y="220"/>
                    </a:lnTo>
                    <a:lnTo>
                      <a:pt x="190" y="226"/>
                    </a:lnTo>
                    <a:lnTo>
                      <a:pt x="238" y="228"/>
                    </a:lnTo>
                    <a:lnTo>
                      <a:pt x="294" y="228"/>
                    </a:lnTo>
                    <a:lnTo>
                      <a:pt x="358" y="226"/>
                    </a:lnTo>
                    <a:lnTo>
                      <a:pt x="516" y="228"/>
                    </a:lnTo>
                    <a:lnTo>
                      <a:pt x="516" y="228"/>
                    </a:lnTo>
                    <a:lnTo>
                      <a:pt x="532" y="220"/>
                    </a:lnTo>
                    <a:lnTo>
                      <a:pt x="546" y="208"/>
                    </a:lnTo>
                    <a:lnTo>
                      <a:pt x="554" y="202"/>
                    </a:lnTo>
                    <a:lnTo>
                      <a:pt x="560" y="194"/>
                    </a:lnTo>
                    <a:lnTo>
                      <a:pt x="566" y="186"/>
                    </a:lnTo>
                    <a:lnTo>
                      <a:pt x="570" y="176"/>
                    </a:lnTo>
                    <a:lnTo>
                      <a:pt x="572" y="164"/>
                    </a:lnTo>
                    <a:lnTo>
                      <a:pt x="570" y="154"/>
                    </a:lnTo>
                    <a:lnTo>
                      <a:pt x="566" y="140"/>
                    </a:lnTo>
                    <a:lnTo>
                      <a:pt x="560" y="128"/>
                    </a:lnTo>
                    <a:lnTo>
                      <a:pt x="548" y="114"/>
                    </a:lnTo>
                    <a:lnTo>
                      <a:pt x="532" y="98"/>
                    </a:lnTo>
                    <a:lnTo>
                      <a:pt x="532" y="98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248"/>
              <p:cNvSpPr>
                <a:spLocks/>
              </p:cNvSpPr>
              <p:nvPr/>
            </p:nvSpPr>
            <p:spPr bwMode="auto">
              <a:xfrm>
                <a:off x="2209347" y="4078968"/>
                <a:ext cx="742950" cy="361950"/>
              </a:xfrm>
              <a:custGeom>
                <a:avLst/>
                <a:gdLst>
                  <a:gd name="T0" fmla="*/ 358 w 468"/>
                  <a:gd name="T1" fmla="*/ 226 h 228"/>
                  <a:gd name="T2" fmla="*/ 358 w 468"/>
                  <a:gd name="T3" fmla="*/ 226 h 228"/>
                  <a:gd name="T4" fmla="*/ 294 w 468"/>
                  <a:gd name="T5" fmla="*/ 228 h 228"/>
                  <a:gd name="T6" fmla="*/ 238 w 468"/>
                  <a:gd name="T7" fmla="*/ 228 h 228"/>
                  <a:gd name="T8" fmla="*/ 190 w 468"/>
                  <a:gd name="T9" fmla="*/ 226 h 228"/>
                  <a:gd name="T10" fmla="*/ 148 w 468"/>
                  <a:gd name="T11" fmla="*/ 220 h 228"/>
                  <a:gd name="T12" fmla="*/ 114 w 468"/>
                  <a:gd name="T13" fmla="*/ 214 h 228"/>
                  <a:gd name="T14" fmla="*/ 84 w 468"/>
                  <a:gd name="T15" fmla="*/ 206 h 228"/>
                  <a:gd name="T16" fmla="*/ 60 w 468"/>
                  <a:gd name="T17" fmla="*/ 196 h 228"/>
                  <a:gd name="T18" fmla="*/ 42 w 468"/>
                  <a:gd name="T19" fmla="*/ 186 h 228"/>
                  <a:gd name="T20" fmla="*/ 28 w 468"/>
                  <a:gd name="T21" fmla="*/ 176 h 228"/>
                  <a:gd name="T22" fmla="*/ 16 w 468"/>
                  <a:gd name="T23" fmla="*/ 166 h 228"/>
                  <a:gd name="T24" fmla="*/ 10 w 468"/>
                  <a:gd name="T25" fmla="*/ 158 h 228"/>
                  <a:gd name="T26" fmla="*/ 4 w 468"/>
                  <a:gd name="T27" fmla="*/ 148 h 228"/>
                  <a:gd name="T28" fmla="*/ 0 w 468"/>
                  <a:gd name="T29" fmla="*/ 136 h 228"/>
                  <a:gd name="T30" fmla="*/ 0 w 468"/>
                  <a:gd name="T31" fmla="*/ 130 h 228"/>
                  <a:gd name="T32" fmla="*/ 0 w 468"/>
                  <a:gd name="T33" fmla="*/ 130 h 228"/>
                  <a:gd name="T34" fmla="*/ 0 w 468"/>
                  <a:gd name="T35" fmla="*/ 114 h 228"/>
                  <a:gd name="T36" fmla="*/ 2 w 468"/>
                  <a:gd name="T37" fmla="*/ 98 h 228"/>
                  <a:gd name="T38" fmla="*/ 6 w 468"/>
                  <a:gd name="T39" fmla="*/ 82 h 228"/>
                  <a:gd name="T40" fmla="*/ 10 w 468"/>
                  <a:gd name="T41" fmla="*/ 70 h 228"/>
                  <a:gd name="T42" fmla="*/ 14 w 468"/>
                  <a:gd name="T43" fmla="*/ 58 h 228"/>
                  <a:gd name="T44" fmla="*/ 20 w 468"/>
                  <a:gd name="T45" fmla="*/ 48 h 228"/>
                  <a:gd name="T46" fmla="*/ 28 w 468"/>
                  <a:gd name="T47" fmla="*/ 38 h 228"/>
                  <a:gd name="T48" fmla="*/ 34 w 468"/>
                  <a:gd name="T49" fmla="*/ 30 h 228"/>
                  <a:gd name="T50" fmla="*/ 52 w 468"/>
                  <a:gd name="T51" fmla="*/ 18 h 228"/>
                  <a:gd name="T52" fmla="*/ 70 w 468"/>
                  <a:gd name="T53" fmla="*/ 8 h 228"/>
                  <a:gd name="T54" fmla="*/ 90 w 468"/>
                  <a:gd name="T55" fmla="*/ 4 h 228"/>
                  <a:gd name="T56" fmla="*/ 110 w 468"/>
                  <a:gd name="T57" fmla="*/ 0 h 228"/>
                  <a:gd name="T58" fmla="*/ 130 w 468"/>
                  <a:gd name="T59" fmla="*/ 0 h 228"/>
                  <a:gd name="T60" fmla="*/ 150 w 468"/>
                  <a:gd name="T61" fmla="*/ 2 h 228"/>
                  <a:gd name="T62" fmla="*/ 186 w 468"/>
                  <a:gd name="T63" fmla="*/ 8 h 228"/>
                  <a:gd name="T64" fmla="*/ 210 w 468"/>
                  <a:gd name="T65" fmla="*/ 14 h 228"/>
                  <a:gd name="T66" fmla="*/ 220 w 468"/>
                  <a:gd name="T67" fmla="*/ 18 h 228"/>
                  <a:gd name="T68" fmla="*/ 390 w 468"/>
                  <a:gd name="T69" fmla="*/ 62 h 228"/>
                  <a:gd name="T70" fmla="*/ 390 w 468"/>
                  <a:gd name="T71" fmla="*/ 62 h 228"/>
                  <a:gd name="T72" fmla="*/ 406 w 468"/>
                  <a:gd name="T73" fmla="*/ 64 h 228"/>
                  <a:gd name="T74" fmla="*/ 436 w 468"/>
                  <a:gd name="T75" fmla="*/ 70 h 228"/>
                  <a:gd name="T76" fmla="*/ 452 w 468"/>
                  <a:gd name="T77" fmla="*/ 74 h 228"/>
                  <a:gd name="T78" fmla="*/ 462 w 468"/>
                  <a:gd name="T79" fmla="*/ 80 h 228"/>
                  <a:gd name="T80" fmla="*/ 466 w 468"/>
                  <a:gd name="T81" fmla="*/ 82 h 228"/>
                  <a:gd name="T82" fmla="*/ 468 w 468"/>
                  <a:gd name="T83" fmla="*/ 86 h 228"/>
                  <a:gd name="T84" fmla="*/ 468 w 468"/>
                  <a:gd name="T85" fmla="*/ 90 h 228"/>
                  <a:gd name="T86" fmla="*/ 466 w 468"/>
                  <a:gd name="T87" fmla="*/ 94 h 228"/>
                  <a:gd name="T88" fmla="*/ 466 w 468"/>
                  <a:gd name="T89" fmla="*/ 94 h 228"/>
                  <a:gd name="T90" fmla="*/ 462 w 468"/>
                  <a:gd name="T91" fmla="*/ 100 h 228"/>
                  <a:gd name="T92" fmla="*/ 458 w 468"/>
                  <a:gd name="T93" fmla="*/ 104 h 228"/>
                  <a:gd name="T94" fmla="*/ 450 w 468"/>
                  <a:gd name="T95" fmla="*/ 110 h 228"/>
                  <a:gd name="T96" fmla="*/ 442 w 468"/>
                  <a:gd name="T97" fmla="*/ 114 h 228"/>
                  <a:gd name="T98" fmla="*/ 432 w 468"/>
                  <a:gd name="T99" fmla="*/ 114 h 228"/>
                  <a:gd name="T100" fmla="*/ 420 w 468"/>
                  <a:gd name="T101" fmla="*/ 112 h 228"/>
                  <a:gd name="T102" fmla="*/ 406 w 468"/>
                  <a:gd name="T103" fmla="*/ 106 h 228"/>
                  <a:gd name="T104" fmla="*/ 358 w 468"/>
                  <a:gd name="T105" fmla="*/ 22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8" h="228">
                    <a:moveTo>
                      <a:pt x="358" y="226"/>
                    </a:moveTo>
                    <a:lnTo>
                      <a:pt x="358" y="226"/>
                    </a:lnTo>
                    <a:lnTo>
                      <a:pt x="294" y="228"/>
                    </a:lnTo>
                    <a:lnTo>
                      <a:pt x="238" y="228"/>
                    </a:lnTo>
                    <a:lnTo>
                      <a:pt x="190" y="226"/>
                    </a:lnTo>
                    <a:lnTo>
                      <a:pt x="148" y="220"/>
                    </a:lnTo>
                    <a:lnTo>
                      <a:pt x="114" y="214"/>
                    </a:lnTo>
                    <a:lnTo>
                      <a:pt x="84" y="206"/>
                    </a:lnTo>
                    <a:lnTo>
                      <a:pt x="60" y="196"/>
                    </a:lnTo>
                    <a:lnTo>
                      <a:pt x="42" y="186"/>
                    </a:lnTo>
                    <a:lnTo>
                      <a:pt x="28" y="176"/>
                    </a:lnTo>
                    <a:lnTo>
                      <a:pt x="16" y="166"/>
                    </a:lnTo>
                    <a:lnTo>
                      <a:pt x="10" y="158"/>
                    </a:lnTo>
                    <a:lnTo>
                      <a:pt x="4" y="148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14"/>
                    </a:lnTo>
                    <a:lnTo>
                      <a:pt x="2" y="98"/>
                    </a:lnTo>
                    <a:lnTo>
                      <a:pt x="6" y="82"/>
                    </a:lnTo>
                    <a:lnTo>
                      <a:pt x="10" y="70"/>
                    </a:lnTo>
                    <a:lnTo>
                      <a:pt x="14" y="58"/>
                    </a:lnTo>
                    <a:lnTo>
                      <a:pt x="20" y="48"/>
                    </a:lnTo>
                    <a:lnTo>
                      <a:pt x="28" y="38"/>
                    </a:lnTo>
                    <a:lnTo>
                      <a:pt x="34" y="30"/>
                    </a:lnTo>
                    <a:lnTo>
                      <a:pt x="52" y="18"/>
                    </a:lnTo>
                    <a:lnTo>
                      <a:pt x="70" y="8"/>
                    </a:lnTo>
                    <a:lnTo>
                      <a:pt x="90" y="4"/>
                    </a:lnTo>
                    <a:lnTo>
                      <a:pt x="110" y="0"/>
                    </a:lnTo>
                    <a:lnTo>
                      <a:pt x="130" y="0"/>
                    </a:lnTo>
                    <a:lnTo>
                      <a:pt x="150" y="2"/>
                    </a:lnTo>
                    <a:lnTo>
                      <a:pt x="186" y="8"/>
                    </a:lnTo>
                    <a:lnTo>
                      <a:pt x="210" y="14"/>
                    </a:lnTo>
                    <a:lnTo>
                      <a:pt x="220" y="18"/>
                    </a:lnTo>
                    <a:lnTo>
                      <a:pt x="390" y="62"/>
                    </a:lnTo>
                    <a:lnTo>
                      <a:pt x="390" y="62"/>
                    </a:lnTo>
                    <a:lnTo>
                      <a:pt x="406" y="64"/>
                    </a:lnTo>
                    <a:lnTo>
                      <a:pt x="436" y="70"/>
                    </a:lnTo>
                    <a:lnTo>
                      <a:pt x="452" y="74"/>
                    </a:lnTo>
                    <a:lnTo>
                      <a:pt x="462" y="80"/>
                    </a:lnTo>
                    <a:lnTo>
                      <a:pt x="466" y="82"/>
                    </a:lnTo>
                    <a:lnTo>
                      <a:pt x="468" y="86"/>
                    </a:lnTo>
                    <a:lnTo>
                      <a:pt x="468" y="90"/>
                    </a:lnTo>
                    <a:lnTo>
                      <a:pt x="466" y="94"/>
                    </a:lnTo>
                    <a:lnTo>
                      <a:pt x="466" y="94"/>
                    </a:lnTo>
                    <a:lnTo>
                      <a:pt x="462" y="100"/>
                    </a:lnTo>
                    <a:lnTo>
                      <a:pt x="458" y="104"/>
                    </a:lnTo>
                    <a:lnTo>
                      <a:pt x="450" y="110"/>
                    </a:lnTo>
                    <a:lnTo>
                      <a:pt x="442" y="114"/>
                    </a:lnTo>
                    <a:lnTo>
                      <a:pt x="432" y="114"/>
                    </a:lnTo>
                    <a:lnTo>
                      <a:pt x="420" y="112"/>
                    </a:lnTo>
                    <a:lnTo>
                      <a:pt x="406" y="106"/>
                    </a:lnTo>
                    <a:lnTo>
                      <a:pt x="358" y="2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249"/>
              <p:cNvSpPr>
                <a:spLocks/>
              </p:cNvSpPr>
              <p:nvPr/>
            </p:nvSpPr>
            <p:spPr bwMode="auto">
              <a:xfrm>
                <a:off x="2209347" y="4078968"/>
                <a:ext cx="742950" cy="361950"/>
              </a:xfrm>
              <a:custGeom>
                <a:avLst/>
                <a:gdLst>
                  <a:gd name="T0" fmla="*/ 358 w 468"/>
                  <a:gd name="T1" fmla="*/ 226 h 228"/>
                  <a:gd name="T2" fmla="*/ 358 w 468"/>
                  <a:gd name="T3" fmla="*/ 226 h 228"/>
                  <a:gd name="T4" fmla="*/ 294 w 468"/>
                  <a:gd name="T5" fmla="*/ 228 h 228"/>
                  <a:gd name="T6" fmla="*/ 238 w 468"/>
                  <a:gd name="T7" fmla="*/ 228 h 228"/>
                  <a:gd name="T8" fmla="*/ 190 w 468"/>
                  <a:gd name="T9" fmla="*/ 226 h 228"/>
                  <a:gd name="T10" fmla="*/ 148 w 468"/>
                  <a:gd name="T11" fmla="*/ 220 h 228"/>
                  <a:gd name="T12" fmla="*/ 114 w 468"/>
                  <a:gd name="T13" fmla="*/ 214 h 228"/>
                  <a:gd name="T14" fmla="*/ 84 w 468"/>
                  <a:gd name="T15" fmla="*/ 206 h 228"/>
                  <a:gd name="T16" fmla="*/ 60 w 468"/>
                  <a:gd name="T17" fmla="*/ 196 h 228"/>
                  <a:gd name="T18" fmla="*/ 42 w 468"/>
                  <a:gd name="T19" fmla="*/ 186 h 228"/>
                  <a:gd name="T20" fmla="*/ 28 w 468"/>
                  <a:gd name="T21" fmla="*/ 176 h 228"/>
                  <a:gd name="T22" fmla="*/ 16 w 468"/>
                  <a:gd name="T23" fmla="*/ 166 h 228"/>
                  <a:gd name="T24" fmla="*/ 10 w 468"/>
                  <a:gd name="T25" fmla="*/ 158 h 228"/>
                  <a:gd name="T26" fmla="*/ 4 w 468"/>
                  <a:gd name="T27" fmla="*/ 148 h 228"/>
                  <a:gd name="T28" fmla="*/ 0 w 468"/>
                  <a:gd name="T29" fmla="*/ 136 h 228"/>
                  <a:gd name="T30" fmla="*/ 0 w 468"/>
                  <a:gd name="T31" fmla="*/ 130 h 228"/>
                  <a:gd name="T32" fmla="*/ 0 w 468"/>
                  <a:gd name="T33" fmla="*/ 130 h 228"/>
                  <a:gd name="T34" fmla="*/ 0 w 468"/>
                  <a:gd name="T35" fmla="*/ 114 h 228"/>
                  <a:gd name="T36" fmla="*/ 2 w 468"/>
                  <a:gd name="T37" fmla="*/ 98 h 228"/>
                  <a:gd name="T38" fmla="*/ 6 w 468"/>
                  <a:gd name="T39" fmla="*/ 82 h 228"/>
                  <a:gd name="T40" fmla="*/ 10 w 468"/>
                  <a:gd name="T41" fmla="*/ 70 h 228"/>
                  <a:gd name="T42" fmla="*/ 14 w 468"/>
                  <a:gd name="T43" fmla="*/ 58 h 228"/>
                  <a:gd name="T44" fmla="*/ 20 w 468"/>
                  <a:gd name="T45" fmla="*/ 48 h 228"/>
                  <a:gd name="T46" fmla="*/ 28 w 468"/>
                  <a:gd name="T47" fmla="*/ 38 h 228"/>
                  <a:gd name="T48" fmla="*/ 34 w 468"/>
                  <a:gd name="T49" fmla="*/ 30 h 228"/>
                  <a:gd name="T50" fmla="*/ 52 w 468"/>
                  <a:gd name="T51" fmla="*/ 18 h 228"/>
                  <a:gd name="T52" fmla="*/ 70 w 468"/>
                  <a:gd name="T53" fmla="*/ 8 h 228"/>
                  <a:gd name="T54" fmla="*/ 90 w 468"/>
                  <a:gd name="T55" fmla="*/ 4 h 228"/>
                  <a:gd name="T56" fmla="*/ 110 w 468"/>
                  <a:gd name="T57" fmla="*/ 0 h 228"/>
                  <a:gd name="T58" fmla="*/ 130 w 468"/>
                  <a:gd name="T59" fmla="*/ 0 h 228"/>
                  <a:gd name="T60" fmla="*/ 150 w 468"/>
                  <a:gd name="T61" fmla="*/ 2 h 228"/>
                  <a:gd name="T62" fmla="*/ 186 w 468"/>
                  <a:gd name="T63" fmla="*/ 8 h 228"/>
                  <a:gd name="T64" fmla="*/ 210 w 468"/>
                  <a:gd name="T65" fmla="*/ 14 h 228"/>
                  <a:gd name="T66" fmla="*/ 220 w 468"/>
                  <a:gd name="T67" fmla="*/ 18 h 228"/>
                  <a:gd name="T68" fmla="*/ 390 w 468"/>
                  <a:gd name="T69" fmla="*/ 62 h 228"/>
                  <a:gd name="T70" fmla="*/ 390 w 468"/>
                  <a:gd name="T71" fmla="*/ 62 h 228"/>
                  <a:gd name="T72" fmla="*/ 406 w 468"/>
                  <a:gd name="T73" fmla="*/ 64 h 228"/>
                  <a:gd name="T74" fmla="*/ 436 w 468"/>
                  <a:gd name="T75" fmla="*/ 70 h 228"/>
                  <a:gd name="T76" fmla="*/ 452 w 468"/>
                  <a:gd name="T77" fmla="*/ 74 h 228"/>
                  <a:gd name="T78" fmla="*/ 462 w 468"/>
                  <a:gd name="T79" fmla="*/ 80 h 228"/>
                  <a:gd name="T80" fmla="*/ 466 w 468"/>
                  <a:gd name="T81" fmla="*/ 82 h 228"/>
                  <a:gd name="T82" fmla="*/ 468 w 468"/>
                  <a:gd name="T83" fmla="*/ 86 h 228"/>
                  <a:gd name="T84" fmla="*/ 468 w 468"/>
                  <a:gd name="T85" fmla="*/ 90 h 228"/>
                  <a:gd name="T86" fmla="*/ 466 w 468"/>
                  <a:gd name="T87" fmla="*/ 94 h 228"/>
                  <a:gd name="T88" fmla="*/ 466 w 468"/>
                  <a:gd name="T89" fmla="*/ 94 h 228"/>
                  <a:gd name="T90" fmla="*/ 462 w 468"/>
                  <a:gd name="T91" fmla="*/ 100 h 228"/>
                  <a:gd name="T92" fmla="*/ 458 w 468"/>
                  <a:gd name="T93" fmla="*/ 104 h 228"/>
                  <a:gd name="T94" fmla="*/ 450 w 468"/>
                  <a:gd name="T95" fmla="*/ 110 h 228"/>
                  <a:gd name="T96" fmla="*/ 442 w 468"/>
                  <a:gd name="T97" fmla="*/ 114 h 228"/>
                  <a:gd name="T98" fmla="*/ 432 w 468"/>
                  <a:gd name="T99" fmla="*/ 114 h 228"/>
                  <a:gd name="T100" fmla="*/ 420 w 468"/>
                  <a:gd name="T101" fmla="*/ 112 h 228"/>
                  <a:gd name="T102" fmla="*/ 406 w 468"/>
                  <a:gd name="T103" fmla="*/ 10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8" h="228">
                    <a:moveTo>
                      <a:pt x="358" y="226"/>
                    </a:moveTo>
                    <a:lnTo>
                      <a:pt x="358" y="226"/>
                    </a:lnTo>
                    <a:lnTo>
                      <a:pt x="294" y="228"/>
                    </a:lnTo>
                    <a:lnTo>
                      <a:pt x="238" y="228"/>
                    </a:lnTo>
                    <a:lnTo>
                      <a:pt x="190" y="226"/>
                    </a:lnTo>
                    <a:lnTo>
                      <a:pt x="148" y="220"/>
                    </a:lnTo>
                    <a:lnTo>
                      <a:pt x="114" y="214"/>
                    </a:lnTo>
                    <a:lnTo>
                      <a:pt x="84" y="206"/>
                    </a:lnTo>
                    <a:lnTo>
                      <a:pt x="60" y="196"/>
                    </a:lnTo>
                    <a:lnTo>
                      <a:pt x="42" y="186"/>
                    </a:lnTo>
                    <a:lnTo>
                      <a:pt x="28" y="176"/>
                    </a:lnTo>
                    <a:lnTo>
                      <a:pt x="16" y="166"/>
                    </a:lnTo>
                    <a:lnTo>
                      <a:pt x="10" y="158"/>
                    </a:lnTo>
                    <a:lnTo>
                      <a:pt x="4" y="148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14"/>
                    </a:lnTo>
                    <a:lnTo>
                      <a:pt x="2" y="98"/>
                    </a:lnTo>
                    <a:lnTo>
                      <a:pt x="6" y="82"/>
                    </a:lnTo>
                    <a:lnTo>
                      <a:pt x="10" y="70"/>
                    </a:lnTo>
                    <a:lnTo>
                      <a:pt x="14" y="58"/>
                    </a:lnTo>
                    <a:lnTo>
                      <a:pt x="20" y="48"/>
                    </a:lnTo>
                    <a:lnTo>
                      <a:pt x="28" y="38"/>
                    </a:lnTo>
                    <a:lnTo>
                      <a:pt x="34" y="30"/>
                    </a:lnTo>
                    <a:lnTo>
                      <a:pt x="52" y="18"/>
                    </a:lnTo>
                    <a:lnTo>
                      <a:pt x="70" y="8"/>
                    </a:lnTo>
                    <a:lnTo>
                      <a:pt x="90" y="4"/>
                    </a:lnTo>
                    <a:lnTo>
                      <a:pt x="110" y="0"/>
                    </a:lnTo>
                    <a:lnTo>
                      <a:pt x="130" y="0"/>
                    </a:lnTo>
                    <a:lnTo>
                      <a:pt x="150" y="2"/>
                    </a:lnTo>
                    <a:lnTo>
                      <a:pt x="186" y="8"/>
                    </a:lnTo>
                    <a:lnTo>
                      <a:pt x="210" y="14"/>
                    </a:lnTo>
                    <a:lnTo>
                      <a:pt x="220" y="18"/>
                    </a:lnTo>
                    <a:lnTo>
                      <a:pt x="390" y="62"/>
                    </a:lnTo>
                    <a:lnTo>
                      <a:pt x="390" y="62"/>
                    </a:lnTo>
                    <a:lnTo>
                      <a:pt x="406" y="64"/>
                    </a:lnTo>
                    <a:lnTo>
                      <a:pt x="436" y="70"/>
                    </a:lnTo>
                    <a:lnTo>
                      <a:pt x="452" y="74"/>
                    </a:lnTo>
                    <a:lnTo>
                      <a:pt x="462" y="80"/>
                    </a:lnTo>
                    <a:lnTo>
                      <a:pt x="466" y="82"/>
                    </a:lnTo>
                    <a:lnTo>
                      <a:pt x="468" y="86"/>
                    </a:lnTo>
                    <a:lnTo>
                      <a:pt x="468" y="90"/>
                    </a:lnTo>
                    <a:lnTo>
                      <a:pt x="466" y="94"/>
                    </a:lnTo>
                    <a:lnTo>
                      <a:pt x="466" y="94"/>
                    </a:lnTo>
                    <a:lnTo>
                      <a:pt x="462" y="100"/>
                    </a:lnTo>
                    <a:lnTo>
                      <a:pt x="458" y="104"/>
                    </a:lnTo>
                    <a:lnTo>
                      <a:pt x="450" y="110"/>
                    </a:lnTo>
                    <a:lnTo>
                      <a:pt x="442" y="114"/>
                    </a:lnTo>
                    <a:lnTo>
                      <a:pt x="432" y="114"/>
                    </a:lnTo>
                    <a:lnTo>
                      <a:pt x="420" y="112"/>
                    </a:lnTo>
                    <a:lnTo>
                      <a:pt x="406" y="1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250"/>
              <p:cNvSpPr>
                <a:spLocks/>
              </p:cNvSpPr>
              <p:nvPr/>
            </p:nvSpPr>
            <p:spPr bwMode="auto">
              <a:xfrm>
                <a:off x="2472872" y="5421993"/>
                <a:ext cx="431800" cy="203200"/>
              </a:xfrm>
              <a:custGeom>
                <a:avLst/>
                <a:gdLst>
                  <a:gd name="T0" fmla="*/ 0 w 272"/>
                  <a:gd name="T1" fmla="*/ 56 h 128"/>
                  <a:gd name="T2" fmla="*/ 270 w 272"/>
                  <a:gd name="T3" fmla="*/ 128 h 128"/>
                  <a:gd name="T4" fmla="*/ 272 w 272"/>
                  <a:gd name="T5" fmla="*/ 120 h 128"/>
                  <a:gd name="T6" fmla="*/ 0 w 272"/>
                  <a:gd name="T7" fmla="*/ 0 h 128"/>
                  <a:gd name="T8" fmla="*/ 0 w 272"/>
                  <a:gd name="T9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28">
                    <a:moveTo>
                      <a:pt x="0" y="56"/>
                    </a:moveTo>
                    <a:lnTo>
                      <a:pt x="270" y="128"/>
                    </a:lnTo>
                    <a:lnTo>
                      <a:pt x="272" y="12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251"/>
              <p:cNvSpPr>
                <a:spLocks/>
              </p:cNvSpPr>
              <p:nvPr/>
            </p:nvSpPr>
            <p:spPr bwMode="auto">
              <a:xfrm>
                <a:off x="2831647" y="5634718"/>
                <a:ext cx="117475" cy="117475"/>
              </a:xfrm>
              <a:custGeom>
                <a:avLst/>
                <a:gdLst>
                  <a:gd name="T0" fmla="*/ 0 w 74"/>
                  <a:gd name="T1" fmla="*/ 38 h 74"/>
                  <a:gd name="T2" fmla="*/ 0 w 74"/>
                  <a:gd name="T3" fmla="*/ 38 h 74"/>
                  <a:gd name="T4" fmla="*/ 2 w 74"/>
                  <a:gd name="T5" fmla="*/ 44 h 74"/>
                  <a:gd name="T6" fmla="*/ 4 w 74"/>
                  <a:gd name="T7" fmla="*/ 52 h 74"/>
                  <a:gd name="T8" fmla="*/ 8 w 74"/>
                  <a:gd name="T9" fmla="*/ 58 h 74"/>
                  <a:gd name="T10" fmla="*/ 12 w 74"/>
                  <a:gd name="T11" fmla="*/ 64 h 74"/>
                  <a:gd name="T12" fmla="*/ 18 w 74"/>
                  <a:gd name="T13" fmla="*/ 68 h 74"/>
                  <a:gd name="T14" fmla="*/ 24 w 74"/>
                  <a:gd name="T15" fmla="*/ 72 h 74"/>
                  <a:gd name="T16" fmla="*/ 30 w 74"/>
                  <a:gd name="T17" fmla="*/ 74 h 74"/>
                  <a:gd name="T18" fmla="*/ 38 w 74"/>
                  <a:gd name="T19" fmla="*/ 74 h 74"/>
                  <a:gd name="T20" fmla="*/ 38 w 74"/>
                  <a:gd name="T21" fmla="*/ 74 h 74"/>
                  <a:gd name="T22" fmla="*/ 44 w 74"/>
                  <a:gd name="T23" fmla="*/ 74 h 74"/>
                  <a:gd name="T24" fmla="*/ 52 w 74"/>
                  <a:gd name="T25" fmla="*/ 72 h 74"/>
                  <a:gd name="T26" fmla="*/ 58 w 74"/>
                  <a:gd name="T27" fmla="*/ 68 h 74"/>
                  <a:gd name="T28" fmla="*/ 64 w 74"/>
                  <a:gd name="T29" fmla="*/ 64 h 74"/>
                  <a:gd name="T30" fmla="*/ 68 w 74"/>
                  <a:gd name="T31" fmla="*/ 58 h 74"/>
                  <a:gd name="T32" fmla="*/ 72 w 74"/>
                  <a:gd name="T33" fmla="*/ 52 h 74"/>
                  <a:gd name="T34" fmla="*/ 74 w 74"/>
                  <a:gd name="T35" fmla="*/ 44 h 74"/>
                  <a:gd name="T36" fmla="*/ 74 w 74"/>
                  <a:gd name="T37" fmla="*/ 38 h 74"/>
                  <a:gd name="T38" fmla="*/ 74 w 74"/>
                  <a:gd name="T39" fmla="*/ 38 h 74"/>
                  <a:gd name="T40" fmla="*/ 74 w 74"/>
                  <a:gd name="T41" fmla="*/ 30 h 74"/>
                  <a:gd name="T42" fmla="*/ 72 w 74"/>
                  <a:gd name="T43" fmla="*/ 24 h 74"/>
                  <a:gd name="T44" fmla="*/ 68 w 74"/>
                  <a:gd name="T45" fmla="*/ 16 h 74"/>
                  <a:gd name="T46" fmla="*/ 64 w 74"/>
                  <a:gd name="T47" fmla="*/ 12 h 74"/>
                  <a:gd name="T48" fmla="*/ 58 w 74"/>
                  <a:gd name="T49" fmla="*/ 8 h 74"/>
                  <a:gd name="T50" fmla="*/ 52 w 74"/>
                  <a:gd name="T51" fmla="*/ 4 h 74"/>
                  <a:gd name="T52" fmla="*/ 44 w 74"/>
                  <a:gd name="T53" fmla="*/ 2 h 74"/>
                  <a:gd name="T54" fmla="*/ 38 w 74"/>
                  <a:gd name="T55" fmla="*/ 0 h 74"/>
                  <a:gd name="T56" fmla="*/ 38 w 74"/>
                  <a:gd name="T57" fmla="*/ 0 h 74"/>
                  <a:gd name="T58" fmla="*/ 30 w 74"/>
                  <a:gd name="T59" fmla="*/ 2 h 74"/>
                  <a:gd name="T60" fmla="*/ 24 w 74"/>
                  <a:gd name="T61" fmla="*/ 4 h 74"/>
                  <a:gd name="T62" fmla="*/ 18 w 74"/>
                  <a:gd name="T63" fmla="*/ 8 h 74"/>
                  <a:gd name="T64" fmla="*/ 12 w 74"/>
                  <a:gd name="T65" fmla="*/ 12 h 74"/>
                  <a:gd name="T66" fmla="*/ 8 w 74"/>
                  <a:gd name="T67" fmla="*/ 16 h 74"/>
                  <a:gd name="T68" fmla="*/ 4 w 74"/>
                  <a:gd name="T69" fmla="*/ 24 h 74"/>
                  <a:gd name="T70" fmla="*/ 2 w 74"/>
                  <a:gd name="T71" fmla="*/ 30 h 74"/>
                  <a:gd name="T72" fmla="*/ 0 w 74"/>
                  <a:gd name="T73" fmla="*/ 38 h 74"/>
                  <a:gd name="T74" fmla="*/ 0 w 74"/>
                  <a:gd name="T7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4" h="74">
                    <a:moveTo>
                      <a:pt x="0" y="38"/>
                    </a:moveTo>
                    <a:lnTo>
                      <a:pt x="0" y="38"/>
                    </a:lnTo>
                    <a:lnTo>
                      <a:pt x="2" y="44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8" y="68"/>
                    </a:lnTo>
                    <a:lnTo>
                      <a:pt x="24" y="72"/>
                    </a:lnTo>
                    <a:lnTo>
                      <a:pt x="30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4" y="74"/>
                    </a:lnTo>
                    <a:lnTo>
                      <a:pt x="52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2"/>
                    </a:lnTo>
                    <a:lnTo>
                      <a:pt x="58" y="8"/>
                    </a:lnTo>
                    <a:lnTo>
                      <a:pt x="52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252"/>
              <p:cNvSpPr>
                <a:spLocks/>
              </p:cNvSpPr>
              <p:nvPr/>
            </p:nvSpPr>
            <p:spPr bwMode="auto">
              <a:xfrm>
                <a:off x="2844347" y="5650593"/>
                <a:ext cx="92075" cy="88900"/>
              </a:xfrm>
              <a:custGeom>
                <a:avLst/>
                <a:gdLst>
                  <a:gd name="T0" fmla="*/ 0 w 58"/>
                  <a:gd name="T1" fmla="*/ 28 h 56"/>
                  <a:gd name="T2" fmla="*/ 0 w 58"/>
                  <a:gd name="T3" fmla="*/ 28 h 56"/>
                  <a:gd name="T4" fmla="*/ 4 w 58"/>
                  <a:gd name="T5" fmla="*/ 38 h 56"/>
                  <a:gd name="T6" fmla="*/ 10 w 58"/>
                  <a:gd name="T7" fmla="*/ 48 h 56"/>
                  <a:gd name="T8" fmla="*/ 18 w 58"/>
                  <a:gd name="T9" fmla="*/ 54 h 56"/>
                  <a:gd name="T10" fmla="*/ 30 w 58"/>
                  <a:gd name="T11" fmla="*/ 56 h 56"/>
                  <a:gd name="T12" fmla="*/ 30 w 58"/>
                  <a:gd name="T13" fmla="*/ 56 h 56"/>
                  <a:gd name="T14" fmla="*/ 40 w 58"/>
                  <a:gd name="T15" fmla="*/ 54 h 56"/>
                  <a:gd name="T16" fmla="*/ 50 w 58"/>
                  <a:gd name="T17" fmla="*/ 48 h 56"/>
                  <a:gd name="T18" fmla="*/ 56 w 58"/>
                  <a:gd name="T19" fmla="*/ 38 h 56"/>
                  <a:gd name="T20" fmla="*/ 58 w 58"/>
                  <a:gd name="T21" fmla="*/ 28 h 56"/>
                  <a:gd name="T22" fmla="*/ 58 w 58"/>
                  <a:gd name="T23" fmla="*/ 28 h 56"/>
                  <a:gd name="T24" fmla="*/ 56 w 58"/>
                  <a:gd name="T25" fmla="*/ 16 h 56"/>
                  <a:gd name="T26" fmla="*/ 50 w 58"/>
                  <a:gd name="T27" fmla="*/ 8 h 56"/>
                  <a:gd name="T28" fmla="*/ 40 w 58"/>
                  <a:gd name="T29" fmla="*/ 2 h 56"/>
                  <a:gd name="T30" fmla="*/ 30 w 58"/>
                  <a:gd name="T31" fmla="*/ 0 h 56"/>
                  <a:gd name="T32" fmla="*/ 30 w 58"/>
                  <a:gd name="T33" fmla="*/ 0 h 56"/>
                  <a:gd name="T34" fmla="*/ 18 w 58"/>
                  <a:gd name="T35" fmla="*/ 2 h 56"/>
                  <a:gd name="T36" fmla="*/ 10 w 58"/>
                  <a:gd name="T37" fmla="*/ 8 h 56"/>
                  <a:gd name="T38" fmla="*/ 4 w 58"/>
                  <a:gd name="T39" fmla="*/ 16 h 56"/>
                  <a:gd name="T40" fmla="*/ 0 w 58"/>
                  <a:gd name="T41" fmla="*/ 28 h 56"/>
                  <a:gd name="T42" fmla="*/ 0 w 58"/>
                  <a:gd name="T4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56">
                    <a:moveTo>
                      <a:pt x="0" y="28"/>
                    </a:moveTo>
                    <a:lnTo>
                      <a:pt x="0" y="28"/>
                    </a:lnTo>
                    <a:lnTo>
                      <a:pt x="4" y="38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40" y="54"/>
                    </a:lnTo>
                    <a:lnTo>
                      <a:pt x="50" y="48"/>
                    </a:lnTo>
                    <a:lnTo>
                      <a:pt x="56" y="3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16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253"/>
              <p:cNvSpPr>
                <a:spLocks/>
              </p:cNvSpPr>
              <p:nvPr/>
            </p:nvSpPr>
            <p:spPr bwMode="auto">
              <a:xfrm>
                <a:off x="2863397" y="5666468"/>
                <a:ext cx="57150" cy="57150"/>
              </a:xfrm>
              <a:custGeom>
                <a:avLst/>
                <a:gdLst>
                  <a:gd name="T0" fmla="*/ 0 w 36"/>
                  <a:gd name="T1" fmla="*/ 18 h 36"/>
                  <a:gd name="T2" fmla="*/ 0 w 36"/>
                  <a:gd name="T3" fmla="*/ 18 h 36"/>
                  <a:gd name="T4" fmla="*/ 0 w 36"/>
                  <a:gd name="T5" fmla="*/ 24 h 36"/>
                  <a:gd name="T6" fmla="*/ 4 w 36"/>
                  <a:gd name="T7" fmla="*/ 30 h 36"/>
                  <a:gd name="T8" fmla="*/ 10 w 36"/>
                  <a:gd name="T9" fmla="*/ 34 h 36"/>
                  <a:gd name="T10" fmla="*/ 18 w 36"/>
                  <a:gd name="T11" fmla="*/ 36 h 36"/>
                  <a:gd name="T12" fmla="*/ 18 w 36"/>
                  <a:gd name="T13" fmla="*/ 36 h 36"/>
                  <a:gd name="T14" fmla="*/ 24 w 36"/>
                  <a:gd name="T15" fmla="*/ 34 h 36"/>
                  <a:gd name="T16" fmla="*/ 30 w 36"/>
                  <a:gd name="T17" fmla="*/ 30 h 36"/>
                  <a:gd name="T18" fmla="*/ 34 w 36"/>
                  <a:gd name="T19" fmla="*/ 24 h 36"/>
                  <a:gd name="T20" fmla="*/ 36 w 36"/>
                  <a:gd name="T21" fmla="*/ 18 h 36"/>
                  <a:gd name="T22" fmla="*/ 36 w 36"/>
                  <a:gd name="T23" fmla="*/ 18 h 36"/>
                  <a:gd name="T24" fmla="*/ 34 w 36"/>
                  <a:gd name="T25" fmla="*/ 10 h 36"/>
                  <a:gd name="T26" fmla="*/ 30 w 36"/>
                  <a:gd name="T27" fmla="*/ 4 h 36"/>
                  <a:gd name="T28" fmla="*/ 24 w 36"/>
                  <a:gd name="T29" fmla="*/ 0 h 36"/>
                  <a:gd name="T30" fmla="*/ 18 w 36"/>
                  <a:gd name="T31" fmla="*/ 0 h 36"/>
                  <a:gd name="T32" fmla="*/ 18 w 36"/>
                  <a:gd name="T33" fmla="*/ 0 h 36"/>
                  <a:gd name="T34" fmla="*/ 10 w 36"/>
                  <a:gd name="T35" fmla="*/ 0 h 36"/>
                  <a:gd name="T36" fmla="*/ 4 w 36"/>
                  <a:gd name="T37" fmla="*/ 4 h 36"/>
                  <a:gd name="T38" fmla="*/ 0 w 36"/>
                  <a:gd name="T39" fmla="*/ 10 h 36"/>
                  <a:gd name="T40" fmla="*/ 0 w 36"/>
                  <a:gd name="T41" fmla="*/ 18 h 36"/>
                  <a:gd name="T42" fmla="*/ 0 w 36"/>
                  <a:gd name="T4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18"/>
                    </a:move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4E4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auto">
              <a:xfrm>
                <a:off x="2815772" y="5606143"/>
                <a:ext cx="149225" cy="85725"/>
              </a:xfrm>
              <a:custGeom>
                <a:avLst/>
                <a:gdLst>
                  <a:gd name="T0" fmla="*/ 48 w 94"/>
                  <a:gd name="T1" fmla="*/ 12 h 54"/>
                  <a:gd name="T2" fmla="*/ 48 w 94"/>
                  <a:gd name="T3" fmla="*/ 12 h 54"/>
                  <a:gd name="T4" fmla="*/ 38 w 94"/>
                  <a:gd name="T5" fmla="*/ 14 h 54"/>
                  <a:gd name="T6" fmla="*/ 30 w 94"/>
                  <a:gd name="T7" fmla="*/ 16 h 54"/>
                  <a:gd name="T8" fmla="*/ 24 w 94"/>
                  <a:gd name="T9" fmla="*/ 20 h 54"/>
                  <a:gd name="T10" fmla="*/ 16 w 94"/>
                  <a:gd name="T11" fmla="*/ 24 h 54"/>
                  <a:gd name="T12" fmla="*/ 10 w 94"/>
                  <a:gd name="T13" fmla="*/ 30 h 54"/>
                  <a:gd name="T14" fmla="*/ 6 w 94"/>
                  <a:gd name="T15" fmla="*/ 38 h 54"/>
                  <a:gd name="T16" fmla="*/ 2 w 94"/>
                  <a:gd name="T17" fmla="*/ 46 h 54"/>
                  <a:gd name="T18" fmla="*/ 0 w 94"/>
                  <a:gd name="T19" fmla="*/ 54 h 54"/>
                  <a:gd name="T20" fmla="*/ 0 w 94"/>
                  <a:gd name="T21" fmla="*/ 54 h 54"/>
                  <a:gd name="T22" fmla="*/ 0 w 94"/>
                  <a:gd name="T23" fmla="*/ 48 h 54"/>
                  <a:gd name="T24" fmla="*/ 0 w 94"/>
                  <a:gd name="T25" fmla="*/ 48 h 54"/>
                  <a:gd name="T26" fmla="*/ 2 w 94"/>
                  <a:gd name="T27" fmla="*/ 38 h 54"/>
                  <a:gd name="T28" fmla="*/ 4 w 94"/>
                  <a:gd name="T29" fmla="*/ 30 h 54"/>
                  <a:gd name="T30" fmla="*/ 8 w 94"/>
                  <a:gd name="T31" fmla="*/ 22 h 54"/>
                  <a:gd name="T32" fmla="*/ 14 w 94"/>
                  <a:gd name="T33" fmla="*/ 14 h 54"/>
                  <a:gd name="T34" fmla="*/ 22 w 94"/>
                  <a:gd name="T35" fmla="*/ 8 h 54"/>
                  <a:gd name="T36" fmla="*/ 30 w 94"/>
                  <a:gd name="T37" fmla="*/ 4 h 54"/>
                  <a:gd name="T38" fmla="*/ 38 w 94"/>
                  <a:gd name="T39" fmla="*/ 2 h 54"/>
                  <a:gd name="T40" fmla="*/ 48 w 94"/>
                  <a:gd name="T41" fmla="*/ 0 h 54"/>
                  <a:gd name="T42" fmla="*/ 48 w 94"/>
                  <a:gd name="T43" fmla="*/ 0 h 54"/>
                  <a:gd name="T44" fmla="*/ 58 w 94"/>
                  <a:gd name="T45" fmla="*/ 2 h 54"/>
                  <a:gd name="T46" fmla="*/ 66 w 94"/>
                  <a:gd name="T47" fmla="*/ 4 h 54"/>
                  <a:gd name="T48" fmla="*/ 74 w 94"/>
                  <a:gd name="T49" fmla="*/ 8 h 54"/>
                  <a:gd name="T50" fmla="*/ 80 w 94"/>
                  <a:gd name="T51" fmla="*/ 14 h 54"/>
                  <a:gd name="T52" fmla="*/ 86 w 94"/>
                  <a:gd name="T53" fmla="*/ 22 h 54"/>
                  <a:gd name="T54" fmla="*/ 90 w 94"/>
                  <a:gd name="T55" fmla="*/ 30 h 54"/>
                  <a:gd name="T56" fmla="*/ 94 w 94"/>
                  <a:gd name="T57" fmla="*/ 38 h 54"/>
                  <a:gd name="T58" fmla="*/ 94 w 94"/>
                  <a:gd name="T59" fmla="*/ 48 h 54"/>
                  <a:gd name="T60" fmla="*/ 94 w 94"/>
                  <a:gd name="T61" fmla="*/ 48 h 54"/>
                  <a:gd name="T62" fmla="*/ 94 w 94"/>
                  <a:gd name="T63" fmla="*/ 54 h 54"/>
                  <a:gd name="T64" fmla="*/ 94 w 94"/>
                  <a:gd name="T65" fmla="*/ 54 h 54"/>
                  <a:gd name="T66" fmla="*/ 92 w 94"/>
                  <a:gd name="T67" fmla="*/ 46 h 54"/>
                  <a:gd name="T68" fmla="*/ 90 w 94"/>
                  <a:gd name="T69" fmla="*/ 38 h 54"/>
                  <a:gd name="T70" fmla="*/ 84 w 94"/>
                  <a:gd name="T71" fmla="*/ 30 h 54"/>
                  <a:gd name="T72" fmla="*/ 78 w 94"/>
                  <a:gd name="T73" fmla="*/ 24 h 54"/>
                  <a:gd name="T74" fmla="*/ 72 w 94"/>
                  <a:gd name="T75" fmla="*/ 20 h 54"/>
                  <a:gd name="T76" fmla="*/ 64 w 94"/>
                  <a:gd name="T77" fmla="*/ 16 h 54"/>
                  <a:gd name="T78" fmla="*/ 56 w 94"/>
                  <a:gd name="T79" fmla="*/ 14 h 54"/>
                  <a:gd name="T80" fmla="*/ 48 w 94"/>
                  <a:gd name="T81" fmla="*/ 12 h 54"/>
                  <a:gd name="T82" fmla="*/ 48 w 94"/>
                  <a:gd name="T83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" h="54">
                    <a:moveTo>
                      <a:pt x="48" y="12"/>
                    </a:moveTo>
                    <a:lnTo>
                      <a:pt x="48" y="12"/>
                    </a:lnTo>
                    <a:lnTo>
                      <a:pt x="38" y="14"/>
                    </a:lnTo>
                    <a:lnTo>
                      <a:pt x="30" y="16"/>
                    </a:lnTo>
                    <a:lnTo>
                      <a:pt x="24" y="20"/>
                    </a:lnTo>
                    <a:lnTo>
                      <a:pt x="16" y="24"/>
                    </a:lnTo>
                    <a:lnTo>
                      <a:pt x="10" y="30"/>
                    </a:lnTo>
                    <a:lnTo>
                      <a:pt x="6" y="38"/>
                    </a:lnTo>
                    <a:lnTo>
                      <a:pt x="2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4" y="30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8" y="2"/>
                    </a:lnTo>
                    <a:lnTo>
                      <a:pt x="66" y="4"/>
                    </a:lnTo>
                    <a:lnTo>
                      <a:pt x="74" y="8"/>
                    </a:lnTo>
                    <a:lnTo>
                      <a:pt x="80" y="14"/>
                    </a:lnTo>
                    <a:lnTo>
                      <a:pt x="86" y="22"/>
                    </a:lnTo>
                    <a:lnTo>
                      <a:pt x="90" y="30"/>
                    </a:lnTo>
                    <a:lnTo>
                      <a:pt x="94" y="38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4" y="54"/>
                    </a:lnTo>
                    <a:lnTo>
                      <a:pt x="94" y="54"/>
                    </a:lnTo>
                    <a:lnTo>
                      <a:pt x="92" y="46"/>
                    </a:lnTo>
                    <a:lnTo>
                      <a:pt x="90" y="38"/>
                    </a:lnTo>
                    <a:lnTo>
                      <a:pt x="84" y="30"/>
                    </a:lnTo>
                    <a:lnTo>
                      <a:pt x="78" y="24"/>
                    </a:lnTo>
                    <a:lnTo>
                      <a:pt x="72" y="20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auto">
              <a:xfrm>
                <a:off x="1996622" y="5434693"/>
                <a:ext cx="431800" cy="190500"/>
              </a:xfrm>
              <a:custGeom>
                <a:avLst/>
                <a:gdLst>
                  <a:gd name="T0" fmla="*/ 272 w 272"/>
                  <a:gd name="T1" fmla="*/ 48 h 120"/>
                  <a:gd name="T2" fmla="*/ 2 w 272"/>
                  <a:gd name="T3" fmla="*/ 120 h 120"/>
                  <a:gd name="T4" fmla="*/ 0 w 272"/>
                  <a:gd name="T5" fmla="*/ 112 h 120"/>
                  <a:gd name="T6" fmla="*/ 272 w 272"/>
                  <a:gd name="T7" fmla="*/ 0 h 120"/>
                  <a:gd name="T8" fmla="*/ 272 w 272"/>
                  <a:gd name="T9" fmla="*/ 4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20">
                    <a:moveTo>
                      <a:pt x="272" y="48"/>
                    </a:moveTo>
                    <a:lnTo>
                      <a:pt x="2" y="120"/>
                    </a:lnTo>
                    <a:lnTo>
                      <a:pt x="0" y="112"/>
                    </a:lnTo>
                    <a:lnTo>
                      <a:pt x="272" y="0"/>
                    </a:lnTo>
                    <a:lnTo>
                      <a:pt x="272" y="48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auto">
              <a:xfrm>
                <a:off x="1952172" y="5634718"/>
                <a:ext cx="114300" cy="117475"/>
              </a:xfrm>
              <a:custGeom>
                <a:avLst/>
                <a:gdLst>
                  <a:gd name="T0" fmla="*/ 72 w 72"/>
                  <a:gd name="T1" fmla="*/ 38 h 74"/>
                  <a:gd name="T2" fmla="*/ 72 w 72"/>
                  <a:gd name="T3" fmla="*/ 38 h 74"/>
                  <a:gd name="T4" fmla="*/ 72 w 72"/>
                  <a:gd name="T5" fmla="*/ 44 h 74"/>
                  <a:gd name="T6" fmla="*/ 70 w 72"/>
                  <a:gd name="T7" fmla="*/ 52 h 74"/>
                  <a:gd name="T8" fmla="*/ 66 w 72"/>
                  <a:gd name="T9" fmla="*/ 58 h 74"/>
                  <a:gd name="T10" fmla="*/ 62 w 72"/>
                  <a:gd name="T11" fmla="*/ 64 h 74"/>
                  <a:gd name="T12" fmla="*/ 56 w 72"/>
                  <a:gd name="T13" fmla="*/ 68 h 74"/>
                  <a:gd name="T14" fmla="*/ 50 w 72"/>
                  <a:gd name="T15" fmla="*/ 72 h 74"/>
                  <a:gd name="T16" fmla="*/ 44 w 72"/>
                  <a:gd name="T17" fmla="*/ 74 h 74"/>
                  <a:gd name="T18" fmla="*/ 36 w 72"/>
                  <a:gd name="T19" fmla="*/ 74 h 74"/>
                  <a:gd name="T20" fmla="*/ 36 w 72"/>
                  <a:gd name="T21" fmla="*/ 74 h 74"/>
                  <a:gd name="T22" fmla="*/ 28 w 72"/>
                  <a:gd name="T23" fmla="*/ 74 h 74"/>
                  <a:gd name="T24" fmla="*/ 22 w 72"/>
                  <a:gd name="T25" fmla="*/ 72 h 74"/>
                  <a:gd name="T26" fmla="*/ 16 w 72"/>
                  <a:gd name="T27" fmla="*/ 68 h 74"/>
                  <a:gd name="T28" fmla="*/ 10 w 72"/>
                  <a:gd name="T29" fmla="*/ 64 h 74"/>
                  <a:gd name="T30" fmla="*/ 6 w 72"/>
                  <a:gd name="T31" fmla="*/ 58 h 74"/>
                  <a:gd name="T32" fmla="*/ 2 w 72"/>
                  <a:gd name="T33" fmla="*/ 52 h 74"/>
                  <a:gd name="T34" fmla="*/ 0 w 72"/>
                  <a:gd name="T35" fmla="*/ 44 h 74"/>
                  <a:gd name="T36" fmla="*/ 0 w 72"/>
                  <a:gd name="T37" fmla="*/ 38 h 74"/>
                  <a:gd name="T38" fmla="*/ 0 w 72"/>
                  <a:gd name="T39" fmla="*/ 38 h 74"/>
                  <a:gd name="T40" fmla="*/ 0 w 72"/>
                  <a:gd name="T41" fmla="*/ 30 h 74"/>
                  <a:gd name="T42" fmla="*/ 2 w 72"/>
                  <a:gd name="T43" fmla="*/ 24 h 74"/>
                  <a:gd name="T44" fmla="*/ 6 w 72"/>
                  <a:gd name="T45" fmla="*/ 16 h 74"/>
                  <a:gd name="T46" fmla="*/ 10 w 72"/>
                  <a:gd name="T47" fmla="*/ 12 h 74"/>
                  <a:gd name="T48" fmla="*/ 16 w 72"/>
                  <a:gd name="T49" fmla="*/ 8 h 74"/>
                  <a:gd name="T50" fmla="*/ 22 w 72"/>
                  <a:gd name="T51" fmla="*/ 4 h 74"/>
                  <a:gd name="T52" fmla="*/ 28 w 72"/>
                  <a:gd name="T53" fmla="*/ 2 h 74"/>
                  <a:gd name="T54" fmla="*/ 36 w 72"/>
                  <a:gd name="T55" fmla="*/ 0 h 74"/>
                  <a:gd name="T56" fmla="*/ 36 w 72"/>
                  <a:gd name="T57" fmla="*/ 0 h 74"/>
                  <a:gd name="T58" fmla="*/ 44 w 72"/>
                  <a:gd name="T59" fmla="*/ 2 h 74"/>
                  <a:gd name="T60" fmla="*/ 50 w 72"/>
                  <a:gd name="T61" fmla="*/ 4 h 74"/>
                  <a:gd name="T62" fmla="*/ 56 w 72"/>
                  <a:gd name="T63" fmla="*/ 8 h 74"/>
                  <a:gd name="T64" fmla="*/ 62 w 72"/>
                  <a:gd name="T65" fmla="*/ 12 h 74"/>
                  <a:gd name="T66" fmla="*/ 66 w 72"/>
                  <a:gd name="T67" fmla="*/ 16 h 74"/>
                  <a:gd name="T68" fmla="*/ 70 w 72"/>
                  <a:gd name="T69" fmla="*/ 24 h 74"/>
                  <a:gd name="T70" fmla="*/ 72 w 72"/>
                  <a:gd name="T71" fmla="*/ 30 h 74"/>
                  <a:gd name="T72" fmla="*/ 72 w 72"/>
                  <a:gd name="T73" fmla="*/ 38 h 74"/>
                  <a:gd name="T74" fmla="*/ 72 w 72"/>
                  <a:gd name="T7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74">
                    <a:moveTo>
                      <a:pt x="72" y="38"/>
                    </a:moveTo>
                    <a:lnTo>
                      <a:pt x="72" y="38"/>
                    </a:lnTo>
                    <a:lnTo>
                      <a:pt x="72" y="44"/>
                    </a:lnTo>
                    <a:lnTo>
                      <a:pt x="70" y="52"/>
                    </a:lnTo>
                    <a:lnTo>
                      <a:pt x="66" y="58"/>
                    </a:lnTo>
                    <a:lnTo>
                      <a:pt x="62" y="64"/>
                    </a:lnTo>
                    <a:lnTo>
                      <a:pt x="56" y="68"/>
                    </a:lnTo>
                    <a:lnTo>
                      <a:pt x="50" y="72"/>
                    </a:lnTo>
                    <a:lnTo>
                      <a:pt x="44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28" y="74"/>
                    </a:lnTo>
                    <a:lnTo>
                      <a:pt x="22" y="72"/>
                    </a:lnTo>
                    <a:lnTo>
                      <a:pt x="16" y="68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2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6" y="8"/>
                    </a:lnTo>
                    <a:lnTo>
                      <a:pt x="22" y="4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50" y="4"/>
                    </a:lnTo>
                    <a:lnTo>
                      <a:pt x="56" y="8"/>
                    </a:lnTo>
                    <a:lnTo>
                      <a:pt x="62" y="12"/>
                    </a:lnTo>
                    <a:lnTo>
                      <a:pt x="66" y="16"/>
                    </a:lnTo>
                    <a:lnTo>
                      <a:pt x="70" y="24"/>
                    </a:lnTo>
                    <a:lnTo>
                      <a:pt x="72" y="30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auto">
              <a:xfrm>
                <a:off x="1964872" y="5650593"/>
                <a:ext cx="88900" cy="88900"/>
              </a:xfrm>
              <a:custGeom>
                <a:avLst/>
                <a:gdLst>
                  <a:gd name="T0" fmla="*/ 56 w 56"/>
                  <a:gd name="T1" fmla="*/ 28 h 56"/>
                  <a:gd name="T2" fmla="*/ 56 w 56"/>
                  <a:gd name="T3" fmla="*/ 28 h 56"/>
                  <a:gd name="T4" fmla="*/ 54 w 56"/>
                  <a:gd name="T5" fmla="*/ 38 h 56"/>
                  <a:gd name="T6" fmla="*/ 48 w 56"/>
                  <a:gd name="T7" fmla="*/ 48 h 56"/>
                  <a:gd name="T8" fmla="*/ 40 w 56"/>
                  <a:gd name="T9" fmla="*/ 54 h 56"/>
                  <a:gd name="T10" fmla="*/ 28 w 56"/>
                  <a:gd name="T11" fmla="*/ 56 h 56"/>
                  <a:gd name="T12" fmla="*/ 28 w 56"/>
                  <a:gd name="T13" fmla="*/ 56 h 56"/>
                  <a:gd name="T14" fmla="*/ 18 w 56"/>
                  <a:gd name="T15" fmla="*/ 54 h 56"/>
                  <a:gd name="T16" fmla="*/ 8 w 56"/>
                  <a:gd name="T17" fmla="*/ 48 h 56"/>
                  <a:gd name="T18" fmla="*/ 2 w 56"/>
                  <a:gd name="T19" fmla="*/ 38 h 56"/>
                  <a:gd name="T20" fmla="*/ 0 w 56"/>
                  <a:gd name="T21" fmla="*/ 28 h 56"/>
                  <a:gd name="T22" fmla="*/ 0 w 56"/>
                  <a:gd name="T23" fmla="*/ 28 h 56"/>
                  <a:gd name="T24" fmla="*/ 2 w 56"/>
                  <a:gd name="T25" fmla="*/ 16 h 56"/>
                  <a:gd name="T26" fmla="*/ 8 w 56"/>
                  <a:gd name="T27" fmla="*/ 8 h 56"/>
                  <a:gd name="T28" fmla="*/ 18 w 56"/>
                  <a:gd name="T29" fmla="*/ 2 h 56"/>
                  <a:gd name="T30" fmla="*/ 28 w 56"/>
                  <a:gd name="T31" fmla="*/ 0 h 56"/>
                  <a:gd name="T32" fmla="*/ 28 w 56"/>
                  <a:gd name="T33" fmla="*/ 0 h 56"/>
                  <a:gd name="T34" fmla="*/ 40 w 56"/>
                  <a:gd name="T35" fmla="*/ 2 h 56"/>
                  <a:gd name="T36" fmla="*/ 48 w 56"/>
                  <a:gd name="T37" fmla="*/ 8 h 56"/>
                  <a:gd name="T38" fmla="*/ 54 w 56"/>
                  <a:gd name="T39" fmla="*/ 16 h 56"/>
                  <a:gd name="T40" fmla="*/ 56 w 56"/>
                  <a:gd name="T41" fmla="*/ 28 h 56"/>
                  <a:gd name="T42" fmla="*/ 56 w 56"/>
                  <a:gd name="T4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lnTo>
                      <a:pt x="56" y="28"/>
                    </a:lnTo>
                    <a:lnTo>
                      <a:pt x="54" y="38"/>
                    </a:lnTo>
                    <a:lnTo>
                      <a:pt x="48" y="48"/>
                    </a:lnTo>
                    <a:lnTo>
                      <a:pt x="40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8" y="54"/>
                    </a:lnTo>
                    <a:lnTo>
                      <a:pt x="8" y="48"/>
                    </a:lnTo>
                    <a:lnTo>
                      <a:pt x="2" y="3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0" y="2"/>
                    </a:lnTo>
                    <a:lnTo>
                      <a:pt x="48" y="8"/>
                    </a:lnTo>
                    <a:lnTo>
                      <a:pt x="54" y="16"/>
                    </a:lnTo>
                    <a:lnTo>
                      <a:pt x="56" y="28"/>
                    </a:lnTo>
                    <a:lnTo>
                      <a:pt x="56" y="28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auto">
              <a:xfrm>
                <a:off x="1980747" y="5666468"/>
                <a:ext cx="57150" cy="57150"/>
              </a:xfrm>
              <a:custGeom>
                <a:avLst/>
                <a:gdLst>
                  <a:gd name="T0" fmla="*/ 36 w 36"/>
                  <a:gd name="T1" fmla="*/ 18 h 36"/>
                  <a:gd name="T2" fmla="*/ 36 w 36"/>
                  <a:gd name="T3" fmla="*/ 18 h 36"/>
                  <a:gd name="T4" fmla="*/ 36 w 36"/>
                  <a:gd name="T5" fmla="*/ 24 h 36"/>
                  <a:gd name="T6" fmla="*/ 32 w 36"/>
                  <a:gd name="T7" fmla="*/ 30 h 36"/>
                  <a:gd name="T8" fmla="*/ 26 w 36"/>
                  <a:gd name="T9" fmla="*/ 34 h 36"/>
                  <a:gd name="T10" fmla="*/ 18 w 36"/>
                  <a:gd name="T11" fmla="*/ 36 h 36"/>
                  <a:gd name="T12" fmla="*/ 18 w 36"/>
                  <a:gd name="T13" fmla="*/ 36 h 36"/>
                  <a:gd name="T14" fmla="*/ 12 w 36"/>
                  <a:gd name="T15" fmla="*/ 34 h 36"/>
                  <a:gd name="T16" fmla="*/ 6 w 36"/>
                  <a:gd name="T17" fmla="*/ 30 h 36"/>
                  <a:gd name="T18" fmla="*/ 2 w 36"/>
                  <a:gd name="T19" fmla="*/ 24 h 36"/>
                  <a:gd name="T20" fmla="*/ 0 w 36"/>
                  <a:gd name="T21" fmla="*/ 18 h 36"/>
                  <a:gd name="T22" fmla="*/ 0 w 36"/>
                  <a:gd name="T23" fmla="*/ 18 h 36"/>
                  <a:gd name="T24" fmla="*/ 2 w 36"/>
                  <a:gd name="T25" fmla="*/ 10 h 36"/>
                  <a:gd name="T26" fmla="*/ 6 w 36"/>
                  <a:gd name="T27" fmla="*/ 4 h 36"/>
                  <a:gd name="T28" fmla="*/ 12 w 36"/>
                  <a:gd name="T29" fmla="*/ 0 h 36"/>
                  <a:gd name="T30" fmla="*/ 18 w 36"/>
                  <a:gd name="T31" fmla="*/ 0 h 36"/>
                  <a:gd name="T32" fmla="*/ 18 w 36"/>
                  <a:gd name="T33" fmla="*/ 0 h 36"/>
                  <a:gd name="T34" fmla="*/ 26 w 36"/>
                  <a:gd name="T35" fmla="*/ 0 h 36"/>
                  <a:gd name="T36" fmla="*/ 32 w 36"/>
                  <a:gd name="T37" fmla="*/ 4 h 36"/>
                  <a:gd name="T38" fmla="*/ 36 w 36"/>
                  <a:gd name="T39" fmla="*/ 10 h 36"/>
                  <a:gd name="T40" fmla="*/ 36 w 36"/>
                  <a:gd name="T41" fmla="*/ 18 h 36"/>
                  <a:gd name="T42" fmla="*/ 36 w 36"/>
                  <a:gd name="T4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36" y="18"/>
                    </a:moveTo>
                    <a:lnTo>
                      <a:pt x="36" y="18"/>
                    </a:lnTo>
                    <a:lnTo>
                      <a:pt x="36" y="24"/>
                    </a:lnTo>
                    <a:lnTo>
                      <a:pt x="32" y="30"/>
                    </a:lnTo>
                    <a:lnTo>
                      <a:pt x="26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2" y="34"/>
                    </a:lnTo>
                    <a:lnTo>
                      <a:pt x="6" y="30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4E4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auto">
              <a:xfrm>
                <a:off x="1936297" y="5606143"/>
                <a:ext cx="149225" cy="85725"/>
              </a:xfrm>
              <a:custGeom>
                <a:avLst/>
                <a:gdLst>
                  <a:gd name="T0" fmla="*/ 46 w 94"/>
                  <a:gd name="T1" fmla="*/ 12 h 54"/>
                  <a:gd name="T2" fmla="*/ 46 w 94"/>
                  <a:gd name="T3" fmla="*/ 12 h 54"/>
                  <a:gd name="T4" fmla="*/ 54 w 94"/>
                  <a:gd name="T5" fmla="*/ 14 h 54"/>
                  <a:gd name="T6" fmla="*/ 64 w 94"/>
                  <a:gd name="T7" fmla="*/ 16 h 54"/>
                  <a:gd name="T8" fmla="*/ 70 w 94"/>
                  <a:gd name="T9" fmla="*/ 20 h 54"/>
                  <a:gd name="T10" fmla="*/ 78 w 94"/>
                  <a:gd name="T11" fmla="*/ 24 h 54"/>
                  <a:gd name="T12" fmla="*/ 84 w 94"/>
                  <a:gd name="T13" fmla="*/ 30 h 54"/>
                  <a:gd name="T14" fmla="*/ 88 w 94"/>
                  <a:gd name="T15" fmla="*/ 38 h 54"/>
                  <a:gd name="T16" fmla="*/ 90 w 94"/>
                  <a:gd name="T17" fmla="*/ 46 h 54"/>
                  <a:gd name="T18" fmla="*/ 92 w 94"/>
                  <a:gd name="T19" fmla="*/ 54 h 54"/>
                  <a:gd name="T20" fmla="*/ 92 w 94"/>
                  <a:gd name="T21" fmla="*/ 54 h 54"/>
                  <a:gd name="T22" fmla="*/ 94 w 94"/>
                  <a:gd name="T23" fmla="*/ 48 h 54"/>
                  <a:gd name="T24" fmla="*/ 94 w 94"/>
                  <a:gd name="T25" fmla="*/ 48 h 54"/>
                  <a:gd name="T26" fmla="*/ 92 w 94"/>
                  <a:gd name="T27" fmla="*/ 38 h 54"/>
                  <a:gd name="T28" fmla="*/ 90 w 94"/>
                  <a:gd name="T29" fmla="*/ 30 h 54"/>
                  <a:gd name="T30" fmla="*/ 86 w 94"/>
                  <a:gd name="T31" fmla="*/ 22 h 54"/>
                  <a:gd name="T32" fmla="*/ 80 w 94"/>
                  <a:gd name="T33" fmla="*/ 14 h 54"/>
                  <a:gd name="T34" fmla="*/ 72 w 94"/>
                  <a:gd name="T35" fmla="*/ 8 h 54"/>
                  <a:gd name="T36" fmla="*/ 64 w 94"/>
                  <a:gd name="T37" fmla="*/ 4 h 54"/>
                  <a:gd name="T38" fmla="*/ 56 w 94"/>
                  <a:gd name="T39" fmla="*/ 2 h 54"/>
                  <a:gd name="T40" fmla="*/ 46 w 94"/>
                  <a:gd name="T41" fmla="*/ 0 h 54"/>
                  <a:gd name="T42" fmla="*/ 46 w 94"/>
                  <a:gd name="T43" fmla="*/ 0 h 54"/>
                  <a:gd name="T44" fmla="*/ 36 w 94"/>
                  <a:gd name="T45" fmla="*/ 2 h 54"/>
                  <a:gd name="T46" fmla="*/ 28 w 94"/>
                  <a:gd name="T47" fmla="*/ 4 h 54"/>
                  <a:gd name="T48" fmla="*/ 20 w 94"/>
                  <a:gd name="T49" fmla="*/ 8 h 54"/>
                  <a:gd name="T50" fmla="*/ 12 w 94"/>
                  <a:gd name="T51" fmla="*/ 14 h 54"/>
                  <a:gd name="T52" fmla="*/ 8 w 94"/>
                  <a:gd name="T53" fmla="*/ 22 h 54"/>
                  <a:gd name="T54" fmla="*/ 2 w 94"/>
                  <a:gd name="T55" fmla="*/ 30 h 54"/>
                  <a:gd name="T56" fmla="*/ 0 w 94"/>
                  <a:gd name="T57" fmla="*/ 38 h 54"/>
                  <a:gd name="T58" fmla="*/ 0 w 94"/>
                  <a:gd name="T59" fmla="*/ 48 h 54"/>
                  <a:gd name="T60" fmla="*/ 0 w 94"/>
                  <a:gd name="T61" fmla="*/ 48 h 54"/>
                  <a:gd name="T62" fmla="*/ 0 w 94"/>
                  <a:gd name="T63" fmla="*/ 54 h 54"/>
                  <a:gd name="T64" fmla="*/ 0 w 94"/>
                  <a:gd name="T65" fmla="*/ 54 h 54"/>
                  <a:gd name="T66" fmla="*/ 2 w 94"/>
                  <a:gd name="T67" fmla="*/ 46 h 54"/>
                  <a:gd name="T68" fmla="*/ 4 w 94"/>
                  <a:gd name="T69" fmla="*/ 38 h 54"/>
                  <a:gd name="T70" fmla="*/ 10 w 94"/>
                  <a:gd name="T71" fmla="*/ 30 h 54"/>
                  <a:gd name="T72" fmla="*/ 16 w 94"/>
                  <a:gd name="T73" fmla="*/ 24 h 54"/>
                  <a:gd name="T74" fmla="*/ 22 w 94"/>
                  <a:gd name="T75" fmla="*/ 20 h 54"/>
                  <a:gd name="T76" fmla="*/ 30 w 94"/>
                  <a:gd name="T77" fmla="*/ 16 h 54"/>
                  <a:gd name="T78" fmla="*/ 38 w 94"/>
                  <a:gd name="T79" fmla="*/ 14 h 54"/>
                  <a:gd name="T80" fmla="*/ 46 w 94"/>
                  <a:gd name="T81" fmla="*/ 12 h 54"/>
                  <a:gd name="T82" fmla="*/ 46 w 94"/>
                  <a:gd name="T83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" h="54">
                    <a:moveTo>
                      <a:pt x="46" y="12"/>
                    </a:moveTo>
                    <a:lnTo>
                      <a:pt x="46" y="12"/>
                    </a:lnTo>
                    <a:lnTo>
                      <a:pt x="54" y="14"/>
                    </a:lnTo>
                    <a:lnTo>
                      <a:pt x="64" y="16"/>
                    </a:lnTo>
                    <a:lnTo>
                      <a:pt x="70" y="20"/>
                    </a:lnTo>
                    <a:lnTo>
                      <a:pt x="78" y="24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90" y="46"/>
                    </a:lnTo>
                    <a:lnTo>
                      <a:pt x="92" y="54"/>
                    </a:lnTo>
                    <a:lnTo>
                      <a:pt x="92" y="54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2" y="38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0" y="14"/>
                    </a:lnTo>
                    <a:lnTo>
                      <a:pt x="72" y="8"/>
                    </a:lnTo>
                    <a:lnTo>
                      <a:pt x="64" y="4"/>
                    </a:lnTo>
                    <a:lnTo>
                      <a:pt x="56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2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10" y="30"/>
                    </a:lnTo>
                    <a:lnTo>
                      <a:pt x="16" y="24"/>
                    </a:lnTo>
                    <a:lnTo>
                      <a:pt x="22" y="20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60"/>
              <p:cNvSpPr>
                <a:spLocks noChangeArrowheads="1"/>
              </p:cNvSpPr>
              <p:nvPr/>
            </p:nvSpPr>
            <p:spPr bwMode="auto">
              <a:xfrm>
                <a:off x="2155372" y="4494893"/>
                <a:ext cx="590550" cy="107950"/>
              </a:xfrm>
              <a:prstGeom prst="rect">
                <a:avLst/>
              </a:pr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auto">
              <a:xfrm>
                <a:off x="2434772" y="4602843"/>
                <a:ext cx="41275" cy="860425"/>
              </a:xfrm>
              <a:prstGeom prst="rect">
                <a:avLst/>
              </a:pr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auto">
              <a:xfrm>
                <a:off x="2412547" y="4688568"/>
                <a:ext cx="85725" cy="298450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63"/>
              <p:cNvSpPr>
                <a:spLocks noChangeArrowheads="1"/>
              </p:cNvSpPr>
              <p:nvPr/>
            </p:nvSpPr>
            <p:spPr bwMode="auto">
              <a:xfrm>
                <a:off x="2428422" y="5136243"/>
                <a:ext cx="53975" cy="298450"/>
              </a:xfrm>
              <a:prstGeom prst="rect">
                <a:avLst/>
              </a:pr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auto">
              <a:xfrm>
                <a:off x="2412547" y="5218793"/>
                <a:ext cx="85725" cy="301625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265"/>
              <p:cNvSpPr>
                <a:spLocks/>
              </p:cNvSpPr>
              <p:nvPr/>
            </p:nvSpPr>
            <p:spPr bwMode="auto">
              <a:xfrm>
                <a:off x="1987097" y="4377418"/>
                <a:ext cx="936625" cy="184150"/>
              </a:xfrm>
              <a:custGeom>
                <a:avLst/>
                <a:gdLst>
                  <a:gd name="T0" fmla="*/ 588 w 590"/>
                  <a:gd name="T1" fmla="*/ 4 h 116"/>
                  <a:gd name="T2" fmla="*/ 588 w 590"/>
                  <a:gd name="T3" fmla="*/ 4 h 116"/>
                  <a:gd name="T4" fmla="*/ 590 w 590"/>
                  <a:gd name="T5" fmla="*/ 12 h 116"/>
                  <a:gd name="T6" fmla="*/ 590 w 590"/>
                  <a:gd name="T7" fmla="*/ 24 h 116"/>
                  <a:gd name="T8" fmla="*/ 588 w 590"/>
                  <a:gd name="T9" fmla="*/ 46 h 116"/>
                  <a:gd name="T10" fmla="*/ 588 w 590"/>
                  <a:gd name="T11" fmla="*/ 46 h 116"/>
                  <a:gd name="T12" fmla="*/ 588 w 590"/>
                  <a:gd name="T13" fmla="*/ 52 h 116"/>
                  <a:gd name="T14" fmla="*/ 582 w 590"/>
                  <a:gd name="T15" fmla="*/ 60 h 116"/>
                  <a:gd name="T16" fmla="*/ 576 w 590"/>
                  <a:gd name="T17" fmla="*/ 66 h 116"/>
                  <a:gd name="T18" fmla="*/ 566 w 590"/>
                  <a:gd name="T19" fmla="*/ 72 h 116"/>
                  <a:gd name="T20" fmla="*/ 554 w 590"/>
                  <a:gd name="T21" fmla="*/ 78 h 116"/>
                  <a:gd name="T22" fmla="*/ 538 w 590"/>
                  <a:gd name="T23" fmla="*/ 84 h 116"/>
                  <a:gd name="T24" fmla="*/ 502 w 590"/>
                  <a:gd name="T25" fmla="*/ 94 h 116"/>
                  <a:gd name="T26" fmla="*/ 460 w 590"/>
                  <a:gd name="T27" fmla="*/ 104 h 116"/>
                  <a:gd name="T28" fmla="*/ 410 w 590"/>
                  <a:gd name="T29" fmla="*/ 110 h 116"/>
                  <a:gd name="T30" fmla="*/ 354 w 590"/>
                  <a:gd name="T31" fmla="*/ 114 h 116"/>
                  <a:gd name="T32" fmla="*/ 294 w 590"/>
                  <a:gd name="T33" fmla="*/ 116 h 116"/>
                  <a:gd name="T34" fmla="*/ 294 w 590"/>
                  <a:gd name="T35" fmla="*/ 116 h 116"/>
                  <a:gd name="T36" fmla="*/ 236 w 590"/>
                  <a:gd name="T37" fmla="*/ 114 h 116"/>
                  <a:gd name="T38" fmla="*/ 180 w 590"/>
                  <a:gd name="T39" fmla="*/ 110 h 116"/>
                  <a:gd name="T40" fmla="*/ 130 w 590"/>
                  <a:gd name="T41" fmla="*/ 104 h 116"/>
                  <a:gd name="T42" fmla="*/ 88 w 590"/>
                  <a:gd name="T43" fmla="*/ 94 h 116"/>
                  <a:gd name="T44" fmla="*/ 52 w 590"/>
                  <a:gd name="T45" fmla="*/ 84 h 116"/>
                  <a:gd name="T46" fmla="*/ 36 w 590"/>
                  <a:gd name="T47" fmla="*/ 78 h 116"/>
                  <a:gd name="T48" fmla="*/ 24 w 590"/>
                  <a:gd name="T49" fmla="*/ 72 h 116"/>
                  <a:gd name="T50" fmla="*/ 14 w 590"/>
                  <a:gd name="T51" fmla="*/ 66 h 116"/>
                  <a:gd name="T52" fmla="*/ 6 w 590"/>
                  <a:gd name="T53" fmla="*/ 60 h 116"/>
                  <a:gd name="T54" fmla="*/ 2 w 590"/>
                  <a:gd name="T55" fmla="*/ 52 h 116"/>
                  <a:gd name="T56" fmla="*/ 0 w 590"/>
                  <a:gd name="T57" fmla="*/ 46 h 116"/>
                  <a:gd name="T58" fmla="*/ 0 w 590"/>
                  <a:gd name="T59" fmla="*/ 46 h 116"/>
                  <a:gd name="T60" fmla="*/ 0 w 590"/>
                  <a:gd name="T61" fmla="*/ 22 h 116"/>
                  <a:gd name="T62" fmla="*/ 0 w 590"/>
                  <a:gd name="T63" fmla="*/ 8 h 116"/>
                  <a:gd name="T64" fmla="*/ 0 w 590"/>
                  <a:gd name="T65" fmla="*/ 0 h 116"/>
                  <a:gd name="T66" fmla="*/ 588 w 590"/>
                  <a:gd name="T6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0" h="116">
                    <a:moveTo>
                      <a:pt x="588" y="4"/>
                    </a:moveTo>
                    <a:lnTo>
                      <a:pt x="588" y="4"/>
                    </a:lnTo>
                    <a:lnTo>
                      <a:pt x="590" y="12"/>
                    </a:lnTo>
                    <a:lnTo>
                      <a:pt x="590" y="24"/>
                    </a:lnTo>
                    <a:lnTo>
                      <a:pt x="588" y="46"/>
                    </a:lnTo>
                    <a:lnTo>
                      <a:pt x="588" y="46"/>
                    </a:lnTo>
                    <a:lnTo>
                      <a:pt x="588" y="52"/>
                    </a:lnTo>
                    <a:lnTo>
                      <a:pt x="582" y="60"/>
                    </a:lnTo>
                    <a:lnTo>
                      <a:pt x="576" y="66"/>
                    </a:lnTo>
                    <a:lnTo>
                      <a:pt x="566" y="72"/>
                    </a:lnTo>
                    <a:lnTo>
                      <a:pt x="554" y="78"/>
                    </a:lnTo>
                    <a:lnTo>
                      <a:pt x="538" y="84"/>
                    </a:lnTo>
                    <a:lnTo>
                      <a:pt x="502" y="94"/>
                    </a:lnTo>
                    <a:lnTo>
                      <a:pt x="460" y="104"/>
                    </a:lnTo>
                    <a:lnTo>
                      <a:pt x="410" y="110"/>
                    </a:lnTo>
                    <a:lnTo>
                      <a:pt x="354" y="114"/>
                    </a:lnTo>
                    <a:lnTo>
                      <a:pt x="294" y="116"/>
                    </a:lnTo>
                    <a:lnTo>
                      <a:pt x="294" y="116"/>
                    </a:lnTo>
                    <a:lnTo>
                      <a:pt x="236" y="114"/>
                    </a:lnTo>
                    <a:lnTo>
                      <a:pt x="180" y="110"/>
                    </a:lnTo>
                    <a:lnTo>
                      <a:pt x="130" y="104"/>
                    </a:lnTo>
                    <a:lnTo>
                      <a:pt x="88" y="94"/>
                    </a:lnTo>
                    <a:lnTo>
                      <a:pt x="52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2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8" y="4"/>
                    </a:lnTo>
                    <a:close/>
                  </a:path>
                </a:pathLst>
              </a:custGeom>
              <a:solidFill>
                <a:srgbClr val="6E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266"/>
              <p:cNvSpPr>
                <a:spLocks/>
              </p:cNvSpPr>
              <p:nvPr/>
            </p:nvSpPr>
            <p:spPr bwMode="auto">
              <a:xfrm>
                <a:off x="1987097" y="4272643"/>
                <a:ext cx="933450" cy="222250"/>
              </a:xfrm>
              <a:custGeom>
                <a:avLst/>
                <a:gdLst>
                  <a:gd name="T0" fmla="*/ 0 w 588"/>
                  <a:gd name="T1" fmla="*/ 70 h 140"/>
                  <a:gd name="T2" fmla="*/ 0 w 588"/>
                  <a:gd name="T3" fmla="*/ 70 h 140"/>
                  <a:gd name="T4" fmla="*/ 2 w 588"/>
                  <a:gd name="T5" fmla="*/ 78 h 140"/>
                  <a:gd name="T6" fmla="*/ 6 w 588"/>
                  <a:gd name="T7" fmla="*/ 84 h 140"/>
                  <a:gd name="T8" fmla="*/ 14 w 588"/>
                  <a:gd name="T9" fmla="*/ 90 h 140"/>
                  <a:gd name="T10" fmla="*/ 24 w 588"/>
                  <a:gd name="T11" fmla="*/ 98 h 140"/>
                  <a:gd name="T12" fmla="*/ 36 w 588"/>
                  <a:gd name="T13" fmla="*/ 104 h 140"/>
                  <a:gd name="T14" fmla="*/ 52 w 588"/>
                  <a:gd name="T15" fmla="*/ 110 h 140"/>
                  <a:gd name="T16" fmla="*/ 88 w 588"/>
                  <a:gd name="T17" fmla="*/ 120 h 140"/>
                  <a:gd name="T18" fmla="*/ 130 w 588"/>
                  <a:gd name="T19" fmla="*/ 128 h 140"/>
                  <a:gd name="T20" fmla="*/ 180 w 588"/>
                  <a:gd name="T21" fmla="*/ 134 h 140"/>
                  <a:gd name="T22" fmla="*/ 236 w 588"/>
                  <a:gd name="T23" fmla="*/ 138 h 140"/>
                  <a:gd name="T24" fmla="*/ 294 w 588"/>
                  <a:gd name="T25" fmla="*/ 140 h 140"/>
                  <a:gd name="T26" fmla="*/ 294 w 588"/>
                  <a:gd name="T27" fmla="*/ 140 h 140"/>
                  <a:gd name="T28" fmla="*/ 354 w 588"/>
                  <a:gd name="T29" fmla="*/ 138 h 140"/>
                  <a:gd name="T30" fmla="*/ 410 w 588"/>
                  <a:gd name="T31" fmla="*/ 134 h 140"/>
                  <a:gd name="T32" fmla="*/ 460 w 588"/>
                  <a:gd name="T33" fmla="*/ 128 h 140"/>
                  <a:gd name="T34" fmla="*/ 502 w 588"/>
                  <a:gd name="T35" fmla="*/ 120 h 140"/>
                  <a:gd name="T36" fmla="*/ 538 w 588"/>
                  <a:gd name="T37" fmla="*/ 110 h 140"/>
                  <a:gd name="T38" fmla="*/ 554 w 588"/>
                  <a:gd name="T39" fmla="*/ 104 h 140"/>
                  <a:gd name="T40" fmla="*/ 566 w 588"/>
                  <a:gd name="T41" fmla="*/ 98 h 140"/>
                  <a:gd name="T42" fmla="*/ 576 w 588"/>
                  <a:gd name="T43" fmla="*/ 90 h 140"/>
                  <a:gd name="T44" fmla="*/ 582 w 588"/>
                  <a:gd name="T45" fmla="*/ 84 h 140"/>
                  <a:gd name="T46" fmla="*/ 588 w 588"/>
                  <a:gd name="T47" fmla="*/ 78 h 140"/>
                  <a:gd name="T48" fmla="*/ 588 w 588"/>
                  <a:gd name="T49" fmla="*/ 70 h 140"/>
                  <a:gd name="T50" fmla="*/ 588 w 588"/>
                  <a:gd name="T51" fmla="*/ 70 h 140"/>
                  <a:gd name="T52" fmla="*/ 588 w 588"/>
                  <a:gd name="T53" fmla="*/ 64 h 140"/>
                  <a:gd name="T54" fmla="*/ 582 w 588"/>
                  <a:gd name="T55" fmla="*/ 56 h 140"/>
                  <a:gd name="T56" fmla="*/ 576 w 588"/>
                  <a:gd name="T57" fmla="*/ 50 h 140"/>
                  <a:gd name="T58" fmla="*/ 566 w 588"/>
                  <a:gd name="T59" fmla="*/ 44 h 140"/>
                  <a:gd name="T60" fmla="*/ 554 w 588"/>
                  <a:gd name="T61" fmla="*/ 36 h 140"/>
                  <a:gd name="T62" fmla="*/ 538 w 588"/>
                  <a:gd name="T63" fmla="*/ 32 h 140"/>
                  <a:gd name="T64" fmla="*/ 502 w 588"/>
                  <a:gd name="T65" fmla="*/ 20 h 140"/>
                  <a:gd name="T66" fmla="*/ 460 w 588"/>
                  <a:gd name="T67" fmla="*/ 12 h 140"/>
                  <a:gd name="T68" fmla="*/ 410 w 588"/>
                  <a:gd name="T69" fmla="*/ 6 h 140"/>
                  <a:gd name="T70" fmla="*/ 354 w 588"/>
                  <a:gd name="T71" fmla="*/ 2 h 140"/>
                  <a:gd name="T72" fmla="*/ 294 w 588"/>
                  <a:gd name="T73" fmla="*/ 0 h 140"/>
                  <a:gd name="T74" fmla="*/ 294 w 588"/>
                  <a:gd name="T75" fmla="*/ 0 h 140"/>
                  <a:gd name="T76" fmla="*/ 236 w 588"/>
                  <a:gd name="T77" fmla="*/ 2 h 140"/>
                  <a:gd name="T78" fmla="*/ 180 w 588"/>
                  <a:gd name="T79" fmla="*/ 6 h 140"/>
                  <a:gd name="T80" fmla="*/ 130 w 588"/>
                  <a:gd name="T81" fmla="*/ 12 h 140"/>
                  <a:gd name="T82" fmla="*/ 88 w 588"/>
                  <a:gd name="T83" fmla="*/ 20 h 140"/>
                  <a:gd name="T84" fmla="*/ 52 w 588"/>
                  <a:gd name="T85" fmla="*/ 32 h 140"/>
                  <a:gd name="T86" fmla="*/ 36 w 588"/>
                  <a:gd name="T87" fmla="*/ 36 h 140"/>
                  <a:gd name="T88" fmla="*/ 24 w 588"/>
                  <a:gd name="T89" fmla="*/ 44 h 140"/>
                  <a:gd name="T90" fmla="*/ 14 w 588"/>
                  <a:gd name="T91" fmla="*/ 50 h 140"/>
                  <a:gd name="T92" fmla="*/ 6 w 588"/>
                  <a:gd name="T93" fmla="*/ 56 h 140"/>
                  <a:gd name="T94" fmla="*/ 2 w 588"/>
                  <a:gd name="T95" fmla="*/ 64 h 140"/>
                  <a:gd name="T96" fmla="*/ 0 w 588"/>
                  <a:gd name="T97" fmla="*/ 70 h 140"/>
                  <a:gd name="T98" fmla="*/ 0 w 588"/>
                  <a:gd name="T99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8" h="140">
                    <a:moveTo>
                      <a:pt x="0" y="70"/>
                    </a:moveTo>
                    <a:lnTo>
                      <a:pt x="0" y="70"/>
                    </a:lnTo>
                    <a:lnTo>
                      <a:pt x="2" y="78"/>
                    </a:lnTo>
                    <a:lnTo>
                      <a:pt x="6" y="84"/>
                    </a:lnTo>
                    <a:lnTo>
                      <a:pt x="14" y="90"/>
                    </a:lnTo>
                    <a:lnTo>
                      <a:pt x="24" y="98"/>
                    </a:lnTo>
                    <a:lnTo>
                      <a:pt x="36" y="104"/>
                    </a:lnTo>
                    <a:lnTo>
                      <a:pt x="52" y="110"/>
                    </a:lnTo>
                    <a:lnTo>
                      <a:pt x="88" y="120"/>
                    </a:lnTo>
                    <a:lnTo>
                      <a:pt x="130" y="128"/>
                    </a:lnTo>
                    <a:lnTo>
                      <a:pt x="180" y="134"/>
                    </a:lnTo>
                    <a:lnTo>
                      <a:pt x="236" y="138"/>
                    </a:lnTo>
                    <a:lnTo>
                      <a:pt x="294" y="140"/>
                    </a:lnTo>
                    <a:lnTo>
                      <a:pt x="294" y="140"/>
                    </a:lnTo>
                    <a:lnTo>
                      <a:pt x="354" y="138"/>
                    </a:lnTo>
                    <a:lnTo>
                      <a:pt x="410" y="134"/>
                    </a:lnTo>
                    <a:lnTo>
                      <a:pt x="460" y="128"/>
                    </a:lnTo>
                    <a:lnTo>
                      <a:pt x="502" y="120"/>
                    </a:lnTo>
                    <a:lnTo>
                      <a:pt x="538" y="110"/>
                    </a:lnTo>
                    <a:lnTo>
                      <a:pt x="554" y="104"/>
                    </a:lnTo>
                    <a:lnTo>
                      <a:pt x="566" y="98"/>
                    </a:lnTo>
                    <a:lnTo>
                      <a:pt x="576" y="90"/>
                    </a:lnTo>
                    <a:lnTo>
                      <a:pt x="582" y="84"/>
                    </a:lnTo>
                    <a:lnTo>
                      <a:pt x="588" y="78"/>
                    </a:lnTo>
                    <a:lnTo>
                      <a:pt x="588" y="70"/>
                    </a:lnTo>
                    <a:lnTo>
                      <a:pt x="588" y="70"/>
                    </a:lnTo>
                    <a:lnTo>
                      <a:pt x="588" y="64"/>
                    </a:lnTo>
                    <a:lnTo>
                      <a:pt x="582" y="56"/>
                    </a:lnTo>
                    <a:lnTo>
                      <a:pt x="576" y="50"/>
                    </a:lnTo>
                    <a:lnTo>
                      <a:pt x="566" y="44"/>
                    </a:lnTo>
                    <a:lnTo>
                      <a:pt x="554" y="36"/>
                    </a:lnTo>
                    <a:lnTo>
                      <a:pt x="538" y="32"/>
                    </a:lnTo>
                    <a:lnTo>
                      <a:pt x="502" y="20"/>
                    </a:lnTo>
                    <a:lnTo>
                      <a:pt x="460" y="12"/>
                    </a:lnTo>
                    <a:lnTo>
                      <a:pt x="410" y="6"/>
                    </a:lnTo>
                    <a:lnTo>
                      <a:pt x="354" y="2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36" y="2"/>
                    </a:lnTo>
                    <a:lnTo>
                      <a:pt x="180" y="6"/>
                    </a:lnTo>
                    <a:lnTo>
                      <a:pt x="130" y="12"/>
                    </a:lnTo>
                    <a:lnTo>
                      <a:pt x="88" y="20"/>
                    </a:lnTo>
                    <a:lnTo>
                      <a:pt x="52" y="32"/>
                    </a:lnTo>
                    <a:lnTo>
                      <a:pt x="36" y="36"/>
                    </a:lnTo>
                    <a:lnTo>
                      <a:pt x="24" y="44"/>
                    </a:lnTo>
                    <a:lnTo>
                      <a:pt x="14" y="50"/>
                    </a:lnTo>
                    <a:lnTo>
                      <a:pt x="6" y="56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A6A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267"/>
              <p:cNvSpPr>
                <a:spLocks/>
              </p:cNvSpPr>
              <p:nvPr/>
            </p:nvSpPr>
            <p:spPr bwMode="auto">
              <a:xfrm>
                <a:off x="2193472" y="3294743"/>
                <a:ext cx="482600" cy="923925"/>
              </a:xfrm>
              <a:custGeom>
                <a:avLst/>
                <a:gdLst>
                  <a:gd name="T0" fmla="*/ 0 w 304"/>
                  <a:gd name="T1" fmla="*/ 548 h 582"/>
                  <a:gd name="T2" fmla="*/ 0 w 304"/>
                  <a:gd name="T3" fmla="*/ 548 h 582"/>
                  <a:gd name="T4" fmla="*/ 6 w 304"/>
                  <a:gd name="T5" fmla="*/ 536 h 582"/>
                  <a:gd name="T6" fmla="*/ 12 w 304"/>
                  <a:gd name="T7" fmla="*/ 522 h 582"/>
                  <a:gd name="T8" fmla="*/ 22 w 304"/>
                  <a:gd name="T9" fmla="*/ 494 h 582"/>
                  <a:gd name="T10" fmla="*/ 28 w 304"/>
                  <a:gd name="T11" fmla="*/ 464 h 582"/>
                  <a:gd name="T12" fmla="*/ 30 w 304"/>
                  <a:gd name="T13" fmla="*/ 436 h 582"/>
                  <a:gd name="T14" fmla="*/ 32 w 304"/>
                  <a:gd name="T15" fmla="*/ 410 h 582"/>
                  <a:gd name="T16" fmla="*/ 32 w 304"/>
                  <a:gd name="T17" fmla="*/ 390 h 582"/>
                  <a:gd name="T18" fmla="*/ 30 w 304"/>
                  <a:gd name="T19" fmla="*/ 372 h 582"/>
                  <a:gd name="T20" fmla="*/ 30 w 304"/>
                  <a:gd name="T21" fmla="*/ 372 h 582"/>
                  <a:gd name="T22" fmla="*/ 22 w 304"/>
                  <a:gd name="T23" fmla="*/ 328 h 582"/>
                  <a:gd name="T24" fmla="*/ 14 w 304"/>
                  <a:gd name="T25" fmla="*/ 286 h 582"/>
                  <a:gd name="T26" fmla="*/ 10 w 304"/>
                  <a:gd name="T27" fmla="*/ 246 h 582"/>
                  <a:gd name="T28" fmla="*/ 8 w 304"/>
                  <a:gd name="T29" fmla="*/ 210 h 582"/>
                  <a:gd name="T30" fmla="*/ 8 w 304"/>
                  <a:gd name="T31" fmla="*/ 176 h 582"/>
                  <a:gd name="T32" fmla="*/ 8 w 304"/>
                  <a:gd name="T33" fmla="*/ 146 h 582"/>
                  <a:gd name="T34" fmla="*/ 12 w 304"/>
                  <a:gd name="T35" fmla="*/ 118 h 582"/>
                  <a:gd name="T36" fmla="*/ 16 w 304"/>
                  <a:gd name="T37" fmla="*/ 94 h 582"/>
                  <a:gd name="T38" fmla="*/ 24 w 304"/>
                  <a:gd name="T39" fmla="*/ 52 h 582"/>
                  <a:gd name="T40" fmla="*/ 34 w 304"/>
                  <a:gd name="T41" fmla="*/ 24 h 582"/>
                  <a:gd name="T42" fmla="*/ 42 w 304"/>
                  <a:gd name="T43" fmla="*/ 6 h 582"/>
                  <a:gd name="T44" fmla="*/ 44 w 304"/>
                  <a:gd name="T45" fmla="*/ 0 h 582"/>
                  <a:gd name="T46" fmla="*/ 232 w 304"/>
                  <a:gd name="T47" fmla="*/ 0 h 582"/>
                  <a:gd name="T48" fmla="*/ 232 w 304"/>
                  <a:gd name="T49" fmla="*/ 0 h 582"/>
                  <a:gd name="T50" fmla="*/ 238 w 304"/>
                  <a:gd name="T51" fmla="*/ 4 h 582"/>
                  <a:gd name="T52" fmla="*/ 252 w 304"/>
                  <a:gd name="T53" fmla="*/ 16 h 582"/>
                  <a:gd name="T54" fmla="*/ 270 w 304"/>
                  <a:gd name="T55" fmla="*/ 36 h 582"/>
                  <a:gd name="T56" fmla="*/ 280 w 304"/>
                  <a:gd name="T57" fmla="*/ 46 h 582"/>
                  <a:gd name="T58" fmla="*/ 288 w 304"/>
                  <a:gd name="T59" fmla="*/ 60 h 582"/>
                  <a:gd name="T60" fmla="*/ 296 w 304"/>
                  <a:gd name="T61" fmla="*/ 72 h 582"/>
                  <a:gd name="T62" fmla="*/ 302 w 304"/>
                  <a:gd name="T63" fmla="*/ 88 h 582"/>
                  <a:gd name="T64" fmla="*/ 304 w 304"/>
                  <a:gd name="T65" fmla="*/ 102 h 582"/>
                  <a:gd name="T66" fmla="*/ 304 w 304"/>
                  <a:gd name="T67" fmla="*/ 118 h 582"/>
                  <a:gd name="T68" fmla="*/ 302 w 304"/>
                  <a:gd name="T69" fmla="*/ 132 h 582"/>
                  <a:gd name="T70" fmla="*/ 294 w 304"/>
                  <a:gd name="T71" fmla="*/ 148 h 582"/>
                  <a:gd name="T72" fmla="*/ 282 w 304"/>
                  <a:gd name="T73" fmla="*/ 164 h 582"/>
                  <a:gd name="T74" fmla="*/ 264 w 304"/>
                  <a:gd name="T75" fmla="*/ 180 h 582"/>
                  <a:gd name="T76" fmla="*/ 264 w 304"/>
                  <a:gd name="T77" fmla="*/ 180 h 582"/>
                  <a:gd name="T78" fmla="*/ 264 w 304"/>
                  <a:gd name="T79" fmla="*/ 230 h 582"/>
                  <a:gd name="T80" fmla="*/ 260 w 304"/>
                  <a:gd name="T81" fmla="*/ 350 h 582"/>
                  <a:gd name="T82" fmla="*/ 260 w 304"/>
                  <a:gd name="T83" fmla="*/ 418 h 582"/>
                  <a:gd name="T84" fmla="*/ 262 w 304"/>
                  <a:gd name="T85" fmla="*/ 484 h 582"/>
                  <a:gd name="T86" fmla="*/ 264 w 304"/>
                  <a:gd name="T87" fmla="*/ 542 h 582"/>
                  <a:gd name="T88" fmla="*/ 268 w 304"/>
                  <a:gd name="T89" fmla="*/ 582 h 582"/>
                  <a:gd name="T90" fmla="*/ 0 w 304"/>
                  <a:gd name="T91" fmla="*/ 54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4" h="582">
                    <a:moveTo>
                      <a:pt x="0" y="548"/>
                    </a:moveTo>
                    <a:lnTo>
                      <a:pt x="0" y="548"/>
                    </a:lnTo>
                    <a:lnTo>
                      <a:pt x="6" y="536"/>
                    </a:lnTo>
                    <a:lnTo>
                      <a:pt x="12" y="522"/>
                    </a:lnTo>
                    <a:lnTo>
                      <a:pt x="22" y="494"/>
                    </a:lnTo>
                    <a:lnTo>
                      <a:pt x="28" y="464"/>
                    </a:lnTo>
                    <a:lnTo>
                      <a:pt x="30" y="436"/>
                    </a:lnTo>
                    <a:lnTo>
                      <a:pt x="32" y="410"/>
                    </a:lnTo>
                    <a:lnTo>
                      <a:pt x="32" y="390"/>
                    </a:lnTo>
                    <a:lnTo>
                      <a:pt x="30" y="372"/>
                    </a:lnTo>
                    <a:lnTo>
                      <a:pt x="30" y="372"/>
                    </a:lnTo>
                    <a:lnTo>
                      <a:pt x="22" y="328"/>
                    </a:lnTo>
                    <a:lnTo>
                      <a:pt x="14" y="286"/>
                    </a:lnTo>
                    <a:lnTo>
                      <a:pt x="10" y="246"/>
                    </a:lnTo>
                    <a:lnTo>
                      <a:pt x="8" y="210"/>
                    </a:lnTo>
                    <a:lnTo>
                      <a:pt x="8" y="176"/>
                    </a:lnTo>
                    <a:lnTo>
                      <a:pt x="8" y="146"/>
                    </a:lnTo>
                    <a:lnTo>
                      <a:pt x="12" y="118"/>
                    </a:lnTo>
                    <a:lnTo>
                      <a:pt x="16" y="94"/>
                    </a:lnTo>
                    <a:lnTo>
                      <a:pt x="24" y="52"/>
                    </a:lnTo>
                    <a:lnTo>
                      <a:pt x="34" y="24"/>
                    </a:lnTo>
                    <a:lnTo>
                      <a:pt x="42" y="6"/>
                    </a:lnTo>
                    <a:lnTo>
                      <a:pt x="44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4"/>
                    </a:lnTo>
                    <a:lnTo>
                      <a:pt x="252" y="16"/>
                    </a:lnTo>
                    <a:lnTo>
                      <a:pt x="270" y="36"/>
                    </a:lnTo>
                    <a:lnTo>
                      <a:pt x="280" y="46"/>
                    </a:lnTo>
                    <a:lnTo>
                      <a:pt x="288" y="60"/>
                    </a:lnTo>
                    <a:lnTo>
                      <a:pt x="296" y="72"/>
                    </a:lnTo>
                    <a:lnTo>
                      <a:pt x="302" y="88"/>
                    </a:lnTo>
                    <a:lnTo>
                      <a:pt x="304" y="102"/>
                    </a:lnTo>
                    <a:lnTo>
                      <a:pt x="304" y="118"/>
                    </a:lnTo>
                    <a:lnTo>
                      <a:pt x="302" y="132"/>
                    </a:lnTo>
                    <a:lnTo>
                      <a:pt x="294" y="148"/>
                    </a:lnTo>
                    <a:lnTo>
                      <a:pt x="282" y="164"/>
                    </a:lnTo>
                    <a:lnTo>
                      <a:pt x="264" y="180"/>
                    </a:lnTo>
                    <a:lnTo>
                      <a:pt x="264" y="180"/>
                    </a:lnTo>
                    <a:lnTo>
                      <a:pt x="264" y="230"/>
                    </a:lnTo>
                    <a:lnTo>
                      <a:pt x="260" y="350"/>
                    </a:lnTo>
                    <a:lnTo>
                      <a:pt x="260" y="418"/>
                    </a:lnTo>
                    <a:lnTo>
                      <a:pt x="262" y="484"/>
                    </a:lnTo>
                    <a:lnTo>
                      <a:pt x="264" y="542"/>
                    </a:lnTo>
                    <a:lnTo>
                      <a:pt x="268" y="582"/>
                    </a:lnTo>
                    <a:lnTo>
                      <a:pt x="0" y="548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268"/>
              <p:cNvSpPr>
                <a:spLocks/>
              </p:cNvSpPr>
              <p:nvPr/>
            </p:nvSpPr>
            <p:spPr bwMode="auto">
              <a:xfrm>
                <a:off x="2193472" y="3294743"/>
                <a:ext cx="482600" cy="923925"/>
              </a:xfrm>
              <a:custGeom>
                <a:avLst/>
                <a:gdLst>
                  <a:gd name="T0" fmla="*/ 0 w 304"/>
                  <a:gd name="T1" fmla="*/ 548 h 582"/>
                  <a:gd name="T2" fmla="*/ 0 w 304"/>
                  <a:gd name="T3" fmla="*/ 548 h 582"/>
                  <a:gd name="T4" fmla="*/ 6 w 304"/>
                  <a:gd name="T5" fmla="*/ 536 h 582"/>
                  <a:gd name="T6" fmla="*/ 12 w 304"/>
                  <a:gd name="T7" fmla="*/ 522 h 582"/>
                  <a:gd name="T8" fmla="*/ 22 w 304"/>
                  <a:gd name="T9" fmla="*/ 494 h 582"/>
                  <a:gd name="T10" fmla="*/ 28 w 304"/>
                  <a:gd name="T11" fmla="*/ 464 h 582"/>
                  <a:gd name="T12" fmla="*/ 30 w 304"/>
                  <a:gd name="T13" fmla="*/ 436 h 582"/>
                  <a:gd name="T14" fmla="*/ 32 w 304"/>
                  <a:gd name="T15" fmla="*/ 410 h 582"/>
                  <a:gd name="T16" fmla="*/ 32 w 304"/>
                  <a:gd name="T17" fmla="*/ 390 h 582"/>
                  <a:gd name="T18" fmla="*/ 30 w 304"/>
                  <a:gd name="T19" fmla="*/ 372 h 582"/>
                  <a:gd name="T20" fmla="*/ 30 w 304"/>
                  <a:gd name="T21" fmla="*/ 372 h 582"/>
                  <a:gd name="T22" fmla="*/ 22 w 304"/>
                  <a:gd name="T23" fmla="*/ 328 h 582"/>
                  <a:gd name="T24" fmla="*/ 14 w 304"/>
                  <a:gd name="T25" fmla="*/ 286 h 582"/>
                  <a:gd name="T26" fmla="*/ 10 w 304"/>
                  <a:gd name="T27" fmla="*/ 246 h 582"/>
                  <a:gd name="T28" fmla="*/ 8 w 304"/>
                  <a:gd name="T29" fmla="*/ 210 h 582"/>
                  <a:gd name="T30" fmla="*/ 8 w 304"/>
                  <a:gd name="T31" fmla="*/ 176 h 582"/>
                  <a:gd name="T32" fmla="*/ 8 w 304"/>
                  <a:gd name="T33" fmla="*/ 146 h 582"/>
                  <a:gd name="T34" fmla="*/ 12 w 304"/>
                  <a:gd name="T35" fmla="*/ 118 h 582"/>
                  <a:gd name="T36" fmla="*/ 16 w 304"/>
                  <a:gd name="T37" fmla="*/ 94 h 582"/>
                  <a:gd name="T38" fmla="*/ 24 w 304"/>
                  <a:gd name="T39" fmla="*/ 52 h 582"/>
                  <a:gd name="T40" fmla="*/ 34 w 304"/>
                  <a:gd name="T41" fmla="*/ 24 h 582"/>
                  <a:gd name="T42" fmla="*/ 42 w 304"/>
                  <a:gd name="T43" fmla="*/ 6 h 582"/>
                  <a:gd name="T44" fmla="*/ 44 w 304"/>
                  <a:gd name="T45" fmla="*/ 0 h 582"/>
                  <a:gd name="T46" fmla="*/ 232 w 304"/>
                  <a:gd name="T47" fmla="*/ 0 h 582"/>
                  <a:gd name="T48" fmla="*/ 232 w 304"/>
                  <a:gd name="T49" fmla="*/ 0 h 582"/>
                  <a:gd name="T50" fmla="*/ 238 w 304"/>
                  <a:gd name="T51" fmla="*/ 4 h 582"/>
                  <a:gd name="T52" fmla="*/ 252 w 304"/>
                  <a:gd name="T53" fmla="*/ 16 h 582"/>
                  <a:gd name="T54" fmla="*/ 270 w 304"/>
                  <a:gd name="T55" fmla="*/ 36 h 582"/>
                  <a:gd name="T56" fmla="*/ 280 w 304"/>
                  <a:gd name="T57" fmla="*/ 46 h 582"/>
                  <a:gd name="T58" fmla="*/ 288 w 304"/>
                  <a:gd name="T59" fmla="*/ 60 h 582"/>
                  <a:gd name="T60" fmla="*/ 296 w 304"/>
                  <a:gd name="T61" fmla="*/ 72 h 582"/>
                  <a:gd name="T62" fmla="*/ 302 w 304"/>
                  <a:gd name="T63" fmla="*/ 88 h 582"/>
                  <a:gd name="T64" fmla="*/ 304 w 304"/>
                  <a:gd name="T65" fmla="*/ 102 h 582"/>
                  <a:gd name="T66" fmla="*/ 304 w 304"/>
                  <a:gd name="T67" fmla="*/ 118 h 582"/>
                  <a:gd name="T68" fmla="*/ 302 w 304"/>
                  <a:gd name="T69" fmla="*/ 132 h 582"/>
                  <a:gd name="T70" fmla="*/ 294 w 304"/>
                  <a:gd name="T71" fmla="*/ 148 h 582"/>
                  <a:gd name="T72" fmla="*/ 282 w 304"/>
                  <a:gd name="T73" fmla="*/ 164 h 582"/>
                  <a:gd name="T74" fmla="*/ 264 w 304"/>
                  <a:gd name="T75" fmla="*/ 180 h 582"/>
                  <a:gd name="T76" fmla="*/ 264 w 304"/>
                  <a:gd name="T77" fmla="*/ 180 h 582"/>
                  <a:gd name="T78" fmla="*/ 264 w 304"/>
                  <a:gd name="T79" fmla="*/ 230 h 582"/>
                  <a:gd name="T80" fmla="*/ 260 w 304"/>
                  <a:gd name="T81" fmla="*/ 350 h 582"/>
                  <a:gd name="T82" fmla="*/ 260 w 304"/>
                  <a:gd name="T83" fmla="*/ 418 h 582"/>
                  <a:gd name="T84" fmla="*/ 262 w 304"/>
                  <a:gd name="T85" fmla="*/ 484 h 582"/>
                  <a:gd name="T86" fmla="*/ 264 w 304"/>
                  <a:gd name="T87" fmla="*/ 542 h 582"/>
                  <a:gd name="T88" fmla="*/ 268 w 304"/>
                  <a:gd name="T89" fmla="*/ 582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4" h="582">
                    <a:moveTo>
                      <a:pt x="0" y="548"/>
                    </a:moveTo>
                    <a:lnTo>
                      <a:pt x="0" y="548"/>
                    </a:lnTo>
                    <a:lnTo>
                      <a:pt x="6" y="536"/>
                    </a:lnTo>
                    <a:lnTo>
                      <a:pt x="12" y="522"/>
                    </a:lnTo>
                    <a:lnTo>
                      <a:pt x="22" y="494"/>
                    </a:lnTo>
                    <a:lnTo>
                      <a:pt x="28" y="464"/>
                    </a:lnTo>
                    <a:lnTo>
                      <a:pt x="30" y="436"/>
                    </a:lnTo>
                    <a:lnTo>
                      <a:pt x="32" y="410"/>
                    </a:lnTo>
                    <a:lnTo>
                      <a:pt x="32" y="390"/>
                    </a:lnTo>
                    <a:lnTo>
                      <a:pt x="30" y="372"/>
                    </a:lnTo>
                    <a:lnTo>
                      <a:pt x="30" y="372"/>
                    </a:lnTo>
                    <a:lnTo>
                      <a:pt x="22" y="328"/>
                    </a:lnTo>
                    <a:lnTo>
                      <a:pt x="14" y="286"/>
                    </a:lnTo>
                    <a:lnTo>
                      <a:pt x="10" y="246"/>
                    </a:lnTo>
                    <a:lnTo>
                      <a:pt x="8" y="210"/>
                    </a:lnTo>
                    <a:lnTo>
                      <a:pt x="8" y="176"/>
                    </a:lnTo>
                    <a:lnTo>
                      <a:pt x="8" y="146"/>
                    </a:lnTo>
                    <a:lnTo>
                      <a:pt x="12" y="118"/>
                    </a:lnTo>
                    <a:lnTo>
                      <a:pt x="16" y="94"/>
                    </a:lnTo>
                    <a:lnTo>
                      <a:pt x="24" y="52"/>
                    </a:lnTo>
                    <a:lnTo>
                      <a:pt x="34" y="24"/>
                    </a:lnTo>
                    <a:lnTo>
                      <a:pt x="42" y="6"/>
                    </a:lnTo>
                    <a:lnTo>
                      <a:pt x="44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4"/>
                    </a:lnTo>
                    <a:lnTo>
                      <a:pt x="252" y="16"/>
                    </a:lnTo>
                    <a:lnTo>
                      <a:pt x="270" y="36"/>
                    </a:lnTo>
                    <a:lnTo>
                      <a:pt x="280" y="46"/>
                    </a:lnTo>
                    <a:lnTo>
                      <a:pt x="288" y="60"/>
                    </a:lnTo>
                    <a:lnTo>
                      <a:pt x="296" y="72"/>
                    </a:lnTo>
                    <a:lnTo>
                      <a:pt x="302" y="88"/>
                    </a:lnTo>
                    <a:lnTo>
                      <a:pt x="304" y="102"/>
                    </a:lnTo>
                    <a:lnTo>
                      <a:pt x="304" y="118"/>
                    </a:lnTo>
                    <a:lnTo>
                      <a:pt x="302" y="132"/>
                    </a:lnTo>
                    <a:lnTo>
                      <a:pt x="294" y="148"/>
                    </a:lnTo>
                    <a:lnTo>
                      <a:pt x="282" y="164"/>
                    </a:lnTo>
                    <a:lnTo>
                      <a:pt x="264" y="180"/>
                    </a:lnTo>
                    <a:lnTo>
                      <a:pt x="264" y="180"/>
                    </a:lnTo>
                    <a:lnTo>
                      <a:pt x="264" y="230"/>
                    </a:lnTo>
                    <a:lnTo>
                      <a:pt x="260" y="350"/>
                    </a:lnTo>
                    <a:lnTo>
                      <a:pt x="260" y="418"/>
                    </a:lnTo>
                    <a:lnTo>
                      <a:pt x="262" y="484"/>
                    </a:lnTo>
                    <a:lnTo>
                      <a:pt x="264" y="542"/>
                    </a:lnTo>
                    <a:lnTo>
                      <a:pt x="268" y="5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269"/>
              <p:cNvSpPr>
                <a:spLocks/>
              </p:cNvSpPr>
              <p:nvPr/>
            </p:nvSpPr>
            <p:spPr bwMode="auto">
              <a:xfrm>
                <a:off x="2126797" y="2437493"/>
                <a:ext cx="568325" cy="660400"/>
              </a:xfrm>
              <a:custGeom>
                <a:avLst/>
                <a:gdLst>
                  <a:gd name="T0" fmla="*/ 352 w 358"/>
                  <a:gd name="T1" fmla="*/ 270 h 416"/>
                  <a:gd name="T2" fmla="*/ 324 w 358"/>
                  <a:gd name="T3" fmla="*/ 240 h 416"/>
                  <a:gd name="T4" fmla="*/ 322 w 358"/>
                  <a:gd name="T5" fmla="*/ 230 h 416"/>
                  <a:gd name="T6" fmla="*/ 324 w 358"/>
                  <a:gd name="T7" fmla="*/ 208 h 416"/>
                  <a:gd name="T8" fmla="*/ 324 w 358"/>
                  <a:gd name="T9" fmla="*/ 162 h 416"/>
                  <a:gd name="T10" fmla="*/ 312 w 358"/>
                  <a:gd name="T11" fmla="*/ 114 h 416"/>
                  <a:gd name="T12" fmla="*/ 292 w 358"/>
                  <a:gd name="T13" fmla="*/ 72 h 416"/>
                  <a:gd name="T14" fmla="*/ 278 w 358"/>
                  <a:gd name="T15" fmla="*/ 52 h 416"/>
                  <a:gd name="T16" fmla="*/ 248 w 358"/>
                  <a:gd name="T17" fmla="*/ 28 h 416"/>
                  <a:gd name="T18" fmla="*/ 212 w 358"/>
                  <a:gd name="T19" fmla="*/ 10 h 416"/>
                  <a:gd name="T20" fmla="*/ 172 w 358"/>
                  <a:gd name="T21" fmla="*/ 0 h 416"/>
                  <a:gd name="T22" fmla="*/ 134 w 358"/>
                  <a:gd name="T23" fmla="*/ 0 h 416"/>
                  <a:gd name="T24" fmla="*/ 120 w 358"/>
                  <a:gd name="T25" fmla="*/ 2 h 416"/>
                  <a:gd name="T26" fmla="*/ 92 w 358"/>
                  <a:gd name="T27" fmla="*/ 12 h 416"/>
                  <a:gd name="T28" fmla="*/ 66 w 358"/>
                  <a:gd name="T29" fmla="*/ 26 h 416"/>
                  <a:gd name="T30" fmla="*/ 44 w 358"/>
                  <a:gd name="T31" fmla="*/ 44 h 416"/>
                  <a:gd name="T32" fmla="*/ 36 w 358"/>
                  <a:gd name="T33" fmla="*/ 54 h 416"/>
                  <a:gd name="T34" fmla="*/ 24 w 358"/>
                  <a:gd name="T35" fmla="*/ 70 h 416"/>
                  <a:gd name="T36" fmla="*/ 10 w 358"/>
                  <a:gd name="T37" fmla="*/ 104 h 416"/>
                  <a:gd name="T38" fmla="*/ 2 w 358"/>
                  <a:gd name="T39" fmla="*/ 138 h 416"/>
                  <a:gd name="T40" fmla="*/ 0 w 358"/>
                  <a:gd name="T41" fmla="*/ 178 h 416"/>
                  <a:gd name="T42" fmla="*/ 6 w 358"/>
                  <a:gd name="T43" fmla="*/ 226 h 416"/>
                  <a:gd name="T44" fmla="*/ 22 w 358"/>
                  <a:gd name="T45" fmla="*/ 282 h 416"/>
                  <a:gd name="T46" fmla="*/ 36 w 358"/>
                  <a:gd name="T47" fmla="*/ 312 h 416"/>
                  <a:gd name="T48" fmla="*/ 52 w 358"/>
                  <a:gd name="T49" fmla="*/ 334 h 416"/>
                  <a:gd name="T50" fmla="*/ 78 w 358"/>
                  <a:gd name="T51" fmla="*/ 362 h 416"/>
                  <a:gd name="T52" fmla="*/ 116 w 358"/>
                  <a:gd name="T53" fmla="*/ 388 h 416"/>
                  <a:gd name="T54" fmla="*/ 140 w 358"/>
                  <a:gd name="T55" fmla="*/ 396 h 416"/>
                  <a:gd name="T56" fmla="*/ 166 w 358"/>
                  <a:gd name="T57" fmla="*/ 406 h 416"/>
                  <a:gd name="T58" fmla="*/ 218 w 358"/>
                  <a:gd name="T59" fmla="*/ 414 h 416"/>
                  <a:gd name="T60" fmla="*/ 272 w 358"/>
                  <a:gd name="T61" fmla="*/ 414 h 416"/>
                  <a:gd name="T62" fmla="*/ 284 w 358"/>
                  <a:gd name="T63" fmla="*/ 414 h 416"/>
                  <a:gd name="T64" fmla="*/ 298 w 358"/>
                  <a:gd name="T65" fmla="*/ 408 h 416"/>
                  <a:gd name="T66" fmla="*/ 304 w 358"/>
                  <a:gd name="T67" fmla="*/ 396 h 416"/>
                  <a:gd name="T68" fmla="*/ 306 w 358"/>
                  <a:gd name="T69" fmla="*/ 380 h 416"/>
                  <a:gd name="T70" fmla="*/ 306 w 358"/>
                  <a:gd name="T71" fmla="*/ 352 h 416"/>
                  <a:gd name="T72" fmla="*/ 312 w 358"/>
                  <a:gd name="T73" fmla="*/ 314 h 416"/>
                  <a:gd name="T74" fmla="*/ 356 w 358"/>
                  <a:gd name="T75" fmla="*/ 286 h 416"/>
                  <a:gd name="T76" fmla="*/ 358 w 358"/>
                  <a:gd name="T77" fmla="*/ 282 h 416"/>
                  <a:gd name="T78" fmla="*/ 352 w 358"/>
                  <a:gd name="T79" fmla="*/ 27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8" h="416">
                    <a:moveTo>
                      <a:pt x="352" y="270"/>
                    </a:moveTo>
                    <a:lnTo>
                      <a:pt x="352" y="270"/>
                    </a:lnTo>
                    <a:lnTo>
                      <a:pt x="334" y="254"/>
                    </a:lnTo>
                    <a:lnTo>
                      <a:pt x="324" y="240"/>
                    </a:lnTo>
                    <a:lnTo>
                      <a:pt x="322" y="232"/>
                    </a:lnTo>
                    <a:lnTo>
                      <a:pt x="322" y="230"/>
                    </a:lnTo>
                    <a:lnTo>
                      <a:pt x="322" y="230"/>
                    </a:lnTo>
                    <a:lnTo>
                      <a:pt x="324" y="208"/>
                    </a:lnTo>
                    <a:lnTo>
                      <a:pt x="324" y="184"/>
                    </a:lnTo>
                    <a:lnTo>
                      <a:pt x="324" y="162"/>
                    </a:lnTo>
                    <a:lnTo>
                      <a:pt x="320" y="138"/>
                    </a:lnTo>
                    <a:lnTo>
                      <a:pt x="312" y="114"/>
                    </a:lnTo>
                    <a:lnTo>
                      <a:pt x="304" y="92"/>
                    </a:lnTo>
                    <a:lnTo>
                      <a:pt x="292" y="72"/>
                    </a:lnTo>
                    <a:lnTo>
                      <a:pt x="278" y="52"/>
                    </a:lnTo>
                    <a:lnTo>
                      <a:pt x="278" y="52"/>
                    </a:lnTo>
                    <a:lnTo>
                      <a:pt x="264" y="38"/>
                    </a:lnTo>
                    <a:lnTo>
                      <a:pt x="248" y="28"/>
                    </a:lnTo>
                    <a:lnTo>
                      <a:pt x="230" y="18"/>
                    </a:lnTo>
                    <a:lnTo>
                      <a:pt x="212" y="10"/>
                    </a:lnTo>
                    <a:lnTo>
                      <a:pt x="192" y="4"/>
                    </a:lnTo>
                    <a:lnTo>
                      <a:pt x="172" y="0"/>
                    </a:lnTo>
                    <a:lnTo>
                      <a:pt x="152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20" y="2"/>
                    </a:lnTo>
                    <a:lnTo>
                      <a:pt x="106" y="6"/>
                    </a:lnTo>
                    <a:lnTo>
                      <a:pt x="92" y="12"/>
                    </a:lnTo>
                    <a:lnTo>
                      <a:pt x="80" y="18"/>
                    </a:lnTo>
                    <a:lnTo>
                      <a:pt x="66" y="26"/>
                    </a:lnTo>
                    <a:lnTo>
                      <a:pt x="54" y="34"/>
                    </a:lnTo>
                    <a:lnTo>
                      <a:pt x="44" y="4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2" y="58"/>
                    </a:lnTo>
                    <a:lnTo>
                      <a:pt x="24" y="70"/>
                    </a:lnTo>
                    <a:lnTo>
                      <a:pt x="14" y="92"/>
                    </a:lnTo>
                    <a:lnTo>
                      <a:pt x="10" y="104"/>
                    </a:lnTo>
                    <a:lnTo>
                      <a:pt x="6" y="120"/>
                    </a:lnTo>
                    <a:lnTo>
                      <a:pt x="2" y="138"/>
                    </a:lnTo>
                    <a:lnTo>
                      <a:pt x="0" y="156"/>
                    </a:lnTo>
                    <a:lnTo>
                      <a:pt x="0" y="178"/>
                    </a:lnTo>
                    <a:lnTo>
                      <a:pt x="2" y="200"/>
                    </a:lnTo>
                    <a:lnTo>
                      <a:pt x="6" y="226"/>
                    </a:lnTo>
                    <a:lnTo>
                      <a:pt x="12" y="252"/>
                    </a:lnTo>
                    <a:lnTo>
                      <a:pt x="22" y="282"/>
                    </a:lnTo>
                    <a:lnTo>
                      <a:pt x="36" y="312"/>
                    </a:lnTo>
                    <a:lnTo>
                      <a:pt x="36" y="312"/>
                    </a:lnTo>
                    <a:lnTo>
                      <a:pt x="44" y="322"/>
                    </a:lnTo>
                    <a:lnTo>
                      <a:pt x="52" y="334"/>
                    </a:lnTo>
                    <a:lnTo>
                      <a:pt x="64" y="348"/>
                    </a:lnTo>
                    <a:lnTo>
                      <a:pt x="78" y="362"/>
                    </a:lnTo>
                    <a:lnTo>
                      <a:pt x="96" y="376"/>
                    </a:lnTo>
                    <a:lnTo>
                      <a:pt x="116" y="388"/>
                    </a:lnTo>
                    <a:lnTo>
                      <a:pt x="128" y="392"/>
                    </a:lnTo>
                    <a:lnTo>
                      <a:pt x="140" y="396"/>
                    </a:lnTo>
                    <a:lnTo>
                      <a:pt x="140" y="396"/>
                    </a:lnTo>
                    <a:lnTo>
                      <a:pt x="166" y="406"/>
                    </a:lnTo>
                    <a:lnTo>
                      <a:pt x="192" y="410"/>
                    </a:lnTo>
                    <a:lnTo>
                      <a:pt x="218" y="414"/>
                    </a:lnTo>
                    <a:lnTo>
                      <a:pt x="238" y="416"/>
                    </a:lnTo>
                    <a:lnTo>
                      <a:pt x="272" y="414"/>
                    </a:lnTo>
                    <a:lnTo>
                      <a:pt x="284" y="414"/>
                    </a:lnTo>
                    <a:lnTo>
                      <a:pt x="284" y="414"/>
                    </a:lnTo>
                    <a:lnTo>
                      <a:pt x="292" y="412"/>
                    </a:lnTo>
                    <a:lnTo>
                      <a:pt x="298" y="408"/>
                    </a:lnTo>
                    <a:lnTo>
                      <a:pt x="302" y="404"/>
                    </a:lnTo>
                    <a:lnTo>
                      <a:pt x="304" y="396"/>
                    </a:lnTo>
                    <a:lnTo>
                      <a:pt x="306" y="384"/>
                    </a:lnTo>
                    <a:lnTo>
                      <a:pt x="306" y="380"/>
                    </a:lnTo>
                    <a:lnTo>
                      <a:pt x="306" y="380"/>
                    </a:lnTo>
                    <a:lnTo>
                      <a:pt x="306" y="352"/>
                    </a:lnTo>
                    <a:lnTo>
                      <a:pt x="308" y="332"/>
                    </a:lnTo>
                    <a:lnTo>
                      <a:pt x="312" y="314"/>
                    </a:lnTo>
                    <a:lnTo>
                      <a:pt x="356" y="286"/>
                    </a:lnTo>
                    <a:lnTo>
                      <a:pt x="356" y="286"/>
                    </a:lnTo>
                    <a:lnTo>
                      <a:pt x="356" y="284"/>
                    </a:lnTo>
                    <a:lnTo>
                      <a:pt x="358" y="282"/>
                    </a:lnTo>
                    <a:lnTo>
                      <a:pt x="356" y="276"/>
                    </a:lnTo>
                    <a:lnTo>
                      <a:pt x="352" y="270"/>
                    </a:lnTo>
                    <a:lnTo>
                      <a:pt x="352" y="270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270"/>
              <p:cNvSpPr>
                <a:spLocks/>
              </p:cNvSpPr>
              <p:nvPr/>
            </p:nvSpPr>
            <p:spPr bwMode="auto">
              <a:xfrm>
                <a:off x="2060122" y="2389868"/>
                <a:ext cx="590550" cy="669925"/>
              </a:xfrm>
              <a:custGeom>
                <a:avLst/>
                <a:gdLst>
                  <a:gd name="T0" fmla="*/ 372 w 372"/>
                  <a:gd name="T1" fmla="*/ 88 h 422"/>
                  <a:gd name="T2" fmla="*/ 372 w 372"/>
                  <a:gd name="T3" fmla="*/ 98 h 422"/>
                  <a:gd name="T4" fmla="*/ 364 w 372"/>
                  <a:gd name="T5" fmla="*/ 120 h 422"/>
                  <a:gd name="T6" fmla="*/ 350 w 372"/>
                  <a:gd name="T7" fmla="*/ 134 h 422"/>
                  <a:gd name="T8" fmla="*/ 328 w 372"/>
                  <a:gd name="T9" fmla="*/ 150 h 422"/>
                  <a:gd name="T10" fmla="*/ 296 w 372"/>
                  <a:gd name="T11" fmla="*/ 164 h 422"/>
                  <a:gd name="T12" fmla="*/ 250 w 372"/>
                  <a:gd name="T13" fmla="*/ 178 h 422"/>
                  <a:gd name="T14" fmla="*/ 242 w 372"/>
                  <a:gd name="T15" fmla="*/ 182 h 422"/>
                  <a:gd name="T16" fmla="*/ 216 w 372"/>
                  <a:gd name="T17" fmla="*/ 204 h 422"/>
                  <a:gd name="T18" fmla="*/ 200 w 372"/>
                  <a:gd name="T19" fmla="*/ 230 h 422"/>
                  <a:gd name="T20" fmla="*/ 194 w 372"/>
                  <a:gd name="T21" fmla="*/ 246 h 422"/>
                  <a:gd name="T22" fmla="*/ 182 w 372"/>
                  <a:gd name="T23" fmla="*/ 242 h 422"/>
                  <a:gd name="T24" fmla="*/ 168 w 372"/>
                  <a:gd name="T25" fmla="*/ 244 h 422"/>
                  <a:gd name="T26" fmla="*/ 162 w 372"/>
                  <a:gd name="T27" fmla="*/ 258 h 422"/>
                  <a:gd name="T28" fmla="*/ 162 w 372"/>
                  <a:gd name="T29" fmla="*/ 272 h 422"/>
                  <a:gd name="T30" fmla="*/ 170 w 372"/>
                  <a:gd name="T31" fmla="*/ 302 h 422"/>
                  <a:gd name="T32" fmla="*/ 170 w 372"/>
                  <a:gd name="T33" fmla="*/ 334 h 422"/>
                  <a:gd name="T34" fmla="*/ 162 w 372"/>
                  <a:gd name="T35" fmla="*/ 366 h 422"/>
                  <a:gd name="T36" fmla="*/ 160 w 372"/>
                  <a:gd name="T37" fmla="*/ 372 h 422"/>
                  <a:gd name="T38" fmla="*/ 160 w 372"/>
                  <a:gd name="T39" fmla="*/ 394 h 422"/>
                  <a:gd name="T40" fmla="*/ 166 w 372"/>
                  <a:gd name="T41" fmla="*/ 414 h 422"/>
                  <a:gd name="T42" fmla="*/ 172 w 372"/>
                  <a:gd name="T43" fmla="*/ 422 h 422"/>
                  <a:gd name="T44" fmla="*/ 150 w 372"/>
                  <a:gd name="T45" fmla="*/ 414 h 422"/>
                  <a:gd name="T46" fmla="*/ 112 w 372"/>
                  <a:gd name="T47" fmla="*/ 392 h 422"/>
                  <a:gd name="T48" fmla="*/ 82 w 372"/>
                  <a:gd name="T49" fmla="*/ 368 h 422"/>
                  <a:gd name="T50" fmla="*/ 54 w 372"/>
                  <a:gd name="T51" fmla="*/ 332 h 422"/>
                  <a:gd name="T52" fmla="*/ 28 w 372"/>
                  <a:gd name="T53" fmla="*/ 286 h 422"/>
                  <a:gd name="T54" fmla="*/ 8 w 372"/>
                  <a:gd name="T55" fmla="*/ 228 h 422"/>
                  <a:gd name="T56" fmla="*/ 0 w 372"/>
                  <a:gd name="T57" fmla="*/ 192 h 422"/>
                  <a:gd name="T58" fmla="*/ 6 w 372"/>
                  <a:gd name="T59" fmla="*/ 156 h 422"/>
                  <a:gd name="T60" fmla="*/ 16 w 372"/>
                  <a:gd name="T61" fmla="*/ 120 h 422"/>
                  <a:gd name="T62" fmla="*/ 36 w 372"/>
                  <a:gd name="T63" fmla="*/ 82 h 422"/>
                  <a:gd name="T64" fmla="*/ 70 w 372"/>
                  <a:gd name="T65" fmla="*/ 44 h 422"/>
                  <a:gd name="T66" fmla="*/ 104 w 372"/>
                  <a:gd name="T67" fmla="*/ 22 h 422"/>
                  <a:gd name="T68" fmla="*/ 134 w 372"/>
                  <a:gd name="T69" fmla="*/ 10 h 422"/>
                  <a:gd name="T70" fmla="*/ 166 w 372"/>
                  <a:gd name="T71" fmla="*/ 2 h 422"/>
                  <a:gd name="T72" fmla="*/ 206 w 372"/>
                  <a:gd name="T73" fmla="*/ 0 h 422"/>
                  <a:gd name="T74" fmla="*/ 250 w 372"/>
                  <a:gd name="T75" fmla="*/ 2 h 422"/>
                  <a:gd name="T76" fmla="*/ 274 w 372"/>
                  <a:gd name="T77" fmla="*/ 6 h 422"/>
                  <a:gd name="T78" fmla="*/ 298 w 372"/>
                  <a:gd name="T79" fmla="*/ 16 h 422"/>
                  <a:gd name="T80" fmla="*/ 330 w 372"/>
                  <a:gd name="T81" fmla="*/ 34 h 422"/>
                  <a:gd name="T82" fmla="*/ 360 w 372"/>
                  <a:gd name="T83" fmla="*/ 66 h 422"/>
                  <a:gd name="T84" fmla="*/ 372 w 372"/>
                  <a:gd name="T85" fmla="*/ 88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2" h="422">
                    <a:moveTo>
                      <a:pt x="372" y="88"/>
                    </a:moveTo>
                    <a:lnTo>
                      <a:pt x="372" y="88"/>
                    </a:lnTo>
                    <a:lnTo>
                      <a:pt x="372" y="92"/>
                    </a:lnTo>
                    <a:lnTo>
                      <a:pt x="372" y="98"/>
                    </a:lnTo>
                    <a:lnTo>
                      <a:pt x="370" y="108"/>
                    </a:lnTo>
                    <a:lnTo>
                      <a:pt x="364" y="120"/>
                    </a:lnTo>
                    <a:lnTo>
                      <a:pt x="358" y="128"/>
                    </a:lnTo>
                    <a:lnTo>
                      <a:pt x="350" y="134"/>
                    </a:lnTo>
                    <a:lnTo>
                      <a:pt x="342" y="142"/>
                    </a:lnTo>
                    <a:lnTo>
                      <a:pt x="328" y="150"/>
                    </a:lnTo>
                    <a:lnTo>
                      <a:pt x="314" y="156"/>
                    </a:lnTo>
                    <a:lnTo>
                      <a:pt x="296" y="164"/>
                    </a:lnTo>
                    <a:lnTo>
                      <a:pt x="274" y="170"/>
                    </a:lnTo>
                    <a:lnTo>
                      <a:pt x="250" y="178"/>
                    </a:lnTo>
                    <a:lnTo>
                      <a:pt x="250" y="178"/>
                    </a:lnTo>
                    <a:lnTo>
                      <a:pt x="242" y="182"/>
                    </a:lnTo>
                    <a:lnTo>
                      <a:pt x="226" y="194"/>
                    </a:lnTo>
                    <a:lnTo>
                      <a:pt x="216" y="204"/>
                    </a:lnTo>
                    <a:lnTo>
                      <a:pt x="208" y="216"/>
                    </a:lnTo>
                    <a:lnTo>
                      <a:pt x="200" y="230"/>
                    </a:lnTo>
                    <a:lnTo>
                      <a:pt x="194" y="246"/>
                    </a:lnTo>
                    <a:lnTo>
                      <a:pt x="194" y="246"/>
                    </a:lnTo>
                    <a:lnTo>
                      <a:pt x="188" y="242"/>
                    </a:lnTo>
                    <a:lnTo>
                      <a:pt x="182" y="242"/>
                    </a:lnTo>
                    <a:lnTo>
                      <a:pt x="174" y="242"/>
                    </a:lnTo>
                    <a:lnTo>
                      <a:pt x="168" y="244"/>
                    </a:lnTo>
                    <a:lnTo>
                      <a:pt x="164" y="248"/>
                    </a:lnTo>
                    <a:lnTo>
                      <a:pt x="162" y="258"/>
                    </a:lnTo>
                    <a:lnTo>
                      <a:pt x="162" y="272"/>
                    </a:lnTo>
                    <a:lnTo>
                      <a:pt x="162" y="272"/>
                    </a:lnTo>
                    <a:lnTo>
                      <a:pt x="166" y="280"/>
                    </a:lnTo>
                    <a:lnTo>
                      <a:pt x="170" y="302"/>
                    </a:lnTo>
                    <a:lnTo>
                      <a:pt x="172" y="318"/>
                    </a:lnTo>
                    <a:lnTo>
                      <a:pt x="170" y="334"/>
                    </a:lnTo>
                    <a:lnTo>
                      <a:pt x="168" y="350"/>
                    </a:lnTo>
                    <a:lnTo>
                      <a:pt x="162" y="366"/>
                    </a:lnTo>
                    <a:lnTo>
                      <a:pt x="162" y="366"/>
                    </a:lnTo>
                    <a:lnTo>
                      <a:pt x="160" y="372"/>
                    </a:lnTo>
                    <a:lnTo>
                      <a:pt x="158" y="386"/>
                    </a:lnTo>
                    <a:lnTo>
                      <a:pt x="160" y="394"/>
                    </a:lnTo>
                    <a:lnTo>
                      <a:pt x="162" y="404"/>
                    </a:lnTo>
                    <a:lnTo>
                      <a:pt x="166" y="414"/>
                    </a:lnTo>
                    <a:lnTo>
                      <a:pt x="172" y="422"/>
                    </a:lnTo>
                    <a:lnTo>
                      <a:pt x="172" y="422"/>
                    </a:lnTo>
                    <a:lnTo>
                      <a:pt x="166" y="420"/>
                    </a:lnTo>
                    <a:lnTo>
                      <a:pt x="150" y="414"/>
                    </a:lnTo>
                    <a:lnTo>
                      <a:pt x="126" y="402"/>
                    </a:lnTo>
                    <a:lnTo>
                      <a:pt x="112" y="392"/>
                    </a:lnTo>
                    <a:lnTo>
                      <a:pt x="98" y="380"/>
                    </a:lnTo>
                    <a:lnTo>
                      <a:pt x="82" y="368"/>
                    </a:lnTo>
                    <a:lnTo>
                      <a:pt x="68" y="352"/>
                    </a:lnTo>
                    <a:lnTo>
                      <a:pt x="54" y="332"/>
                    </a:lnTo>
                    <a:lnTo>
                      <a:pt x="40" y="310"/>
                    </a:lnTo>
                    <a:lnTo>
                      <a:pt x="28" y="286"/>
                    </a:lnTo>
                    <a:lnTo>
                      <a:pt x="16" y="258"/>
                    </a:lnTo>
                    <a:lnTo>
                      <a:pt x="8" y="228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182"/>
                    </a:lnTo>
                    <a:lnTo>
                      <a:pt x="6" y="156"/>
                    </a:lnTo>
                    <a:lnTo>
                      <a:pt x="10" y="140"/>
                    </a:lnTo>
                    <a:lnTo>
                      <a:pt x="16" y="120"/>
                    </a:lnTo>
                    <a:lnTo>
                      <a:pt x="26" y="102"/>
                    </a:lnTo>
                    <a:lnTo>
                      <a:pt x="36" y="82"/>
                    </a:lnTo>
                    <a:lnTo>
                      <a:pt x="52" y="62"/>
                    </a:lnTo>
                    <a:lnTo>
                      <a:pt x="70" y="44"/>
                    </a:lnTo>
                    <a:lnTo>
                      <a:pt x="92" y="28"/>
                    </a:lnTo>
                    <a:lnTo>
                      <a:pt x="104" y="22"/>
                    </a:lnTo>
                    <a:lnTo>
                      <a:pt x="118" y="16"/>
                    </a:lnTo>
                    <a:lnTo>
                      <a:pt x="134" y="10"/>
                    </a:lnTo>
                    <a:lnTo>
                      <a:pt x="150" y="6"/>
                    </a:lnTo>
                    <a:lnTo>
                      <a:pt x="166" y="2"/>
                    </a:lnTo>
                    <a:lnTo>
                      <a:pt x="186" y="0"/>
                    </a:lnTo>
                    <a:lnTo>
                      <a:pt x="206" y="0"/>
                    </a:lnTo>
                    <a:lnTo>
                      <a:pt x="228" y="0"/>
                    </a:lnTo>
                    <a:lnTo>
                      <a:pt x="250" y="2"/>
                    </a:lnTo>
                    <a:lnTo>
                      <a:pt x="274" y="6"/>
                    </a:lnTo>
                    <a:lnTo>
                      <a:pt x="274" y="6"/>
                    </a:lnTo>
                    <a:lnTo>
                      <a:pt x="286" y="10"/>
                    </a:lnTo>
                    <a:lnTo>
                      <a:pt x="298" y="16"/>
                    </a:lnTo>
                    <a:lnTo>
                      <a:pt x="314" y="24"/>
                    </a:lnTo>
                    <a:lnTo>
                      <a:pt x="330" y="34"/>
                    </a:lnTo>
                    <a:lnTo>
                      <a:pt x="346" y="48"/>
                    </a:lnTo>
                    <a:lnTo>
                      <a:pt x="360" y="66"/>
                    </a:lnTo>
                    <a:lnTo>
                      <a:pt x="366" y="78"/>
                    </a:lnTo>
                    <a:lnTo>
                      <a:pt x="372" y="88"/>
                    </a:lnTo>
                    <a:lnTo>
                      <a:pt x="372" y="88"/>
                    </a:lnTo>
                    <a:close/>
                  </a:path>
                </a:pathLst>
              </a:custGeom>
              <a:solidFill>
                <a:srgbClr val="44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271"/>
              <p:cNvSpPr>
                <a:spLocks noChangeArrowheads="1"/>
              </p:cNvSpPr>
              <p:nvPr/>
            </p:nvSpPr>
            <p:spPr bwMode="auto">
              <a:xfrm>
                <a:off x="2323647" y="3059793"/>
                <a:ext cx="139700" cy="130175"/>
              </a:xfrm>
              <a:prstGeom prst="rect">
                <a:avLst/>
              </a:pr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272"/>
              <p:cNvSpPr>
                <a:spLocks/>
              </p:cNvSpPr>
              <p:nvPr/>
            </p:nvSpPr>
            <p:spPr bwMode="auto">
              <a:xfrm>
                <a:off x="2342697" y="3066143"/>
                <a:ext cx="120650" cy="98425"/>
              </a:xfrm>
              <a:custGeom>
                <a:avLst/>
                <a:gdLst>
                  <a:gd name="T0" fmla="*/ 76 w 76"/>
                  <a:gd name="T1" fmla="*/ 18 h 62"/>
                  <a:gd name="T2" fmla="*/ 76 w 76"/>
                  <a:gd name="T3" fmla="*/ 18 h 62"/>
                  <a:gd name="T4" fmla="*/ 44 w 76"/>
                  <a:gd name="T5" fmla="*/ 12 h 62"/>
                  <a:gd name="T6" fmla="*/ 20 w 76"/>
                  <a:gd name="T7" fmla="*/ 6 h 62"/>
                  <a:gd name="T8" fmla="*/ 0 w 76"/>
                  <a:gd name="T9" fmla="*/ 0 h 62"/>
                  <a:gd name="T10" fmla="*/ 76 w 76"/>
                  <a:gd name="T11" fmla="*/ 62 h 62"/>
                  <a:gd name="T12" fmla="*/ 76 w 76"/>
                  <a:gd name="T13" fmla="*/ 1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2">
                    <a:moveTo>
                      <a:pt x="76" y="18"/>
                    </a:moveTo>
                    <a:lnTo>
                      <a:pt x="76" y="18"/>
                    </a:lnTo>
                    <a:lnTo>
                      <a:pt x="44" y="12"/>
                    </a:lnTo>
                    <a:lnTo>
                      <a:pt x="20" y="6"/>
                    </a:lnTo>
                    <a:lnTo>
                      <a:pt x="0" y="0"/>
                    </a:lnTo>
                    <a:lnTo>
                      <a:pt x="76" y="62"/>
                    </a:lnTo>
                    <a:lnTo>
                      <a:pt x="76" y="18"/>
                    </a:lnTo>
                    <a:close/>
                  </a:path>
                </a:pathLst>
              </a:custGeom>
              <a:solidFill>
                <a:srgbClr val="D1A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273"/>
              <p:cNvSpPr>
                <a:spLocks/>
              </p:cNvSpPr>
              <p:nvPr/>
            </p:nvSpPr>
            <p:spPr bwMode="auto">
              <a:xfrm>
                <a:off x="2263322" y="3186793"/>
                <a:ext cx="304800" cy="111125"/>
              </a:xfrm>
              <a:custGeom>
                <a:avLst/>
                <a:gdLst>
                  <a:gd name="T0" fmla="*/ 126 w 192"/>
                  <a:gd name="T1" fmla="*/ 0 h 70"/>
                  <a:gd name="T2" fmla="*/ 192 w 192"/>
                  <a:gd name="T3" fmla="*/ 70 h 70"/>
                  <a:gd name="T4" fmla="*/ 0 w 192"/>
                  <a:gd name="T5" fmla="*/ 68 h 70"/>
                  <a:gd name="T6" fmla="*/ 38 w 192"/>
                  <a:gd name="T7" fmla="*/ 0 h 70"/>
                  <a:gd name="T8" fmla="*/ 126 w 192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70">
                    <a:moveTo>
                      <a:pt x="126" y="0"/>
                    </a:moveTo>
                    <a:lnTo>
                      <a:pt x="192" y="70"/>
                    </a:lnTo>
                    <a:lnTo>
                      <a:pt x="0" y="68"/>
                    </a:lnTo>
                    <a:lnTo>
                      <a:pt x="38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274"/>
              <p:cNvSpPr>
                <a:spLocks/>
              </p:cNvSpPr>
              <p:nvPr/>
            </p:nvSpPr>
            <p:spPr bwMode="auto">
              <a:xfrm>
                <a:off x="2193472" y="3218543"/>
                <a:ext cx="482600" cy="946150"/>
              </a:xfrm>
              <a:custGeom>
                <a:avLst/>
                <a:gdLst>
                  <a:gd name="T0" fmla="*/ 0 w 304"/>
                  <a:gd name="T1" fmla="*/ 596 h 596"/>
                  <a:gd name="T2" fmla="*/ 0 w 304"/>
                  <a:gd name="T3" fmla="*/ 596 h 596"/>
                  <a:gd name="T4" fmla="*/ 6 w 304"/>
                  <a:gd name="T5" fmla="*/ 584 h 596"/>
                  <a:gd name="T6" fmla="*/ 12 w 304"/>
                  <a:gd name="T7" fmla="*/ 570 h 596"/>
                  <a:gd name="T8" fmla="*/ 22 w 304"/>
                  <a:gd name="T9" fmla="*/ 542 h 596"/>
                  <a:gd name="T10" fmla="*/ 28 w 304"/>
                  <a:gd name="T11" fmla="*/ 512 h 596"/>
                  <a:gd name="T12" fmla="*/ 30 w 304"/>
                  <a:gd name="T13" fmla="*/ 484 h 596"/>
                  <a:gd name="T14" fmla="*/ 32 w 304"/>
                  <a:gd name="T15" fmla="*/ 458 h 596"/>
                  <a:gd name="T16" fmla="*/ 32 w 304"/>
                  <a:gd name="T17" fmla="*/ 438 h 596"/>
                  <a:gd name="T18" fmla="*/ 30 w 304"/>
                  <a:gd name="T19" fmla="*/ 420 h 596"/>
                  <a:gd name="T20" fmla="*/ 30 w 304"/>
                  <a:gd name="T21" fmla="*/ 420 h 596"/>
                  <a:gd name="T22" fmla="*/ 18 w 304"/>
                  <a:gd name="T23" fmla="*/ 366 h 596"/>
                  <a:gd name="T24" fmla="*/ 10 w 304"/>
                  <a:gd name="T25" fmla="*/ 316 h 596"/>
                  <a:gd name="T26" fmla="*/ 6 w 304"/>
                  <a:gd name="T27" fmla="*/ 270 h 596"/>
                  <a:gd name="T28" fmla="*/ 4 w 304"/>
                  <a:gd name="T29" fmla="*/ 230 h 596"/>
                  <a:gd name="T30" fmla="*/ 6 w 304"/>
                  <a:gd name="T31" fmla="*/ 192 h 596"/>
                  <a:gd name="T32" fmla="*/ 10 w 304"/>
                  <a:gd name="T33" fmla="*/ 156 h 596"/>
                  <a:gd name="T34" fmla="*/ 16 w 304"/>
                  <a:gd name="T35" fmla="*/ 126 h 596"/>
                  <a:gd name="T36" fmla="*/ 22 w 304"/>
                  <a:gd name="T37" fmla="*/ 98 h 596"/>
                  <a:gd name="T38" fmla="*/ 30 w 304"/>
                  <a:gd name="T39" fmla="*/ 76 h 596"/>
                  <a:gd name="T40" fmla="*/ 38 w 304"/>
                  <a:gd name="T41" fmla="*/ 54 h 596"/>
                  <a:gd name="T42" fmla="*/ 46 w 304"/>
                  <a:gd name="T43" fmla="*/ 38 h 596"/>
                  <a:gd name="T44" fmla="*/ 54 w 304"/>
                  <a:gd name="T45" fmla="*/ 24 h 596"/>
                  <a:gd name="T46" fmla="*/ 66 w 304"/>
                  <a:gd name="T47" fmla="*/ 6 h 596"/>
                  <a:gd name="T48" fmla="*/ 70 w 304"/>
                  <a:gd name="T49" fmla="*/ 0 h 596"/>
                  <a:gd name="T50" fmla="*/ 232 w 304"/>
                  <a:gd name="T51" fmla="*/ 48 h 596"/>
                  <a:gd name="T52" fmla="*/ 232 w 304"/>
                  <a:gd name="T53" fmla="*/ 48 h 596"/>
                  <a:gd name="T54" fmla="*/ 238 w 304"/>
                  <a:gd name="T55" fmla="*/ 52 h 596"/>
                  <a:gd name="T56" fmla="*/ 252 w 304"/>
                  <a:gd name="T57" fmla="*/ 64 h 596"/>
                  <a:gd name="T58" fmla="*/ 270 w 304"/>
                  <a:gd name="T59" fmla="*/ 84 h 596"/>
                  <a:gd name="T60" fmla="*/ 280 w 304"/>
                  <a:gd name="T61" fmla="*/ 94 h 596"/>
                  <a:gd name="T62" fmla="*/ 288 w 304"/>
                  <a:gd name="T63" fmla="*/ 108 h 596"/>
                  <a:gd name="T64" fmla="*/ 296 w 304"/>
                  <a:gd name="T65" fmla="*/ 120 h 596"/>
                  <a:gd name="T66" fmla="*/ 302 w 304"/>
                  <a:gd name="T67" fmla="*/ 136 h 596"/>
                  <a:gd name="T68" fmla="*/ 304 w 304"/>
                  <a:gd name="T69" fmla="*/ 150 h 596"/>
                  <a:gd name="T70" fmla="*/ 304 w 304"/>
                  <a:gd name="T71" fmla="*/ 166 h 596"/>
                  <a:gd name="T72" fmla="*/ 302 w 304"/>
                  <a:gd name="T73" fmla="*/ 180 h 596"/>
                  <a:gd name="T74" fmla="*/ 294 w 304"/>
                  <a:gd name="T75" fmla="*/ 196 h 596"/>
                  <a:gd name="T76" fmla="*/ 282 w 304"/>
                  <a:gd name="T77" fmla="*/ 212 h 596"/>
                  <a:gd name="T78" fmla="*/ 264 w 304"/>
                  <a:gd name="T79" fmla="*/ 228 h 596"/>
                  <a:gd name="T80" fmla="*/ 264 w 304"/>
                  <a:gd name="T81" fmla="*/ 228 h 596"/>
                  <a:gd name="T82" fmla="*/ 264 w 304"/>
                  <a:gd name="T83" fmla="*/ 366 h 596"/>
                  <a:gd name="T84" fmla="*/ 264 w 304"/>
                  <a:gd name="T85" fmla="*/ 480 h 596"/>
                  <a:gd name="T86" fmla="*/ 264 w 304"/>
                  <a:gd name="T87" fmla="*/ 570 h 596"/>
                  <a:gd name="T88" fmla="*/ 264 w 304"/>
                  <a:gd name="T89" fmla="*/ 570 h 596"/>
                  <a:gd name="T90" fmla="*/ 150 w 304"/>
                  <a:gd name="T91" fmla="*/ 578 h 596"/>
                  <a:gd name="T92" fmla="*/ 150 w 304"/>
                  <a:gd name="T93" fmla="*/ 578 h 596"/>
                  <a:gd name="T94" fmla="*/ 130 w 304"/>
                  <a:gd name="T95" fmla="*/ 580 h 596"/>
                  <a:gd name="T96" fmla="*/ 150 w 304"/>
                  <a:gd name="T97" fmla="*/ 578 h 596"/>
                  <a:gd name="T98" fmla="*/ 0 w 304"/>
                  <a:gd name="T99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596">
                    <a:moveTo>
                      <a:pt x="0" y="596"/>
                    </a:moveTo>
                    <a:lnTo>
                      <a:pt x="0" y="596"/>
                    </a:lnTo>
                    <a:lnTo>
                      <a:pt x="6" y="584"/>
                    </a:lnTo>
                    <a:lnTo>
                      <a:pt x="12" y="570"/>
                    </a:lnTo>
                    <a:lnTo>
                      <a:pt x="22" y="542"/>
                    </a:lnTo>
                    <a:lnTo>
                      <a:pt x="28" y="512"/>
                    </a:lnTo>
                    <a:lnTo>
                      <a:pt x="30" y="484"/>
                    </a:lnTo>
                    <a:lnTo>
                      <a:pt x="32" y="458"/>
                    </a:lnTo>
                    <a:lnTo>
                      <a:pt x="32" y="438"/>
                    </a:lnTo>
                    <a:lnTo>
                      <a:pt x="30" y="420"/>
                    </a:lnTo>
                    <a:lnTo>
                      <a:pt x="30" y="420"/>
                    </a:lnTo>
                    <a:lnTo>
                      <a:pt x="18" y="366"/>
                    </a:lnTo>
                    <a:lnTo>
                      <a:pt x="10" y="316"/>
                    </a:lnTo>
                    <a:lnTo>
                      <a:pt x="6" y="270"/>
                    </a:lnTo>
                    <a:lnTo>
                      <a:pt x="4" y="230"/>
                    </a:lnTo>
                    <a:lnTo>
                      <a:pt x="6" y="192"/>
                    </a:lnTo>
                    <a:lnTo>
                      <a:pt x="10" y="156"/>
                    </a:lnTo>
                    <a:lnTo>
                      <a:pt x="16" y="126"/>
                    </a:lnTo>
                    <a:lnTo>
                      <a:pt x="22" y="98"/>
                    </a:lnTo>
                    <a:lnTo>
                      <a:pt x="30" y="76"/>
                    </a:lnTo>
                    <a:lnTo>
                      <a:pt x="38" y="54"/>
                    </a:lnTo>
                    <a:lnTo>
                      <a:pt x="46" y="38"/>
                    </a:lnTo>
                    <a:lnTo>
                      <a:pt x="54" y="24"/>
                    </a:lnTo>
                    <a:lnTo>
                      <a:pt x="66" y="6"/>
                    </a:lnTo>
                    <a:lnTo>
                      <a:pt x="70" y="0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8" y="52"/>
                    </a:lnTo>
                    <a:lnTo>
                      <a:pt x="252" y="64"/>
                    </a:lnTo>
                    <a:lnTo>
                      <a:pt x="270" y="84"/>
                    </a:lnTo>
                    <a:lnTo>
                      <a:pt x="280" y="94"/>
                    </a:lnTo>
                    <a:lnTo>
                      <a:pt x="288" y="108"/>
                    </a:lnTo>
                    <a:lnTo>
                      <a:pt x="296" y="120"/>
                    </a:lnTo>
                    <a:lnTo>
                      <a:pt x="302" y="136"/>
                    </a:lnTo>
                    <a:lnTo>
                      <a:pt x="304" y="150"/>
                    </a:lnTo>
                    <a:lnTo>
                      <a:pt x="304" y="166"/>
                    </a:lnTo>
                    <a:lnTo>
                      <a:pt x="302" y="180"/>
                    </a:lnTo>
                    <a:lnTo>
                      <a:pt x="294" y="196"/>
                    </a:lnTo>
                    <a:lnTo>
                      <a:pt x="282" y="212"/>
                    </a:lnTo>
                    <a:lnTo>
                      <a:pt x="264" y="228"/>
                    </a:lnTo>
                    <a:lnTo>
                      <a:pt x="264" y="228"/>
                    </a:lnTo>
                    <a:lnTo>
                      <a:pt x="264" y="366"/>
                    </a:lnTo>
                    <a:lnTo>
                      <a:pt x="264" y="480"/>
                    </a:lnTo>
                    <a:lnTo>
                      <a:pt x="264" y="570"/>
                    </a:lnTo>
                    <a:lnTo>
                      <a:pt x="264" y="570"/>
                    </a:lnTo>
                    <a:lnTo>
                      <a:pt x="150" y="578"/>
                    </a:lnTo>
                    <a:lnTo>
                      <a:pt x="150" y="578"/>
                    </a:lnTo>
                    <a:lnTo>
                      <a:pt x="130" y="580"/>
                    </a:lnTo>
                    <a:lnTo>
                      <a:pt x="150" y="578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rgbClr val="003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275"/>
              <p:cNvSpPr>
                <a:spLocks/>
              </p:cNvSpPr>
              <p:nvPr/>
            </p:nvSpPr>
            <p:spPr bwMode="auto">
              <a:xfrm>
                <a:off x="2193472" y="3218543"/>
                <a:ext cx="482600" cy="946150"/>
              </a:xfrm>
              <a:custGeom>
                <a:avLst/>
                <a:gdLst>
                  <a:gd name="T0" fmla="*/ 0 w 304"/>
                  <a:gd name="T1" fmla="*/ 596 h 596"/>
                  <a:gd name="T2" fmla="*/ 0 w 304"/>
                  <a:gd name="T3" fmla="*/ 596 h 596"/>
                  <a:gd name="T4" fmla="*/ 6 w 304"/>
                  <a:gd name="T5" fmla="*/ 584 h 596"/>
                  <a:gd name="T6" fmla="*/ 12 w 304"/>
                  <a:gd name="T7" fmla="*/ 570 h 596"/>
                  <a:gd name="T8" fmla="*/ 22 w 304"/>
                  <a:gd name="T9" fmla="*/ 542 h 596"/>
                  <a:gd name="T10" fmla="*/ 28 w 304"/>
                  <a:gd name="T11" fmla="*/ 512 h 596"/>
                  <a:gd name="T12" fmla="*/ 30 w 304"/>
                  <a:gd name="T13" fmla="*/ 484 h 596"/>
                  <a:gd name="T14" fmla="*/ 32 w 304"/>
                  <a:gd name="T15" fmla="*/ 458 h 596"/>
                  <a:gd name="T16" fmla="*/ 32 w 304"/>
                  <a:gd name="T17" fmla="*/ 438 h 596"/>
                  <a:gd name="T18" fmla="*/ 30 w 304"/>
                  <a:gd name="T19" fmla="*/ 420 h 596"/>
                  <a:gd name="T20" fmla="*/ 30 w 304"/>
                  <a:gd name="T21" fmla="*/ 420 h 596"/>
                  <a:gd name="T22" fmla="*/ 18 w 304"/>
                  <a:gd name="T23" fmla="*/ 366 h 596"/>
                  <a:gd name="T24" fmla="*/ 10 w 304"/>
                  <a:gd name="T25" fmla="*/ 316 h 596"/>
                  <a:gd name="T26" fmla="*/ 6 w 304"/>
                  <a:gd name="T27" fmla="*/ 270 h 596"/>
                  <a:gd name="T28" fmla="*/ 4 w 304"/>
                  <a:gd name="T29" fmla="*/ 230 h 596"/>
                  <a:gd name="T30" fmla="*/ 6 w 304"/>
                  <a:gd name="T31" fmla="*/ 192 h 596"/>
                  <a:gd name="T32" fmla="*/ 10 w 304"/>
                  <a:gd name="T33" fmla="*/ 156 h 596"/>
                  <a:gd name="T34" fmla="*/ 16 w 304"/>
                  <a:gd name="T35" fmla="*/ 126 h 596"/>
                  <a:gd name="T36" fmla="*/ 22 w 304"/>
                  <a:gd name="T37" fmla="*/ 98 h 596"/>
                  <a:gd name="T38" fmla="*/ 30 w 304"/>
                  <a:gd name="T39" fmla="*/ 76 h 596"/>
                  <a:gd name="T40" fmla="*/ 38 w 304"/>
                  <a:gd name="T41" fmla="*/ 54 h 596"/>
                  <a:gd name="T42" fmla="*/ 46 w 304"/>
                  <a:gd name="T43" fmla="*/ 38 h 596"/>
                  <a:gd name="T44" fmla="*/ 54 w 304"/>
                  <a:gd name="T45" fmla="*/ 24 h 596"/>
                  <a:gd name="T46" fmla="*/ 66 w 304"/>
                  <a:gd name="T47" fmla="*/ 6 h 596"/>
                  <a:gd name="T48" fmla="*/ 70 w 304"/>
                  <a:gd name="T49" fmla="*/ 0 h 596"/>
                  <a:gd name="T50" fmla="*/ 232 w 304"/>
                  <a:gd name="T51" fmla="*/ 48 h 596"/>
                  <a:gd name="T52" fmla="*/ 232 w 304"/>
                  <a:gd name="T53" fmla="*/ 48 h 596"/>
                  <a:gd name="T54" fmla="*/ 238 w 304"/>
                  <a:gd name="T55" fmla="*/ 52 h 596"/>
                  <a:gd name="T56" fmla="*/ 252 w 304"/>
                  <a:gd name="T57" fmla="*/ 64 h 596"/>
                  <a:gd name="T58" fmla="*/ 270 w 304"/>
                  <a:gd name="T59" fmla="*/ 84 h 596"/>
                  <a:gd name="T60" fmla="*/ 280 w 304"/>
                  <a:gd name="T61" fmla="*/ 94 h 596"/>
                  <a:gd name="T62" fmla="*/ 288 w 304"/>
                  <a:gd name="T63" fmla="*/ 108 h 596"/>
                  <a:gd name="T64" fmla="*/ 296 w 304"/>
                  <a:gd name="T65" fmla="*/ 120 h 596"/>
                  <a:gd name="T66" fmla="*/ 302 w 304"/>
                  <a:gd name="T67" fmla="*/ 136 h 596"/>
                  <a:gd name="T68" fmla="*/ 304 w 304"/>
                  <a:gd name="T69" fmla="*/ 150 h 596"/>
                  <a:gd name="T70" fmla="*/ 304 w 304"/>
                  <a:gd name="T71" fmla="*/ 166 h 596"/>
                  <a:gd name="T72" fmla="*/ 302 w 304"/>
                  <a:gd name="T73" fmla="*/ 180 h 596"/>
                  <a:gd name="T74" fmla="*/ 294 w 304"/>
                  <a:gd name="T75" fmla="*/ 196 h 596"/>
                  <a:gd name="T76" fmla="*/ 282 w 304"/>
                  <a:gd name="T77" fmla="*/ 212 h 596"/>
                  <a:gd name="T78" fmla="*/ 264 w 304"/>
                  <a:gd name="T79" fmla="*/ 228 h 596"/>
                  <a:gd name="T80" fmla="*/ 264 w 304"/>
                  <a:gd name="T81" fmla="*/ 228 h 596"/>
                  <a:gd name="T82" fmla="*/ 264 w 304"/>
                  <a:gd name="T83" fmla="*/ 366 h 596"/>
                  <a:gd name="T84" fmla="*/ 264 w 304"/>
                  <a:gd name="T85" fmla="*/ 480 h 596"/>
                  <a:gd name="T86" fmla="*/ 264 w 304"/>
                  <a:gd name="T87" fmla="*/ 570 h 596"/>
                  <a:gd name="T88" fmla="*/ 264 w 304"/>
                  <a:gd name="T89" fmla="*/ 570 h 596"/>
                  <a:gd name="T90" fmla="*/ 150 w 304"/>
                  <a:gd name="T91" fmla="*/ 578 h 596"/>
                  <a:gd name="T92" fmla="*/ 150 w 304"/>
                  <a:gd name="T93" fmla="*/ 578 h 596"/>
                  <a:gd name="T94" fmla="*/ 130 w 304"/>
                  <a:gd name="T95" fmla="*/ 580 h 596"/>
                  <a:gd name="T96" fmla="*/ 150 w 304"/>
                  <a:gd name="T97" fmla="*/ 578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4" h="596">
                    <a:moveTo>
                      <a:pt x="0" y="596"/>
                    </a:moveTo>
                    <a:lnTo>
                      <a:pt x="0" y="596"/>
                    </a:lnTo>
                    <a:lnTo>
                      <a:pt x="6" y="584"/>
                    </a:lnTo>
                    <a:lnTo>
                      <a:pt x="12" y="570"/>
                    </a:lnTo>
                    <a:lnTo>
                      <a:pt x="22" y="542"/>
                    </a:lnTo>
                    <a:lnTo>
                      <a:pt x="28" y="512"/>
                    </a:lnTo>
                    <a:lnTo>
                      <a:pt x="30" y="484"/>
                    </a:lnTo>
                    <a:lnTo>
                      <a:pt x="32" y="458"/>
                    </a:lnTo>
                    <a:lnTo>
                      <a:pt x="32" y="438"/>
                    </a:lnTo>
                    <a:lnTo>
                      <a:pt x="30" y="420"/>
                    </a:lnTo>
                    <a:lnTo>
                      <a:pt x="30" y="420"/>
                    </a:lnTo>
                    <a:lnTo>
                      <a:pt x="18" y="366"/>
                    </a:lnTo>
                    <a:lnTo>
                      <a:pt x="10" y="316"/>
                    </a:lnTo>
                    <a:lnTo>
                      <a:pt x="6" y="270"/>
                    </a:lnTo>
                    <a:lnTo>
                      <a:pt x="4" y="230"/>
                    </a:lnTo>
                    <a:lnTo>
                      <a:pt x="6" y="192"/>
                    </a:lnTo>
                    <a:lnTo>
                      <a:pt x="10" y="156"/>
                    </a:lnTo>
                    <a:lnTo>
                      <a:pt x="16" y="126"/>
                    </a:lnTo>
                    <a:lnTo>
                      <a:pt x="22" y="98"/>
                    </a:lnTo>
                    <a:lnTo>
                      <a:pt x="30" y="76"/>
                    </a:lnTo>
                    <a:lnTo>
                      <a:pt x="38" y="54"/>
                    </a:lnTo>
                    <a:lnTo>
                      <a:pt x="46" y="38"/>
                    </a:lnTo>
                    <a:lnTo>
                      <a:pt x="54" y="24"/>
                    </a:lnTo>
                    <a:lnTo>
                      <a:pt x="66" y="6"/>
                    </a:lnTo>
                    <a:lnTo>
                      <a:pt x="70" y="0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8" y="52"/>
                    </a:lnTo>
                    <a:lnTo>
                      <a:pt x="252" y="64"/>
                    </a:lnTo>
                    <a:lnTo>
                      <a:pt x="270" y="84"/>
                    </a:lnTo>
                    <a:lnTo>
                      <a:pt x="280" y="94"/>
                    </a:lnTo>
                    <a:lnTo>
                      <a:pt x="288" y="108"/>
                    </a:lnTo>
                    <a:lnTo>
                      <a:pt x="296" y="120"/>
                    </a:lnTo>
                    <a:lnTo>
                      <a:pt x="302" y="136"/>
                    </a:lnTo>
                    <a:lnTo>
                      <a:pt x="304" y="150"/>
                    </a:lnTo>
                    <a:lnTo>
                      <a:pt x="304" y="166"/>
                    </a:lnTo>
                    <a:lnTo>
                      <a:pt x="302" y="180"/>
                    </a:lnTo>
                    <a:lnTo>
                      <a:pt x="294" y="196"/>
                    </a:lnTo>
                    <a:lnTo>
                      <a:pt x="282" y="212"/>
                    </a:lnTo>
                    <a:lnTo>
                      <a:pt x="264" y="228"/>
                    </a:lnTo>
                    <a:lnTo>
                      <a:pt x="264" y="228"/>
                    </a:lnTo>
                    <a:lnTo>
                      <a:pt x="264" y="366"/>
                    </a:lnTo>
                    <a:lnTo>
                      <a:pt x="264" y="480"/>
                    </a:lnTo>
                    <a:lnTo>
                      <a:pt x="264" y="570"/>
                    </a:lnTo>
                    <a:lnTo>
                      <a:pt x="264" y="570"/>
                    </a:lnTo>
                    <a:lnTo>
                      <a:pt x="150" y="578"/>
                    </a:lnTo>
                    <a:lnTo>
                      <a:pt x="150" y="578"/>
                    </a:lnTo>
                    <a:lnTo>
                      <a:pt x="130" y="580"/>
                    </a:lnTo>
                    <a:lnTo>
                      <a:pt x="150" y="5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276"/>
              <p:cNvSpPr>
                <a:spLocks/>
              </p:cNvSpPr>
              <p:nvPr/>
            </p:nvSpPr>
            <p:spPr bwMode="auto">
              <a:xfrm>
                <a:off x="2422072" y="4117068"/>
                <a:ext cx="200025" cy="69850"/>
              </a:xfrm>
              <a:custGeom>
                <a:avLst/>
                <a:gdLst>
                  <a:gd name="T0" fmla="*/ 0 w 126"/>
                  <a:gd name="T1" fmla="*/ 10 h 44"/>
                  <a:gd name="T2" fmla="*/ 120 w 126"/>
                  <a:gd name="T3" fmla="*/ 0 h 44"/>
                  <a:gd name="T4" fmla="*/ 126 w 126"/>
                  <a:gd name="T5" fmla="*/ 44 h 44"/>
                  <a:gd name="T6" fmla="*/ 126 w 126"/>
                  <a:gd name="T7" fmla="*/ 44 h 44"/>
                  <a:gd name="T8" fmla="*/ 70 w 126"/>
                  <a:gd name="T9" fmla="*/ 30 h 44"/>
                  <a:gd name="T10" fmla="*/ 28 w 126"/>
                  <a:gd name="T11" fmla="*/ 20 h 44"/>
                  <a:gd name="T12" fmla="*/ 0 w 126"/>
                  <a:gd name="T13" fmla="*/ 10 h 44"/>
                  <a:gd name="T14" fmla="*/ 0 w 126"/>
                  <a:gd name="T15" fmla="*/ 1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4">
                    <a:moveTo>
                      <a:pt x="0" y="10"/>
                    </a:moveTo>
                    <a:lnTo>
                      <a:pt x="120" y="0"/>
                    </a:lnTo>
                    <a:lnTo>
                      <a:pt x="126" y="44"/>
                    </a:lnTo>
                    <a:lnTo>
                      <a:pt x="126" y="44"/>
                    </a:lnTo>
                    <a:lnTo>
                      <a:pt x="70" y="30"/>
                    </a:lnTo>
                    <a:lnTo>
                      <a:pt x="28" y="2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277"/>
              <p:cNvSpPr>
                <a:spLocks/>
              </p:cNvSpPr>
              <p:nvPr/>
            </p:nvSpPr>
            <p:spPr bwMode="auto">
              <a:xfrm>
                <a:off x="2304597" y="2758168"/>
                <a:ext cx="66675" cy="98425"/>
              </a:xfrm>
              <a:custGeom>
                <a:avLst/>
                <a:gdLst>
                  <a:gd name="T0" fmla="*/ 0 w 42"/>
                  <a:gd name="T1" fmla="*/ 36 h 62"/>
                  <a:gd name="T2" fmla="*/ 0 w 42"/>
                  <a:gd name="T3" fmla="*/ 36 h 62"/>
                  <a:gd name="T4" fmla="*/ 4 w 42"/>
                  <a:gd name="T5" fmla="*/ 48 h 62"/>
                  <a:gd name="T6" fmla="*/ 12 w 42"/>
                  <a:gd name="T7" fmla="*/ 56 h 62"/>
                  <a:gd name="T8" fmla="*/ 20 w 42"/>
                  <a:gd name="T9" fmla="*/ 62 h 62"/>
                  <a:gd name="T10" fmla="*/ 24 w 42"/>
                  <a:gd name="T11" fmla="*/ 62 h 62"/>
                  <a:gd name="T12" fmla="*/ 28 w 42"/>
                  <a:gd name="T13" fmla="*/ 62 h 62"/>
                  <a:gd name="T14" fmla="*/ 28 w 42"/>
                  <a:gd name="T15" fmla="*/ 62 h 62"/>
                  <a:gd name="T16" fmla="*/ 32 w 42"/>
                  <a:gd name="T17" fmla="*/ 62 h 62"/>
                  <a:gd name="T18" fmla="*/ 34 w 42"/>
                  <a:gd name="T19" fmla="*/ 58 h 62"/>
                  <a:gd name="T20" fmla="*/ 40 w 42"/>
                  <a:gd name="T21" fmla="*/ 50 h 62"/>
                  <a:gd name="T22" fmla="*/ 42 w 42"/>
                  <a:gd name="T23" fmla="*/ 40 h 62"/>
                  <a:gd name="T24" fmla="*/ 40 w 42"/>
                  <a:gd name="T25" fmla="*/ 28 h 62"/>
                  <a:gd name="T26" fmla="*/ 40 w 42"/>
                  <a:gd name="T27" fmla="*/ 28 h 62"/>
                  <a:gd name="T28" fmla="*/ 36 w 42"/>
                  <a:gd name="T29" fmla="*/ 16 h 62"/>
                  <a:gd name="T30" fmla="*/ 30 w 42"/>
                  <a:gd name="T31" fmla="*/ 6 h 62"/>
                  <a:gd name="T32" fmla="*/ 22 w 42"/>
                  <a:gd name="T33" fmla="*/ 0 h 62"/>
                  <a:gd name="T34" fmla="*/ 18 w 42"/>
                  <a:gd name="T35" fmla="*/ 0 h 62"/>
                  <a:gd name="T36" fmla="*/ 14 w 42"/>
                  <a:gd name="T37" fmla="*/ 0 h 62"/>
                  <a:gd name="T38" fmla="*/ 14 w 42"/>
                  <a:gd name="T39" fmla="*/ 0 h 62"/>
                  <a:gd name="T40" fmla="*/ 10 w 42"/>
                  <a:gd name="T41" fmla="*/ 0 h 62"/>
                  <a:gd name="T42" fmla="*/ 6 w 42"/>
                  <a:gd name="T43" fmla="*/ 4 h 62"/>
                  <a:gd name="T44" fmla="*/ 2 w 42"/>
                  <a:gd name="T45" fmla="*/ 12 h 62"/>
                  <a:gd name="T46" fmla="*/ 0 w 42"/>
                  <a:gd name="T47" fmla="*/ 22 h 62"/>
                  <a:gd name="T48" fmla="*/ 0 w 42"/>
                  <a:gd name="T49" fmla="*/ 36 h 62"/>
                  <a:gd name="T50" fmla="*/ 0 w 42"/>
                  <a:gd name="T51" fmla="*/ 3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62">
                    <a:moveTo>
                      <a:pt x="0" y="36"/>
                    </a:moveTo>
                    <a:lnTo>
                      <a:pt x="0" y="36"/>
                    </a:lnTo>
                    <a:lnTo>
                      <a:pt x="4" y="48"/>
                    </a:lnTo>
                    <a:lnTo>
                      <a:pt x="12" y="56"/>
                    </a:lnTo>
                    <a:lnTo>
                      <a:pt x="20" y="62"/>
                    </a:lnTo>
                    <a:lnTo>
                      <a:pt x="24" y="62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32" y="62"/>
                    </a:lnTo>
                    <a:lnTo>
                      <a:pt x="34" y="58"/>
                    </a:lnTo>
                    <a:lnTo>
                      <a:pt x="40" y="50"/>
                    </a:lnTo>
                    <a:lnTo>
                      <a:pt x="42" y="40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36" y="16"/>
                    </a:lnTo>
                    <a:lnTo>
                      <a:pt x="30" y="6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Freeform 278"/>
              <p:cNvSpPr>
                <a:spLocks/>
              </p:cNvSpPr>
              <p:nvPr/>
            </p:nvSpPr>
            <p:spPr bwMode="auto">
              <a:xfrm>
                <a:off x="2295072" y="2653393"/>
                <a:ext cx="225425" cy="714375"/>
              </a:xfrm>
              <a:custGeom>
                <a:avLst/>
                <a:gdLst>
                  <a:gd name="T0" fmla="*/ 132 w 142"/>
                  <a:gd name="T1" fmla="*/ 2 h 450"/>
                  <a:gd name="T2" fmla="*/ 132 w 142"/>
                  <a:gd name="T3" fmla="*/ 2 h 450"/>
                  <a:gd name="T4" fmla="*/ 132 w 142"/>
                  <a:gd name="T5" fmla="*/ 20 h 450"/>
                  <a:gd name="T6" fmla="*/ 130 w 142"/>
                  <a:gd name="T7" fmla="*/ 38 h 450"/>
                  <a:gd name="T8" fmla="*/ 126 w 142"/>
                  <a:gd name="T9" fmla="*/ 60 h 450"/>
                  <a:gd name="T10" fmla="*/ 120 w 142"/>
                  <a:gd name="T11" fmla="*/ 88 h 450"/>
                  <a:gd name="T12" fmla="*/ 108 w 142"/>
                  <a:gd name="T13" fmla="*/ 116 h 450"/>
                  <a:gd name="T14" fmla="*/ 100 w 142"/>
                  <a:gd name="T15" fmla="*/ 130 h 450"/>
                  <a:gd name="T16" fmla="*/ 90 w 142"/>
                  <a:gd name="T17" fmla="*/ 144 h 450"/>
                  <a:gd name="T18" fmla="*/ 80 w 142"/>
                  <a:gd name="T19" fmla="*/ 160 h 450"/>
                  <a:gd name="T20" fmla="*/ 68 w 142"/>
                  <a:gd name="T21" fmla="*/ 174 h 450"/>
                  <a:gd name="T22" fmla="*/ 68 w 142"/>
                  <a:gd name="T23" fmla="*/ 174 h 450"/>
                  <a:gd name="T24" fmla="*/ 64 w 142"/>
                  <a:gd name="T25" fmla="*/ 178 h 450"/>
                  <a:gd name="T26" fmla="*/ 58 w 142"/>
                  <a:gd name="T27" fmla="*/ 194 h 450"/>
                  <a:gd name="T28" fmla="*/ 52 w 142"/>
                  <a:gd name="T29" fmla="*/ 218 h 450"/>
                  <a:gd name="T30" fmla="*/ 50 w 142"/>
                  <a:gd name="T31" fmla="*/ 232 h 450"/>
                  <a:gd name="T32" fmla="*/ 48 w 142"/>
                  <a:gd name="T33" fmla="*/ 250 h 450"/>
                  <a:gd name="T34" fmla="*/ 50 w 142"/>
                  <a:gd name="T35" fmla="*/ 270 h 450"/>
                  <a:gd name="T36" fmla="*/ 52 w 142"/>
                  <a:gd name="T37" fmla="*/ 290 h 450"/>
                  <a:gd name="T38" fmla="*/ 58 w 142"/>
                  <a:gd name="T39" fmla="*/ 314 h 450"/>
                  <a:gd name="T40" fmla="*/ 66 w 142"/>
                  <a:gd name="T41" fmla="*/ 338 h 450"/>
                  <a:gd name="T42" fmla="*/ 80 w 142"/>
                  <a:gd name="T43" fmla="*/ 364 h 450"/>
                  <a:gd name="T44" fmla="*/ 96 w 142"/>
                  <a:gd name="T45" fmla="*/ 392 h 450"/>
                  <a:gd name="T46" fmla="*/ 116 w 142"/>
                  <a:gd name="T47" fmla="*/ 420 h 450"/>
                  <a:gd name="T48" fmla="*/ 142 w 142"/>
                  <a:gd name="T49" fmla="*/ 450 h 450"/>
                  <a:gd name="T50" fmla="*/ 142 w 142"/>
                  <a:gd name="T51" fmla="*/ 450 h 450"/>
                  <a:gd name="T52" fmla="*/ 134 w 142"/>
                  <a:gd name="T53" fmla="*/ 446 h 450"/>
                  <a:gd name="T54" fmla="*/ 112 w 142"/>
                  <a:gd name="T55" fmla="*/ 434 h 450"/>
                  <a:gd name="T56" fmla="*/ 98 w 142"/>
                  <a:gd name="T57" fmla="*/ 426 h 450"/>
                  <a:gd name="T58" fmla="*/ 82 w 142"/>
                  <a:gd name="T59" fmla="*/ 412 h 450"/>
                  <a:gd name="T60" fmla="*/ 68 w 142"/>
                  <a:gd name="T61" fmla="*/ 398 h 450"/>
                  <a:gd name="T62" fmla="*/ 52 w 142"/>
                  <a:gd name="T63" fmla="*/ 380 h 450"/>
                  <a:gd name="T64" fmla="*/ 36 w 142"/>
                  <a:gd name="T65" fmla="*/ 360 h 450"/>
                  <a:gd name="T66" fmla="*/ 24 w 142"/>
                  <a:gd name="T67" fmla="*/ 336 h 450"/>
                  <a:gd name="T68" fmla="*/ 12 w 142"/>
                  <a:gd name="T69" fmla="*/ 308 h 450"/>
                  <a:gd name="T70" fmla="*/ 6 w 142"/>
                  <a:gd name="T71" fmla="*/ 278 h 450"/>
                  <a:gd name="T72" fmla="*/ 2 w 142"/>
                  <a:gd name="T73" fmla="*/ 244 h 450"/>
                  <a:gd name="T74" fmla="*/ 0 w 142"/>
                  <a:gd name="T75" fmla="*/ 224 h 450"/>
                  <a:gd name="T76" fmla="*/ 2 w 142"/>
                  <a:gd name="T77" fmla="*/ 206 h 450"/>
                  <a:gd name="T78" fmla="*/ 4 w 142"/>
                  <a:gd name="T79" fmla="*/ 186 h 450"/>
                  <a:gd name="T80" fmla="*/ 8 w 142"/>
                  <a:gd name="T81" fmla="*/ 164 h 450"/>
                  <a:gd name="T82" fmla="*/ 12 w 142"/>
                  <a:gd name="T83" fmla="*/ 142 h 450"/>
                  <a:gd name="T84" fmla="*/ 18 w 142"/>
                  <a:gd name="T85" fmla="*/ 118 h 450"/>
                  <a:gd name="T86" fmla="*/ 18 w 142"/>
                  <a:gd name="T87" fmla="*/ 118 h 450"/>
                  <a:gd name="T88" fmla="*/ 26 w 142"/>
                  <a:gd name="T89" fmla="*/ 84 h 450"/>
                  <a:gd name="T90" fmla="*/ 30 w 142"/>
                  <a:gd name="T91" fmla="*/ 58 h 450"/>
                  <a:gd name="T92" fmla="*/ 32 w 142"/>
                  <a:gd name="T93" fmla="*/ 48 h 450"/>
                  <a:gd name="T94" fmla="*/ 30 w 142"/>
                  <a:gd name="T95" fmla="*/ 40 h 450"/>
                  <a:gd name="T96" fmla="*/ 30 w 142"/>
                  <a:gd name="T97" fmla="*/ 40 h 450"/>
                  <a:gd name="T98" fmla="*/ 34 w 142"/>
                  <a:gd name="T99" fmla="*/ 32 h 450"/>
                  <a:gd name="T100" fmla="*/ 40 w 142"/>
                  <a:gd name="T101" fmla="*/ 24 h 450"/>
                  <a:gd name="T102" fmla="*/ 50 w 142"/>
                  <a:gd name="T103" fmla="*/ 16 h 450"/>
                  <a:gd name="T104" fmla="*/ 64 w 142"/>
                  <a:gd name="T105" fmla="*/ 8 h 450"/>
                  <a:gd name="T106" fmla="*/ 82 w 142"/>
                  <a:gd name="T107" fmla="*/ 2 h 450"/>
                  <a:gd name="T108" fmla="*/ 104 w 142"/>
                  <a:gd name="T109" fmla="*/ 0 h 450"/>
                  <a:gd name="T110" fmla="*/ 118 w 142"/>
                  <a:gd name="T111" fmla="*/ 2 h 450"/>
                  <a:gd name="T112" fmla="*/ 132 w 142"/>
                  <a:gd name="T113" fmla="*/ 2 h 450"/>
                  <a:gd name="T114" fmla="*/ 132 w 142"/>
                  <a:gd name="T115" fmla="*/ 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2" h="450">
                    <a:moveTo>
                      <a:pt x="132" y="2"/>
                    </a:moveTo>
                    <a:lnTo>
                      <a:pt x="132" y="2"/>
                    </a:lnTo>
                    <a:lnTo>
                      <a:pt x="132" y="20"/>
                    </a:lnTo>
                    <a:lnTo>
                      <a:pt x="130" y="38"/>
                    </a:lnTo>
                    <a:lnTo>
                      <a:pt x="126" y="60"/>
                    </a:lnTo>
                    <a:lnTo>
                      <a:pt x="120" y="88"/>
                    </a:lnTo>
                    <a:lnTo>
                      <a:pt x="108" y="116"/>
                    </a:lnTo>
                    <a:lnTo>
                      <a:pt x="100" y="130"/>
                    </a:lnTo>
                    <a:lnTo>
                      <a:pt x="90" y="144"/>
                    </a:lnTo>
                    <a:lnTo>
                      <a:pt x="80" y="160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64" y="178"/>
                    </a:lnTo>
                    <a:lnTo>
                      <a:pt x="58" y="194"/>
                    </a:lnTo>
                    <a:lnTo>
                      <a:pt x="52" y="218"/>
                    </a:lnTo>
                    <a:lnTo>
                      <a:pt x="50" y="232"/>
                    </a:lnTo>
                    <a:lnTo>
                      <a:pt x="48" y="250"/>
                    </a:lnTo>
                    <a:lnTo>
                      <a:pt x="50" y="270"/>
                    </a:lnTo>
                    <a:lnTo>
                      <a:pt x="52" y="290"/>
                    </a:lnTo>
                    <a:lnTo>
                      <a:pt x="58" y="314"/>
                    </a:lnTo>
                    <a:lnTo>
                      <a:pt x="66" y="338"/>
                    </a:lnTo>
                    <a:lnTo>
                      <a:pt x="80" y="364"/>
                    </a:lnTo>
                    <a:lnTo>
                      <a:pt x="96" y="392"/>
                    </a:lnTo>
                    <a:lnTo>
                      <a:pt x="116" y="420"/>
                    </a:lnTo>
                    <a:lnTo>
                      <a:pt x="142" y="450"/>
                    </a:lnTo>
                    <a:lnTo>
                      <a:pt x="142" y="450"/>
                    </a:lnTo>
                    <a:lnTo>
                      <a:pt x="134" y="446"/>
                    </a:lnTo>
                    <a:lnTo>
                      <a:pt x="112" y="434"/>
                    </a:lnTo>
                    <a:lnTo>
                      <a:pt x="98" y="426"/>
                    </a:lnTo>
                    <a:lnTo>
                      <a:pt x="82" y="412"/>
                    </a:lnTo>
                    <a:lnTo>
                      <a:pt x="68" y="398"/>
                    </a:lnTo>
                    <a:lnTo>
                      <a:pt x="52" y="380"/>
                    </a:lnTo>
                    <a:lnTo>
                      <a:pt x="36" y="360"/>
                    </a:lnTo>
                    <a:lnTo>
                      <a:pt x="24" y="336"/>
                    </a:lnTo>
                    <a:lnTo>
                      <a:pt x="12" y="308"/>
                    </a:lnTo>
                    <a:lnTo>
                      <a:pt x="6" y="278"/>
                    </a:lnTo>
                    <a:lnTo>
                      <a:pt x="2" y="244"/>
                    </a:lnTo>
                    <a:lnTo>
                      <a:pt x="0" y="224"/>
                    </a:lnTo>
                    <a:lnTo>
                      <a:pt x="2" y="206"/>
                    </a:lnTo>
                    <a:lnTo>
                      <a:pt x="4" y="186"/>
                    </a:lnTo>
                    <a:lnTo>
                      <a:pt x="8" y="164"/>
                    </a:lnTo>
                    <a:lnTo>
                      <a:pt x="12" y="142"/>
                    </a:lnTo>
                    <a:lnTo>
                      <a:pt x="18" y="118"/>
                    </a:lnTo>
                    <a:lnTo>
                      <a:pt x="18" y="118"/>
                    </a:lnTo>
                    <a:lnTo>
                      <a:pt x="26" y="84"/>
                    </a:lnTo>
                    <a:lnTo>
                      <a:pt x="30" y="58"/>
                    </a:lnTo>
                    <a:lnTo>
                      <a:pt x="32" y="48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34" y="32"/>
                    </a:lnTo>
                    <a:lnTo>
                      <a:pt x="40" y="24"/>
                    </a:lnTo>
                    <a:lnTo>
                      <a:pt x="50" y="16"/>
                    </a:lnTo>
                    <a:lnTo>
                      <a:pt x="64" y="8"/>
                    </a:lnTo>
                    <a:lnTo>
                      <a:pt x="82" y="2"/>
                    </a:lnTo>
                    <a:lnTo>
                      <a:pt x="104" y="0"/>
                    </a:lnTo>
                    <a:lnTo>
                      <a:pt x="118" y="2"/>
                    </a:lnTo>
                    <a:lnTo>
                      <a:pt x="132" y="2"/>
                    </a:lnTo>
                    <a:lnTo>
                      <a:pt x="132" y="2"/>
                    </a:lnTo>
                    <a:close/>
                  </a:path>
                </a:pathLst>
              </a:custGeom>
              <a:solidFill>
                <a:srgbClr val="44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279"/>
              <p:cNvSpPr>
                <a:spLocks/>
              </p:cNvSpPr>
              <p:nvPr/>
            </p:nvSpPr>
            <p:spPr bwMode="auto">
              <a:xfrm>
                <a:off x="2177597" y="2580368"/>
                <a:ext cx="254000" cy="933450"/>
              </a:xfrm>
              <a:custGeom>
                <a:avLst/>
                <a:gdLst>
                  <a:gd name="T0" fmla="*/ 134 w 160"/>
                  <a:gd name="T1" fmla="*/ 0 h 588"/>
                  <a:gd name="T2" fmla="*/ 134 w 160"/>
                  <a:gd name="T3" fmla="*/ 0 h 588"/>
                  <a:gd name="T4" fmla="*/ 138 w 160"/>
                  <a:gd name="T5" fmla="*/ 24 h 588"/>
                  <a:gd name="T6" fmla="*/ 142 w 160"/>
                  <a:gd name="T7" fmla="*/ 50 h 588"/>
                  <a:gd name="T8" fmla="*/ 144 w 160"/>
                  <a:gd name="T9" fmla="*/ 84 h 588"/>
                  <a:gd name="T10" fmla="*/ 142 w 160"/>
                  <a:gd name="T11" fmla="*/ 124 h 588"/>
                  <a:gd name="T12" fmla="*/ 138 w 160"/>
                  <a:gd name="T13" fmla="*/ 146 h 588"/>
                  <a:gd name="T14" fmla="*/ 134 w 160"/>
                  <a:gd name="T15" fmla="*/ 168 h 588"/>
                  <a:gd name="T16" fmla="*/ 128 w 160"/>
                  <a:gd name="T17" fmla="*/ 190 h 588"/>
                  <a:gd name="T18" fmla="*/ 120 w 160"/>
                  <a:gd name="T19" fmla="*/ 214 h 588"/>
                  <a:gd name="T20" fmla="*/ 108 w 160"/>
                  <a:gd name="T21" fmla="*/ 238 h 588"/>
                  <a:gd name="T22" fmla="*/ 96 w 160"/>
                  <a:gd name="T23" fmla="*/ 262 h 588"/>
                  <a:gd name="T24" fmla="*/ 96 w 160"/>
                  <a:gd name="T25" fmla="*/ 262 h 588"/>
                  <a:gd name="T26" fmla="*/ 92 w 160"/>
                  <a:gd name="T27" fmla="*/ 268 h 588"/>
                  <a:gd name="T28" fmla="*/ 84 w 160"/>
                  <a:gd name="T29" fmla="*/ 286 h 588"/>
                  <a:gd name="T30" fmla="*/ 76 w 160"/>
                  <a:gd name="T31" fmla="*/ 316 h 588"/>
                  <a:gd name="T32" fmla="*/ 74 w 160"/>
                  <a:gd name="T33" fmla="*/ 336 h 588"/>
                  <a:gd name="T34" fmla="*/ 72 w 160"/>
                  <a:gd name="T35" fmla="*/ 356 h 588"/>
                  <a:gd name="T36" fmla="*/ 72 w 160"/>
                  <a:gd name="T37" fmla="*/ 380 h 588"/>
                  <a:gd name="T38" fmla="*/ 74 w 160"/>
                  <a:gd name="T39" fmla="*/ 404 h 588"/>
                  <a:gd name="T40" fmla="*/ 78 w 160"/>
                  <a:gd name="T41" fmla="*/ 432 h 588"/>
                  <a:gd name="T42" fmla="*/ 86 w 160"/>
                  <a:gd name="T43" fmla="*/ 460 h 588"/>
                  <a:gd name="T44" fmla="*/ 98 w 160"/>
                  <a:gd name="T45" fmla="*/ 490 h 588"/>
                  <a:gd name="T46" fmla="*/ 114 w 160"/>
                  <a:gd name="T47" fmla="*/ 522 h 588"/>
                  <a:gd name="T48" fmla="*/ 134 w 160"/>
                  <a:gd name="T49" fmla="*/ 556 h 588"/>
                  <a:gd name="T50" fmla="*/ 160 w 160"/>
                  <a:gd name="T51" fmla="*/ 588 h 588"/>
                  <a:gd name="T52" fmla="*/ 160 w 160"/>
                  <a:gd name="T53" fmla="*/ 588 h 588"/>
                  <a:gd name="T54" fmla="*/ 152 w 160"/>
                  <a:gd name="T55" fmla="*/ 588 h 588"/>
                  <a:gd name="T56" fmla="*/ 144 w 160"/>
                  <a:gd name="T57" fmla="*/ 586 h 588"/>
                  <a:gd name="T58" fmla="*/ 132 w 160"/>
                  <a:gd name="T59" fmla="*/ 582 h 588"/>
                  <a:gd name="T60" fmla="*/ 120 w 160"/>
                  <a:gd name="T61" fmla="*/ 576 h 588"/>
                  <a:gd name="T62" fmla="*/ 104 w 160"/>
                  <a:gd name="T63" fmla="*/ 568 h 588"/>
                  <a:gd name="T64" fmla="*/ 90 w 160"/>
                  <a:gd name="T65" fmla="*/ 554 h 588"/>
                  <a:gd name="T66" fmla="*/ 74 w 160"/>
                  <a:gd name="T67" fmla="*/ 538 h 588"/>
                  <a:gd name="T68" fmla="*/ 58 w 160"/>
                  <a:gd name="T69" fmla="*/ 518 h 588"/>
                  <a:gd name="T70" fmla="*/ 44 w 160"/>
                  <a:gd name="T71" fmla="*/ 492 h 588"/>
                  <a:gd name="T72" fmla="*/ 30 w 160"/>
                  <a:gd name="T73" fmla="*/ 460 h 588"/>
                  <a:gd name="T74" fmla="*/ 20 w 160"/>
                  <a:gd name="T75" fmla="*/ 422 h 588"/>
                  <a:gd name="T76" fmla="*/ 12 w 160"/>
                  <a:gd name="T77" fmla="*/ 378 h 588"/>
                  <a:gd name="T78" fmla="*/ 6 w 160"/>
                  <a:gd name="T79" fmla="*/ 326 h 588"/>
                  <a:gd name="T80" fmla="*/ 6 w 160"/>
                  <a:gd name="T81" fmla="*/ 266 h 588"/>
                  <a:gd name="T82" fmla="*/ 8 w 160"/>
                  <a:gd name="T83" fmla="*/ 198 h 588"/>
                  <a:gd name="T84" fmla="*/ 8 w 160"/>
                  <a:gd name="T85" fmla="*/ 198 h 588"/>
                  <a:gd name="T86" fmla="*/ 8 w 160"/>
                  <a:gd name="T87" fmla="*/ 184 h 588"/>
                  <a:gd name="T88" fmla="*/ 10 w 160"/>
                  <a:gd name="T89" fmla="*/ 148 h 588"/>
                  <a:gd name="T90" fmla="*/ 6 w 160"/>
                  <a:gd name="T91" fmla="*/ 110 h 588"/>
                  <a:gd name="T92" fmla="*/ 4 w 160"/>
                  <a:gd name="T93" fmla="*/ 96 h 588"/>
                  <a:gd name="T94" fmla="*/ 0 w 160"/>
                  <a:gd name="T95" fmla="*/ 84 h 588"/>
                  <a:gd name="T96" fmla="*/ 0 w 160"/>
                  <a:gd name="T97" fmla="*/ 84 h 588"/>
                  <a:gd name="T98" fmla="*/ 4 w 160"/>
                  <a:gd name="T99" fmla="*/ 72 h 588"/>
                  <a:gd name="T100" fmla="*/ 10 w 160"/>
                  <a:gd name="T101" fmla="*/ 60 h 588"/>
                  <a:gd name="T102" fmla="*/ 22 w 160"/>
                  <a:gd name="T103" fmla="*/ 46 h 588"/>
                  <a:gd name="T104" fmla="*/ 28 w 160"/>
                  <a:gd name="T105" fmla="*/ 38 h 588"/>
                  <a:gd name="T106" fmla="*/ 38 w 160"/>
                  <a:gd name="T107" fmla="*/ 30 h 588"/>
                  <a:gd name="T108" fmla="*/ 48 w 160"/>
                  <a:gd name="T109" fmla="*/ 24 h 588"/>
                  <a:gd name="T110" fmla="*/ 62 w 160"/>
                  <a:gd name="T111" fmla="*/ 18 h 588"/>
                  <a:gd name="T112" fmla="*/ 76 w 160"/>
                  <a:gd name="T113" fmla="*/ 12 h 588"/>
                  <a:gd name="T114" fmla="*/ 92 w 160"/>
                  <a:gd name="T115" fmla="*/ 6 h 588"/>
                  <a:gd name="T116" fmla="*/ 112 w 160"/>
                  <a:gd name="T117" fmla="*/ 2 h 588"/>
                  <a:gd name="T118" fmla="*/ 134 w 160"/>
                  <a:gd name="T119" fmla="*/ 0 h 588"/>
                  <a:gd name="T120" fmla="*/ 134 w 160"/>
                  <a:gd name="T12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0" h="588">
                    <a:moveTo>
                      <a:pt x="134" y="0"/>
                    </a:moveTo>
                    <a:lnTo>
                      <a:pt x="134" y="0"/>
                    </a:lnTo>
                    <a:lnTo>
                      <a:pt x="138" y="24"/>
                    </a:lnTo>
                    <a:lnTo>
                      <a:pt x="142" y="50"/>
                    </a:lnTo>
                    <a:lnTo>
                      <a:pt x="144" y="84"/>
                    </a:lnTo>
                    <a:lnTo>
                      <a:pt x="142" y="124"/>
                    </a:lnTo>
                    <a:lnTo>
                      <a:pt x="138" y="146"/>
                    </a:lnTo>
                    <a:lnTo>
                      <a:pt x="134" y="168"/>
                    </a:lnTo>
                    <a:lnTo>
                      <a:pt x="128" y="190"/>
                    </a:lnTo>
                    <a:lnTo>
                      <a:pt x="120" y="214"/>
                    </a:lnTo>
                    <a:lnTo>
                      <a:pt x="108" y="238"/>
                    </a:lnTo>
                    <a:lnTo>
                      <a:pt x="96" y="262"/>
                    </a:lnTo>
                    <a:lnTo>
                      <a:pt x="96" y="262"/>
                    </a:lnTo>
                    <a:lnTo>
                      <a:pt x="92" y="268"/>
                    </a:lnTo>
                    <a:lnTo>
                      <a:pt x="84" y="286"/>
                    </a:lnTo>
                    <a:lnTo>
                      <a:pt x="76" y="316"/>
                    </a:lnTo>
                    <a:lnTo>
                      <a:pt x="74" y="336"/>
                    </a:lnTo>
                    <a:lnTo>
                      <a:pt x="72" y="356"/>
                    </a:lnTo>
                    <a:lnTo>
                      <a:pt x="72" y="380"/>
                    </a:lnTo>
                    <a:lnTo>
                      <a:pt x="74" y="404"/>
                    </a:lnTo>
                    <a:lnTo>
                      <a:pt x="78" y="432"/>
                    </a:lnTo>
                    <a:lnTo>
                      <a:pt x="86" y="460"/>
                    </a:lnTo>
                    <a:lnTo>
                      <a:pt x="98" y="490"/>
                    </a:lnTo>
                    <a:lnTo>
                      <a:pt x="114" y="522"/>
                    </a:lnTo>
                    <a:lnTo>
                      <a:pt x="134" y="556"/>
                    </a:lnTo>
                    <a:lnTo>
                      <a:pt x="160" y="588"/>
                    </a:lnTo>
                    <a:lnTo>
                      <a:pt x="160" y="588"/>
                    </a:lnTo>
                    <a:lnTo>
                      <a:pt x="152" y="588"/>
                    </a:lnTo>
                    <a:lnTo>
                      <a:pt x="144" y="586"/>
                    </a:lnTo>
                    <a:lnTo>
                      <a:pt x="132" y="582"/>
                    </a:lnTo>
                    <a:lnTo>
                      <a:pt x="120" y="576"/>
                    </a:lnTo>
                    <a:lnTo>
                      <a:pt x="104" y="568"/>
                    </a:lnTo>
                    <a:lnTo>
                      <a:pt x="90" y="554"/>
                    </a:lnTo>
                    <a:lnTo>
                      <a:pt x="74" y="538"/>
                    </a:lnTo>
                    <a:lnTo>
                      <a:pt x="58" y="518"/>
                    </a:lnTo>
                    <a:lnTo>
                      <a:pt x="44" y="492"/>
                    </a:lnTo>
                    <a:lnTo>
                      <a:pt x="30" y="460"/>
                    </a:lnTo>
                    <a:lnTo>
                      <a:pt x="20" y="422"/>
                    </a:lnTo>
                    <a:lnTo>
                      <a:pt x="12" y="378"/>
                    </a:lnTo>
                    <a:lnTo>
                      <a:pt x="6" y="326"/>
                    </a:lnTo>
                    <a:lnTo>
                      <a:pt x="6" y="266"/>
                    </a:lnTo>
                    <a:lnTo>
                      <a:pt x="8" y="198"/>
                    </a:lnTo>
                    <a:lnTo>
                      <a:pt x="8" y="198"/>
                    </a:lnTo>
                    <a:lnTo>
                      <a:pt x="8" y="184"/>
                    </a:lnTo>
                    <a:lnTo>
                      <a:pt x="10" y="148"/>
                    </a:lnTo>
                    <a:lnTo>
                      <a:pt x="6" y="110"/>
                    </a:lnTo>
                    <a:lnTo>
                      <a:pt x="4" y="96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4" y="72"/>
                    </a:lnTo>
                    <a:lnTo>
                      <a:pt x="10" y="60"/>
                    </a:lnTo>
                    <a:lnTo>
                      <a:pt x="22" y="46"/>
                    </a:lnTo>
                    <a:lnTo>
                      <a:pt x="28" y="38"/>
                    </a:lnTo>
                    <a:lnTo>
                      <a:pt x="38" y="30"/>
                    </a:lnTo>
                    <a:lnTo>
                      <a:pt x="48" y="24"/>
                    </a:lnTo>
                    <a:lnTo>
                      <a:pt x="62" y="18"/>
                    </a:lnTo>
                    <a:lnTo>
                      <a:pt x="76" y="12"/>
                    </a:lnTo>
                    <a:lnTo>
                      <a:pt x="92" y="6"/>
                    </a:lnTo>
                    <a:lnTo>
                      <a:pt x="112" y="2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44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280"/>
              <p:cNvSpPr>
                <a:spLocks/>
              </p:cNvSpPr>
              <p:nvPr/>
            </p:nvSpPr>
            <p:spPr bwMode="auto">
              <a:xfrm>
                <a:off x="2034722" y="2612118"/>
                <a:ext cx="244475" cy="936625"/>
              </a:xfrm>
              <a:custGeom>
                <a:avLst/>
                <a:gdLst>
                  <a:gd name="T0" fmla="*/ 128 w 154"/>
                  <a:gd name="T1" fmla="*/ 2 h 590"/>
                  <a:gd name="T2" fmla="*/ 128 w 154"/>
                  <a:gd name="T3" fmla="*/ 2 h 590"/>
                  <a:gd name="T4" fmla="*/ 132 w 154"/>
                  <a:gd name="T5" fmla="*/ 26 h 590"/>
                  <a:gd name="T6" fmla="*/ 136 w 154"/>
                  <a:gd name="T7" fmla="*/ 52 h 590"/>
                  <a:gd name="T8" fmla="*/ 138 w 154"/>
                  <a:gd name="T9" fmla="*/ 86 h 590"/>
                  <a:gd name="T10" fmla="*/ 136 w 154"/>
                  <a:gd name="T11" fmla="*/ 126 h 590"/>
                  <a:gd name="T12" fmla="*/ 132 w 154"/>
                  <a:gd name="T13" fmla="*/ 146 h 590"/>
                  <a:gd name="T14" fmla="*/ 128 w 154"/>
                  <a:gd name="T15" fmla="*/ 170 h 590"/>
                  <a:gd name="T16" fmla="*/ 122 w 154"/>
                  <a:gd name="T17" fmla="*/ 192 h 590"/>
                  <a:gd name="T18" fmla="*/ 114 w 154"/>
                  <a:gd name="T19" fmla="*/ 216 h 590"/>
                  <a:gd name="T20" fmla="*/ 102 w 154"/>
                  <a:gd name="T21" fmla="*/ 240 h 590"/>
                  <a:gd name="T22" fmla="*/ 90 w 154"/>
                  <a:gd name="T23" fmla="*/ 262 h 590"/>
                  <a:gd name="T24" fmla="*/ 90 w 154"/>
                  <a:gd name="T25" fmla="*/ 262 h 590"/>
                  <a:gd name="T26" fmla="*/ 86 w 154"/>
                  <a:gd name="T27" fmla="*/ 270 h 590"/>
                  <a:gd name="T28" fmla="*/ 78 w 154"/>
                  <a:gd name="T29" fmla="*/ 288 h 590"/>
                  <a:gd name="T30" fmla="*/ 70 w 154"/>
                  <a:gd name="T31" fmla="*/ 318 h 590"/>
                  <a:gd name="T32" fmla="*/ 68 w 154"/>
                  <a:gd name="T33" fmla="*/ 336 h 590"/>
                  <a:gd name="T34" fmla="*/ 66 w 154"/>
                  <a:gd name="T35" fmla="*/ 358 h 590"/>
                  <a:gd name="T36" fmla="*/ 66 w 154"/>
                  <a:gd name="T37" fmla="*/ 382 h 590"/>
                  <a:gd name="T38" fmla="*/ 68 w 154"/>
                  <a:gd name="T39" fmla="*/ 406 h 590"/>
                  <a:gd name="T40" fmla="*/ 72 w 154"/>
                  <a:gd name="T41" fmla="*/ 434 h 590"/>
                  <a:gd name="T42" fmla="*/ 80 w 154"/>
                  <a:gd name="T43" fmla="*/ 462 h 590"/>
                  <a:gd name="T44" fmla="*/ 92 w 154"/>
                  <a:gd name="T45" fmla="*/ 492 h 590"/>
                  <a:gd name="T46" fmla="*/ 108 w 154"/>
                  <a:gd name="T47" fmla="*/ 524 h 590"/>
                  <a:gd name="T48" fmla="*/ 128 w 154"/>
                  <a:gd name="T49" fmla="*/ 556 h 590"/>
                  <a:gd name="T50" fmla="*/ 154 w 154"/>
                  <a:gd name="T51" fmla="*/ 590 h 590"/>
                  <a:gd name="T52" fmla="*/ 154 w 154"/>
                  <a:gd name="T53" fmla="*/ 590 h 590"/>
                  <a:gd name="T54" fmla="*/ 146 w 154"/>
                  <a:gd name="T55" fmla="*/ 590 h 590"/>
                  <a:gd name="T56" fmla="*/ 138 w 154"/>
                  <a:gd name="T57" fmla="*/ 588 h 590"/>
                  <a:gd name="T58" fmla="*/ 126 w 154"/>
                  <a:gd name="T59" fmla="*/ 584 h 590"/>
                  <a:gd name="T60" fmla="*/ 114 w 154"/>
                  <a:gd name="T61" fmla="*/ 578 h 590"/>
                  <a:gd name="T62" fmla="*/ 98 w 154"/>
                  <a:gd name="T63" fmla="*/ 568 h 590"/>
                  <a:gd name="T64" fmla="*/ 84 w 154"/>
                  <a:gd name="T65" fmla="*/ 556 h 590"/>
                  <a:gd name="T66" fmla="*/ 68 w 154"/>
                  <a:gd name="T67" fmla="*/ 540 h 590"/>
                  <a:gd name="T68" fmla="*/ 52 w 154"/>
                  <a:gd name="T69" fmla="*/ 520 h 590"/>
                  <a:gd name="T70" fmla="*/ 38 w 154"/>
                  <a:gd name="T71" fmla="*/ 494 h 590"/>
                  <a:gd name="T72" fmla="*/ 24 w 154"/>
                  <a:gd name="T73" fmla="*/ 462 h 590"/>
                  <a:gd name="T74" fmla="*/ 14 w 154"/>
                  <a:gd name="T75" fmla="*/ 424 h 590"/>
                  <a:gd name="T76" fmla="*/ 6 w 154"/>
                  <a:gd name="T77" fmla="*/ 380 h 590"/>
                  <a:gd name="T78" fmla="*/ 0 w 154"/>
                  <a:gd name="T79" fmla="*/ 328 h 590"/>
                  <a:gd name="T80" fmla="*/ 0 w 154"/>
                  <a:gd name="T81" fmla="*/ 268 h 590"/>
                  <a:gd name="T82" fmla="*/ 2 w 154"/>
                  <a:gd name="T83" fmla="*/ 200 h 590"/>
                  <a:gd name="T84" fmla="*/ 2 w 154"/>
                  <a:gd name="T85" fmla="*/ 200 h 590"/>
                  <a:gd name="T86" fmla="*/ 4 w 154"/>
                  <a:gd name="T87" fmla="*/ 178 h 590"/>
                  <a:gd name="T88" fmla="*/ 6 w 154"/>
                  <a:gd name="T89" fmla="*/ 128 h 590"/>
                  <a:gd name="T90" fmla="*/ 12 w 154"/>
                  <a:gd name="T91" fmla="*/ 64 h 590"/>
                  <a:gd name="T92" fmla="*/ 18 w 154"/>
                  <a:gd name="T93" fmla="*/ 34 h 590"/>
                  <a:gd name="T94" fmla="*/ 24 w 154"/>
                  <a:gd name="T95" fmla="*/ 10 h 590"/>
                  <a:gd name="T96" fmla="*/ 24 w 154"/>
                  <a:gd name="T97" fmla="*/ 10 h 590"/>
                  <a:gd name="T98" fmla="*/ 34 w 154"/>
                  <a:gd name="T99" fmla="*/ 8 h 590"/>
                  <a:gd name="T100" fmla="*/ 62 w 154"/>
                  <a:gd name="T101" fmla="*/ 2 h 590"/>
                  <a:gd name="T102" fmla="*/ 96 w 154"/>
                  <a:gd name="T103" fmla="*/ 0 h 590"/>
                  <a:gd name="T104" fmla="*/ 112 w 154"/>
                  <a:gd name="T105" fmla="*/ 0 h 590"/>
                  <a:gd name="T106" fmla="*/ 128 w 154"/>
                  <a:gd name="T107" fmla="*/ 2 h 590"/>
                  <a:gd name="T108" fmla="*/ 128 w 154"/>
                  <a:gd name="T109" fmla="*/ 2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4" h="590">
                    <a:moveTo>
                      <a:pt x="128" y="2"/>
                    </a:moveTo>
                    <a:lnTo>
                      <a:pt x="128" y="2"/>
                    </a:lnTo>
                    <a:lnTo>
                      <a:pt x="132" y="26"/>
                    </a:lnTo>
                    <a:lnTo>
                      <a:pt x="136" y="52"/>
                    </a:lnTo>
                    <a:lnTo>
                      <a:pt x="138" y="86"/>
                    </a:lnTo>
                    <a:lnTo>
                      <a:pt x="136" y="126"/>
                    </a:lnTo>
                    <a:lnTo>
                      <a:pt x="132" y="146"/>
                    </a:lnTo>
                    <a:lnTo>
                      <a:pt x="128" y="170"/>
                    </a:lnTo>
                    <a:lnTo>
                      <a:pt x="122" y="192"/>
                    </a:lnTo>
                    <a:lnTo>
                      <a:pt x="114" y="216"/>
                    </a:lnTo>
                    <a:lnTo>
                      <a:pt x="102" y="240"/>
                    </a:lnTo>
                    <a:lnTo>
                      <a:pt x="90" y="262"/>
                    </a:lnTo>
                    <a:lnTo>
                      <a:pt x="90" y="262"/>
                    </a:lnTo>
                    <a:lnTo>
                      <a:pt x="86" y="270"/>
                    </a:lnTo>
                    <a:lnTo>
                      <a:pt x="78" y="288"/>
                    </a:lnTo>
                    <a:lnTo>
                      <a:pt x="70" y="318"/>
                    </a:lnTo>
                    <a:lnTo>
                      <a:pt x="68" y="336"/>
                    </a:lnTo>
                    <a:lnTo>
                      <a:pt x="66" y="358"/>
                    </a:lnTo>
                    <a:lnTo>
                      <a:pt x="66" y="382"/>
                    </a:lnTo>
                    <a:lnTo>
                      <a:pt x="68" y="406"/>
                    </a:lnTo>
                    <a:lnTo>
                      <a:pt x="72" y="434"/>
                    </a:lnTo>
                    <a:lnTo>
                      <a:pt x="80" y="462"/>
                    </a:lnTo>
                    <a:lnTo>
                      <a:pt x="92" y="492"/>
                    </a:lnTo>
                    <a:lnTo>
                      <a:pt x="108" y="524"/>
                    </a:lnTo>
                    <a:lnTo>
                      <a:pt x="128" y="556"/>
                    </a:lnTo>
                    <a:lnTo>
                      <a:pt x="154" y="590"/>
                    </a:lnTo>
                    <a:lnTo>
                      <a:pt x="154" y="590"/>
                    </a:lnTo>
                    <a:lnTo>
                      <a:pt x="146" y="590"/>
                    </a:lnTo>
                    <a:lnTo>
                      <a:pt x="138" y="588"/>
                    </a:lnTo>
                    <a:lnTo>
                      <a:pt x="126" y="584"/>
                    </a:lnTo>
                    <a:lnTo>
                      <a:pt x="114" y="578"/>
                    </a:lnTo>
                    <a:lnTo>
                      <a:pt x="98" y="568"/>
                    </a:lnTo>
                    <a:lnTo>
                      <a:pt x="84" y="556"/>
                    </a:lnTo>
                    <a:lnTo>
                      <a:pt x="68" y="540"/>
                    </a:lnTo>
                    <a:lnTo>
                      <a:pt x="52" y="520"/>
                    </a:lnTo>
                    <a:lnTo>
                      <a:pt x="38" y="494"/>
                    </a:lnTo>
                    <a:lnTo>
                      <a:pt x="24" y="462"/>
                    </a:lnTo>
                    <a:lnTo>
                      <a:pt x="14" y="424"/>
                    </a:lnTo>
                    <a:lnTo>
                      <a:pt x="6" y="380"/>
                    </a:lnTo>
                    <a:lnTo>
                      <a:pt x="0" y="328"/>
                    </a:lnTo>
                    <a:lnTo>
                      <a:pt x="0" y="268"/>
                    </a:lnTo>
                    <a:lnTo>
                      <a:pt x="2" y="200"/>
                    </a:lnTo>
                    <a:lnTo>
                      <a:pt x="2" y="200"/>
                    </a:lnTo>
                    <a:lnTo>
                      <a:pt x="4" y="178"/>
                    </a:lnTo>
                    <a:lnTo>
                      <a:pt x="6" y="128"/>
                    </a:lnTo>
                    <a:lnTo>
                      <a:pt x="12" y="64"/>
                    </a:lnTo>
                    <a:lnTo>
                      <a:pt x="18" y="3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62" y="2"/>
                    </a:lnTo>
                    <a:lnTo>
                      <a:pt x="96" y="0"/>
                    </a:lnTo>
                    <a:lnTo>
                      <a:pt x="112" y="0"/>
                    </a:lnTo>
                    <a:lnTo>
                      <a:pt x="128" y="2"/>
                    </a:lnTo>
                    <a:lnTo>
                      <a:pt x="128" y="2"/>
                    </a:lnTo>
                    <a:close/>
                  </a:path>
                </a:pathLst>
              </a:custGeom>
              <a:solidFill>
                <a:srgbClr val="44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281"/>
              <p:cNvSpPr>
                <a:spLocks/>
              </p:cNvSpPr>
              <p:nvPr/>
            </p:nvSpPr>
            <p:spPr bwMode="auto">
              <a:xfrm>
                <a:off x="2987222" y="5196568"/>
                <a:ext cx="152400" cy="368300"/>
              </a:xfrm>
              <a:custGeom>
                <a:avLst/>
                <a:gdLst>
                  <a:gd name="T0" fmla="*/ 36 w 96"/>
                  <a:gd name="T1" fmla="*/ 216 h 232"/>
                  <a:gd name="T2" fmla="*/ 36 w 96"/>
                  <a:gd name="T3" fmla="*/ 216 h 232"/>
                  <a:gd name="T4" fmla="*/ 28 w 96"/>
                  <a:gd name="T5" fmla="*/ 206 h 232"/>
                  <a:gd name="T6" fmla="*/ 22 w 96"/>
                  <a:gd name="T7" fmla="*/ 194 h 232"/>
                  <a:gd name="T8" fmla="*/ 16 w 96"/>
                  <a:gd name="T9" fmla="*/ 178 h 232"/>
                  <a:gd name="T10" fmla="*/ 14 w 96"/>
                  <a:gd name="T11" fmla="*/ 164 h 232"/>
                  <a:gd name="T12" fmla="*/ 8 w 96"/>
                  <a:gd name="T13" fmla="*/ 132 h 232"/>
                  <a:gd name="T14" fmla="*/ 2 w 96"/>
                  <a:gd name="T15" fmla="*/ 108 h 232"/>
                  <a:gd name="T16" fmla="*/ 2 w 96"/>
                  <a:gd name="T17" fmla="*/ 108 h 232"/>
                  <a:gd name="T18" fmla="*/ 0 w 96"/>
                  <a:gd name="T19" fmla="*/ 98 h 232"/>
                  <a:gd name="T20" fmla="*/ 2 w 96"/>
                  <a:gd name="T21" fmla="*/ 90 h 232"/>
                  <a:gd name="T22" fmla="*/ 4 w 96"/>
                  <a:gd name="T23" fmla="*/ 82 h 232"/>
                  <a:gd name="T24" fmla="*/ 6 w 96"/>
                  <a:gd name="T25" fmla="*/ 78 h 232"/>
                  <a:gd name="T26" fmla="*/ 14 w 96"/>
                  <a:gd name="T27" fmla="*/ 66 h 232"/>
                  <a:gd name="T28" fmla="*/ 16 w 96"/>
                  <a:gd name="T29" fmla="*/ 60 h 232"/>
                  <a:gd name="T30" fmla="*/ 16 w 96"/>
                  <a:gd name="T31" fmla="*/ 52 h 232"/>
                  <a:gd name="T32" fmla="*/ 16 w 96"/>
                  <a:gd name="T33" fmla="*/ 52 h 232"/>
                  <a:gd name="T34" fmla="*/ 14 w 96"/>
                  <a:gd name="T35" fmla="*/ 32 h 232"/>
                  <a:gd name="T36" fmla="*/ 10 w 96"/>
                  <a:gd name="T37" fmla="*/ 10 h 232"/>
                  <a:gd name="T38" fmla="*/ 6 w 96"/>
                  <a:gd name="T39" fmla="*/ 0 h 232"/>
                  <a:gd name="T40" fmla="*/ 70 w 96"/>
                  <a:gd name="T41" fmla="*/ 0 h 232"/>
                  <a:gd name="T42" fmla="*/ 70 w 96"/>
                  <a:gd name="T43" fmla="*/ 0 h 232"/>
                  <a:gd name="T44" fmla="*/ 66 w 96"/>
                  <a:gd name="T45" fmla="*/ 46 h 232"/>
                  <a:gd name="T46" fmla="*/ 66 w 96"/>
                  <a:gd name="T47" fmla="*/ 76 h 232"/>
                  <a:gd name="T48" fmla="*/ 66 w 96"/>
                  <a:gd name="T49" fmla="*/ 116 h 232"/>
                  <a:gd name="T50" fmla="*/ 66 w 96"/>
                  <a:gd name="T51" fmla="*/ 116 h 232"/>
                  <a:gd name="T52" fmla="*/ 66 w 96"/>
                  <a:gd name="T53" fmla="*/ 130 h 232"/>
                  <a:gd name="T54" fmla="*/ 70 w 96"/>
                  <a:gd name="T55" fmla="*/ 162 h 232"/>
                  <a:gd name="T56" fmla="*/ 74 w 96"/>
                  <a:gd name="T57" fmla="*/ 182 h 232"/>
                  <a:gd name="T58" fmla="*/ 80 w 96"/>
                  <a:gd name="T59" fmla="*/ 202 h 232"/>
                  <a:gd name="T60" fmla="*/ 86 w 96"/>
                  <a:gd name="T61" fmla="*/ 218 h 232"/>
                  <a:gd name="T62" fmla="*/ 92 w 96"/>
                  <a:gd name="T63" fmla="*/ 226 h 232"/>
                  <a:gd name="T64" fmla="*/ 96 w 96"/>
                  <a:gd name="T65" fmla="*/ 232 h 232"/>
                  <a:gd name="T66" fmla="*/ 96 w 96"/>
                  <a:gd name="T67" fmla="*/ 232 h 232"/>
                  <a:gd name="T68" fmla="*/ 90 w 96"/>
                  <a:gd name="T69" fmla="*/ 232 h 232"/>
                  <a:gd name="T70" fmla="*/ 76 w 96"/>
                  <a:gd name="T71" fmla="*/ 232 h 232"/>
                  <a:gd name="T72" fmla="*/ 66 w 96"/>
                  <a:gd name="T73" fmla="*/ 230 h 232"/>
                  <a:gd name="T74" fmla="*/ 56 w 96"/>
                  <a:gd name="T75" fmla="*/ 226 h 232"/>
                  <a:gd name="T76" fmla="*/ 46 w 96"/>
                  <a:gd name="T77" fmla="*/ 222 h 232"/>
                  <a:gd name="T78" fmla="*/ 36 w 96"/>
                  <a:gd name="T79" fmla="*/ 216 h 232"/>
                  <a:gd name="T80" fmla="*/ 36 w 96"/>
                  <a:gd name="T81" fmla="*/ 21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6" h="232">
                    <a:moveTo>
                      <a:pt x="36" y="216"/>
                    </a:moveTo>
                    <a:lnTo>
                      <a:pt x="36" y="216"/>
                    </a:lnTo>
                    <a:lnTo>
                      <a:pt x="28" y="206"/>
                    </a:lnTo>
                    <a:lnTo>
                      <a:pt x="22" y="194"/>
                    </a:lnTo>
                    <a:lnTo>
                      <a:pt x="16" y="178"/>
                    </a:lnTo>
                    <a:lnTo>
                      <a:pt x="14" y="164"/>
                    </a:lnTo>
                    <a:lnTo>
                      <a:pt x="8" y="132"/>
                    </a:lnTo>
                    <a:lnTo>
                      <a:pt x="2" y="108"/>
                    </a:lnTo>
                    <a:lnTo>
                      <a:pt x="2" y="108"/>
                    </a:lnTo>
                    <a:lnTo>
                      <a:pt x="0" y="98"/>
                    </a:lnTo>
                    <a:lnTo>
                      <a:pt x="2" y="90"/>
                    </a:lnTo>
                    <a:lnTo>
                      <a:pt x="4" y="82"/>
                    </a:lnTo>
                    <a:lnTo>
                      <a:pt x="6" y="78"/>
                    </a:lnTo>
                    <a:lnTo>
                      <a:pt x="14" y="66"/>
                    </a:lnTo>
                    <a:lnTo>
                      <a:pt x="16" y="60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4" y="32"/>
                    </a:lnTo>
                    <a:lnTo>
                      <a:pt x="10" y="10"/>
                    </a:lnTo>
                    <a:lnTo>
                      <a:pt x="6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6" y="46"/>
                    </a:lnTo>
                    <a:lnTo>
                      <a:pt x="66" y="76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30"/>
                    </a:lnTo>
                    <a:lnTo>
                      <a:pt x="70" y="162"/>
                    </a:lnTo>
                    <a:lnTo>
                      <a:pt x="74" y="182"/>
                    </a:lnTo>
                    <a:lnTo>
                      <a:pt x="80" y="202"/>
                    </a:lnTo>
                    <a:lnTo>
                      <a:pt x="86" y="218"/>
                    </a:lnTo>
                    <a:lnTo>
                      <a:pt x="92" y="226"/>
                    </a:lnTo>
                    <a:lnTo>
                      <a:pt x="96" y="232"/>
                    </a:lnTo>
                    <a:lnTo>
                      <a:pt x="96" y="232"/>
                    </a:lnTo>
                    <a:lnTo>
                      <a:pt x="90" y="232"/>
                    </a:lnTo>
                    <a:lnTo>
                      <a:pt x="76" y="232"/>
                    </a:lnTo>
                    <a:lnTo>
                      <a:pt x="66" y="230"/>
                    </a:lnTo>
                    <a:lnTo>
                      <a:pt x="56" y="226"/>
                    </a:lnTo>
                    <a:lnTo>
                      <a:pt x="46" y="222"/>
                    </a:lnTo>
                    <a:lnTo>
                      <a:pt x="36" y="216"/>
                    </a:lnTo>
                    <a:lnTo>
                      <a:pt x="36" y="216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282"/>
              <p:cNvSpPr>
                <a:spLocks/>
              </p:cNvSpPr>
              <p:nvPr/>
            </p:nvSpPr>
            <p:spPr bwMode="auto">
              <a:xfrm>
                <a:off x="2885622" y="4228193"/>
                <a:ext cx="244475" cy="968375"/>
              </a:xfrm>
              <a:custGeom>
                <a:avLst/>
                <a:gdLst>
                  <a:gd name="T0" fmla="*/ 90 w 154"/>
                  <a:gd name="T1" fmla="*/ 2 h 610"/>
                  <a:gd name="T2" fmla="*/ 90 w 154"/>
                  <a:gd name="T3" fmla="*/ 2 h 610"/>
                  <a:gd name="T4" fmla="*/ 104 w 154"/>
                  <a:gd name="T5" fmla="*/ 4 h 610"/>
                  <a:gd name="T6" fmla="*/ 116 w 154"/>
                  <a:gd name="T7" fmla="*/ 10 h 610"/>
                  <a:gd name="T8" fmla="*/ 126 w 154"/>
                  <a:gd name="T9" fmla="*/ 18 h 610"/>
                  <a:gd name="T10" fmla="*/ 134 w 154"/>
                  <a:gd name="T11" fmla="*/ 28 h 610"/>
                  <a:gd name="T12" fmla="*/ 140 w 154"/>
                  <a:gd name="T13" fmla="*/ 40 h 610"/>
                  <a:gd name="T14" fmla="*/ 144 w 154"/>
                  <a:gd name="T15" fmla="*/ 54 h 610"/>
                  <a:gd name="T16" fmla="*/ 148 w 154"/>
                  <a:gd name="T17" fmla="*/ 66 h 610"/>
                  <a:gd name="T18" fmla="*/ 150 w 154"/>
                  <a:gd name="T19" fmla="*/ 80 h 610"/>
                  <a:gd name="T20" fmla="*/ 152 w 154"/>
                  <a:gd name="T21" fmla="*/ 108 h 610"/>
                  <a:gd name="T22" fmla="*/ 152 w 154"/>
                  <a:gd name="T23" fmla="*/ 130 h 610"/>
                  <a:gd name="T24" fmla="*/ 152 w 154"/>
                  <a:gd name="T25" fmla="*/ 154 h 610"/>
                  <a:gd name="T26" fmla="*/ 152 w 154"/>
                  <a:gd name="T27" fmla="*/ 154 h 610"/>
                  <a:gd name="T28" fmla="*/ 154 w 154"/>
                  <a:gd name="T29" fmla="*/ 198 h 610"/>
                  <a:gd name="T30" fmla="*/ 154 w 154"/>
                  <a:gd name="T31" fmla="*/ 234 h 610"/>
                  <a:gd name="T32" fmla="*/ 152 w 154"/>
                  <a:gd name="T33" fmla="*/ 266 h 610"/>
                  <a:gd name="T34" fmla="*/ 150 w 154"/>
                  <a:gd name="T35" fmla="*/ 292 h 610"/>
                  <a:gd name="T36" fmla="*/ 146 w 154"/>
                  <a:gd name="T37" fmla="*/ 346 h 610"/>
                  <a:gd name="T38" fmla="*/ 144 w 154"/>
                  <a:gd name="T39" fmla="*/ 378 h 610"/>
                  <a:gd name="T40" fmla="*/ 142 w 154"/>
                  <a:gd name="T41" fmla="*/ 418 h 610"/>
                  <a:gd name="T42" fmla="*/ 142 w 154"/>
                  <a:gd name="T43" fmla="*/ 418 h 610"/>
                  <a:gd name="T44" fmla="*/ 142 w 154"/>
                  <a:gd name="T45" fmla="*/ 464 h 610"/>
                  <a:gd name="T46" fmla="*/ 140 w 154"/>
                  <a:gd name="T47" fmla="*/ 514 h 610"/>
                  <a:gd name="T48" fmla="*/ 134 w 154"/>
                  <a:gd name="T49" fmla="*/ 610 h 610"/>
                  <a:gd name="T50" fmla="*/ 70 w 154"/>
                  <a:gd name="T51" fmla="*/ 610 h 610"/>
                  <a:gd name="T52" fmla="*/ 70 w 154"/>
                  <a:gd name="T53" fmla="*/ 610 h 610"/>
                  <a:gd name="T54" fmla="*/ 44 w 154"/>
                  <a:gd name="T55" fmla="*/ 492 h 610"/>
                  <a:gd name="T56" fmla="*/ 30 w 154"/>
                  <a:gd name="T57" fmla="*/ 432 h 610"/>
                  <a:gd name="T58" fmla="*/ 20 w 154"/>
                  <a:gd name="T59" fmla="*/ 372 h 610"/>
                  <a:gd name="T60" fmla="*/ 20 w 154"/>
                  <a:gd name="T61" fmla="*/ 372 h 610"/>
                  <a:gd name="T62" fmla="*/ 14 w 154"/>
                  <a:gd name="T63" fmla="*/ 324 h 610"/>
                  <a:gd name="T64" fmla="*/ 10 w 154"/>
                  <a:gd name="T65" fmla="*/ 266 h 610"/>
                  <a:gd name="T66" fmla="*/ 6 w 154"/>
                  <a:gd name="T67" fmla="*/ 210 h 610"/>
                  <a:gd name="T68" fmla="*/ 2 w 154"/>
                  <a:gd name="T69" fmla="*/ 162 h 610"/>
                  <a:gd name="T70" fmla="*/ 2 w 154"/>
                  <a:gd name="T71" fmla="*/ 162 h 610"/>
                  <a:gd name="T72" fmla="*/ 0 w 154"/>
                  <a:gd name="T73" fmla="*/ 134 h 610"/>
                  <a:gd name="T74" fmla="*/ 2 w 154"/>
                  <a:gd name="T75" fmla="*/ 108 h 610"/>
                  <a:gd name="T76" fmla="*/ 6 w 154"/>
                  <a:gd name="T77" fmla="*/ 76 h 610"/>
                  <a:gd name="T78" fmla="*/ 10 w 154"/>
                  <a:gd name="T79" fmla="*/ 62 h 610"/>
                  <a:gd name="T80" fmla="*/ 14 w 154"/>
                  <a:gd name="T81" fmla="*/ 46 h 610"/>
                  <a:gd name="T82" fmla="*/ 22 w 154"/>
                  <a:gd name="T83" fmla="*/ 32 h 610"/>
                  <a:gd name="T84" fmla="*/ 30 w 154"/>
                  <a:gd name="T85" fmla="*/ 20 h 610"/>
                  <a:gd name="T86" fmla="*/ 42 w 154"/>
                  <a:gd name="T87" fmla="*/ 12 h 610"/>
                  <a:gd name="T88" fmla="*/ 56 w 154"/>
                  <a:gd name="T89" fmla="*/ 4 h 610"/>
                  <a:gd name="T90" fmla="*/ 70 w 154"/>
                  <a:gd name="T91" fmla="*/ 0 h 610"/>
                  <a:gd name="T92" fmla="*/ 90 w 154"/>
                  <a:gd name="T93" fmla="*/ 2 h 610"/>
                  <a:gd name="T94" fmla="*/ 90 w 154"/>
                  <a:gd name="T95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4" h="610">
                    <a:moveTo>
                      <a:pt x="90" y="2"/>
                    </a:moveTo>
                    <a:lnTo>
                      <a:pt x="90" y="2"/>
                    </a:lnTo>
                    <a:lnTo>
                      <a:pt x="104" y="4"/>
                    </a:lnTo>
                    <a:lnTo>
                      <a:pt x="116" y="10"/>
                    </a:lnTo>
                    <a:lnTo>
                      <a:pt x="126" y="18"/>
                    </a:lnTo>
                    <a:lnTo>
                      <a:pt x="134" y="28"/>
                    </a:lnTo>
                    <a:lnTo>
                      <a:pt x="140" y="40"/>
                    </a:lnTo>
                    <a:lnTo>
                      <a:pt x="144" y="54"/>
                    </a:lnTo>
                    <a:lnTo>
                      <a:pt x="148" y="66"/>
                    </a:lnTo>
                    <a:lnTo>
                      <a:pt x="150" y="80"/>
                    </a:lnTo>
                    <a:lnTo>
                      <a:pt x="152" y="108"/>
                    </a:lnTo>
                    <a:lnTo>
                      <a:pt x="152" y="130"/>
                    </a:lnTo>
                    <a:lnTo>
                      <a:pt x="152" y="154"/>
                    </a:lnTo>
                    <a:lnTo>
                      <a:pt x="152" y="154"/>
                    </a:lnTo>
                    <a:lnTo>
                      <a:pt x="154" y="198"/>
                    </a:lnTo>
                    <a:lnTo>
                      <a:pt x="154" y="234"/>
                    </a:lnTo>
                    <a:lnTo>
                      <a:pt x="152" y="266"/>
                    </a:lnTo>
                    <a:lnTo>
                      <a:pt x="150" y="292"/>
                    </a:lnTo>
                    <a:lnTo>
                      <a:pt x="146" y="346"/>
                    </a:lnTo>
                    <a:lnTo>
                      <a:pt x="144" y="378"/>
                    </a:lnTo>
                    <a:lnTo>
                      <a:pt x="142" y="418"/>
                    </a:lnTo>
                    <a:lnTo>
                      <a:pt x="142" y="418"/>
                    </a:lnTo>
                    <a:lnTo>
                      <a:pt x="142" y="464"/>
                    </a:lnTo>
                    <a:lnTo>
                      <a:pt x="140" y="514"/>
                    </a:lnTo>
                    <a:lnTo>
                      <a:pt x="134" y="610"/>
                    </a:lnTo>
                    <a:lnTo>
                      <a:pt x="70" y="610"/>
                    </a:lnTo>
                    <a:lnTo>
                      <a:pt x="70" y="610"/>
                    </a:lnTo>
                    <a:lnTo>
                      <a:pt x="44" y="492"/>
                    </a:lnTo>
                    <a:lnTo>
                      <a:pt x="30" y="432"/>
                    </a:lnTo>
                    <a:lnTo>
                      <a:pt x="20" y="372"/>
                    </a:lnTo>
                    <a:lnTo>
                      <a:pt x="20" y="372"/>
                    </a:lnTo>
                    <a:lnTo>
                      <a:pt x="14" y="324"/>
                    </a:lnTo>
                    <a:lnTo>
                      <a:pt x="10" y="266"/>
                    </a:lnTo>
                    <a:lnTo>
                      <a:pt x="6" y="210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0" y="134"/>
                    </a:lnTo>
                    <a:lnTo>
                      <a:pt x="2" y="108"/>
                    </a:lnTo>
                    <a:lnTo>
                      <a:pt x="6" y="76"/>
                    </a:lnTo>
                    <a:lnTo>
                      <a:pt x="10" y="62"/>
                    </a:lnTo>
                    <a:lnTo>
                      <a:pt x="14" y="46"/>
                    </a:lnTo>
                    <a:lnTo>
                      <a:pt x="22" y="32"/>
                    </a:lnTo>
                    <a:lnTo>
                      <a:pt x="30" y="20"/>
                    </a:lnTo>
                    <a:lnTo>
                      <a:pt x="42" y="12"/>
                    </a:lnTo>
                    <a:lnTo>
                      <a:pt x="56" y="4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90" y="2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283"/>
              <p:cNvSpPr>
                <a:spLocks/>
              </p:cNvSpPr>
              <p:nvPr/>
            </p:nvSpPr>
            <p:spPr bwMode="auto">
              <a:xfrm>
                <a:off x="2942772" y="5310868"/>
                <a:ext cx="228600" cy="330200"/>
              </a:xfrm>
              <a:custGeom>
                <a:avLst/>
                <a:gdLst>
                  <a:gd name="T0" fmla="*/ 38 w 144"/>
                  <a:gd name="T1" fmla="*/ 0 h 208"/>
                  <a:gd name="T2" fmla="*/ 38 w 144"/>
                  <a:gd name="T3" fmla="*/ 0 h 208"/>
                  <a:gd name="T4" fmla="*/ 28 w 144"/>
                  <a:gd name="T5" fmla="*/ 8 h 208"/>
                  <a:gd name="T6" fmla="*/ 20 w 144"/>
                  <a:gd name="T7" fmla="*/ 16 h 208"/>
                  <a:gd name="T8" fmla="*/ 16 w 144"/>
                  <a:gd name="T9" fmla="*/ 26 h 208"/>
                  <a:gd name="T10" fmla="*/ 12 w 144"/>
                  <a:gd name="T11" fmla="*/ 34 h 208"/>
                  <a:gd name="T12" fmla="*/ 10 w 144"/>
                  <a:gd name="T13" fmla="*/ 48 h 208"/>
                  <a:gd name="T14" fmla="*/ 10 w 144"/>
                  <a:gd name="T15" fmla="*/ 54 h 208"/>
                  <a:gd name="T16" fmla="*/ 0 w 144"/>
                  <a:gd name="T17" fmla="*/ 118 h 208"/>
                  <a:gd name="T18" fmla="*/ 6 w 144"/>
                  <a:gd name="T19" fmla="*/ 122 h 208"/>
                  <a:gd name="T20" fmla="*/ 24 w 144"/>
                  <a:gd name="T21" fmla="*/ 78 h 208"/>
                  <a:gd name="T22" fmla="*/ 34 w 144"/>
                  <a:gd name="T23" fmla="*/ 120 h 208"/>
                  <a:gd name="T24" fmla="*/ 34 w 144"/>
                  <a:gd name="T25" fmla="*/ 120 h 208"/>
                  <a:gd name="T26" fmla="*/ 36 w 144"/>
                  <a:gd name="T27" fmla="*/ 130 h 208"/>
                  <a:gd name="T28" fmla="*/ 40 w 144"/>
                  <a:gd name="T29" fmla="*/ 138 h 208"/>
                  <a:gd name="T30" fmla="*/ 54 w 144"/>
                  <a:gd name="T31" fmla="*/ 154 h 208"/>
                  <a:gd name="T32" fmla="*/ 66 w 144"/>
                  <a:gd name="T33" fmla="*/ 166 h 208"/>
                  <a:gd name="T34" fmla="*/ 70 w 144"/>
                  <a:gd name="T35" fmla="*/ 170 h 208"/>
                  <a:gd name="T36" fmla="*/ 70 w 144"/>
                  <a:gd name="T37" fmla="*/ 170 h 208"/>
                  <a:gd name="T38" fmla="*/ 96 w 144"/>
                  <a:gd name="T39" fmla="*/ 190 h 208"/>
                  <a:gd name="T40" fmla="*/ 116 w 144"/>
                  <a:gd name="T41" fmla="*/ 200 h 208"/>
                  <a:gd name="T42" fmla="*/ 128 w 144"/>
                  <a:gd name="T43" fmla="*/ 206 h 208"/>
                  <a:gd name="T44" fmla="*/ 136 w 144"/>
                  <a:gd name="T45" fmla="*/ 208 h 208"/>
                  <a:gd name="T46" fmla="*/ 142 w 144"/>
                  <a:gd name="T47" fmla="*/ 206 h 208"/>
                  <a:gd name="T48" fmla="*/ 144 w 144"/>
                  <a:gd name="T49" fmla="*/ 204 h 208"/>
                  <a:gd name="T50" fmla="*/ 144 w 144"/>
                  <a:gd name="T51" fmla="*/ 200 h 208"/>
                  <a:gd name="T52" fmla="*/ 114 w 144"/>
                  <a:gd name="T53" fmla="*/ 134 h 208"/>
                  <a:gd name="T54" fmla="*/ 114 w 144"/>
                  <a:gd name="T55" fmla="*/ 134 h 208"/>
                  <a:gd name="T56" fmla="*/ 108 w 144"/>
                  <a:gd name="T57" fmla="*/ 136 h 208"/>
                  <a:gd name="T58" fmla="*/ 100 w 144"/>
                  <a:gd name="T59" fmla="*/ 136 h 208"/>
                  <a:gd name="T60" fmla="*/ 92 w 144"/>
                  <a:gd name="T61" fmla="*/ 134 h 208"/>
                  <a:gd name="T62" fmla="*/ 82 w 144"/>
                  <a:gd name="T63" fmla="*/ 130 h 208"/>
                  <a:gd name="T64" fmla="*/ 72 w 144"/>
                  <a:gd name="T65" fmla="*/ 124 h 208"/>
                  <a:gd name="T66" fmla="*/ 64 w 144"/>
                  <a:gd name="T67" fmla="*/ 112 h 208"/>
                  <a:gd name="T68" fmla="*/ 56 w 144"/>
                  <a:gd name="T69" fmla="*/ 94 h 208"/>
                  <a:gd name="T70" fmla="*/ 56 w 144"/>
                  <a:gd name="T71" fmla="*/ 94 h 208"/>
                  <a:gd name="T72" fmla="*/ 52 w 144"/>
                  <a:gd name="T73" fmla="*/ 86 h 208"/>
                  <a:gd name="T74" fmla="*/ 44 w 144"/>
                  <a:gd name="T75" fmla="*/ 64 h 208"/>
                  <a:gd name="T76" fmla="*/ 40 w 144"/>
                  <a:gd name="T77" fmla="*/ 50 h 208"/>
                  <a:gd name="T78" fmla="*/ 36 w 144"/>
                  <a:gd name="T79" fmla="*/ 34 h 208"/>
                  <a:gd name="T80" fmla="*/ 36 w 144"/>
                  <a:gd name="T81" fmla="*/ 18 h 208"/>
                  <a:gd name="T82" fmla="*/ 38 w 144"/>
                  <a:gd name="T83" fmla="*/ 0 h 208"/>
                  <a:gd name="T84" fmla="*/ 38 w 144"/>
                  <a:gd name="T8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4" h="208">
                    <a:moveTo>
                      <a:pt x="38" y="0"/>
                    </a:moveTo>
                    <a:lnTo>
                      <a:pt x="38" y="0"/>
                    </a:lnTo>
                    <a:lnTo>
                      <a:pt x="28" y="8"/>
                    </a:lnTo>
                    <a:lnTo>
                      <a:pt x="20" y="16"/>
                    </a:lnTo>
                    <a:lnTo>
                      <a:pt x="16" y="26"/>
                    </a:lnTo>
                    <a:lnTo>
                      <a:pt x="12" y="34"/>
                    </a:lnTo>
                    <a:lnTo>
                      <a:pt x="10" y="48"/>
                    </a:lnTo>
                    <a:lnTo>
                      <a:pt x="10" y="54"/>
                    </a:lnTo>
                    <a:lnTo>
                      <a:pt x="0" y="118"/>
                    </a:lnTo>
                    <a:lnTo>
                      <a:pt x="6" y="122"/>
                    </a:lnTo>
                    <a:lnTo>
                      <a:pt x="24" y="78"/>
                    </a:lnTo>
                    <a:lnTo>
                      <a:pt x="34" y="120"/>
                    </a:lnTo>
                    <a:lnTo>
                      <a:pt x="34" y="120"/>
                    </a:lnTo>
                    <a:lnTo>
                      <a:pt x="36" y="130"/>
                    </a:lnTo>
                    <a:lnTo>
                      <a:pt x="40" y="138"/>
                    </a:lnTo>
                    <a:lnTo>
                      <a:pt x="54" y="154"/>
                    </a:lnTo>
                    <a:lnTo>
                      <a:pt x="66" y="166"/>
                    </a:lnTo>
                    <a:lnTo>
                      <a:pt x="70" y="170"/>
                    </a:lnTo>
                    <a:lnTo>
                      <a:pt x="70" y="170"/>
                    </a:lnTo>
                    <a:lnTo>
                      <a:pt x="96" y="190"/>
                    </a:lnTo>
                    <a:lnTo>
                      <a:pt x="116" y="200"/>
                    </a:lnTo>
                    <a:lnTo>
                      <a:pt x="128" y="206"/>
                    </a:lnTo>
                    <a:lnTo>
                      <a:pt x="136" y="208"/>
                    </a:lnTo>
                    <a:lnTo>
                      <a:pt x="142" y="206"/>
                    </a:lnTo>
                    <a:lnTo>
                      <a:pt x="144" y="204"/>
                    </a:lnTo>
                    <a:lnTo>
                      <a:pt x="144" y="200"/>
                    </a:lnTo>
                    <a:lnTo>
                      <a:pt x="114" y="134"/>
                    </a:lnTo>
                    <a:lnTo>
                      <a:pt x="114" y="134"/>
                    </a:lnTo>
                    <a:lnTo>
                      <a:pt x="108" y="136"/>
                    </a:lnTo>
                    <a:lnTo>
                      <a:pt x="100" y="136"/>
                    </a:lnTo>
                    <a:lnTo>
                      <a:pt x="92" y="134"/>
                    </a:lnTo>
                    <a:lnTo>
                      <a:pt x="82" y="130"/>
                    </a:lnTo>
                    <a:lnTo>
                      <a:pt x="72" y="124"/>
                    </a:lnTo>
                    <a:lnTo>
                      <a:pt x="64" y="112"/>
                    </a:lnTo>
                    <a:lnTo>
                      <a:pt x="56" y="94"/>
                    </a:lnTo>
                    <a:lnTo>
                      <a:pt x="56" y="94"/>
                    </a:lnTo>
                    <a:lnTo>
                      <a:pt x="52" y="86"/>
                    </a:lnTo>
                    <a:lnTo>
                      <a:pt x="44" y="64"/>
                    </a:lnTo>
                    <a:lnTo>
                      <a:pt x="40" y="50"/>
                    </a:lnTo>
                    <a:lnTo>
                      <a:pt x="36" y="34"/>
                    </a:lnTo>
                    <a:lnTo>
                      <a:pt x="36" y="1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284"/>
              <p:cNvSpPr>
                <a:spLocks/>
              </p:cNvSpPr>
              <p:nvPr/>
            </p:nvSpPr>
            <p:spPr bwMode="auto">
              <a:xfrm>
                <a:off x="2129972" y="4123418"/>
                <a:ext cx="908050" cy="361950"/>
              </a:xfrm>
              <a:custGeom>
                <a:avLst/>
                <a:gdLst>
                  <a:gd name="T0" fmla="*/ 534 w 572"/>
                  <a:gd name="T1" fmla="*/ 98 h 228"/>
                  <a:gd name="T2" fmla="*/ 220 w 572"/>
                  <a:gd name="T3" fmla="*/ 16 h 228"/>
                  <a:gd name="T4" fmla="*/ 220 w 572"/>
                  <a:gd name="T5" fmla="*/ 16 h 228"/>
                  <a:gd name="T6" fmla="*/ 212 w 572"/>
                  <a:gd name="T7" fmla="*/ 14 h 228"/>
                  <a:gd name="T8" fmla="*/ 186 w 572"/>
                  <a:gd name="T9" fmla="*/ 6 h 228"/>
                  <a:gd name="T10" fmla="*/ 152 w 572"/>
                  <a:gd name="T11" fmla="*/ 0 h 228"/>
                  <a:gd name="T12" fmla="*/ 132 w 572"/>
                  <a:gd name="T13" fmla="*/ 0 h 228"/>
                  <a:gd name="T14" fmla="*/ 112 w 572"/>
                  <a:gd name="T15" fmla="*/ 0 h 228"/>
                  <a:gd name="T16" fmla="*/ 90 w 572"/>
                  <a:gd name="T17" fmla="*/ 2 h 228"/>
                  <a:gd name="T18" fmla="*/ 72 w 572"/>
                  <a:gd name="T19" fmla="*/ 8 h 228"/>
                  <a:gd name="T20" fmla="*/ 52 w 572"/>
                  <a:gd name="T21" fmla="*/ 16 h 228"/>
                  <a:gd name="T22" fmla="*/ 36 w 572"/>
                  <a:gd name="T23" fmla="*/ 30 h 228"/>
                  <a:gd name="T24" fmla="*/ 28 w 572"/>
                  <a:gd name="T25" fmla="*/ 38 h 228"/>
                  <a:gd name="T26" fmla="*/ 22 w 572"/>
                  <a:gd name="T27" fmla="*/ 46 h 228"/>
                  <a:gd name="T28" fmla="*/ 16 w 572"/>
                  <a:gd name="T29" fmla="*/ 56 h 228"/>
                  <a:gd name="T30" fmla="*/ 10 w 572"/>
                  <a:gd name="T31" fmla="*/ 68 h 228"/>
                  <a:gd name="T32" fmla="*/ 6 w 572"/>
                  <a:gd name="T33" fmla="*/ 82 h 228"/>
                  <a:gd name="T34" fmla="*/ 4 w 572"/>
                  <a:gd name="T35" fmla="*/ 96 h 228"/>
                  <a:gd name="T36" fmla="*/ 2 w 572"/>
                  <a:gd name="T37" fmla="*/ 112 h 228"/>
                  <a:gd name="T38" fmla="*/ 0 w 572"/>
                  <a:gd name="T39" fmla="*/ 130 h 228"/>
                  <a:gd name="T40" fmla="*/ 0 w 572"/>
                  <a:gd name="T41" fmla="*/ 130 h 228"/>
                  <a:gd name="T42" fmla="*/ 0 w 572"/>
                  <a:gd name="T43" fmla="*/ 134 h 228"/>
                  <a:gd name="T44" fmla="*/ 6 w 572"/>
                  <a:gd name="T45" fmla="*/ 148 h 228"/>
                  <a:gd name="T46" fmla="*/ 10 w 572"/>
                  <a:gd name="T47" fmla="*/ 156 h 228"/>
                  <a:gd name="T48" fmla="*/ 18 w 572"/>
                  <a:gd name="T49" fmla="*/ 166 h 228"/>
                  <a:gd name="T50" fmla="*/ 28 w 572"/>
                  <a:gd name="T51" fmla="*/ 176 h 228"/>
                  <a:gd name="T52" fmla="*/ 44 w 572"/>
                  <a:gd name="T53" fmla="*/ 186 h 228"/>
                  <a:gd name="T54" fmla="*/ 62 w 572"/>
                  <a:gd name="T55" fmla="*/ 196 h 228"/>
                  <a:gd name="T56" fmla="*/ 86 w 572"/>
                  <a:gd name="T57" fmla="*/ 204 h 228"/>
                  <a:gd name="T58" fmla="*/ 114 w 572"/>
                  <a:gd name="T59" fmla="*/ 212 h 228"/>
                  <a:gd name="T60" fmla="*/ 150 w 572"/>
                  <a:gd name="T61" fmla="*/ 220 h 228"/>
                  <a:gd name="T62" fmla="*/ 190 w 572"/>
                  <a:gd name="T63" fmla="*/ 224 h 228"/>
                  <a:gd name="T64" fmla="*/ 240 w 572"/>
                  <a:gd name="T65" fmla="*/ 226 h 228"/>
                  <a:gd name="T66" fmla="*/ 296 w 572"/>
                  <a:gd name="T67" fmla="*/ 226 h 228"/>
                  <a:gd name="T68" fmla="*/ 360 w 572"/>
                  <a:gd name="T69" fmla="*/ 224 h 228"/>
                  <a:gd name="T70" fmla="*/ 516 w 572"/>
                  <a:gd name="T71" fmla="*/ 228 h 228"/>
                  <a:gd name="T72" fmla="*/ 516 w 572"/>
                  <a:gd name="T73" fmla="*/ 228 h 228"/>
                  <a:gd name="T74" fmla="*/ 534 w 572"/>
                  <a:gd name="T75" fmla="*/ 218 h 228"/>
                  <a:gd name="T76" fmla="*/ 548 w 572"/>
                  <a:gd name="T77" fmla="*/ 208 h 228"/>
                  <a:gd name="T78" fmla="*/ 554 w 572"/>
                  <a:gd name="T79" fmla="*/ 200 h 228"/>
                  <a:gd name="T80" fmla="*/ 562 w 572"/>
                  <a:gd name="T81" fmla="*/ 192 h 228"/>
                  <a:gd name="T82" fmla="*/ 566 w 572"/>
                  <a:gd name="T83" fmla="*/ 184 h 228"/>
                  <a:gd name="T84" fmla="*/ 570 w 572"/>
                  <a:gd name="T85" fmla="*/ 174 h 228"/>
                  <a:gd name="T86" fmla="*/ 572 w 572"/>
                  <a:gd name="T87" fmla="*/ 164 h 228"/>
                  <a:gd name="T88" fmla="*/ 572 w 572"/>
                  <a:gd name="T89" fmla="*/ 152 h 228"/>
                  <a:gd name="T90" fmla="*/ 568 w 572"/>
                  <a:gd name="T91" fmla="*/ 140 h 228"/>
                  <a:gd name="T92" fmla="*/ 560 w 572"/>
                  <a:gd name="T93" fmla="*/ 126 h 228"/>
                  <a:gd name="T94" fmla="*/ 548 w 572"/>
                  <a:gd name="T95" fmla="*/ 112 h 228"/>
                  <a:gd name="T96" fmla="*/ 534 w 572"/>
                  <a:gd name="T97" fmla="*/ 98 h 228"/>
                  <a:gd name="T98" fmla="*/ 534 w 572"/>
                  <a:gd name="T99" fmla="*/ 9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2" h="228">
                    <a:moveTo>
                      <a:pt x="534" y="98"/>
                    </a:moveTo>
                    <a:lnTo>
                      <a:pt x="220" y="16"/>
                    </a:lnTo>
                    <a:lnTo>
                      <a:pt x="220" y="16"/>
                    </a:lnTo>
                    <a:lnTo>
                      <a:pt x="212" y="14"/>
                    </a:lnTo>
                    <a:lnTo>
                      <a:pt x="186" y="6"/>
                    </a:lnTo>
                    <a:lnTo>
                      <a:pt x="152" y="0"/>
                    </a:lnTo>
                    <a:lnTo>
                      <a:pt x="132" y="0"/>
                    </a:lnTo>
                    <a:lnTo>
                      <a:pt x="112" y="0"/>
                    </a:lnTo>
                    <a:lnTo>
                      <a:pt x="90" y="2"/>
                    </a:lnTo>
                    <a:lnTo>
                      <a:pt x="72" y="8"/>
                    </a:lnTo>
                    <a:lnTo>
                      <a:pt x="52" y="16"/>
                    </a:lnTo>
                    <a:lnTo>
                      <a:pt x="36" y="30"/>
                    </a:lnTo>
                    <a:lnTo>
                      <a:pt x="28" y="38"/>
                    </a:lnTo>
                    <a:lnTo>
                      <a:pt x="22" y="46"/>
                    </a:lnTo>
                    <a:lnTo>
                      <a:pt x="16" y="56"/>
                    </a:lnTo>
                    <a:lnTo>
                      <a:pt x="10" y="68"/>
                    </a:lnTo>
                    <a:lnTo>
                      <a:pt x="6" y="82"/>
                    </a:lnTo>
                    <a:lnTo>
                      <a:pt x="4" y="96"/>
                    </a:lnTo>
                    <a:lnTo>
                      <a:pt x="2" y="112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6" y="148"/>
                    </a:lnTo>
                    <a:lnTo>
                      <a:pt x="10" y="156"/>
                    </a:lnTo>
                    <a:lnTo>
                      <a:pt x="18" y="166"/>
                    </a:lnTo>
                    <a:lnTo>
                      <a:pt x="28" y="176"/>
                    </a:lnTo>
                    <a:lnTo>
                      <a:pt x="44" y="186"/>
                    </a:lnTo>
                    <a:lnTo>
                      <a:pt x="62" y="196"/>
                    </a:lnTo>
                    <a:lnTo>
                      <a:pt x="86" y="204"/>
                    </a:lnTo>
                    <a:lnTo>
                      <a:pt x="114" y="212"/>
                    </a:lnTo>
                    <a:lnTo>
                      <a:pt x="150" y="220"/>
                    </a:lnTo>
                    <a:lnTo>
                      <a:pt x="190" y="224"/>
                    </a:lnTo>
                    <a:lnTo>
                      <a:pt x="240" y="226"/>
                    </a:lnTo>
                    <a:lnTo>
                      <a:pt x="296" y="226"/>
                    </a:lnTo>
                    <a:lnTo>
                      <a:pt x="360" y="224"/>
                    </a:lnTo>
                    <a:lnTo>
                      <a:pt x="516" y="228"/>
                    </a:lnTo>
                    <a:lnTo>
                      <a:pt x="516" y="228"/>
                    </a:lnTo>
                    <a:lnTo>
                      <a:pt x="534" y="218"/>
                    </a:lnTo>
                    <a:lnTo>
                      <a:pt x="548" y="208"/>
                    </a:lnTo>
                    <a:lnTo>
                      <a:pt x="554" y="200"/>
                    </a:lnTo>
                    <a:lnTo>
                      <a:pt x="562" y="192"/>
                    </a:lnTo>
                    <a:lnTo>
                      <a:pt x="566" y="184"/>
                    </a:lnTo>
                    <a:lnTo>
                      <a:pt x="570" y="174"/>
                    </a:lnTo>
                    <a:lnTo>
                      <a:pt x="572" y="164"/>
                    </a:lnTo>
                    <a:lnTo>
                      <a:pt x="572" y="152"/>
                    </a:lnTo>
                    <a:lnTo>
                      <a:pt x="568" y="140"/>
                    </a:lnTo>
                    <a:lnTo>
                      <a:pt x="560" y="126"/>
                    </a:lnTo>
                    <a:lnTo>
                      <a:pt x="548" y="112"/>
                    </a:lnTo>
                    <a:lnTo>
                      <a:pt x="534" y="98"/>
                    </a:lnTo>
                    <a:lnTo>
                      <a:pt x="534" y="98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285"/>
              <p:cNvSpPr>
                <a:spLocks/>
              </p:cNvSpPr>
              <p:nvPr/>
            </p:nvSpPr>
            <p:spPr bwMode="auto">
              <a:xfrm>
                <a:off x="2129972" y="4123418"/>
                <a:ext cx="730250" cy="358775"/>
              </a:xfrm>
              <a:custGeom>
                <a:avLst/>
                <a:gdLst>
                  <a:gd name="T0" fmla="*/ 460 w 460"/>
                  <a:gd name="T1" fmla="*/ 78 h 226"/>
                  <a:gd name="T2" fmla="*/ 220 w 460"/>
                  <a:gd name="T3" fmla="*/ 16 h 226"/>
                  <a:gd name="T4" fmla="*/ 220 w 460"/>
                  <a:gd name="T5" fmla="*/ 16 h 226"/>
                  <a:gd name="T6" fmla="*/ 212 w 460"/>
                  <a:gd name="T7" fmla="*/ 14 h 226"/>
                  <a:gd name="T8" fmla="*/ 186 w 460"/>
                  <a:gd name="T9" fmla="*/ 6 h 226"/>
                  <a:gd name="T10" fmla="*/ 152 w 460"/>
                  <a:gd name="T11" fmla="*/ 0 h 226"/>
                  <a:gd name="T12" fmla="*/ 132 w 460"/>
                  <a:gd name="T13" fmla="*/ 0 h 226"/>
                  <a:gd name="T14" fmla="*/ 112 w 460"/>
                  <a:gd name="T15" fmla="*/ 0 h 226"/>
                  <a:gd name="T16" fmla="*/ 90 w 460"/>
                  <a:gd name="T17" fmla="*/ 2 h 226"/>
                  <a:gd name="T18" fmla="*/ 72 w 460"/>
                  <a:gd name="T19" fmla="*/ 8 h 226"/>
                  <a:gd name="T20" fmla="*/ 52 w 460"/>
                  <a:gd name="T21" fmla="*/ 16 h 226"/>
                  <a:gd name="T22" fmla="*/ 36 w 460"/>
                  <a:gd name="T23" fmla="*/ 30 h 226"/>
                  <a:gd name="T24" fmla="*/ 28 w 460"/>
                  <a:gd name="T25" fmla="*/ 38 h 226"/>
                  <a:gd name="T26" fmla="*/ 22 w 460"/>
                  <a:gd name="T27" fmla="*/ 46 h 226"/>
                  <a:gd name="T28" fmla="*/ 16 w 460"/>
                  <a:gd name="T29" fmla="*/ 56 h 226"/>
                  <a:gd name="T30" fmla="*/ 10 w 460"/>
                  <a:gd name="T31" fmla="*/ 68 h 226"/>
                  <a:gd name="T32" fmla="*/ 6 w 460"/>
                  <a:gd name="T33" fmla="*/ 82 h 226"/>
                  <a:gd name="T34" fmla="*/ 4 w 460"/>
                  <a:gd name="T35" fmla="*/ 96 h 226"/>
                  <a:gd name="T36" fmla="*/ 2 w 460"/>
                  <a:gd name="T37" fmla="*/ 112 h 226"/>
                  <a:gd name="T38" fmla="*/ 0 w 460"/>
                  <a:gd name="T39" fmla="*/ 130 h 226"/>
                  <a:gd name="T40" fmla="*/ 0 w 460"/>
                  <a:gd name="T41" fmla="*/ 130 h 226"/>
                  <a:gd name="T42" fmla="*/ 0 w 460"/>
                  <a:gd name="T43" fmla="*/ 134 h 226"/>
                  <a:gd name="T44" fmla="*/ 6 w 460"/>
                  <a:gd name="T45" fmla="*/ 148 h 226"/>
                  <a:gd name="T46" fmla="*/ 10 w 460"/>
                  <a:gd name="T47" fmla="*/ 156 h 226"/>
                  <a:gd name="T48" fmla="*/ 18 w 460"/>
                  <a:gd name="T49" fmla="*/ 166 h 226"/>
                  <a:gd name="T50" fmla="*/ 28 w 460"/>
                  <a:gd name="T51" fmla="*/ 176 h 226"/>
                  <a:gd name="T52" fmla="*/ 44 w 460"/>
                  <a:gd name="T53" fmla="*/ 186 h 226"/>
                  <a:gd name="T54" fmla="*/ 62 w 460"/>
                  <a:gd name="T55" fmla="*/ 196 h 226"/>
                  <a:gd name="T56" fmla="*/ 86 w 460"/>
                  <a:gd name="T57" fmla="*/ 204 h 226"/>
                  <a:gd name="T58" fmla="*/ 114 w 460"/>
                  <a:gd name="T59" fmla="*/ 212 h 226"/>
                  <a:gd name="T60" fmla="*/ 150 w 460"/>
                  <a:gd name="T61" fmla="*/ 220 h 226"/>
                  <a:gd name="T62" fmla="*/ 190 w 460"/>
                  <a:gd name="T63" fmla="*/ 224 h 226"/>
                  <a:gd name="T64" fmla="*/ 240 w 460"/>
                  <a:gd name="T65" fmla="*/ 226 h 226"/>
                  <a:gd name="T66" fmla="*/ 296 w 460"/>
                  <a:gd name="T67" fmla="*/ 226 h 226"/>
                  <a:gd name="T68" fmla="*/ 360 w 460"/>
                  <a:gd name="T69" fmla="*/ 224 h 226"/>
                  <a:gd name="T70" fmla="*/ 360 w 460"/>
                  <a:gd name="T71" fmla="*/ 224 h 226"/>
                  <a:gd name="T72" fmla="*/ 364 w 460"/>
                  <a:gd name="T73" fmla="*/ 224 h 226"/>
                  <a:gd name="T74" fmla="*/ 370 w 460"/>
                  <a:gd name="T75" fmla="*/ 222 h 226"/>
                  <a:gd name="T76" fmla="*/ 374 w 460"/>
                  <a:gd name="T77" fmla="*/ 218 h 226"/>
                  <a:gd name="T78" fmla="*/ 378 w 460"/>
                  <a:gd name="T79" fmla="*/ 210 h 226"/>
                  <a:gd name="T80" fmla="*/ 382 w 460"/>
                  <a:gd name="T81" fmla="*/ 198 h 226"/>
                  <a:gd name="T82" fmla="*/ 382 w 460"/>
                  <a:gd name="T83" fmla="*/ 182 h 226"/>
                  <a:gd name="T84" fmla="*/ 378 w 460"/>
                  <a:gd name="T85" fmla="*/ 160 h 226"/>
                  <a:gd name="T86" fmla="*/ 378 w 460"/>
                  <a:gd name="T87" fmla="*/ 160 h 226"/>
                  <a:gd name="T88" fmla="*/ 380 w 460"/>
                  <a:gd name="T89" fmla="*/ 146 h 226"/>
                  <a:gd name="T90" fmla="*/ 382 w 460"/>
                  <a:gd name="T91" fmla="*/ 132 h 226"/>
                  <a:gd name="T92" fmla="*/ 388 w 460"/>
                  <a:gd name="T93" fmla="*/ 116 h 226"/>
                  <a:gd name="T94" fmla="*/ 392 w 460"/>
                  <a:gd name="T95" fmla="*/ 108 h 226"/>
                  <a:gd name="T96" fmla="*/ 396 w 460"/>
                  <a:gd name="T97" fmla="*/ 102 h 226"/>
                  <a:gd name="T98" fmla="*/ 404 w 460"/>
                  <a:gd name="T99" fmla="*/ 94 h 226"/>
                  <a:gd name="T100" fmla="*/ 412 w 460"/>
                  <a:gd name="T101" fmla="*/ 88 h 226"/>
                  <a:gd name="T102" fmla="*/ 420 w 460"/>
                  <a:gd name="T103" fmla="*/ 84 h 226"/>
                  <a:gd name="T104" fmla="*/ 432 w 460"/>
                  <a:gd name="T105" fmla="*/ 80 h 226"/>
                  <a:gd name="T106" fmla="*/ 444 w 460"/>
                  <a:gd name="T107" fmla="*/ 78 h 226"/>
                  <a:gd name="T108" fmla="*/ 460 w 460"/>
                  <a:gd name="T109" fmla="*/ 78 h 226"/>
                  <a:gd name="T110" fmla="*/ 460 w 460"/>
                  <a:gd name="T111" fmla="*/ 7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60" h="226">
                    <a:moveTo>
                      <a:pt x="460" y="78"/>
                    </a:moveTo>
                    <a:lnTo>
                      <a:pt x="220" y="16"/>
                    </a:lnTo>
                    <a:lnTo>
                      <a:pt x="220" y="16"/>
                    </a:lnTo>
                    <a:lnTo>
                      <a:pt x="212" y="14"/>
                    </a:lnTo>
                    <a:lnTo>
                      <a:pt x="186" y="6"/>
                    </a:lnTo>
                    <a:lnTo>
                      <a:pt x="152" y="0"/>
                    </a:lnTo>
                    <a:lnTo>
                      <a:pt x="132" y="0"/>
                    </a:lnTo>
                    <a:lnTo>
                      <a:pt x="112" y="0"/>
                    </a:lnTo>
                    <a:lnTo>
                      <a:pt x="90" y="2"/>
                    </a:lnTo>
                    <a:lnTo>
                      <a:pt x="72" y="8"/>
                    </a:lnTo>
                    <a:lnTo>
                      <a:pt x="52" y="16"/>
                    </a:lnTo>
                    <a:lnTo>
                      <a:pt x="36" y="30"/>
                    </a:lnTo>
                    <a:lnTo>
                      <a:pt x="28" y="38"/>
                    </a:lnTo>
                    <a:lnTo>
                      <a:pt x="22" y="46"/>
                    </a:lnTo>
                    <a:lnTo>
                      <a:pt x="16" y="56"/>
                    </a:lnTo>
                    <a:lnTo>
                      <a:pt x="10" y="68"/>
                    </a:lnTo>
                    <a:lnTo>
                      <a:pt x="6" y="82"/>
                    </a:lnTo>
                    <a:lnTo>
                      <a:pt x="4" y="96"/>
                    </a:lnTo>
                    <a:lnTo>
                      <a:pt x="2" y="112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6" y="148"/>
                    </a:lnTo>
                    <a:lnTo>
                      <a:pt x="10" y="156"/>
                    </a:lnTo>
                    <a:lnTo>
                      <a:pt x="18" y="166"/>
                    </a:lnTo>
                    <a:lnTo>
                      <a:pt x="28" y="176"/>
                    </a:lnTo>
                    <a:lnTo>
                      <a:pt x="44" y="186"/>
                    </a:lnTo>
                    <a:lnTo>
                      <a:pt x="62" y="196"/>
                    </a:lnTo>
                    <a:lnTo>
                      <a:pt x="86" y="204"/>
                    </a:lnTo>
                    <a:lnTo>
                      <a:pt x="114" y="212"/>
                    </a:lnTo>
                    <a:lnTo>
                      <a:pt x="150" y="220"/>
                    </a:lnTo>
                    <a:lnTo>
                      <a:pt x="190" y="224"/>
                    </a:lnTo>
                    <a:lnTo>
                      <a:pt x="240" y="226"/>
                    </a:lnTo>
                    <a:lnTo>
                      <a:pt x="296" y="226"/>
                    </a:lnTo>
                    <a:lnTo>
                      <a:pt x="360" y="224"/>
                    </a:lnTo>
                    <a:lnTo>
                      <a:pt x="360" y="224"/>
                    </a:lnTo>
                    <a:lnTo>
                      <a:pt x="364" y="224"/>
                    </a:lnTo>
                    <a:lnTo>
                      <a:pt x="370" y="222"/>
                    </a:lnTo>
                    <a:lnTo>
                      <a:pt x="374" y="218"/>
                    </a:lnTo>
                    <a:lnTo>
                      <a:pt x="378" y="210"/>
                    </a:lnTo>
                    <a:lnTo>
                      <a:pt x="382" y="198"/>
                    </a:lnTo>
                    <a:lnTo>
                      <a:pt x="382" y="182"/>
                    </a:lnTo>
                    <a:lnTo>
                      <a:pt x="378" y="160"/>
                    </a:lnTo>
                    <a:lnTo>
                      <a:pt x="378" y="160"/>
                    </a:lnTo>
                    <a:lnTo>
                      <a:pt x="380" y="146"/>
                    </a:lnTo>
                    <a:lnTo>
                      <a:pt x="382" y="132"/>
                    </a:lnTo>
                    <a:lnTo>
                      <a:pt x="388" y="116"/>
                    </a:lnTo>
                    <a:lnTo>
                      <a:pt x="392" y="108"/>
                    </a:lnTo>
                    <a:lnTo>
                      <a:pt x="396" y="102"/>
                    </a:lnTo>
                    <a:lnTo>
                      <a:pt x="404" y="94"/>
                    </a:lnTo>
                    <a:lnTo>
                      <a:pt x="412" y="88"/>
                    </a:lnTo>
                    <a:lnTo>
                      <a:pt x="420" y="84"/>
                    </a:lnTo>
                    <a:lnTo>
                      <a:pt x="432" y="80"/>
                    </a:lnTo>
                    <a:lnTo>
                      <a:pt x="444" y="78"/>
                    </a:lnTo>
                    <a:lnTo>
                      <a:pt x="460" y="78"/>
                    </a:lnTo>
                    <a:lnTo>
                      <a:pt x="460" y="7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286"/>
              <p:cNvSpPr>
                <a:spLocks/>
              </p:cNvSpPr>
              <p:nvPr/>
            </p:nvSpPr>
            <p:spPr bwMode="auto">
              <a:xfrm>
                <a:off x="2542722" y="5180693"/>
                <a:ext cx="187325" cy="396875"/>
              </a:xfrm>
              <a:custGeom>
                <a:avLst/>
                <a:gdLst>
                  <a:gd name="T0" fmla="*/ 4 w 118"/>
                  <a:gd name="T1" fmla="*/ 210 h 250"/>
                  <a:gd name="T2" fmla="*/ 4 w 118"/>
                  <a:gd name="T3" fmla="*/ 210 h 250"/>
                  <a:gd name="T4" fmla="*/ 0 w 118"/>
                  <a:gd name="T5" fmla="*/ 200 h 250"/>
                  <a:gd name="T6" fmla="*/ 0 w 118"/>
                  <a:gd name="T7" fmla="*/ 186 h 250"/>
                  <a:gd name="T8" fmla="*/ 0 w 118"/>
                  <a:gd name="T9" fmla="*/ 170 h 250"/>
                  <a:gd name="T10" fmla="*/ 2 w 118"/>
                  <a:gd name="T11" fmla="*/ 154 h 250"/>
                  <a:gd name="T12" fmla="*/ 10 w 118"/>
                  <a:gd name="T13" fmla="*/ 124 h 250"/>
                  <a:gd name="T14" fmla="*/ 14 w 118"/>
                  <a:gd name="T15" fmla="*/ 100 h 250"/>
                  <a:gd name="T16" fmla="*/ 14 w 118"/>
                  <a:gd name="T17" fmla="*/ 100 h 250"/>
                  <a:gd name="T18" fmla="*/ 16 w 118"/>
                  <a:gd name="T19" fmla="*/ 90 h 250"/>
                  <a:gd name="T20" fmla="*/ 20 w 118"/>
                  <a:gd name="T21" fmla="*/ 82 h 250"/>
                  <a:gd name="T22" fmla="*/ 24 w 118"/>
                  <a:gd name="T23" fmla="*/ 76 h 250"/>
                  <a:gd name="T24" fmla="*/ 30 w 118"/>
                  <a:gd name="T25" fmla="*/ 72 h 250"/>
                  <a:gd name="T26" fmla="*/ 40 w 118"/>
                  <a:gd name="T27" fmla="*/ 64 h 250"/>
                  <a:gd name="T28" fmla="*/ 44 w 118"/>
                  <a:gd name="T29" fmla="*/ 60 h 250"/>
                  <a:gd name="T30" fmla="*/ 48 w 118"/>
                  <a:gd name="T31" fmla="*/ 54 h 250"/>
                  <a:gd name="T32" fmla="*/ 48 w 118"/>
                  <a:gd name="T33" fmla="*/ 54 h 250"/>
                  <a:gd name="T34" fmla="*/ 54 w 118"/>
                  <a:gd name="T35" fmla="*/ 34 h 250"/>
                  <a:gd name="T36" fmla="*/ 58 w 118"/>
                  <a:gd name="T37" fmla="*/ 12 h 250"/>
                  <a:gd name="T38" fmla="*/ 58 w 118"/>
                  <a:gd name="T39" fmla="*/ 0 h 250"/>
                  <a:gd name="T40" fmla="*/ 118 w 118"/>
                  <a:gd name="T41" fmla="*/ 26 h 250"/>
                  <a:gd name="T42" fmla="*/ 118 w 118"/>
                  <a:gd name="T43" fmla="*/ 26 h 250"/>
                  <a:gd name="T44" fmla="*/ 96 w 118"/>
                  <a:gd name="T45" fmla="*/ 66 h 250"/>
                  <a:gd name="T46" fmla="*/ 84 w 118"/>
                  <a:gd name="T47" fmla="*/ 94 h 250"/>
                  <a:gd name="T48" fmla="*/ 70 w 118"/>
                  <a:gd name="T49" fmla="*/ 130 h 250"/>
                  <a:gd name="T50" fmla="*/ 70 w 118"/>
                  <a:gd name="T51" fmla="*/ 130 h 250"/>
                  <a:gd name="T52" fmla="*/ 64 w 118"/>
                  <a:gd name="T53" fmla="*/ 144 h 250"/>
                  <a:gd name="T54" fmla="*/ 56 w 118"/>
                  <a:gd name="T55" fmla="*/ 176 h 250"/>
                  <a:gd name="T56" fmla="*/ 52 w 118"/>
                  <a:gd name="T57" fmla="*/ 194 h 250"/>
                  <a:gd name="T58" fmla="*/ 50 w 118"/>
                  <a:gd name="T59" fmla="*/ 214 h 250"/>
                  <a:gd name="T60" fmla="*/ 50 w 118"/>
                  <a:gd name="T61" fmla="*/ 234 h 250"/>
                  <a:gd name="T62" fmla="*/ 52 w 118"/>
                  <a:gd name="T63" fmla="*/ 242 h 250"/>
                  <a:gd name="T64" fmla="*/ 54 w 118"/>
                  <a:gd name="T65" fmla="*/ 250 h 250"/>
                  <a:gd name="T66" fmla="*/ 54 w 118"/>
                  <a:gd name="T67" fmla="*/ 250 h 250"/>
                  <a:gd name="T68" fmla="*/ 48 w 118"/>
                  <a:gd name="T69" fmla="*/ 248 h 250"/>
                  <a:gd name="T70" fmla="*/ 34 w 118"/>
                  <a:gd name="T71" fmla="*/ 242 h 250"/>
                  <a:gd name="T72" fmla="*/ 26 w 118"/>
                  <a:gd name="T73" fmla="*/ 236 h 250"/>
                  <a:gd name="T74" fmla="*/ 18 w 118"/>
                  <a:gd name="T75" fmla="*/ 230 h 250"/>
                  <a:gd name="T76" fmla="*/ 10 w 118"/>
                  <a:gd name="T77" fmla="*/ 222 h 250"/>
                  <a:gd name="T78" fmla="*/ 4 w 118"/>
                  <a:gd name="T79" fmla="*/ 210 h 250"/>
                  <a:gd name="T80" fmla="*/ 4 w 118"/>
                  <a:gd name="T81" fmla="*/ 21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8" h="250">
                    <a:moveTo>
                      <a:pt x="4" y="210"/>
                    </a:moveTo>
                    <a:lnTo>
                      <a:pt x="4" y="210"/>
                    </a:lnTo>
                    <a:lnTo>
                      <a:pt x="0" y="200"/>
                    </a:lnTo>
                    <a:lnTo>
                      <a:pt x="0" y="186"/>
                    </a:lnTo>
                    <a:lnTo>
                      <a:pt x="0" y="170"/>
                    </a:lnTo>
                    <a:lnTo>
                      <a:pt x="2" y="154"/>
                    </a:lnTo>
                    <a:lnTo>
                      <a:pt x="10" y="124"/>
                    </a:lnTo>
                    <a:lnTo>
                      <a:pt x="14" y="100"/>
                    </a:lnTo>
                    <a:lnTo>
                      <a:pt x="14" y="100"/>
                    </a:lnTo>
                    <a:lnTo>
                      <a:pt x="16" y="90"/>
                    </a:lnTo>
                    <a:lnTo>
                      <a:pt x="20" y="82"/>
                    </a:lnTo>
                    <a:lnTo>
                      <a:pt x="24" y="76"/>
                    </a:lnTo>
                    <a:lnTo>
                      <a:pt x="30" y="72"/>
                    </a:lnTo>
                    <a:lnTo>
                      <a:pt x="40" y="64"/>
                    </a:lnTo>
                    <a:lnTo>
                      <a:pt x="44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4" y="34"/>
                    </a:lnTo>
                    <a:lnTo>
                      <a:pt x="58" y="12"/>
                    </a:lnTo>
                    <a:lnTo>
                      <a:pt x="58" y="0"/>
                    </a:lnTo>
                    <a:lnTo>
                      <a:pt x="118" y="26"/>
                    </a:lnTo>
                    <a:lnTo>
                      <a:pt x="118" y="26"/>
                    </a:lnTo>
                    <a:lnTo>
                      <a:pt x="96" y="66"/>
                    </a:lnTo>
                    <a:lnTo>
                      <a:pt x="84" y="94"/>
                    </a:lnTo>
                    <a:lnTo>
                      <a:pt x="70" y="130"/>
                    </a:lnTo>
                    <a:lnTo>
                      <a:pt x="70" y="130"/>
                    </a:lnTo>
                    <a:lnTo>
                      <a:pt x="64" y="144"/>
                    </a:lnTo>
                    <a:lnTo>
                      <a:pt x="56" y="176"/>
                    </a:lnTo>
                    <a:lnTo>
                      <a:pt x="52" y="194"/>
                    </a:lnTo>
                    <a:lnTo>
                      <a:pt x="50" y="214"/>
                    </a:lnTo>
                    <a:lnTo>
                      <a:pt x="50" y="234"/>
                    </a:lnTo>
                    <a:lnTo>
                      <a:pt x="52" y="242"/>
                    </a:lnTo>
                    <a:lnTo>
                      <a:pt x="54" y="250"/>
                    </a:lnTo>
                    <a:lnTo>
                      <a:pt x="54" y="250"/>
                    </a:lnTo>
                    <a:lnTo>
                      <a:pt x="48" y="248"/>
                    </a:lnTo>
                    <a:lnTo>
                      <a:pt x="34" y="242"/>
                    </a:lnTo>
                    <a:lnTo>
                      <a:pt x="26" y="236"/>
                    </a:lnTo>
                    <a:lnTo>
                      <a:pt x="18" y="230"/>
                    </a:lnTo>
                    <a:lnTo>
                      <a:pt x="10" y="222"/>
                    </a:lnTo>
                    <a:lnTo>
                      <a:pt x="4" y="210"/>
                    </a:lnTo>
                    <a:lnTo>
                      <a:pt x="4" y="210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 287"/>
              <p:cNvSpPr>
                <a:spLocks/>
              </p:cNvSpPr>
              <p:nvPr/>
            </p:nvSpPr>
            <p:spPr bwMode="auto">
              <a:xfrm>
                <a:off x="2634797" y="4285343"/>
                <a:ext cx="447675" cy="936625"/>
              </a:xfrm>
              <a:custGeom>
                <a:avLst/>
                <a:gdLst>
                  <a:gd name="T0" fmla="*/ 250 w 282"/>
                  <a:gd name="T1" fmla="*/ 10 h 590"/>
                  <a:gd name="T2" fmla="*/ 250 w 282"/>
                  <a:gd name="T3" fmla="*/ 10 h 590"/>
                  <a:gd name="T4" fmla="*/ 262 w 282"/>
                  <a:gd name="T5" fmla="*/ 18 h 590"/>
                  <a:gd name="T6" fmla="*/ 270 w 282"/>
                  <a:gd name="T7" fmla="*/ 28 h 590"/>
                  <a:gd name="T8" fmla="*/ 276 w 282"/>
                  <a:gd name="T9" fmla="*/ 40 h 590"/>
                  <a:gd name="T10" fmla="*/ 280 w 282"/>
                  <a:gd name="T11" fmla="*/ 52 h 590"/>
                  <a:gd name="T12" fmla="*/ 282 w 282"/>
                  <a:gd name="T13" fmla="*/ 66 h 590"/>
                  <a:gd name="T14" fmla="*/ 282 w 282"/>
                  <a:gd name="T15" fmla="*/ 78 h 590"/>
                  <a:gd name="T16" fmla="*/ 280 w 282"/>
                  <a:gd name="T17" fmla="*/ 92 h 590"/>
                  <a:gd name="T18" fmla="*/ 276 w 282"/>
                  <a:gd name="T19" fmla="*/ 106 h 590"/>
                  <a:gd name="T20" fmla="*/ 268 w 282"/>
                  <a:gd name="T21" fmla="*/ 132 h 590"/>
                  <a:gd name="T22" fmla="*/ 260 w 282"/>
                  <a:gd name="T23" fmla="*/ 154 h 590"/>
                  <a:gd name="T24" fmla="*/ 250 w 282"/>
                  <a:gd name="T25" fmla="*/ 174 h 590"/>
                  <a:gd name="T26" fmla="*/ 250 w 282"/>
                  <a:gd name="T27" fmla="*/ 174 h 590"/>
                  <a:gd name="T28" fmla="*/ 234 w 282"/>
                  <a:gd name="T29" fmla="*/ 216 h 590"/>
                  <a:gd name="T30" fmla="*/ 220 w 282"/>
                  <a:gd name="T31" fmla="*/ 250 h 590"/>
                  <a:gd name="T32" fmla="*/ 208 w 282"/>
                  <a:gd name="T33" fmla="*/ 278 h 590"/>
                  <a:gd name="T34" fmla="*/ 196 w 282"/>
                  <a:gd name="T35" fmla="*/ 302 h 590"/>
                  <a:gd name="T36" fmla="*/ 170 w 282"/>
                  <a:gd name="T37" fmla="*/ 348 h 590"/>
                  <a:gd name="T38" fmla="*/ 156 w 282"/>
                  <a:gd name="T39" fmla="*/ 378 h 590"/>
                  <a:gd name="T40" fmla="*/ 142 w 282"/>
                  <a:gd name="T41" fmla="*/ 416 h 590"/>
                  <a:gd name="T42" fmla="*/ 142 w 282"/>
                  <a:gd name="T43" fmla="*/ 416 h 590"/>
                  <a:gd name="T44" fmla="*/ 122 w 282"/>
                  <a:gd name="T45" fmla="*/ 458 h 590"/>
                  <a:gd name="T46" fmla="*/ 102 w 282"/>
                  <a:gd name="T47" fmla="*/ 502 h 590"/>
                  <a:gd name="T48" fmla="*/ 60 w 282"/>
                  <a:gd name="T49" fmla="*/ 590 h 590"/>
                  <a:gd name="T50" fmla="*/ 0 w 282"/>
                  <a:gd name="T51" fmla="*/ 566 h 590"/>
                  <a:gd name="T52" fmla="*/ 0 w 282"/>
                  <a:gd name="T53" fmla="*/ 566 h 590"/>
                  <a:gd name="T54" fmla="*/ 20 w 282"/>
                  <a:gd name="T55" fmla="*/ 446 h 590"/>
                  <a:gd name="T56" fmla="*/ 32 w 282"/>
                  <a:gd name="T57" fmla="*/ 386 h 590"/>
                  <a:gd name="T58" fmla="*/ 44 w 282"/>
                  <a:gd name="T59" fmla="*/ 326 h 590"/>
                  <a:gd name="T60" fmla="*/ 44 w 282"/>
                  <a:gd name="T61" fmla="*/ 326 h 590"/>
                  <a:gd name="T62" fmla="*/ 58 w 282"/>
                  <a:gd name="T63" fmla="*/ 278 h 590"/>
                  <a:gd name="T64" fmla="*/ 76 w 282"/>
                  <a:gd name="T65" fmla="*/ 224 h 590"/>
                  <a:gd name="T66" fmla="*/ 94 w 282"/>
                  <a:gd name="T67" fmla="*/ 170 h 590"/>
                  <a:gd name="T68" fmla="*/ 108 w 282"/>
                  <a:gd name="T69" fmla="*/ 124 h 590"/>
                  <a:gd name="T70" fmla="*/ 108 w 282"/>
                  <a:gd name="T71" fmla="*/ 124 h 590"/>
                  <a:gd name="T72" fmla="*/ 118 w 282"/>
                  <a:gd name="T73" fmla="*/ 98 h 590"/>
                  <a:gd name="T74" fmla="*/ 128 w 282"/>
                  <a:gd name="T75" fmla="*/ 74 h 590"/>
                  <a:gd name="T76" fmla="*/ 144 w 282"/>
                  <a:gd name="T77" fmla="*/ 48 h 590"/>
                  <a:gd name="T78" fmla="*/ 154 w 282"/>
                  <a:gd name="T79" fmla="*/ 34 h 590"/>
                  <a:gd name="T80" fmla="*/ 164 w 282"/>
                  <a:gd name="T81" fmla="*/ 22 h 590"/>
                  <a:gd name="T82" fmla="*/ 176 w 282"/>
                  <a:gd name="T83" fmla="*/ 12 h 590"/>
                  <a:gd name="T84" fmla="*/ 188 w 282"/>
                  <a:gd name="T85" fmla="*/ 6 h 590"/>
                  <a:gd name="T86" fmla="*/ 202 w 282"/>
                  <a:gd name="T87" fmla="*/ 0 h 590"/>
                  <a:gd name="T88" fmla="*/ 218 w 282"/>
                  <a:gd name="T89" fmla="*/ 0 h 590"/>
                  <a:gd name="T90" fmla="*/ 234 w 282"/>
                  <a:gd name="T91" fmla="*/ 2 h 590"/>
                  <a:gd name="T92" fmla="*/ 250 w 282"/>
                  <a:gd name="T93" fmla="*/ 10 h 590"/>
                  <a:gd name="T94" fmla="*/ 250 w 282"/>
                  <a:gd name="T95" fmla="*/ 1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2" h="590">
                    <a:moveTo>
                      <a:pt x="250" y="10"/>
                    </a:moveTo>
                    <a:lnTo>
                      <a:pt x="250" y="10"/>
                    </a:lnTo>
                    <a:lnTo>
                      <a:pt x="262" y="18"/>
                    </a:lnTo>
                    <a:lnTo>
                      <a:pt x="270" y="28"/>
                    </a:lnTo>
                    <a:lnTo>
                      <a:pt x="276" y="40"/>
                    </a:lnTo>
                    <a:lnTo>
                      <a:pt x="280" y="52"/>
                    </a:lnTo>
                    <a:lnTo>
                      <a:pt x="282" y="66"/>
                    </a:lnTo>
                    <a:lnTo>
                      <a:pt x="282" y="78"/>
                    </a:lnTo>
                    <a:lnTo>
                      <a:pt x="280" y="92"/>
                    </a:lnTo>
                    <a:lnTo>
                      <a:pt x="276" y="106"/>
                    </a:lnTo>
                    <a:lnTo>
                      <a:pt x="268" y="132"/>
                    </a:lnTo>
                    <a:lnTo>
                      <a:pt x="260" y="154"/>
                    </a:lnTo>
                    <a:lnTo>
                      <a:pt x="250" y="174"/>
                    </a:lnTo>
                    <a:lnTo>
                      <a:pt x="250" y="174"/>
                    </a:lnTo>
                    <a:lnTo>
                      <a:pt x="234" y="216"/>
                    </a:lnTo>
                    <a:lnTo>
                      <a:pt x="220" y="250"/>
                    </a:lnTo>
                    <a:lnTo>
                      <a:pt x="208" y="278"/>
                    </a:lnTo>
                    <a:lnTo>
                      <a:pt x="196" y="302"/>
                    </a:lnTo>
                    <a:lnTo>
                      <a:pt x="170" y="348"/>
                    </a:lnTo>
                    <a:lnTo>
                      <a:pt x="156" y="378"/>
                    </a:lnTo>
                    <a:lnTo>
                      <a:pt x="142" y="416"/>
                    </a:lnTo>
                    <a:lnTo>
                      <a:pt x="142" y="416"/>
                    </a:lnTo>
                    <a:lnTo>
                      <a:pt x="122" y="458"/>
                    </a:lnTo>
                    <a:lnTo>
                      <a:pt x="102" y="502"/>
                    </a:lnTo>
                    <a:lnTo>
                      <a:pt x="60" y="590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20" y="446"/>
                    </a:lnTo>
                    <a:lnTo>
                      <a:pt x="32" y="386"/>
                    </a:lnTo>
                    <a:lnTo>
                      <a:pt x="44" y="326"/>
                    </a:lnTo>
                    <a:lnTo>
                      <a:pt x="44" y="326"/>
                    </a:lnTo>
                    <a:lnTo>
                      <a:pt x="58" y="278"/>
                    </a:lnTo>
                    <a:lnTo>
                      <a:pt x="76" y="224"/>
                    </a:lnTo>
                    <a:lnTo>
                      <a:pt x="94" y="170"/>
                    </a:lnTo>
                    <a:lnTo>
                      <a:pt x="108" y="124"/>
                    </a:lnTo>
                    <a:lnTo>
                      <a:pt x="108" y="124"/>
                    </a:lnTo>
                    <a:lnTo>
                      <a:pt x="118" y="98"/>
                    </a:lnTo>
                    <a:lnTo>
                      <a:pt x="128" y="74"/>
                    </a:lnTo>
                    <a:lnTo>
                      <a:pt x="144" y="48"/>
                    </a:lnTo>
                    <a:lnTo>
                      <a:pt x="154" y="34"/>
                    </a:lnTo>
                    <a:lnTo>
                      <a:pt x="164" y="22"/>
                    </a:lnTo>
                    <a:lnTo>
                      <a:pt x="176" y="12"/>
                    </a:lnTo>
                    <a:lnTo>
                      <a:pt x="188" y="6"/>
                    </a:lnTo>
                    <a:lnTo>
                      <a:pt x="202" y="0"/>
                    </a:lnTo>
                    <a:lnTo>
                      <a:pt x="218" y="0"/>
                    </a:lnTo>
                    <a:lnTo>
                      <a:pt x="234" y="2"/>
                    </a:lnTo>
                    <a:lnTo>
                      <a:pt x="250" y="10"/>
                    </a:lnTo>
                    <a:lnTo>
                      <a:pt x="250" y="10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288"/>
              <p:cNvSpPr>
                <a:spLocks/>
              </p:cNvSpPr>
              <p:nvPr/>
            </p:nvSpPr>
            <p:spPr bwMode="auto">
              <a:xfrm>
                <a:off x="2472872" y="5291818"/>
                <a:ext cx="158750" cy="365125"/>
              </a:xfrm>
              <a:custGeom>
                <a:avLst/>
                <a:gdLst>
                  <a:gd name="T0" fmla="*/ 78 w 100"/>
                  <a:gd name="T1" fmla="*/ 0 h 230"/>
                  <a:gd name="T2" fmla="*/ 78 w 100"/>
                  <a:gd name="T3" fmla="*/ 0 h 230"/>
                  <a:gd name="T4" fmla="*/ 66 w 100"/>
                  <a:gd name="T5" fmla="*/ 2 h 230"/>
                  <a:gd name="T6" fmla="*/ 56 w 100"/>
                  <a:gd name="T7" fmla="*/ 8 h 230"/>
                  <a:gd name="T8" fmla="*/ 48 w 100"/>
                  <a:gd name="T9" fmla="*/ 14 h 230"/>
                  <a:gd name="T10" fmla="*/ 42 w 100"/>
                  <a:gd name="T11" fmla="*/ 20 h 230"/>
                  <a:gd name="T12" fmla="*/ 34 w 100"/>
                  <a:gd name="T13" fmla="*/ 34 h 230"/>
                  <a:gd name="T14" fmla="*/ 32 w 100"/>
                  <a:gd name="T15" fmla="*/ 38 h 230"/>
                  <a:gd name="T16" fmla="*/ 0 w 100"/>
                  <a:gd name="T17" fmla="*/ 94 h 230"/>
                  <a:gd name="T18" fmla="*/ 4 w 100"/>
                  <a:gd name="T19" fmla="*/ 100 h 230"/>
                  <a:gd name="T20" fmla="*/ 36 w 100"/>
                  <a:gd name="T21" fmla="*/ 66 h 230"/>
                  <a:gd name="T22" fmla="*/ 28 w 100"/>
                  <a:gd name="T23" fmla="*/ 108 h 230"/>
                  <a:gd name="T24" fmla="*/ 28 w 100"/>
                  <a:gd name="T25" fmla="*/ 108 h 230"/>
                  <a:gd name="T26" fmla="*/ 28 w 100"/>
                  <a:gd name="T27" fmla="*/ 118 h 230"/>
                  <a:gd name="T28" fmla="*/ 28 w 100"/>
                  <a:gd name="T29" fmla="*/ 128 h 230"/>
                  <a:gd name="T30" fmla="*/ 34 w 100"/>
                  <a:gd name="T31" fmla="*/ 148 h 230"/>
                  <a:gd name="T32" fmla="*/ 40 w 100"/>
                  <a:gd name="T33" fmla="*/ 162 h 230"/>
                  <a:gd name="T34" fmla="*/ 44 w 100"/>
                  <a:gd name="T35" fmla="*/ 168 h 230"/>
                  <a:gd name="T36" fmla="*/ 44 w 100"/>
                  <a:gd name="T37" fmla="*/ 168 h 230"/>
                  <a:gd name="T38" fmla="*/ 60 w 100"/>
                  <a:gd name="T39" fmla="*/ 196 h 230"/>
                  <a:gd name="T40" fmla="*/ 74 w 100"/>
                  <a:gd name="T41" fmla="*/ 214 h 230"/>
                  <a:gd name="T42" fmla="*/ 84 w 100"/>
                  <a:gd name="T43" fmla="*/ 224 h 230"/>
                  <a:gd name="T44" fmla="*/ 90 w 100"/>
                  <a:gd name="T45" fmla="*/ 228 h 230"/>
                  <a:gd name="T46" fmla="*/ 96 w 100"/>
                  <a:gd name="T47" fmla="*/ 230 h 230"/>
                  <a:gd name="T48" fmla="*/ 98 w 100"/>
                  <a:gd name="T49" fmla="*/ 228 h 230"/>
                  <a:gd name="T50" fmla="*/ 100 w 100"/>
                  <a:gd name="T51" fmla="*/ 224 h 230"/>
                  <a:gd name="T52" fmla="*/ 98 w 100"/>
                  <a:gd name="T53" fmla="*/ 152 h 230"/>
                  <a:gd name="T54" fmla="*/ 98 w 100"/>
                  <a:gd name="T55" fmla="*/ 152 h 230"/>
                  <a:gd name="T56" fmla="*/ 90 w 100"/>
                  <a:gd name="T57" fmla="*/ 150 h 230"/>
                  <a:gd name="T58" fmla="*/ 84 w 100"/>
                  <a:gd name="T59" fmla="*/ 148 h 230"/>
                  <a:gd name="T60" fmla="*/ 76 w 100"/>
                  <a:gd name="T61" fmla="*/ 144 h 230"/>
                  <a:gd name="T62" fmla="*/ 70 w 100"/>
                  <a:gd name="T63" fmla="*/ 136 h 230"/>
                  <a:gd name="T64" fmla="*/ 64 w 100"/>
                  <a:gd name="T65" fmla="*/ 126 h 230"/>
                  <a:gd name="T66" fmla="*/ 60 w 100"/>
                  <a:gd name="T67" fmla="*/ 112 h 230"/>
                  <a:gd name="T68" fmla="*/ 58 w 100"/>
                  <a:gd name="T69" fmla="*/ 92 h 230"/>
                  <a:gd name="T70" fmla="*/ 58 w 100"/>
                  <a:gd name="T71" fmla="*/ 92 h 230"/>
                  <a:gd name="T72" fmla="*/ 58 w 100"/>
                  <a:gd name="T73" fmla="*/ 84 h 230"/>
                  <a:gd name="T74" fmla="*/ 60 w 100"/>
                  <a:gd name="T75" fmla="*/ 60 h 230"/>
                  <a:gd name="T76" fmla="*/ 62 w 100"/>
                  <a:gd name="T77" fmla="*/ 46 h 230"/>
                  <a:gd name="T78" fmla="*/ 64 w 100"/>
                  <a:gd name="T79" fmla="*/ 30 h 230"/>
                  <a:gd name="T80" fmla="*/ 70 w 100"/>
                  <a:gd name="T81" fmla="*/ 14 h 230"/>
                  <a:gd name="T82" fmla="*/ 78 w 100"/>
                  <a:gd name="T83" fmla="*/ 0 h 230"/>
                  <a:gd name="T84" fmla="*/ 78 w 100"/>
                  <a:gd name="T8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230">
                    <a:moveTo>
                      <a:pt x="78" y="0"/>
                    </a:moveTo>
                    <a:lnTo>
                      <a:pt x="78" y="0"/>
                    </a:lnTo>
                    <a:lnTo>
                      <a:pt x="66" y="2"/>
                    </a:lnTo>
                    <a:lnTo>
                      <a:pt x="56" y="8"/>
                    </a:lnTo>
                    <a:lnTo>
                      <a:pt x="48" y="14"/>
                    </a:lnTo>
                    <a:lnTo>
                      <a:pt x="42" y="20"/>
                    </a:lnTo>
                    <a:lnTo>
                      <a:pt x="34" y="34"/>
                    </a:lnTo>
                    <a:lnTo>
                      <a:pt x="32" y="38"/>
                    </a:lnTo>
                    <a:lnTo>
                      <a:pt x="0" y="94"/>
                    </a:lnTo>
                    <a:lnTo>
                      <a:pt x="4" y="100"/>
                    </a:lnTo>
                    <a:lnTo>
                      <a:pt x="36" y="66"/>
                    </a:lnTo>
                    <a:lnTo>
                      <a:pt x="28" y="108"/>
                    </a:lnTo>
                    <a:lnTo>
                      <a:pt x="28" y="108"/>
                    </a:lnTo>
                    <a:lnTo>
                      <a:pt x="28" y="118"/>
                    </a:lnTo>
                    <a:lnTo>
                      <a:pt x="28" y="128"/>
                    </a:lnTo>
                    <a:lnTo>
                      <a:pt x="34" y="148"/>
                    </a:lnTo>
                    <a:lnTo>
                      <a:pt x="40" y="162"/>
                    </a:lnTo>
                    <a:lnTo>
                      <a:pt x="44" y="168"/>
                    </a:lnTo>
                    <a:lnTo>
                      <a:pt x="44" y="168"/>
                    </a:lnTo>
                    <a:lnTo>
                      <a:pt x="60" y="196"/>
                    </a:lnTo>
                    <a:lnTo>
                      <a:pt x="74" y="214"/>
                    </a:lnTo>
                    <a:lnTo>
                      <a:pt x="84" y="224"/>
                    </a:lnTo>
                    <a:lnTo>
                      <a:pt x="90" y="228"/>
                    </a:lnTo>
                    <a:lnTo>
                      <a:pt x="96" y="230"/>
                    </a:lnTo>
                    <a:lnTo>
                      <a:pt x="98" y="228"/>
                    </a:lnTo>
                    <a:lnTo>
                      <a:pt x="100" y="224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0" y="150"/>
                    </a:lnTo>
                    <a:lnTo>
                      <a:pt x="84" y="148"/>
                    </a:lnTo>
                    <a:lnTo>
                      <a:pt x="76" y="144"/>
                    </a:lnTo>
                    <a:lnTo>
                      <a:pt x="70" y="136"/>
                    </a:lnTo>
                    <a:lnTo>
                      <a:pt x="64" y="126"/>
                    </a:lnTo>
                    <a:lnTo>
                      <a:pt x="60" y="112"/>
                    </a:lnTo>
                    <a:lnTo>
                      <a:pt x="58" y="92"/>
                    </a:lnTo>
                    <a:lnTo>
                      <a:pt x="58" y="92"/>
                    </a:lnTo>
                    <a:lnTo>
                      <a:pt x="58" y="84"/>
                    </a:lnTo>
                    <a:lnTo>
                      <a:pt x="60" y="60"/>
                    </a:lnTo>
                    <a:lnTo>
                      <a:pt x="62" y="46"/>
                    </a:lnTo>
                    <a:lnTo>
                      <a:pt x="64" y="30"/>
                    </a:lnTo>
                    <a:lnTo>
                      <a:pt x="70" y="14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Freeform 289"/>
              <p:cNvSpPr>
                <a:spLocks/>
              </p:cNvSpPr>
              <p:nvPr/>
            </p:nvSpPr>
            <p:spPr bwMode="auto">
              <a:xfrm>
                <a:off x="3260272" y="3812268"/>
                <a:ext cx="69850" cy="22225"/>
              </a:xfrm>
              <a:custGeom>
                <a:avLst/>
                <a:gdLst>
                  <a:gd name="T0" fmla="*/ 0 w 44"/>
                  <a:gd name="T1" fmla="*/ 2 h 14"/>
                  <a:gd name="T2" fmla="*/ 0 w 44"/>
                  <a:gd name="T3" fmla="*/ 2 h 14"/>
                  <a:gd name="T4" fmla="*/ 14 w 44"/>
                  <a:gd name="T5" fmla="*/ 2 h 14"/>
                  <a:gd name="T6" fmla="*/ 26 w 44"/>
                  <a:gd name="T7" fmla="*/ 2 h 14"/>
                  <a:gd name="T8" fmla="*/ 38 w 44"/>
                  <a:gd name="T9" fmla="*/ 0 h 14"/>
                  <a:gd name="T10" fmla="*/ 38 w 44"/>
                  <a:gd name="T11" fmla="*/ 0 h 14"/>
                  <a:gd name="T12" fmla="*/ 42 w 44"/>
                  <a:gd name="T13" fmla="*/ 2 h 14"/>
                  <a:gd name="T14" fmla="*/ 44 w 44"/>
                  <a:gd name="T15" fmla="*/ 4 h 14"/>
                  <a:gd name="T16" fmla="*/ 42 w 44"/>
                  <a:gd name="T17" fmla="*/ 8 h 14"/>
                  <a:gd name="T18" fmla="*/ 42 w 44"/>
                  <a:gd name="T19" fmla="*/ 8 h 14"/>
                  <a:gd name="T20" fmla="*/ 34 w 44"/>
                  <a:gd name="T21" fmla="*/ 10 h 14"/>
                  <a:gd name="T22" fmla="*/ 18 w 44"/>
                  <a:gd name="T23" fmla="*/ 14 h 14"/>
                  <a:gd name="T24" fmla="*/ 0 w 44"/>
                  <a:gd name="T2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4">
                    <a:moveTo>
                      <a:pt x="0" y="2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2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44" y="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10"/>
                    </a:lnTo>
                    <a:lnTo>
                      <a:pt x="18" y="1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78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Freeform 290"/>
              <p:cNvSpPr>
                <a:spLocks/>
              </p:cNvSpPr>
              <p:nvPr/>
            </p:nvSpPr>
            <p:spPr bwMode="auto">
              <a:xfrm>
                <a:off x="2520497" y="3745593"/>
                <a:ext cx="615950" cy="158750"/>
              </a:xfrm>
              <a:custGeom>
                <a:avLst/>
                <a:gdLst>
                  <a:gd name="T0" fmla="*/ 42 w 388"/>
                  <a:gd name="T1" fmla="*/ 0 h 100"/>
                  <a:gd name="T2" fmla="*/ 380 w 388"/>
                  <a:gd name="T3" fmla="*/ 44 h 100"/>
                  <a:gd name="T4" fmla="*/ 388 w 388"/>
                  <a:gd name="T5" fmla="*/ 80 h 100"/>
                  <a:gd name="T6" fmla="*/ 36 w 388"/>
                  <a:gd name="T7" fmla="*/ 100 h 100"/>
                  <a:gd name="T8" fmla="*/ 36 w 388"/>
                  <a:gd name="T9" fmla="*/ 100 h 100"/>
                  <a:gd name="T10" fmla="*/ 24 w 388"/>
                  <a:gd name="T11" fmla="*/ 86 h 100"/>
                  <a:gd name="T12" fmla="*/ 14 w 388"/>
                  <a:gd name="T13" fmla="*/ 70 h 100"/>
                  <a:gd name="T14" fmla="*/ 6 w 388"/>
                  <a:gd name="T15" fmla="*/ 52 h 100"/>
                  <a:gd name="T16" fmla="*/ 2 w 388"/>
                  <a:gd name="T17" fmla="*/ 44 h 100"/>
                  <a:gd name="T18" fmla="*/ 0 w 388"/>
                  <a:gd name="T19" fmla="*/ 34 h 100"/>
                  <a:gd name="T20" fmla="*/ 0 w 388"/>
                  <a:gd name="T21" fmla="*/ 26 h 100"/>
                  <a:gd name="T22" fmla="*/ 4 w 388"/>
                  <a:gd name="T23" fmla="*/ 18 h 100"/>
                  <a:gd name="T24" fmla="*/ 8 w 388"/>
                  <a:gd name="T25" fmla="*/ 12 h 100"/>
                  <a:gd name="T26" fmla="*/ 16 w 388"/>
                  <a:gd name="T27" fmla="*/ 6 h 100"/>
                  <a:gd name="T28" fmla="*/ 28 w 388"/>
                  <a:gd name="T29" fmla="*/ 2 h 100"/>
                  <a:gd name="T30" fmla="*/ 42 w 388"/>
                  <a:gd name="T31" fmla="*/ 0 h 100"/>
                  <a:gd name="T32" fmla="*/ 42 w 388"/>
                  <a:gd name="T3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100">
                    <a:moveTo>
                      <a:pt x="42" y="0"/>
                    </a:moveTo>
                    <a:lnTo>
                      <a:pt x="380" y="44"/>
                    </a:lnTo>
                    <a:lnTo>
                      <a:pt x="388" y="80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24" y="86"/>
                    </a:lnTo>
                    <a:lnTo>
                      <a:pt x="14" y="70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6" y="6"/>
                    </a:lnTo>
                    <a:lnTo>
                      <a:pt x="28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>
                <a:spLocks/>
              </p:cNvSpPr>
              <p:nvPr/>
            </p:nvSpPr>
            <p:spPr bwMode="auto">
              <a:xfrm>
                <a:off x="2301422" y="3339193"/>
                <a:ext cx="384175" cy="565150"/>
              </a:xfrm>
              <a:custGeom>
                <a:avLst/>
                <a:gdLst>
                  <a:gd name="T0" fmla="*/ 22 w 242"/>
                  <a:gd name="T1" fmla="*/ 8 h 356"/>
                  <a:gd name="T2" fmla="*/ 22 w 242"/>
                  <a:gd name="T3" fmla="*/ 8 h 356"/>
                  <a:gd name="T4" fmla="*/ 30 w 242"/>
                  <a:gd name="T5" fmla="*/ 4 h 356"/>
                  <a:gd name="T6" fmla="*/ 36 w 242"/>
                  <a:gd name="T7" fmla="*/ 0 h 356"/>
                  <a:gd name="T8" fmla="*/ 44 w 242"/>
                  <a:gd name="T9" fmla="*/ 0 h 356"/>
                  <a:gd name="T10" fmla="*/ 52 w 242"/>
                  <a:gd name="T11" fmla="*/ 0 h 356"/>
                  <a:gd name="T12" fmla="*/ 64 w 242"/>
                  <a:gd name="T13" fmla="*/ 4 h 356"/>
                  <a:gd name="T14" fmla="*/ 74 w 242"/>
                  <a:gd name="T15" fmla="*/ 10 h 356"/>
                  <a:gd name="T16" fmla="*/ 82 w 242"/>
                  <a:gd name="T17" fmla="*/ 20 h 356"/>
                  <a:gd name="T18" fmla="*/ 90 w 242"/>
                  <a:gd name="T19" fmla="*/ 26 h 356"/>
                  <a:gd name="T20" fmla="*/ 94 w 242"/>
                  <a:gd name="T21" fmla="*/ 36 h 356"/>
                  <a:gd name="T22" fmla="*/ 224 w 242"/>
                  <a:gd name="T23" fmla="*/ 270 h 356"/>
                  <a:gd name="T24" fmla="*/ 224 w 242"/>
                  <a:gd name="T25" fmla="*/ 270 h 356"/>
                  <a:gd name="T26" fmla="*/ 234 w 242"/>
                  <a:gd name="T27" fmla="*/ 290 h 356"/>
                  <a:gd name="T28" fmla="*/ 240 w 242"/>
                  <a:gd name="T29" fmla="*/ 306 h 356"/>
                  <a:gd name="T30" fmla="*/ 242 w 242"/>
                  <a:gd name="T31" fmla="*/ 320 h 356"/>
                  <a:gd name="T32" fmla="*/ 242 w 242"/>
                  <a:gd name="T33" fmla="*/ 332 h 356"/>
                  <a:gd name="T34" fmla="*/ 240 w 242"/>
                  <a:gd name="T35" fmla="*/ 340 h 356"/>
                  <a:gd name="T36" fmla="*/ 234 w 242"/>
                  <a:gd name="T37" fmla="*/ 346 h 356"/>
                  <a:gd name="T38" fmla="*/ 228 w 242"/>
                  <a:gd name="T39" fmla="*/ 350 h 356"/>
                  <a:gd name="T40" fmla="*/ 220 w 242"/>
                  <a:gd name="T41" fmla="*/ 354 h 356"/>
                  <a:gd name="T42" fmla="*/ 212 w 242"/>
                  <a:gd name="T43" fmla="*/ 356 h 356"/>
                  <a:gd name="T44" fmla="*/ 204 w 242"/>
                  <a:gd name="T45" fmla="*/ 356 h 356"/>
                  <a:gd name="T46" fmla="*/ 186 w 242"/>
                  <a:gd name="T47" fmla="*/ 354 h 356"/>
                  <a:gd name="T48" fmla="*/ 168 w 242"/>
                  <a:gd name="T49" fmla="*/ 352 h 356"/>
                  <a:gd name="T50" fmla="*/ 22 w 242"/>
                  <a:gd name="T51" fmla="*/ 114 h 356"/>
                  <a:gd name="T52" fmla="*/ 22 w 242"/>
                  <a:gd name="T53" fmla="*/ 114 h 356"/>
                  <a:gd name="T54" fmla="*/ 14 w 242"/>
                  <a:gd name="T55" fmla="*/ 100 h 356"/>
                  <a:gd name="T56" fmla="*/ 8 w 242"/>
                  <a:gd name="T57" fmla="*/ 86 h 356"/>
                  <a:gd name="T58" fmla="*/ 2 w 242"/>
                  <a:gd name="T59" fmla="*/ 74 h 356"/>
                  <a:gd name="T60" fmla="*/ 0 w 242"/>
                  <a:gd name="T61" fmla="*/ 64 h 356"/>
                  <a:gd name="T62" fmla="*/ 0 w 242"/>
                  <a:gd name="T63" fmla="*/ 54 h 356"/>
                  <a:gd name="T64" fmla="*/ 0 w 242"/>
                  <a:gd name="T65" fmla="*/ 46 h 356"/>
                  <a:gd name="T66" fmla="*/ 2 w 242"/>
                  <a:gd name="T67" fmla="*/ 32 h 356"/>
                  <a:gd name="T68" fmla="*/ 8 w 242"/>
                  <a:gd name="T69" fmla="*/ 20 h 356"/>
                  <a:gd name="T70" fmla="*/ 14 w 242"/>
                  <a:gd name="T71" fmla="*/ 12 h 356"/>
                  <a:gd name="T72" fmla="*/ 22 w 242"/>
                  <a:gd name="T73" fmla="*/ 8 h 356"/>
                  <a:gd name="T74" fmla="*/ 22 w 242"/>
                  <a:gd name="T75" fmla="*/ 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356">
                    <a:moveTo>
                      <a:pt x="22" y="8"/>
                    </a:moveTo>
                    <a:lnTo>
                      <a:pt x="22" y="8"/>
                    </a:lnTo>
                    <a:lnTo>
                      <a:pt x="30" y="4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4" y="4"/>
                    </a:lnTo>
                    <a:lnTo>
                      <a:pt x="74" y="10"/>
                    </a:lnTo>
                    <a:lnTo>
                      <a:pt x="82" y="20"/>
                    </a:lnTo>
                    <a:lnTo>
                      <a:pt x="90" y="26"/>
                    </a:lnTo>
                    <a:lnTo>
                      <a:pt x="94" y="36"/>
                    </a:lnTo>
                    <a:lnTo>
                      <a:pt x="224" y="270"/>
                    </a:lnTo>
                    <a:lnTo>
                      <a:pt x="224" y="270"/>
                    </a:lnTo>
                    <a:lnTo>
                      <a:pt x="234" y="290"/>
                    </a:lnTo>
                    <a:lnTo>
                      <a:pt x="240" y="306"/>
                    </a:lnTo>
                    <a:lnTo>
                      <a:pt x="242" y="320"/>
                    </a:lnTo>
                    <a:lnTo>
                      <a:pt x="242" y="332"/>
                    </a:lnTo>
                    <a:lnTo>
                      <a:pt x="240" y="340"/>
                    </a:lnTo>
                    <a:lnTo>
                      <a:pt x="234" y="346"/>
                    </a:lnTo>
                    <a:lnTo>
                      <a:pt x="228" y="350"/>
                    </a:lnTo>
                    <a:lnTo>
                      <a:pt x="220" y="354"/>
                    </a:lnTo>
                    <a:lnTo>
                      <a:pt x="212" y="356"/>
                    </a:lnTo>
                    <a:lnTo>
                      <a:pt x="204" y="356"/>
                    </a:lnTo>
                    <a:lnTo>
                      <a:pt x="186" y="354"/>
                    </a:lnTo>
                    <a:lnTo>
                      <a:pt x="168" y="352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14" y="100"/>
                    </a:lnTo>
                    <a:lnTo>
                      <a:pt x="8" y="86"/>
                    </a:lnTo>
                    <a:lnTo>
                      <a:pt x="2" y="74"/>
                    </a:lnTo>
                    <a:lnTo>
                      <a:pt x="0" y="64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Freeform 292"/>
              <p:cNvSpPr>
                <a:spLocks/>
              </p:cNvSpPr>
              <p:nvPr/>
            </p:nvSpPr>
            <p:spPr bwMode="auto">
              <a:xfrm>
                <a:off x="3117397" y="3809093"/>
                <a:ext cx="247650" cy="111125"/>
              </a:xfrm>
              <a:custGeom>
                <a:avLst/>
                <a:gdLst>
                  <a:gd name="T0" fmla="*/ 0 w 156"/>
                  <a:gd name="T1" fmla="*/ 4 h 70"/>
                  <a:gd name="T2" fmla="*/ 18 w 156"/>
                  <a:gd name="T3" fmla="*/ 2 h 70"/>
                  <a:gd name="T4" fmla="*/ 60 w 156"/>
                  <a:gd name="T5" fmla="*/ 0 h 70"/>
                  <a:gd name="T6" fmla="*/ 112 w 156"/>
                  <a:gd name="T7" fmla="*/ 10 h 70"/>
                  <a:gd name="T8" fmla="*/ 136 w 156"/>
                  <a:gd name="T9" fmla="*/ 22 h 70"/>
                  <a:gd name="T10" fmla="*/ 156 w 156"/>
                  <a:gd name="T11" fmla="*/ 40 h 70"/>
                  <a:gd name="T12" fmla="*/ 156 w 156"/>
                  <a:gd name="T13" fmla="*/ 44 h 70"/>
                  <a:gd name="T14" fmla="*/ 152 w 156"/>
                  <a:gd name="T15" fmla="*/ 46 h 70"/>
                  <a:gd name="T16" fmla="*/ 142 w 156"/>
                  <a:gd name="T17" fmla="*/ 38 h 70"/>
                  <a:gd name="T18" fmla="*/ 116 w 156"/>
                  <a:gd name="T19" fmla="*/ 26 h 70"/>
                  <a:gd name="T20" fmla="*/ 98 w 156"/>
                  <a:gd name="T21" fmla="*/ 22 h 70"/>
                  <a:gd name="T22" fmla="*/ 114 w 156"/>
                  <a:gd name="T23" fmla="*/ 28 h 70"/>
                  <a:gd name="T24" fmla="*/ 148 w 156"/>
                  <a:gd name="T25" fmla="*/ 50 h 70"/>
                  <a:gd name="T26" fmla="*/ 148 w 156"/>
                  <a:gd name="T27" fmla="*/ 54 h 70"/>
                  <a:gd name="T28" fmla="*/ 142 w 156"/>
                  <a:gd name="T29" fmla="*/ 58 h 70"/>
                  <a:gd name="T30" fmla="*/ 124 w 156"/>
                  <a:gd name="T31" fmla="*/ 48 h 70"/>
                  <a:gd name="T32" fmla="*/ 92 w 156"/>
                  <a:gd name="T33" fmla="*/ 34 h 70"/>
                  <a:gd name="T34" fmla="*/ 134 w 156"/>
                  <a:gd name="T35" fmla="*/ 56 h 70"/>
                  <a:gd name="T36" fmla="*/ 136 w 156"/>
                  <a:gd name="T37" fmla="*/ 62 h 70"/>
                  <a:gd name="T38" fmla="*/ 132 w 156"/>
                  <a:gd name="T39" fmla="*/ 66 h 70"/>
                  <a:gd name="T40" fmla="*/ 116 w 156"/>
                  <a:gd name="T41" fmla="*/ 60 h 70"/>
                  <a:gd name="T42" fmla="*/ 82 w 156"/>
                  <a:gd name="T43" fmla="*/ 42 h 70"/>
                  <a:gd name="T44" fmla="*/ 82 w 156"/>
                  <a:gd name="T45" fmla="*/ 42 h 70"/>
                  <a:gd name="T46" fmla="*/ 88 w 156"/>
                  <a:gd name="T47" fmla="*/ 52 h 70"/>
                  <a:gd name="T48" fmla="*/ 104 w 156"/>
                  <a:gd name="T49" fmla="*/ 66 h 70"/>
                  <a:gd name="T50" fmla="*/ 102 w 156"/>
                  <a:gd name="T51" fmla="*/ 70 h 70"/>
                  <a:gd name="T52" fmla="*/ 94 w 156"/>
                  <a:gd name="T53" fmla="*/ 70 h 70"/>
                  <a:gd name="T54" fmla="*/ 76 w 156"/>
                  <a:gd name="T55" fmla="*/ 64 h 70"/>
                  <a:gd name="T56" fmla="*/ 64 w 156"/>
                  <a:gd name="T57" fmla="*/ 54 h 70"/>
                  <a:gd name="T58" fmla="*/ 32 w 156"/>
                  <a:gd name="T59" fmla="*/ 50 h 70"/>
                  <a:gd name="T60" fmla="*/ 20 w 156"/>
                  <a:gd name="T61" fmla="*/ 44 h 70"/>
                  <a:gd name="T62" fmla="*/ 8 w 156"/>
                  <a:gd name="T63" fmla="*/ 40 h 70"/>
                  <a:gd name="T64" fmla="*/ 2 w 156"/>
                  <a:gd name="T6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70">
                    <a:moveTo>
                      <a:pt x="2" y="4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18" y="2"/>
                    </a:lnTo>
                    <a:lnTo>
                      <a:pt x="38" y="0"/>
                    </a:lnTo>
                    <a:lnTo>
                      <a:pt x="60" y="0"/>
                    </a:lnTo>
                    <a:lnTo>
                      <a:pt x="86" y="4"/>
                    </a:lnTo>
                    <a:lnTo>
                      <a:pt x="112" y="10"/>
                    </a:lnTo>
                    <a:lnTo>
                      <a:pt x="124" y="16"/>
                    </a:lnTo>
                    <a:lnTo>
                      <a:pt x="136" y="22"/>
                    </a:lnTo>
                    <a:lnTo>
                      <a:pt x="148" y="30"/>
                    </a:lnTo>
                    <a:lnTo>
                      <a:pt x="156" y="40"/>
                    </a:lnTo>
                    <a:lnTo>
                      <a:pt x="156" y="40"/>
                    </a:lnTo>
                    <a:lnTo>
                      <a:pt x="156" y="44"/>
                    </a:lnTo>
                    <a:lnTo>
                      <a:pt x="154" y="46"/>
                    </a:lnTo>
                    <a:lnTo>
                      <a:pt x="152" y="46"/>
                    </a:lnTo>
                    <a:lnTo>
                      <a:pt x="152" y="46"/>
                    </a:lnTo>
                    <a:lnTo>
                      <a:pt x="142" y="38"/>
                    </a:lnTo>
                    <a:lnTo>
                      <a:pt x="132" y="34"/>
                    </a:lnTo>
                    <a:lnTo>
                      <a:pt x="116" y="26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06" y="24"/>
                    </a:lnTo>
                    <a:lnTo>
                      <a:pt x="114" y="28"/>
                    </a:lnTo>
                    <a:lnTo>
                      <a:pt x="132" y="38"/>
                    </a:lnTo>
                    <a:lnTo>
                      <a:pt x="148" y="50"/>
                    </a:lnTo>
                    <a:lnTo>
                      <a:pt x="148" y="50"/>
                    </a:lnTo>
                    <a:lnTo>
                      <a:pt x="148" y="54"/>
                    </a:lnTo>
                    <a:lnTo>
                      <a:pt x="146" y="5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24" y="48"/>
                    </a:lnTo>
                    <a:lnTo>
                      <a:pt x="108" y="38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6" y="62"/>
                    </a:lnTo>
                    <a:lnTo>
                      <a:pt x="136" y="64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16" y="60"/>
                    </a:lnTo>
                    <a:lnTo>
                      <a:pt x="100" y="54"/>
                    </a:lnTo>
                    <a:lnTo>
                      <a:pt x="82" y="42"/>
                    </a:lnTo>
                    <a:lnTo>
                      <a:pt x="82" y="42"/>
                    </a:lnTo>
                    <a:lnTo>
                      <a:pt x="82" y="42"/>
                    </a:lnTo>
                    <a:lnTo>
                      <a:pt x="82" y="44"/>
                    </a:lnTo>
                    <a:lnTo>
                      <a:pt x="88" y="52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4" y="68"/>
                    </a:lnTo>
                    <a:lnTo>
                      <a:pt x="102" y="70"/>
                    </a:lnTo>
                    <a:lnTo>
                      <a:pt x="98" y="70"/>
                    </a:lnTo>
                    <a:lnTo>
                      <a:pt x="94" y="70"/>
                    </a:lnTo>
                    <a:lnTo>
                      <a:pt x="86" y="68"/>
                    </a:lnTo>
                    <a:lnTo>
                      <a:pt x="76" y="64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46" y="52"/>
                    </a:lnTo>
                    <a:lnTo>
                      <a:pt x="32" y="50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4" y="42"/>
                    </a:lnTo>
                    <a:lnTo>
                      <a:pt x="8" y="40"/>
                    </a:lnTo>
                    <a:lnTo>
                      <a:pt x="2" y="40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293"/>
              <p:cNvSpPr>
                <a:spLocks/>
              </p:cNvSpPr>
              <p:nvPr/>
            </p:nvSpPr>
            <p:spPr bwMode="auto">
              <a:xfrm>
                <a:off x="3225361" y="2602593"/>
                <a:ext cx="323850" cy="1022350"/>
              </a:xfrm>
              <a:custGeom>
                <a:avLst/>
                <a:gdLst>
                  <a:gd name="T0" fmla="*/ 110 w 204"/>
                  <a:gd name="T1" fmla="*/ 644 h 644"/>
                  <a:gd name="T2" fmla="*/ 204 w 204"/>
                  <a:gd name="T3" fmla="*/ 18 h 644"/>
                  <a:gd name="T4" fmla="*/ 94 w 204"/>
                  <a:gd name="T5" fmla="*/ 0 h 644"/>
                  <a:gd name="T6" fmla="*/ 0 w 204"/>
                  <a:gd name="T7" fmla="*/ 628 h 644"/>
                  <a:gd name="T8" fmla="*/ 110 w 204"/>
                  <a:gd name="T9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644">
                    <a:moveTo>
                      <a:pt x="110" y="644"/>
                    </a:moveTo>
                    <a:lnTo>
                      <a:pt x="204" y="18"/>
                    </a:lnTo>
                    <a:lnTo>
                      <a:pt x="94" y="0"/>
                    </a:lnTo>
                    <a:lnTo>
                      <a:pt x="0" y="628"/>
                    </a:lnTo>
                    <a:lnTo>
                      <a:pt x="110" y="64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294"/>
              <p:cNvSpPr>
                <a:spLocks/>
              </p:cNvSpPr>
              <p:nvPr/>
            </p:nvSpPr>
            <p:spPr bwMode="auto">
              <a:xfrm>
                <a:off x="3399986" y="2659743"/>
                <a:ext cx="193675" cy="965200"/>
              </a:xfrm>
              <a:custGeom>
                <a:avLst/>
                <a:gdLst>
                  <a:gd name="T0" fmla="*/ 92 w 122"/>
                  <a:gd name="T1" fmla="*/ 0 h 608"/>
                  <a:gd name="T2" fmla="*/ 92 w 122"/>
                  <a:gd name="T3" fmla="*/ 0 h 608"/>
                  <a:gd name="T4" fmla="*/ 98 w 122"/>
                  <a:gd name="T5" fmla="*/ 8 h 608"/>
                  <a:gd name="T6" fmla="*/ 104 w 122"/>
                  <a:gd name="T7" fmla="*/ 18 h 608"/>
                  <a:gd name="T8" fmla="*/ 110 w 122"/>
                  <a:gd name="T9" fmla="*/ 36 h 608"/>
                  <a:gd name="T10" fmla="*/ 116 w 122"/>
                  <a:gd name="T11" fmla="*/ 62 h 608"/>
                  <a:gd name="T12" fmla="*/ 120 w 122"/>
                  <a:gd name="T13" fmla="*/ 96 h 608"/>
                  <a:gd name="T14" fmla="*/ 122 w 122"/>
                  <a:gd name="T15" fmla="*/ 142 h 608"/>
                  <a:gd name="T16" fmla="*/ 120 w 122"/>
                  <a:gd name="T17" fmla="*/ 200 h 608"/>
                  <a:gd name="T18" fmla="*/ 120 w 122"/>
                  <a:gd name="T19" fmla="*/ 200 h 608"/>
                  <a:gd name="T20" fmla="*/ 118 w 122"/>
                  <a:gd name="T21" fmla="*/ 214 h 608"/>
                  <a:gd name="T22" fmla="*/ 116 w 122"/>
                  <a:gd name="T23" fmla="*/ 252 h 608"/>
                  <a:gd name="T24" fmla="*/ 114 w 122"/>
                  <a:gd name="T25" fmla="*/ 276 h 608"/>
                  <a:gd name="T26" fmla="*/ 116 w 122"/>
                  <a:gd name="T27" fmla="*/ 304 h 608"/>
                  <a:gd name="T28" fmla="*/ 118 w 122"/>
                  <a:gd name="T29" fmla="*/ 332 h 608"/>
                  <a:gd name="T30" fmla="*/ 122 w 122"/>
                  <a:gd name="T31" fmla="*/ 358 h 608"/>
                  <a:gd name="T32" fmla="*/ 122 w 122"/>
                  <a:gd name="T33" fmla="*/ 358 h 608"/>
                  <a:gd name="T34" fmla="*/ 122 w 122"/>
                  <a:gd name="T35" fmla="*/ 372 h 608"/>
                  <a:gd name="T36" fmla="*/ 122 w 122"/>
                  <a:gd name="T37" fmla="*/ 388 h 608"/>
                  <a:gd name="T38" fmla="*/ 120 w 122"/>
                  <a:gd name="T39" fmla="*/ 408 h 608"/>
                  <a:gd name="T40" fmla="*/ 114 w 122"/>
                  <a:gd name="T41" fmla="*/ 432 h 608"/>
                  <a:gd name="T42" fmla="*/ 104 w 122"/>
                  <a:gd name="T43" fmla="*/ 456 h 608"/>
                  <a:gd name="T44" fmla="*/ 98 w 122"/>
                  <a:gd name="T45" fmla="*/ 470 h 608"/>
                  <a:gd name="T46" fmla="*/ 90 w 122"/>
                  <a:gd name="T47" fmla="*/ 482 h 608"/>
                  <a:gd name="T48" fmla="*/ 80 w 122"/>
                  <a:gd name="T49" fmla="*/ 494 h 608"/>
                  <a:gd name="T50" fmla="*/ 70 w 122"/>
                  <a:gd name="T51" fmla="*/ 506 h 608"/>
                  <a:gd name="T52" fmla="*/ 70 w 122"/>
                  <a:gd name="T53" fmla="*/ 506 h 608"/>
                  <a:gd name="T54" fmla="*/ 60 w 122"/>
                  <a:gd name="T55" fmla="*/ 516 h 608"/>
                  <a:gd name="T56" fmla="*/ 40 w 122"/>
                  <a:gd name="T57" fmla="*/ 542 h 608"/>
                  <a:gd name="T58" fmla="*/ 16 w 122"/>
                  <a:gd name="T59" fmla="*/ 576 h 608"/>
                  <a:gd name="T60" fmla="*/ 8 w 122"/>
                  <a:gd name="T61" fmla="*/ 592 h 608"/>
                  <a:gd name="T62" fmla="*/ 0 w 122"/>
                  <a:gd name="T63" fmla="*/ 608 h 608"/>
                  <a:gd name="T64" fmla="*/ 92 w 122"/>
                  <a:gd name="T65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608">
                    <a:moveTo>
                      <a:pt x="92" y="0"/>
                    </a:moveTo>
                    <a:lnTo>
                      <a:pt x="92" y="0"/>
                    </a:lnTo>
                    <a:lnTo>
                      <a:pt x="98" y="8"/>
                    </a:lnTo>
                    <a:lnTo>
                      <a:pt x="104" y="18"/>
                    </a:lnTo>
                    <a:lnTo>
                      <a:pt x="110" y="36"/>
                    </a:lnTo>
                    <a:lnTo>
                      <a:pt x="116" y="62"/>
                    </a:lnTo>
                    <a:lnTo>
                      <a:pt x="120" y="96"/>
                    </a:lnTo>
                    <a:lnTo>
                      <a:pt x="122" y="142"/>
                    </a:lnTo>
                    <a:lnTo>
                      <a:pt x="120" y="200"/>
                    </a:lnTo>
                    <a:lnTo>
                      <a:pt x="120" y="200"/>
                    </a:lnTo>
                    <a:lnTo>
                      <a:pt x="118" y="214"/>
                    </a:lnTo>
                    <a:lnTo>
                      <a:pt x="116" y="252"/>
                    </a:lnTo>
                    <a:lnTo>
                      <a:pt x="114" y="276"/>
                    </a:lnTo>
                    <a:lnTo>
                      <a:pt x="116" y="304"/>
                    </a:lnTo>
                    <a:lnTo>
                      <a:pt x="118" y="332"/>
                    </a:lnTo>
                    <a:lnTo>
                      <a:pt x="122" y="358"/>
                    </a:lnTo>
                    <a:lnTo>
                      <a:pt x="122" y="358"/>
                    </a:lnTo>
                    <a:lnTo>
                      <a:pt x="122" y="372"/>
                    </a:lnTo>
                    <a:lnTo>
                      <a:pt x="122" y="388"/>
                    </a:lnTo>
                    <a:lnTo>
                      <a:pt x="120" y="408"/>
                    </a:lnTo>
                    <a:lnTo>
                      <a:pt x="114" y="432"/>
                    </a:lnTo>
                    <a:lnTo>
                      <a:pt x="104" y="456"/>
                    </a:lnTo>
                    <a:lnTo>
                      <a:pt x="98" y="470"/>
                    </a:lnTo>
                    <a:lnTo>
                      <a:pt x="90" y="482"/>
                    </a:lnTo>
                    <a:lnTo>
                      <a:pt x="80" y="494"/>
                    </a:lnTo>
                    <a:lnTo>
                      <a:pt x="70" y="506"/>
                    </a:lnTo>
                    <a:lnTo>
                      <a:pt x="70" y="506"/>
                    </a:lnTo>
                    <a:lnTo>
                      <a:pt x="60" y="516"/>
                    </a:lnTo>
                    <a:lnTo>
                      <a:pt x="40" y="542"/>
                    </a:lnTo>
                    <a:lnTo>
                      <a:pt x="16" y="576"/>
                    </a:lnTo>
                    <a:lnTo>
                      <a:pt x="8" y="592"/>
                    </a:lnTo>
                    <a:lnTo>
                      <a:pt x="0" y="60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295"/>
              <p:cNvSpPr>
                <a:spLocks/>
              </p:cNvSpPr>
              <p:nvPr/>
            </p:nvSpPr>
            <p:spPr bwMode="auto">
              <a:xfrm>
                <a:off x="3492061" y="3367768"/>
                <a:ext cx="139700" cy="473075"/>
              </a:xfrm>
              <a:custGeom>
                <a:avLst/>
                <a:gdLst>
                  <a:gd name="T0" fmla="*/ 44 w 88"/>
                  <a:gd name="T1" fmla="*/ 0 h 298"/>
                  <a:gd name="T2" fmla="*/ 10 w 88"/>
                  <a:gd name="T3" fmla="*/ 16 h 298"/>
                  <a:gd name="T4" fmla="*/ 0 w 88"/>
                  <a:gd name="T5" fmla="*/ 298 h 298"/>
                  <a:gd name="T6" fmla="*/ 88 w 88"/>
                  <a:gd name="T7" fmla="*/ 298 h 298"/>
                  <a:gd name="T8" fmla="*/ 44 w 88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98">
                    <a:moveTo>
                      <a:pt x="44" y="0"/>
                    </a:moveTo>
                    <a:lnTo>
                      <a:pt x="10" y="16"/>
                    </a:lnTo>
                    <a:lnTo>
                      <a:pt x="0" y="298"/>
                    </a:lnTo>
                    <a:lnTo>
                      <a:pt x="88" y="298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96"/>
              <p:cNvSpPr>
                <a:spLocks noChangeArrowheads="1"/>
              </p:cNvSpPr>
              <p:nvPr/>
            </p:nvSpPr>
            <p:spPr bwMode="auto">
              <a:xfrm>
                <a:off x="3358711" y="3840843"/>
                <a:ext cx="317500" cy="73025"/>
              </a:xfrm>
              <a:prstGeom prst="rect">
                <a:avLst/>
              </a:pr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324"/>
              <p:cNvSpPr>
                <a:spLocks/>
              </p:cNvSpPr>
              <p:nvPr/>
            </p:nvSpPr>
            <p:spPr bwMode="auto">
              <a:xfrm>
                <a:off x="3957819" y="3778931"/>
                <a:ext cx="381000" cy="127000"/>
              </a:xfrm>
              <a:custGeom>
                <a:avLst/>
                <a:gdLst>
                  <a:gd name="T0" fmla="*/ 240 w 240"/>
                  <a:gd name="T1" fmla="*/ 0 h 80"/>
                  <a:gd name="T2" fmla="*/ 36 w 240"/>
                  <a:gd name="T3" fmla="*/ 0 h 80"/>
                  <a:gd name="T4" fmla="*/ 36 w 240"/>
                  <a:gd name="T5" fmla="*/ 0 h 80"/>
                  <a:gd name="T6" fmla="*/ 28 w 240"/>
                  <a:gd name="T7" fmla="*/ 2 h 80"/>
                  <a:gd name="T8" fmla="*/ 22 w 240"/>
                  <a:gd name="T9" fmla="*/ 4 h 80"/>
                  <a:gd name="T10" fmla="*/ 16 w 240"/>
                  <a:gd name="T11" fmla="*/ 6 h 80"/>
                  <a:gd name="T12" fmla="*/ 10 w 240"/>
                  <a:gd name="T13" fmla="*/ 12 h 80"/>
                  <a:gd name="T14" fmla="*/ 6 w 240"/>
                  <a:gd name="T15" fmla="*/ 16 h 80"/>
                  <a:gd name="T16" fmla="*/ 4 w 240"/>
                  <a:gd name="T17" fmla="*/ 22 h 80"/>
                  <a:gd name="T18" fmla="*/ 2 w 240"/>
                  <a:gd name="T19" fmla="*/ 30 h 80"/>
                  <a:gd name="T20" fmla="*/ 0 w 240"/>
                  <a:gd name="T21" fmla="*/ 36 h 80"/>
                  <a:gd name="T22" fmla="*/ 0 w 240"/>
                  <a:gd name="T23" fmla="*/ 44 h 80"/>
                  <a:gd name="T24" fmla="*/ 0 w 240"/>
                  <a:gd name="T25" fmla="*/ 44 h 80"/>
                  <a:gd name="T26" fmla="*/ 2 w 240"/>
                  <a:gd name="T27" fmla="*/ 52 h 80"/>
                  <a:gd name="T28" fmla="*/ 4 w 240"/>
                  <a:gd name="T29" fmla="*/ 58 h 80"/>
                  <a:gd name="T30" fmla="*/ 6 w 240"/>
                  <a:gd name="T31" fmla="*/ 64 h 80"/>
                  <a:gd name="T32" fmla="*/ 10 w 240"/>
                  <a:gd name="T33" fmla="*/ 70 h 80"/>
                  <a:gd name="T34" fmla="*/ 16 w 240"/>
                  <a:gd name="T35" fmla="*/ 74 h 80"/>
                  <a:gd name="T36" fmla="*/ 22 w 240"/>
                  <a:gd name="T37" fmla="*/ 78 h 80"/>
                  <a:gd name="T38" fmla="*/ 28 w 240"/>
                  <a:gd name="T39" fmla="*/ 80 h 80"/>
                  <a:gd name="T40" fmla="*/ 36 w 240"/>
                  <a:gd name="T41" fmla="*/ 80 h 80"/>
                  <a:gd name="T42" fmla="*/ 240 w 240"/>
                  <a:gd name="T43" fmla="*/ 80 h 80"/>
                  <a:gd name="T44" fmla="*/ 240 w 240"/>
                  <a:gd name="T4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80">
                    <a:moveTo>
                      <a:pt x="240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28" y="80"/>
                    </a:lnTo>
                    <a:lnTo>
                      <a:pt x="36" y="80"/>
                    </a:lnTo>
                    <a:lnTo>
                      <a:pt x="240" y="8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325"/>
              <p:cNvSpPr>
                <a:spLocks/>
              </p:cNvSpPr>
              <p:nvPr/>
            </p:nvSpPr>
            <p:spPr bwMode="auto">
              <a:xfrm>
                <a:off x="3957819" y="3778931"/>
                <a:ext cx="381000" cy="127000"/>
              </a:xfrm>
              <a:custGeom>
                <a:avLst/>
                <a:gdLst>
                  <a:gd name="T0" fmla="*/ 240 w 240"/>
                  <a:gd name="T1" fmla="*/ 0 h 80"/>
                  <a:gd name="T2" fmla="*/ 36 w 240"/>
                  <a:gd name="T3" fmla="*/ 0 h 80"/>
                  <a:gd name="T4" fmla="*/ 36 w 240"/>
                  <a:gd name="T5" fmla="*/ 0 h 80"/>
                  <a:gd name="T6" fmla="*/ 28 w 240"/>
                  <a:gd name="T7" fmla="*/ 2 h 80"/>
                  <a:gd name="T8" fmla="*/ 22 w 240"/>
                  <a:gd name="T9" fmla="*/ 4 h 80"/>
                  <a:gd name="T10" fmla="*/ 16 w 240"/>
                  <a:gd name="T11" fmla="*/ 6 h 80"/>
                  <a:gd name="T12" fmla="*/ 10 w 240"/>
                  <a:gd name="T13" fmla="*/ 12 h 80"/>
                  <a:gd name="T14" fmla="*/ 6 w 240"/>
                  <a:gd name="T15" fmla="*/ 16 h 80"/>
                  <a:gd name="T16" fmla="*/ 4 w 240"/>
                  <a:gd name="T17" fmla="*/ 22 h 80"/>
                  <a:gd name="T18" fmla="*/ 2 w 240"/>
                  <a:gd name="T19" fmla="*/ 30 h 80"/>
                  <a:gd name="T20" fmla="*/ 0 w 240"/>
                  <a:gd name="T21" fmla="*/ 36 h 80"/>
                  <a:gd name="T22" fmla="*/ 0 w 240"/>
                  <a:gd name="T23" fmla="*/ 44 h 80"/>
                  <a:gd name="T24" fmla="*/ 0 w 240"/>
                  <a:gd name="T25" fmla="*/ 44 h 80"/>
                  <a:gd name="T26" fmla="*/ 2 w 240"/>
                  <a:gd name="T27" fmla="*/ 52 h 80"/>
                  <a:gd name="T28" fmla="*/ 4 w 240"/>
                  <a:gd name="T29" fmla="*/ 58 h 80"/>
                  <a:gd name="T30" fmla="*/ 6 w 240"/>
                  <a:gd name="T31" fmla="*/ 64 h 80"/>
                  <a:gd name="T32" fmla="*/ 10 w 240"/>
                  <a:gd name="T33" fmla="*/ 70 h 80"/>
                  <a:gd name="T34" fmla="*/ 16 w 240"/>
                  <a:gd name="T35" fmla="*/ 74 h 80"/>
                  <a:gd name="T36" fmla="*/ 22 w 240"/>
                  <a:gd name="T37" fmla="*/ 78 h 80"/>
                  <a:gd name="T38" fmla="*/ 28 w 240"/>
                  <a:gd name="T39" fmla="*/ 80 h 80"/>
                  <a:gd name="T40" fmla="*/ 36 w 240"/>
                  <a:gd name="T41" fmla="*/ 80 h 80"/>
                  <a:gd name="T42" fmla="*/ 240 w 240"/>
                  <a:gd name="T43" fmla="*/ 80 h 80"/>
                  <a:gd name="T44" fmla="*/ 240 w 240"/>
                  <a:gd name="T4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80">
                    <a:moveTo>
                      <a:pt x="240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0" y="70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28" y="80"/>
                    </a:lnTo>
                    <a:lnTo>
                      <a:pt x="36" y="80"/>
                    </a:lnTo>
                    <a:lnTo>
                      <a:pt x="240" y="80"/>
                    </a:lnTo>
                    <a:lnTo>
                      <a:pt x="2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326"/>
              <p:cNvSpPr>
                <a:spLocks noChangeArrowheads="1"/>
              </p:cNvSpPr>
              <p:nvPr/>
            </p:nvSpPr>
            <p:spPr bwMode="auto">
              <a:xfrm>
                <a:off x="3967344" y="37852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27"/>
              <p:cNvSpPr>
                <a:spLocks noChangeArrowheads="1"/>
              </p:cNvSpPr>
              <p:nvPr/>
            </p:nvSpPr>
            <p:spPr bwMode="auto">
              <a:xfrm>
                <a:off x="3967344" y="37916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28"/>
              <p:cNvSpPr>
                <a:spLocks noChangeArrowheads="1"/>
              </p:cNvSpPr>
              <p:nvPr/>
            </p:nvSpPr>
            <p:spPr bwMode="auto">
              <a:xfrm>
                <a:off x="3967344" y="379798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9"/>
              <p:cNvSpPr>
                <a:spLocks noChangeArrowheads="1"/>
              </p:cNvSpPr>
              <p:nvPr/>
            </p:nvSpPr>
            <p:spPr bwMode="auto">
              <a:xfrm>
                <a:off x="3967344" y="38011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0"/>
              <p:cNvSpPr>
                <a:spLocks noChangeArrowheads="1"/>
              </p:cNvSpPr>
              <p:nvPr/>
            </p:nvSpPr>
            <p:spPr bwMode="auto">
              <a:xfrm>
                <a:off x="3967344" y="38075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31"/>
              <p:cNvSpPr>
                <a:spLocks noChangeArrowheads="1"/>
              </p:cNvSpPr>
              <p:nvPr/>
            </p:nvSpPr>
            <p:spPr bwMode="auto">
              <a:xfrm>
                <a:off x="3967344" y="381385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32"/>
              <p:cNvSpPr>
                <a:spLocks noChangeArrowheads="1"/>
              </p:cNvSpPr>
              <p:nvPr/>
            </p:nvSpPr>
            <p:spPr bwMode="auto">
              <a:xfrm>
                <a:off x="3967344" y="38170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33"/>
              <p:cNvSpPr>
                <a:spLocks noChangeArrowheads="1"/>
              </p:cNvSpPr>
              <p:nvPr/>
            </p:nvSpPr>
            <p:spPr bwMode="auto">
              <a:xfrm>
                <a:off x="3967344" y="38233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34"/>
              <p:cNvSpPr>
                <a:spLocks noChangeArrowheads="1"/>
              </p:cNvSpPr>
              <p:nvPr/>
            </p:nvSpPr>
            <p:spPr bwMode="auto">
              <a:xfrm>
                <a:off x="3967344" y="382973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35"/>
              <p:cNvSpPr>
                <a:spLocks noChangeArrowheads="1"/>
              </p:cNvSpPr>
              <p:nvPr/>
            </p:nvSpPr>
            <p:spPr bwMode="auto">
              <a:xfrm>
                <a:off x="3967344" y="38329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36"/>
              <p:cNvSpPr>
                <a:spLocks noChangeArrowheads="1"/>
              </p:cNvSpPr>
              <p:nvPr/>
            </p:nvSpPr>
            <p:spPr bwMode="auto">
              <a:xfrm>
                <a:off x="3967344" y="38392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337"/>
              <p:cNvSpPr>
                <a:spLocks noChangeArrowheads="1"/>
              </p:cNvSpPr>
              <p:nvPr/>
            </p:nvSpPr>
            <p:spPr bwMode="auto">
              <a:xfrm>
                <a:off x="3967344" y="384560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338"/>
              <p:cNvSpPr>
                <a:spLocks noChangeArrowheads="1"/>
              </p:cNvSpPr>
              <p:nvPr/>
            </p:nvSpPr>
            <p:spPr bwMode="auto">
              <a:xfrm>
                <a:off x="3967344" y="38487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339"/>
              <p:cNvSpPr>
                <a:spLocks noChangeArrowheads="1"/>
              </p:cNvSpPr>
              <p:nvPr/>
            </p:nvSpPr>
            <p:spPr bwMode="auto">
              <a:xfrm>
                <a:off x="3967344" y="38551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340"/>
              <p:cNvSpPr>
                <a:spLocks noChangeArrowheads="1"/>
              </p:cNvSpPr>
              <p:nvPr/>
            </p:nvSpPr>
            <p:spPr bwMode="auto">
              <a:xfrm>
                <a:off x="3967344" y="386148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341"/>
              <p:cNvSpPr>
                <a:spLocks noChangeArrowheads="1"/>
              </p:cNvSpPr>
              <p:nvPr/>
            </p:nvSpPr>
            <p:spPr bwMode="auto">
              <a:xfrm>
                <a:off x="3967344" y="3861481"/>
                <a:ext cx="371475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342"/>
              <p:cNvSpPr>
                <a:spLocks noChangeArrowheads="1"/>
              </p:cNvSpPr>
              <p:nvPr/>
            </p:nvSpPr>
            <p:spPr bwMode="auto">
              <a:xfrm>
                <a:off x="3967344" y="38646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343"/>
              <p:cNvSpPr>
                <a:spLocks noChangeArrowheads="1"/>
              </p:cNvSpPr>
              <p:nvPr/>
            </p:nvSpPr>
            <p:spPr bwMode="auto">
              <a:xfrm>
                <a:off x="3967344" y="3864656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344"/>
              <p:cNvSpPr>
                <a:spLocks noChangeArrowheads="1"/>
              </p:cNvSpPr>
              <p:nvPr/>
            </p:nvSpPr>
            <p:spPr bwMode="auto">
              <a:xfrm>
                <a:off x="3967344" y="38710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345"/>
              <p:cNvSpPr>
                <a:spLocks noChangeArrowheads="1"/>
              </p:cNvSpPr>
              <p:nvPr/>
            </p:nvSpPr>
            <p:spPr bwMode="auto">
              <a:xfrm>
                <a:off x="3967344" y="3871006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346"/>
              <p:cNvSpPr>
                <a:spLocks noChangeArrowheads="1"/>
              </p:cNvSpPr>
              <p:nvPr/>
            </p:nvSpPr>
            <p:spPr bwMode="auto">
              <a:xfrm>
                <a:off x="3967344" y="387735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347"/>
              <p:cNvSpPr>
                <a:spLocks noChangeArrowheads="1"/>
              </p:cNvSpPr>
              <p:nvPr/>
            </p:nvSpPr>
            <p:spPr bwMode="auto">
              <a:xfrm>
                <a:off x="3967344" y="3877356"/>
                <a:ext cx="371475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348"/>
              <p:cNvSpPr>
                <a:spLocks noChangeArrowheads="1"/>
              </p:cNvSpPr>
              <p:nvPr/>
            </p:nvSpPr>
            <p:spPr bwMode="auto">
              <a:xfrm>
                <a:off x="3967344" y="38805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349"/>
              <p:cNvSpPr>
                <a:spLocks noChangeArrowheads="1"/>
              </p:cNvSpPr>
              <p:nvPr/>
            </p:nvSpPr>
            <p:spPr bwMode="auto">
              <a:xfrm>
                <a:off x="3967344" y="3880531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350"/>
              <p:cNvSpPr>
                <a:spLocks noChangeArrowheads="1"/>
              </p:cNvSpPr>
              <p:nvPr/>
            </p:nvSpPr>
            <p:spPr bwMode="auto">
              <a:xfrm>
                <a:off x="3967344" y="38868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351"/>
              <p:cNvSpPr>
                <a:spLocks noChangeArrowheads="1"/>
              </p:cNvSpPr>
              <p:nvPr/>
            </p:nvSpPr>
            <p:spPr bwMode="auto">
              <a:xfrm>
                <a:off x="3967344" y="3886881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352"/>
              <p:cNvSpPr>
                <a:spLocks noChangeArrowheads="1"/>
              </p:cNvSpPr>
              <p:nvPr/>
            </p:nvSpPr>
            <p:spPr bwMode="auto">
              <a:xfrm>
                <a:off x="3967344" y="38900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353"/>
              <p:cNvSpPr>
                <a:spLocks noChangeArrowheads="1"/>
              </p:cNvSpPr>
              <p:nvPr/>
            </p:nvSpPr>
            <p:spPr bwMode="auto">
              <a:xfrm>
                <a:off x="3967344" y="3890056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354"/>
              <p:cNvSpPr>
                <a:spLocks noChangeArrowheads="1"/>
              </p:cNvSpPr>
              <p:nvPr/>
            </p:nvSpPr>
            <p:spPr bwMode="auto">
              <a:xfrm>
                <a:off x="3967344" y="38964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355"/>
              <p:cNvSpPr>
                <a:spLocks noChangeArrowheads="1"/>
              </p:cNvSpPr>
              <p:nvPr/>
            </p:nvSpPr>
            <p:spPr bwMode="auto">
              <a:xfrm>
                <a:off x="3967344" y="3896406"/>
                <a:ext cx="371475" cy="3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Freeform 356"/>
              <p:cNvSpPr>
                <a:spLocks/>
              </p:cNvSpPr>
              <p:nvPr/>
            </p:nvSpPr>
            <p:spPr bwMode="auto">
              <a:xfrm>
                <a:off x="3941944" y="3769406"/>
                <a:ext cx="406400" cy="146050"/>
              </a:xfrm>
              <a:custGeom>
                <a:avLst/>
                <a:gdLst>
                  <a:gd name="T0" fmla="*/ 256 w 256"/>
                  <a:gd name="T1" fmla="*/ 84 h 92"/>
                  <a:gd name="T2" fmla="*/ 46 w 256"/>
                  <a:gd name="T3" fmla="*/ 84 h 92"/>
                  <a:gd name="T4" fmla="*/ 46 w 256"/>
                  <a:gd name="T5" fmla="*/ 84 h 92"/>
                  <a:gd name="T6" fmla="*/ 34 w 256"/>
                  <a:gd name="T7" fmla="*/ 80 h 92"/>
                  <a:gd name="T8" fmla="*/ 24 w 256"/>
                  <a:gd name="T9" fmla="*/ 74 h 92"/>
                  <a:gd name="T10" fmla="*/ 18 w 256"/>
                  <a:gd name="T11" fmla="*/ 66 h 92"/>
                  <a:gd name="T12" fmla="*/ 16 w 256"/>
                  <a:gd name="T13" fmla="*/ 60 h 92"/>
                  <a:gd name="T14" fmla="*/ 16 w 256"/>
                  <a:gd name="T15" fmla="*/ 54 h 92"/>
                  <a:gd name="T16" fmla="*/ 16 w 256"/>
                  <a:gd name="T17" fmla="*/ 38 h 92"/>
                  <a:gd name="T18" fmla="*/ 16 w 256"/>
                  <a:gd name="T19" fmla="*/ 38 h 92"/>
                  <a:gd name="T20" fmla="*/ 16 w 256"/>
                  <a:gd name="T21" fmla="*/ 32 h 92"/>
                  <a:gd name="T22" fmla="*/ 18 w 256"/>
                  <a:gd name="T23" fmla="*/ 26 h 92"/>
                  <a:gd name="T24" fmla="*/ 24 w 256"/>
                  <a:gd name="T25" fmla="*/ 18 h 92"/>
                  <a:gd name="T26" fmla="*/ 34 w 256"/>
                  <a:gd name="T27" fmla="*/ 12 h 92"/>
                  <a:gd name="T28" fmla="*/ 46 w 256"/>
                  <a:gd name="T29" fmla="*/ 10 h 92"/>
                  <a:gd name="T30" fmla="*/ 256 w 256"/>
                  <a:gd name="T31" fmla="*/ 10 h 92"/>
                  <a:gd name="T32" fmla="*/ 256 w 256"/>
                  <a:gd name="T33" fmla="*/ 0 h 92"/>
                  <a:gd name="T34" fmla="*/ 34 w 256"/>
                  <a:gd name="T35" fmla="*/ 0 h 92"/>
                  <a:gd name="T36" fmla="*/ 34 w 256"/>
                  <a:gd name="T37" fmla="*/ 0 h 92"/>
                  <a:gd name="T38" fmla="*/ 28 w 256"/>
                  <a:gd name="T39" fmla="*/ 2 h 92"/>
                  <a:gd name="T40" fmla="*/ 20 w 256"/>
                  <a:gd name="T41" fmla="*/ 4 h 92"/>
                  <a:gd name="T42" fmla="*/ 14 w 256"/>
                  <a:gd name="T43" fmla="*/ 6 h 92"/>
                  <a:gd name="T44" fmla="*/ 10 w 256"/>
                  <a:gd name="T45" fmla="*/ 12 h 92"/>
                  <a:gd name="T46" fmla="*/ 6 w 256"/>
                  <a:gd name="T47" fmla="*/ 16 h 92"/>
                  <a:gd name="T48" fmla="*/ 2 w 256"/>
                  <a:gd name="T49" fmla="*/ 22 h 92"/>
                  <a:gd name="T50" fmla="*/ 0 w 256"/>
                  <a:gd name="T51" fmla="*/ 28 h 92"/>
                  <a:gd name="T52" fmla="*/ 0 w 256"/>
                  <a:gd name="T53" fmla="*/ 36 h 92"/>
                  <a:gd name="T54" fmla="*/ 0 w 256"/>
                  <a:gd name="T55" fmla="*/ 56 h 92"/>
                  <a:gd name="T56" fmla="*/ 0 w 256"/>
                  <a:gd name="T57" fmla="*/ 56 h 92"/>
                  <a:gd name="T58" fmla="*/ 0 w 256"/>
                  <a:gd name="T59" fmla="*/ 64 h 92"/>
                  <a:gd name="T60" fmla="*/ 2 w 256"/>
                  <a:gd name="T61" fmla="*/ 70 h 92"/>
                  <a:gd name="T62" fmla="*/ 6 w 256"/>
                  <a:gd name="T63" fmla="*/ 76 h 92"/>
                  <a:gd name="T64" fmla="*/ 10 w 256"/>
                  <a:gd name="T65" fmla="*/ 82 h 92"/>
                  <a:gd name="T66" fmla="*/ 14 w 256"/>
                  <a:gd name="T67" fmla="*/ 86 h 92"/>
                  <a:gd name="T68" fmla="*/ 20 w 256"/>
                  <a:gd name="T69" fmla="*/ 88 h 92"/>
                  <a:gd name="T70" fmla="*/ 28 w 256"/>
                  <a:gd name="T71" fmla="*/ 90 h 92"/>
                  <a:gd name="T72" fmla="*/ 34 w 256"/>
                  <a:gd name="T73" fmla="*/ 92 h 92"/>
                  <a:gd name="T74" fmla="*/ 256 w 256"/>
                  <a:gd name="T75" fmla="*/ 92 h 92"/>
                  <a:gd name="T76" fmla="*/ 256 w 256"/>
                  <a:gd name="T77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6" h="92">
                    <a:moveTo>
                      <a:pt x="256" y="84"/>
                    </a:moveTo>
                    <a:lnTo>
                      <a:pt x="46" y="84"/>
                    </a:lnTo>
                    <a:lnTo>
                      <a:pt x="46" y="84"/>
                    </a:lnTo>
                    <a:lnTo>
                      <a:pt x="34" y="80"/>
                    </a:lnTo>
                    <a:lnTo>
                      <a:pt x="24" y="74"/>
                    </a:lnTo>
                    <a:lnTo>
                      <a:pt x="18" y="66"/>
                    </a:lnTo>
                    <a:lnTo>
                      <a:pt x="16" y="60"/>
                    </a:lnTo>
                    <a:lnTo>
                      <a:pt x="16" y="54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2"/>
                    </a:lnTo>
                    <a:lnTo>
                      <a:pt x="18" y="26"/>
                    </a:lnTo>
                    <a:lnTo>
                      <a:pt x="24" y="18"/>
                    </a:lnTo>
                    <a:lnTo>
                      <a:pt x="34" y="12"/>
                    </a:lnTo>
                    <a:lnTo>
                      <a:pt x="46" y="10"/>
                    </a:lnTo>
                    <a:lnTo>
                      <a:pt x="256" y="10"/>
                    </a:lnTo>
                    <a:lnTo>
                      <a:pt x="25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6" y="76"/>
                    </a:lnTo>
                    <a:lnTo>
                      <a:pt x="10" y="82"/>
                    </a:lnTo>
                    <a:lnTo>
                      <a:pt x="14" y="86"/>
                    </a:lnTo>
                    <a:lnTo>
                      <a:pt x="20" y="88"/>
                    </a:lnTo>
                    <a:lnTo>
                      <a:pt x="28" y="90"/>
                    </a:lnTo>
                    <a:lnTo>
                      <a:pt x="34" y="92"/>
                    </a:lnTo>
                    <a:lnTo>
                      <a:pt x="256" y="92"/>
                    </a:lnTo>
                    <a:lnTo>
                      <a:pt x="256" y="84"/>
                    </a:lnTo>
                    <a:close/>
                  </a:path>
                </a:pathLst>
              </a:custGeom>
              <a:solidFill>
                <a:srgbClr val="003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357"/>
              <p:cNvSpPr>
                <a:spLocks/>
              </p:cNvSpPr>
              <p:nvPr/>
            </p:nvSpPr>
            <p:spPr bwMode="auto">
              <a:xfrm>
                <a:off x="3941944" y="3769406"/>
                <a:ext cx="406400" cy="146050"/>
              </a:xfrm>
              <a:custGeom>
                <a:avLst/>
                <a:gdLst>
                  <a:gd name="T0" fmla="*/ 256 w 256"/>
                  <a:gd name="T1" fmla="*/ 84 h 92"/>
                  <a:gd name="T2" fmla="*/ 46 w 256"/>
                  <a:gd name="T3" fmla="*/ 84 h 92"/>
                  <a:gd name="T4" fmla="*/ 46 w 256"/>
                  <a:gd name="T5" fmla="*/ 84 h 92"/>
                  <a:gd name="T6" fmla="*/ 34 w 256"/>
                  <a:gd name="T7" fmla="*/ 80 h 92"/>
                  <a:gd name="T8" fmla="*/ 24 w 256"/>
                  <a:gd name="T9" fmla="*/ 74 h 92"/>
                  <a:gd name="T10" fmla="*/ 18 w 256"/>
                  <a:gd name="T11" fmla="*/ 66 h 92"/>
                  <a:gd name="T12" fmla="*/ 16 w 256"/>
                  <a:gd name="T13" fmla="*/ 60 h 92"/>
                  <a:gd name="T14" fmla="*/ 16 w 256"/>
                  <a:gd name="T15" fmla="*/ 54 h 92"/>
                  <a:gd name="T16" fmla="*/ 16 w 256"/>
                  <a:gd name="T17" fmla="*/ 38 h 92"/>
                  <a:gd name="T18" fmla="*/ 16 w 256"/>
                  <a:gd name="T19" fmla="*/ 38 h 92"/>
                  <a:gd name="T20" fmla="*/ 16 w 256"/>
                  <a:gd name="T21" fmla="*/ 32 h 92"/>
                  <a:gd name="T22" fmla="*/ 18 w 256"/>
                  <a:gd name="T23" fmla="*/ 26 h 92"/>
                  <a:gd name="T24" fmla="*/ 24 w 256"/>
                  <a:gd name="T25" fmla="*/ 18 h 92"/>
                  <a:gd name="T26" fmla="*/ 34 w 256"/>
                  <a:gd name="T27" fmla="*/ 12 h 92"/>
                  <a:gd name="T28" fmla="*/ 46 w 256"/>
                  <a:gd name="T29" fmla="*/ 10 h 92"/>
                  <a:gd name="T30" fmla="*/ 256 w 256"/>
                  <a:gd name="T31" fmla="*/ 10 h 92"/>
                  <a:gd name="T32" fmla="*/ 256 w 256"/>
                  <a:gd name="T33" fmla="*/ 0 h 92"/>
                  <a:gd name="T34" fmla="*/ 34 w 256"/>
                  <a:gd name="T35" fmla="*/ 0 h 92"/>
                  <a:gd name="T36" fmla="*/ 34 w 256"/>
                  <a:gd name="T37" fmla="*/ 0 h 92"/>
                  <a:gd name="T38" fmla="*/ 28 w 256"/>
                  <a:gd name="T39" fmla="*/ 2 h 92"/>
                  <a:gd name="T40" fmla="*/ 20 w 256"/>
                  <a:gd name="T41" fmla="*/ 4 h 92"/>
                  <a:gd name="T42" fmla="*/ 14 w 256"/>
                  <a:gd name="T43" fmla="*/ 6 h 92"/>
                  <a:gd name="T44" fmla="*/ 10 w 256"/>
                  <a:gd name="T45" fmla="*/ 12 h 92"/>
                  <a:gd name="T46" fmla="*/ 6 w 256"/>
                  <a:gd name="T47" fmla="*/ 16 h 92"/>
                  <a:gd name="T48" fmla="*/ 2 w 256"/>
                  <a:gd name="T49" fmla="*/ 22 h 92"/>
                  <a:gd name="T50" fmla="*/ 0 w 256"/>
                  <a:gd name="T51" fmla="*/ 28 h 92"/>
                  <a:gd name="T52" fmla="*/ 0 w 256"/>
                  <a:gd name="T53" fmla="*/ 36 h 92"/>
                  <a:gd name="T54" fmla="*/ 0 w 256"/>
                  <a:gd name="T55" fmla="*/ 56 h 92"/>
                  <a:gd name="T56" fmla="*/ 0 w 256"/>
                  <a:gd name="T57" fmla="*/ 56 h 92"/>
                  <a:gd name="T58" fmla="*/ 0 w 256"/>
                  <a:gd name="T59" fmla="*/ 64 h 92"/>
                  <a:gd name="T60" fmla="*/ 2 w 256"/>
                  <a:gd name="T61" fmla="*/ 70 h 92"/>
                  <a:gd name="T62" fmla="*/ 6 w 256"/>
                  <a:gd name="T63" fmla="*/ 76 h 92"/>
                  <a:gd name="T64" fmla="*/ 10 w 256"/>
                  <a:gd name="T65" fmla="*/ 82 h 92"/>
                  <a:gd name="T66" fmla="*/ 14 w 256"/>
                  <a:gd name="T67" fmla="*/ 86 h 92"/>
                  <a:gd name="T68" fmla="*/ 20 w 256"/>
                  <a:gd name="T69" fmla="*/ 88 h 92"/>
                  <a:gd name="T70" fmla="*/ 28 w 256"/>
                  <a:gd name="T71" fmla="*/ 90 h 92"/>
                  <a:gd name="T72" fmla="*/ 34 w 256"/>
                  <a:gd name="T73" fmla="*/ 92 h 92"/>
                  <a:gd name="T74" fmla="*/ 256 w 256"/>
                  <a:gd name="T75" fmla="*/ 92 h 92"/>
                  <a:gd name="T76" fmla="*/ 256 w 256"/>
                  <a:gd name="T77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6" h="92">
                    <a:moveTo>
                      <a:pt x="256" y="84"/>
                    </a:moveTo>
                    <a:lnTo>
                      <a:pt x="46" y="84"/>
                    </a:lnTo>
                    <a:lnTo>
                      <a:pt x="46" y="84"/>
                    </a:lnTo>
                    <a:lnTo>
                      <a:pt x="34" y="80"/>
                    </a:lnTo>
                    <a:lnTo>
                      <a:pt x="24" y="74"/>
                    </a:lnTo>
                    <a:lnTo>
                      <a:pt x="18" y="66"/>
                    </a:lnTo>
                    <a:lnTo>
                      <a:pt x="16" y="60"/>
                    </a:lnTo>
                    <a:lnTo>
                      <a:pt x="16" y="54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2"/>
                    </a:lnTo>
                    <a:lnTo>
                      <a:pt x="18" y="26"/>
                    </a:lnTo>
                    <a:lnTo>
                      <a:pt x="24" y="18"/>
                    </a:lnTo>
                    <a:lnTo>
                      <a:pt x="34" y="12"/>
                    </a:lnTo>
                    <a:lnTo>
                      <a:pt x="46" y="10"/>
                    </a:lnTo>
                    <a:lnTo>
                      <a:pt x="256" y="10"/>
                    </a:lnTo>
                    <a:lnTo>
                      <a:pt x="25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6" y="76"/>
                    </a:lnTo>
                    <a:lnTo>
                      <a:pt x="10" y="82"/>
                    </a:lnTo>
                    <a:lnTo>
                      <a:pt x="14" y="86"/>
                    </a:lnTo>
                    <a:lnTo>
                      <a:pt x="20" y="88"/>
                    </a:lnTo>
                    <a:lnTo>
                      <a:pt x="28" y="90"/>
                    </a:lnTo>
                    <a:lnTo>
                      <a:pt x="34" y="92"/>
                    </a:lnTo>
                    <a:lnTo>
                      <a:pt x="256" y="92"/>
                    </a:lnTo>
                    <a:lnTo>
                      <a:pt x="256" y="8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Freeform 358"/>
              <p:cNvSpPr>
                <a:spLocks/>
              </p:cNvSpPr>
              <p:nvPr/>
            </p:nvSpPr>
            <p:spPr bwMode="auto">
              <a:xfrm>
                <a:off x="4002269" y="3636056"/>
                <a:ext cx="381000" cy="127000"/>
              </a:xfrm>
              <a:custGeom>
                <a:avLst/>
                <a:gdLst>
                  <a:gd name="T0" fmla="*/ 0 w 240"/>
                  <a:gd name="T1" fmla="*/ 0 h 80"/>
                  <a:gd name="T2" fmla="*/ 204 w 240"/>
                  <a:gd name="T3" fmla="*/ 0 h 80"/>
                  <a:gd name="T4" fmla="*/ 204 w 240"/>
                  <a:gd name="T5" fmla="*/ 0 h 80"/>
                  <a:gd name="T6" fmla="*/ 212 w 240"/>
                  <a:gd name="T7" fmla="*/ 0 h 80"/>
                  <a:gd name="T8" fmla="*/ 218 w 240"/>
                  <a:gd name="T9" fmla="*/ 2 h 80"/>
                  <a:gd name="T10" fmla="*/ 224 w 240"/>
                  <a:gd name="T11" fmla="*/ 6 h 80"/>
                  <a:gd name="T12" fmla="*/ 230 w 240"/>
                  <a:gd name="T13" fmla="*/ 10 h 80"/>
                  <a:gd name="T14" fmla="*/ 234 w 240"/>
                  <a:gd name="T15" fmla="*/ 16 h 80"/>
                  <a:gd name="T16" fmla="*/ 236 w 240"/>
                  <a:gd name="T17" fmla="*/ 22 h 80"/>
                  <a:gd name="T18" fmla="*/ 238 w 240"/>
                  <a:gd name="T19" fmla="*/ 28 h 80"/>
                  <a:gd name="T20" fmla="*/ 240 w 240"/>
                  <a:gd name="T21" fmla="*/ 36 h 80"/>
                  <a:gd name="T22" fmla="*/ 240 w 240"/>
                  <a:gd name="T23" fmla="*/ 44 h 80"/>
                  <a:gd name="T24" fmla="*/ 240 w 240"/>
                  <a:gd name="T25" fmla="*/ 44 h 80"/>
                  <a:gd name="T26" fmla="*/ 238 w 240"/>
                  <a:gd name="T27" fmla="*/ 50 h 80"/>
                  <a:gd name="T28" fmla="*/ 236 w 240"/>
                  <a:gd name="T29" fmla="*/ 58 h 80"/>
                  <a:gd name="T30" fmla="*/ 234 w 240"/>
                  <a:gd name="T31" fmla="*/ 64 h 80"/>
                  <a:gd name="T32" fmla="*/ 230 w 240"/>
                  <a:gd name="T33" fmla="*/ 68 h 80"/>
                  <a:gd name="T34" fmla="*/ 224 w 240"/>
                  <a:gd name="T35" fmla="*/ 74 h 80"/>
                  <a:gd name="T36" fmla="*/ 218 w 240"/>
                  <a:gd name="T37" fmla="*/ 76 h 80"/>
                  <a:gd name="T38" fmla="*/ 212 w 240"/>
                  <a:gd name="T39" fmla="*/ 78 h 80"/>
                  <a:gd name="T40" fmla="*/ 204 w 240"/>
                  <a:gd name="T41" fmla="*/ 80 h 80"/>
                  <a:gd name="T42" fmla="*/ 0 w 240"/>
                  <a:gd name="T43" fmla="*/ 80 h 80"/>
                  <a:gd name="T44" fmla="*/ 0 w 240"/>
                  <a:gd name="T4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80">
                    <a:moveTo>
                      <a:pt x="0" y="0"/>
                    </a:moveTo>
                    <a:lnTo>
                      <a:pt x="204" y="0"/>
                    </a:lnTo>
                    <a:lnTo>
                      <a:pt x="204" y="0"/>
                    </a:lnTo>
                    <a:lnTo>
                      <a:pt x="212" y="0"/>
                    </a:lnTo>
                    <a:lnTo>
                      <a:pt x="218" y="2"/>
                    </a:lnTo>
                    <a:lnTo>
                      <a:pt x="224" y="6"/>
                    </a:lnTo>
                    <a:lnTo>
                      <a:pt x="230" y="10"/>
                    </a:lnTo>
                    <a:lnTo>
                      <a:pt x="234" y="16"/>
                    </a:lnTo>
                    <a:lnTo>
                      <a:pt x="236" y="22"/>
                    </a:lnTo>
                    <a:lnTo>
                      <a:pt x="238" y="28"/>
                    </a:lnTo>
                    <a:lnTo>
                      <a:pt x="240" y="36"/>
                    </a:lnTo>
                    <a:lnTo>
                      <a:pt x="240" y="44"/>
                    </a:lnTo>
                    <a:lnTo>
                      <a:pt x="240" y="44"/>
                    </a:lnTo>
                    <a:lnTo>
                      <a:pt x="238" y="50"/>
                    </a:lnTo>
                    <a:lnTo>
                      <a:pt x="236" y="58"/>
                    </a:lnTo>
                    <a:lnTo>
                      <a:pt x="234" y="64"/>
                    </a:lnTo>
                    <a:lnTo>
                      <a:pt x="230" y="68"/>
                    </a:lnTo>
                    <a:lnTo>
                      <a:pt x="224" y="74"/>
                    </a:lnTo>
                    <a:lnTo>
                      <a:pt x="218" y="76"/>
                    </a:lnTo>
                    <a:lnTo>
                      <a:pt x="212" y="78"/>
                    </a:lnTo>
                    <a:lnTo>
                      <a:pt x="20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Rectangle 359"/>
              <p:cNvSpPr>
                <a:spLocks noChangeArrowheads="1"/>
              </p:cNvSpPr>
              <p:nvPr/>
            </p:nvSpPr>
            <p:spPr bwMode="auto">
              <a:xfrm>
                <a:off x="4002269" y="36424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360"/>
              <p:cNvSpPr>
                <a:spLocks noChangeArrowheads="1"/>
              </p:cNvSpPr>
              <p:nvPr/>
            </p:nvSpPr>
            <p:spPr bwMode="auto">
              <a:xfrm>
                <a:off x="4002269" y="36487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Rectangle 361"/>
              <p:cNvSpPr>
                <a:spLocks noChangeArrowheads="1"/>
              </p:cNvSpPr>
              <p:nvPr/>
            </p:nvSpPr>
            <p:spPr bwMode="auto">
              <a:xfrm>
                <a:off x="4002269" y="36519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Rectangle 362"/>
              <p:cNvSpPr>
                <a:spLocks noChangeArrowheads="1"/>
              </p:cNvSpPr>
              <p:nvPr/>
            </p:nvSpPr>
            <p:spPr bwMode="auto">
              <a:xfrm>
                <a:off x="4002269" y="36582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363"/>
              <p:cNvSpPr>
                <a:spLocks noChangeArrowheads="1"/>
              </p:cNvSpPr>
              <p:nvPr/>
            </p:nvSpPr>
            <p:spPr bwMode="auto">
              <a:xfrm>
                <a:off x="4002269" y="366463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364"/>
              <p:cNvSpPr>
                <a:spLocks noChangeArrowheads="1"/>
              </p:cNvSpPr>
              <p:nvPr/>
            </p:nvSpPr>
            <p:spPr bwMode="auto">
              <a:xfrm>
                <a:off x="4002269" y="36678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365"/>
              <p:cNvSpPr>
                <a:spLocks noChangeArrowheads="1"/>
              </p:cNvSpPr>
              <p:nvPr/>
            </p:nvSpPr>
            <p:spPr bwMode="auto">
              <a:xfrm>
                <a:off x="4002269" y="36741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Rectangle 366"/>
              <p:cNvSpPr>
                <a:spLocks noChangeArrowheads="1"/>
              </p:cNvSpPr>
              <p:nvPr/>
            </p:nvSpPr>
            <p:spPr bwMode="auto">
              <a:xfrm>
                <a:off x="4002269" y="368050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Rectangle 367"/>
              <p:cNvSpPr>
                <a:spLocks noChangeArrowheads="1"/>
              </p:cNvSpPr>
              <p:nvPr/>
            </p:nvSpPr>
            <p:spPr bwMode="auto">
              <a:xfrm>
                <a:off x="4002269" y="36836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368"/>
              <p:cNvSpPr>
                <a:spLocks noChangeArrowheads="1"/>
              </p:cNvSpPr>
              <p:nvPr/>
            </p:nvSpPr>
            <p:spPr bwMode="auto">
              <a:xfrm>
                <a:off x="4002269" y="36900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369"/>
              <p:cNvSpPr>
                <a:spLocks noChangeArrowheads="1"/>
              </p:cNvSpPr>
              <p:nvPr/>
            </p:nvSpPr>
            <p:spPr bwMode="auto">
              <a:xfrm>
                <a:off x="4002269" y="369638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370"/>
              <p:cNvSpPr>
                <a:spLocks noChangeArrowheads="1"/>
              </p:cNvSpPr>
              <p:nvPr/>
            </p:nvSpPr>
            <p:spPr bwMode="auto">
              <a:xfrm>
                <a:off x="4002269" y="36995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371"/>
              <p:cNvSpPr>
                <a:spLocks noChangeArrowheads="1"/>
              </p:cNvSpPr>
              <p:nvPr/>
            </p:nvSpPr>
            <p:spPr bwMode="auto">
              <a:xfrm>
                <a:off x="4002269" y="37059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Rectangle 372"/>
              <p:cNvSpPr>
                <a:spLocks noChangeArrowheads="1"/>
              </p:cNvSpPr>
              <p:nvPr/>
            </p:nvSpPr>
            <p:spPr bwMode="auto">
              <a:xfrm>
                <a:off x="4002269" y="371225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Rectangle 373"/>
              <p:cNvSpPr>
                <a:spLocks noChangeArrowheads="1"/>
              </p:cNvSpPr>
              <p:nvPr/>
            </p:nvSpPr>
            <p:spPr bwMode="auto">
              <a:xfrm>
                <a:off x="4002269" y="37154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Rectangle 374"/>
              <p:cNvSpPr>
                <a:spLocks noChangeArrowheads="1"/>
              </p:cNvSpPr>
              <p:nvPr/>
            </p:nvSpPr>
            <p:spPr bwMode="auto">
              <a:xfrm>
                <a:off x="4002269" y="37217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Rectangle 375"/>
              <p:cNvSpPr>
                <a:spLocks noChangeArrowheads="1"/>
              </p:cNvSpPr>
              <p:nvPr/>
            </p:nvSpPr>
            <p:spPr bwMode="auto">
              <a:xfrm>
                <a:off x="4002269" y="3728131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Rectangle 376"/>
              <p:cNvSpPr>
                <a:spLocks noChangeArrowheads="1"/>
              </p:cNvSpPr>
              <p:nvPr/>
            </p:nvSpPr>
            <p:spPr bwMode="auto">
              <a:xfrm>
                <a:off x="4002269" y="373130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377"/>
              <p:cNvSpPr>
                <a:spLocks noChangeArrowheads="1"/>
              </p:cNvSpPr>
              <p:nvPr/>
            </p:nvSpPr>
            <p:spPr bwMode="auto">
              <a:xfrm>
                <a:off x="4002269" y="3737656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378"/>
              <p:cNvSpPr>
                <a:spLocks noChangeArrowheads="1"/>
              </p:cNvSpPr>
              <p:nvPr/>
            </p:nvSpPr>
            <p:spPr bwMode="auto">
              <a:xfrm>
                <a:off x="4002269" y="3744006"/>
                <a:ext cx="371475" cy="1588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379"/>
              <p:cNvSpPr>
                <a:spLocks noChangeArrowheads="1"/>
              </p:cNvSpPr>
              <p:nvPr/>
            </p:nvSpPr>
            <p:spPr bwMode="auto">
              <a:xfrm>
                <a:off x="4002269" y="374718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380"/>
              <p:cNvSpPr>
                <a:spLocks noChangeArrowheads="1"/>
              </p:cNvSpPr>
              <p:nvPr/>
            </p:nvSpPr>
            <p:spPr bwMode="auto">
              <a:xfrm>
                <a:off x="4002269" y="3753531"/>
                <a:ext cx="371475" cy="3175"/>
              </a:xfrm>
              <a:prstGeom prst="rect">
                <a:avLst/>
              </a:pr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Freeform 381"/>
              <p:cNvSpPr>
                <a:spLocks/>
              </p:cNvSpPr>
              <p:nvPr/>
            </p:nvSpPr>
            <p:spPr bwMode="auto">
              <a:xfrm>
                <a:off x="3992744" y="3626531"/>
                <a:ext cx="409575" cy="142875"/>
              </a:xfrm>
              <a:custGeom>
                <a:avLst/>
                <a:gdLst>
                  <a:gd name="T0" fmla="*/ 0 w 258"/>
                  <a:gd name="T1" fmla="*/ 82 h 90"/>
                  <a:gd name="T2" fmla="*/ 210 w 258"/>
                  <a:gd name="T3" fmla="*/ 82 h 90"/>
                  <a:gd name="T4" fmla="*/ 210 w 258"/>
                  <a:gd name="T5" fmla="*/ 82 h 90"/>
                  <a:gd name="T6" fmla="*/ 222 w 258"/>
                  <a:gd name="T7" fmla="*/ 80 h 90"/>
                  <a:gd name="T8" fmla="*/ 232 w 258"/>
                  <a:gd name="T9" fmla="*/ 74 h 90"/>
                  <a:gd name="T10" fmla="*/ 238 w 258"/>
                  <a:gd name="T11" fmla="*/ 66 h 90"/>
                  <a:gd name="T12" fmla="*/ 240 w 258"/>
                  <a:gd name="T13" fmla="*/ 60 h 90"/>
                  <a:gd name="T14" fmla="*/ 242 w 258"/>
                  <a:gd name="T15" fmla="*/ 54 h 90"/>
                  <a:gd name="T16" fmla="*/ 242 w 258"/>
                  <a:gd name="T17" fmla="*/ 36 h 90"/>
                  <a:gd name="T18" fmla="*/ 242 w 258"/>
                  <a:gd name="T19" fmla="*/ 36 h 90"/>
                  <a:gd name="T20" fmla="*/ 240 w 258"/>
                  <a:gd name="T21" fmla="*/ 32 h 90"/>
                  <a:gd name="T22" fmla="*/ 238 w 258"/>
                  <a:gd name="T23" fmla="*/ 26 h 90"/>
                  <a:gd name="T24" fmla="*/ 232 w 258"/>
                  <a:gd name="T25" fmla="*/ 16 h 90"/>
                  <a:gd name="T26" fmla="*/ 222 w 258"/>
                  <a:gd name="T27" fmla="*/ 10 h 90"/>
                  <a:gd name="T28" fmla="*/ 210 w 258"/>
                  <a:gd name="T29" fmla="*/ 8 h 90"/>
                  <a:gd name="T30" fmla="*/ 0 w 258"/>
                  <a:gd name="T31" fmla="*/ 8 h 90"/>
                  <a:gd name="T32" fmla="*/ 0 w 258"/>
                  <a:gd name="T33" fmla="*/ 0 h 90"/>
                  <a:gd name="T34" fmla="*/ 222 w 258"/>
                  <a:gd name="T35" fmla="*/ 0 h 90"/>
                  <a:gd name="T36" fmla="*/ 222 w 258"/>
                  <a:gd name="T37" fmla="*/ 0 h 90"/>
                  <a:gd name="T38" fmla="*/ 230 w 258"/>
                  <a:gd name="T39" fmla="*/ 0 h 90"/>
                  <a:gd name="T40" fmla="*/ 236 w 258"/>
                  <a:gd name="T41" fmla="*/ 2 h 90"/>
                  <a:gd name="T42" fmla="*/ 242 w 258"/>
                  <a:gd name="T43" fmla="*/ 6 h 90"/>
                  <a:gd name="T44" fmla="*/ 246 w 258"/>
                  <a:gd name="T45" fmla="*/ 10 h 90"/>
                  <a:gd name="T46" fmla="*/ 252 w 258"/>
                  <a:gd name="T47" fmla="*/ 16 h 90"/>
                  <a:gd name="T48" fmla="*/ 254 w 258"/>
                  <a:gd name="T49" fmla="*/ 22 h 90"/>
                  <a:gd name="T50" fmla="*/ 256 w 258"/>
                  <a:gd name="T51" fmla="*/ 28 h 90"/>
                  <a:gd name="T52" fmla="*/ 258 w 258"/>
                  <a:gd name="T53" fmla="*/ 34 h 90"/>
                  <a:gd name="T54" fmla="*/ 258 w 258"/>
                  <a:gd name="T55" fmla="*/ 56 h 90"/>
                  <a:gd name="T56" fmla="*/ 258 w 258"/>
                  <a:gd name="T57" fmla="*/ 56 h 90"/>
                  <a:gd name="T58" fmla="*/ 256 w 258"/>
                  <a:gd name="T59" fmla="*/ 64 h 90"/>
                  <a:gd name="T60" fmla="*/ 254 w 258"/>
                  <a:gd name="T61" fmla="*/ 70 h 90"/>
                  <a:gd name="T62" fmla="*/ 252 w 258"/>
                  <a:gd name="T63" fmla="*/ 76 h 90"/>
                  <a:gd name="T64" fmla="*/ 246 w 258"/>
                  <a:gd name="T65" fmla="*/ 80 h 90"/>
                  <a:gd name="T66" fmla="*/ 242 w 258"/>
                  <a:gd name="T67" fmla="*/ 84 h 90"/>
                  <a:gd name="T68" fmla="*/ 236 w 258"/>
                  <a:gd name="T69" fmla="*/ 88 h 90"/>
                  <a:gd name="T70" fmla="*/ 230 w 258"/>
                  <a:gd name="T71" fmla="*/ 90 h 90"/>
                  <a:gd name="T72" fmla="*/ 222 w 258"/>
                  <a:gd name="T73" fmla="*/ 90 h 90"/>
                  <a:gd name="T74" fmla="*/ 0 w 258"/>
                  <a:gd name="T75" fmla="*/ 90 h 90"/>
                  <a:gd name="T76" fmla="*/ 0 w 258"/>
                  <a:gd name="T77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8" h="90">
                    <a:moveTo>
                      <a:pt x="0" y="82"/>
                    </a:moveTo>
                    <a:lnTo>
                      <a:pt x="210" y="82"/>
                    </a:lnTo>
                    <a:lnTo>
                      <a:pt x="210" y="82"/>
                    </a:lnTo>
                    <a:lnTo>
                      <a:pt x="222" y="80"/>
                    </a:lnTo>
                    <a:lnTo>
                      <a:pt x="232" y="74"/>
                    </a:lnTo>
                    <a:lnTo>
                      <a:pt x="238" y="66"/>
                    </a:lnTo>
                    <a:lnTo>
                      <a:pt x="240" y="60"/>
                    </a:lnTo>
                    <a:lnTo>
                      <a:pt x="242" y="54"/>
                    </a:lnTo>
                    <a:lnTo>
                      <a:pt x="242" y="36"/>
                    </a:lnTo>
                    <a:lnTo>
                      <a:pt x="242" y="36"/>
                    </a:lnTo>
                    <a:lnTo>
                      <a:pt x="240" y="32"/>
                    </a:lnTo>
                    <a:lnTo>
                      <a:pt x="238" y="26"/>
                    </a:lnTo>
                    <a:lnTo>
                      <a:pt x="232" y="16"/>
                    </a:lnTo>
                    <a:lnTo>
                      <a:pt x="222" y="10"/>
                    </a:lnTo>
                    <a:lnTo>
                      <a:pt x="21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30" y="0"/>
                    </a:lnTo>
                    <a:lnTo>
                      <a:pt x="236" y="2"/>
                    </a:lnTo>
                    <a:lnTo>
                      <a:pt x="242" y="6"/>
                    </a:lnTo>
                    <a:lnTo>
                      <a:pt x="246" y="10"/>
                    </a:lnTo>
                    <a:lnTo>
                      <a:pt x="252" y="16"/>
                    </a:lnTo>
                    <a:lnTo>
                      <a:pt x="254" y="22"/>
                    </a:lnTo>
                    <a:lnTo>
                      <a:pt x="256" y="28"/>
                    </a:lnTo>
                    <a:lnTo>
                      <a:pt x="258" y="34"/>
                    </a:lnTo>
                    <a:lnTo>
                      <a:pt x="258" y="56"/>
                    </a:lnTo>
                    <a:lnTo>
                      <a:pt x="258" y="56"/>
                    </a:lnTo>
                    <a:lnTo>
                      <a:pt x="256" y="64"/>
                    </a:lnTo>
                    <a:lnTo>
                      <a:pt x="254" y="70"/>
                    </a:lnTo>
                    <a:lnTo>
                      <a:pt x="252" y="76"/>
                    </a:lnTo>
                    <a:lnTo>
                      <a:pt x="246" y="80"/>
                    </a:lnTo>
                    <a:lnTo>
                      <a:pt x="242" y="84"/>
                    </a:lnTo>
                    <a:lnTo>
                      <a:pt x="236" y="88"/>
                    </a:lnTo>
                    <a:lnTo>
                      <a:pt x="230" y="90"/>
                    </a:lnTo>
                    <a:lnTo>
                      <a:pt x="222" y="90"/>
                    </a:lnTo>
                    <a:lnTo>
                      <a:pt x="0" y="9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AAF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395"/>
              <p:cNvSpPr>
                <a:spLocks/>
              </p:cNvSpPr>
              <p:nvPr/>
            </p:nvSpPr>
            <p:spPr bwMode="auto">
              <a:xfrm>
                <a:off x="4364219" y="3829731"/>
                <a:ext cx="41275" cy="53975"/>
              </a:xfrm>
              <a:custGeom>
                <a:avLst/>
                <a:gdLst>
                  <a:gd name="T0" fmla="*/ 6 w 26"/>
                  <a:gd name="T1" fmla="*/ 34 h 34"/>
                  <a:gd name="T2" fmla="*/ 26 w 26"/>
                  <a:gd name="T3" fmla="*/ 30 h 34"/>
                  <a:gd name="T4" fmla="*/ 20 w 26"/>
                  <a:gd name="T5" fmla="*/ 0 h 34"/>
                  <a:gd name="T6" fmla="*/ 0 w 26"/>
                  <a:gd name="T7" fmla="*/ 4 h 34"/>
                  <a:gd name="T8" fmla="*/ 6 w 2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6" y="34"/>
                    </a:moveTo>
                    <a:lnTo>
                      <a:pt x="26" y="30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D2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Freeform 396"/>
              <p:cNvSpPr>
                <a:spLocks/>
              </p:cNvSpPr>
              <p:nvPr/>
            </p:nvSpPr>
            <p:spPr bwMode="auto">
              <a:xfrm>
                <a:off x="4383269" y="3810681"/>
                <a:ext cx="50800" cy="82550"/>
              </a:xfrm>
              <a:custGeom>
                <a:avLst/>
                <a:gdLst>
                  <a:gd name="T0" fmla="*/ 10 w 32"/>
                  <a:gd name="T1" fmla="*/ 52 h 52"/>
                  <a:gd name="T2" fmla="*/ 32 w 32"/>
                  <a:gd name="T3" fmla="*/ 46 h 52"/>
                  <a:gd name="T4" fmla="*/ 24 w 32"/>
                  <a:gd name="T5" fmla="*/ 0 h 52"/>
                  <a:gd name="T6" fmla="*/ 0 w 32"/>
                  <a:gd name="T7" fmla="*/ 4 h 52"/>
                  <a:gd name="T8" fmla="*/ 10 w 32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2">
                    <a:moveTo>
                      <a:pt x="10" y="52"/>
                    </a:moveTo>
                    <a:lnTo>
                      <a:pt x="32" y="46"/>
                    </a:lnTo>
                    <a:lnTo>
                      <a:pt x="24" y="0"/>
                    </a:lnTo>
                    <a:lnTo>
                      <a:pt x="0" y="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397"/>
              <p:cNvSpPr>
                <a:spLocks/>
              </p:cNvSpPr>
              <p:nvPr/>
            </p:nvSpPr>
            <p:spPr bwMode="auto">
              <a:xfrm>
                <a:off x="4383269" y="3810681"/>
                <a:ext cx="50800" cy="82550"/>
              </a:xfrm>
              <a:custGeom>
                <a:avLst/>
                <a:gdLst>
                  <a:gd name="T0" fmla="*/ 10 w 32"/>
                  <a:gd name="T1" fmla="*/ 52 h 52"/>
                  <a:gd name="T2" fmla="*/ 32 w 32"/>
                  <a:gd name="T3" fmla="*/ 46 h 52"/>
                  <a:gd name="T4" fmla="*/ 24 w 32"/>
                  <a:gd name="T5" fmla="*/ 0 h 52"/>
                  <a:gd name="T6" fmla="*/ 0 w 32"/>
                  <a:gd name="T7" fmla="*/ 4 h 52"/>
                  <a:gd name="T8" fmla="*/ 10 w 32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2">
                    <a:moveTo>
                      <a:pt x="10" y="52"/>
                    </a:moveTo>
                    <a:lnTo>
                      <a:pt x="32" y="46"/>
                    </a:lnTo>
                    <a:lnTo>
                      <a:pt x="24" y="0"/>
                    </a:lnTo>
                    <a:lnTo>
                      <a:pt x="0" y="4"/>
                    </a:lnTo>
                    <a:lnTo>
                      <a:pt x="10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398"/>
              <p:cNvSpPr>
                <a:spLocks/>
              </p:cNvSpPr>
              <p:nvPr/>
            </p:nvSpPr>
            <p:spPr bwMode="auto">
              <a:xfrm>
                <a:off x="4157844" y="3820206"/>
                <a:ext cx="231775" cy="117475"/>
              </a:xfrm>
              <a:custGeom>
                <a:avLst/>
                <a:gdLst>
                  <a:gd name="T0" fmla="*/ 10 w 146"/>
                  <a:gd name="T1" fmla="*/ 74 h 74"/>
                  <a:gd name="T2" fmla="*/ 146 w 146"/>
                  <a:gd name="T3" fmla="*/ 46 h 74"/>
                  <a:gd name="T4" fmla="*/ 136 w 146"/>
                  <a:gd name="T5" fmla="*/ 0 h 74"/>
                  <a:gd name="T6" fmla="*/ 0 w 146"/>
                  <a:gd name="T7" fmla="*/ 26 h 74"/>
                  <a:gd name="T8" fmla="*/ 10 w 146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74">
                    <a:moveTo>
                      <a:pt x="10" y="74"/>
                    </a:moveTo>
                    <a:lnTo>
                      <a:pt x="146" y="46"/>
                    </a:lnTo>
                    <a:lnTo>
                      <a:pt x="136" y="0"/>
                    </a:lnTo>
                    <a:lnTo>
                      <a:pt x="0" y="26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399"/>
              <p:cNvSpPr>
                <a:spLocks/>
              </p:cNvSpPr>
              <p:nvPr/>
            </p:nvSpPr>
            <p:spPr bwMode="auto">
              <a:xfrm>
                <a:off x="4157844" y="3820206"/>
                <a:ext cx="231775" cy="117475"/>
              </a:xfrm>
              <a:custGeom>
                <a:avLst/>
                <a:gdLst>
                  <a:gd name="T0" fmla="*/ 10 w 146"/>
                  <a:gd name="T1" fmla="*/ 74 h 74"/>
                  <a:gd name="T2" fmla="*/ 146 w 146"/>
                  <a:gd name="T3" fmla="*/ 46 h 74"/>
                  <a:gd name="T4" fmla="*/ 136 w 146"/>
                  <a:gd name="T5" fmla="*/ 0 h 74"/>
                  <a:gd name="T6" fmla="*/ 0 w 146"/>
                  <a:gd name="T7" fmla="*/ 26 h 74"/>
                  <a:gd name="T8" fmla="*/ 10 w 146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74">
                    <a:moveTo>
                      <a:pt x="10" y="74"/>
                    </a:moveTo>
                    <a:lnTo>
                      <a:pt x="146" y="46"/>
                    </a:lnTo>
                    <a:lnTo>
                      <a:pt x="136" y="0"/>
                    </a:lnTo>
                    <a:lnTo>
                      <a:pt x="0" y="26"/>
                    </a:lnTo>
                    <a:lnTo>
                      <a:pt x="10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 429"/>
              <p:cNvSpPr>
                <a:spLocks/>
              </p:cNvSpPr>
              <p:nvPr/>
            </p:nvSpPr>
            <p:spPr bwMode="auto">
              <a:xfrm>
                <a:off x="4157844" y="3861481"/>
                <a:ext cx="231775" cy="76200"/>
              </a:xfrm>
              <a:custGeom>
                <a:avLst/>
                <a:gdLst>
                  <a:gd name="T0" fmla="*/ 0 w 146"/>
                  <a:gd name="T1" fmla="*/ 0 h 48"/>
                  <a:gd name="T2" fmla="*/ 0 w 146"/>
                  <a:gd name="T3" fmla="*/ 0 h 48"/>
                  <a:gd name="T4" fmla="*/ 10 w 146"/>
                  <a:gd name="T5" fmla="*/ 48 h 48"/>
                  <a:gd name="T6" fmla="*/ 146 w 146"/>
                  <a:gd name="T7" fmla="*/ 20 h 48"/>
                  <a:gd name="T8" fmla="*/ 0 w 14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8">
                    <a:moveTo>
                      <a:pt x="0" y="0"/>
                    </a:moveTo>
                    <a:lnTo>
                      <a:pt x="0" y="0"/>
                    </a:lnTo>
                    <a:lnTo>
                      <a:pt x="10" y="48"/>
                    </a:lnTo>
                    <a:lnTo>
                      <a:pt x="146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Freeform 430"/>
              <p:cNvSpPr>
                <a:spLocks/>
              </p:cNvSpPr>
              <p:nvPr/>
            </p:nvSpPr>
            <p:spPr bwMode="auto">
              <a:xfrm>
                <a:off x="4157844" y="3861481"/>
                <a:ext cx="231775" cy="76200"/>
              </a:xfrm>
              <a:custGeom>
                <a:avLst/>
                <a:gdLst>
                  <a:gd name="T0" fmla="*/ 0 w 146"/>
                  <a:gd name="T1" fmla="*/ 0 h 48"/>
                  <a:gd name="T2" fmla="*/ 0 w 146"/>
                  <a:gd name="T3" fmla="*/ 0 h 48"/>
                  <a:gd name="T4" fmla="*/ 10 w 146"/>
                  <a:gd name="T5" fmla="*/ 48 h 48"/>
                  <a:gd name="T6" fmla="*/ 146 w 146"/>
                  <a:gd name="T7" fmla="*/ 20 h 48"/>
                  <a:gd name="T8" fmla="*/ 0 w 14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8">
                    <a:moveTo>
                      <a:pt x="0" y="0"/>
                    </a:moveTo>
                    <a:lnTo>
                      <a:pt x="0" y="0"/>
                    </a:lnTo>
                    <a:lnTo>
                      <a:pt x="10" y="48"/>
                    </a:lnTo>
                    <a:lnTo>
                      <a:pt x="146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3101522" y="3913868"/>
                <a:ext cx="2089231" cy="2017419"/>
                <a:chOff x="3044825" y="3765550"/>
                <a:chExt cx="6988175" cy="1711325"/>
              </a:xfrm>
            </p:grpSpPr>
            <p:sp>
              <p:nvSpPr>
                <p:cNvPr id="129" name="Freeform 236"/>
                <p:cNvSpPr>
                  <a:spLocks/>
                </p:cNvSpPr>
                <p:nvPr/>
              </p:nvSpPr>
              <p:spPr bwMode="auto">
                <a:xfrm>
                  <a:off x="3044825" y="3765550"/>
                  <a:ext cx="6988175" cy="117475"/>
                </a:xfrm>
                <a:custGeom>
                  <a:avLst/>
                  <a:gdLst>
                    <a:gd name="T0" fmla="*/ 4368 w 4402"/>
                    <a:gd name="T1" fmla="*/ 74 h 74"/>
                    <a:gd name="T2" fmla="*/ 32 w 4402"/>
                    <a:gd name="T3" fmla="*/ 74 h 74"/>
                    <a:gd name="T4" fmla="*/ 0 w 4402"/>
                    <a:gd name="T5" fmla="*/ 0 h 74"/>
                    <a:gd name="T6" fmla="*/ 4402 w 4402"/>
                    <a:gd name="T7" fmla="*/ 0 h 74"/>
                    <a:gd name="T8" fmla="*/ 4368 w 440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02" h="74">
                      <a:moveTo>
                        <a:pt x="4368" y="74"/>
                      </a:moveTo>
                      <a:lnTo>
                        <a:pt x="32" y="74"/>
                      </a:lnTo>
                      <a:lnTo>
                        <a:pt x="0" y="0"/>
                      </a:lnTo>
                      <a:lnTo>
                        <a:pt x="4402" y="0"/>
                      </a:lnTo>
                      <a:lnTo>
                        <a:pt x="4368" y="74"/>
                      </a:lnTo>
                      <a:close/>
                    </a:path>
                  </a:pathLst>
                </a:cu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0" name="Freeform 238"/>
                <p:cNvSpPr>
                  <a:spLocks/>
                </p:cNvSpPr>
                <p:nvPr/>
              </p:nvSpPr>
              <p:spPr bwMode="auto">
                <a:xfrm>
                  <a:off x="3044825" y="3765550"/>
                  <a:ext cx="6988175" cy="44450"/>
                </a:xfrm>
                <a:custGeom>
                  <a:avLst/>
                  <a:gdLst>
                    <a:gd name="T0" fmla="*/ 4402 w 4402"/>
                    <a:gd name="T1" fmla="*/ 0 h 28"/>
                    <a:gd name="T2" fmla="*/ 0 w 4402"/>
                    <a:gd name="T3" fmla="*/ 0 h 28"/>
                    <a:gd name="T4" fmla="*/ 12 w 4402"/>
                    <a:gd name="T5" fmla="*/ 28 h 28"/>
                    <a:gd name="T6" fmla="*/ 4390 w 4402"/>
                    <a:gd name="T7" fmla="*/ 28 h 28"/>
                    <a:gd name="T8" fmla="*/ 4402 w 4402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02" h="28">
                      <a:moveTo>
                        <a:pt x="4402" y="0"/>
                      </a:moveTo>
                      <a:lnTo>
                        <a:pt x="0" y="0"/>
                      </a:lnTo>
                      <a:lnTo>
                        <a:pt x="12" y="28"/>
                      </a:lnTo>
                      <a:lnTo>
                        <a:pt x="4390" y="28"/>
                      </a:lnTo>
                      <a:lnTo>
                        <a:pt x="4402" y="0"/>
                      </a:lnTo>
                      <a:close/>
                    </a:path>
                  </a:pathLst>
                </a:custGeom>
                <a:solidFill>
                  <a:srgbClr val="EEA2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Rectangle 240"/>
                <p:cNvSpPr>
                  <a:spLocks noChangeArrowheads="1"/>
                </p:cNvSpPr>
                <p:nvPr/>
              </p:nvSpPr>
              <p:spPr bwMode="auto">
                <a:xfrm>
                  <a:off x="9277130" y="3883025"/>
                  <a:ext cx="244801" cy="1593850"/>
                </a:xfrm>
                <a:prstGeom prst="rect">
                  <a:avLst/>
                </a:pr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Rectangle 241"/>
                <p:cNvSpPr>
                  <a:spLocks noChangeArrowheads="1"/>
                </p:cNvSpPr>
                <p:nvPr/>
              </p:nvSpPr>
              <p:spPr bwMode="auto">
                <a:xfrm>
                  <a:off x="3533552" y="3883025"/>
                  <a:ext cx="244801" cy="1593850"/>
                </a:xfrm>
                <a:prstGeom prst="rect">
                  <a:avLst/>
                </a:pr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610746" y="3323205"/>
                <a:ext cx="374650" cy="593725"/>
                <a:chOff x="9229725" y="3162300"/>
                <a:chExt cx="374650" cy="593725"/>
              </a:xfrm>
            </p:grpSpPr>
            <p:sp>
              <p:nvSpPr>
                <p:cNvPr id="134" name="Freeform 459"/>
                <p:cNvSpPr>
                  <a:spLocks/>
                </p:cNvSpPr>
                <p:nvPr/>
              </p:nvSpPr>
              <p:spPr bwMode="auto">
                <a:xfrm>
                  <a:off x="9293225" y="3178175"/>
                  <a:ext cx="50800" cy="44450"/>
                </a:xfrm>
                <a:custGeom>
                  <a:avLst/>
                  <a:gdLst>
                    <a:gd name="T0" fmla="*/ 0 w 32"/>
                    <a:gd name="T1" fmla="*/ 16 h 28"/>
                    <a:gd name="T2" fmla="*/ 0 w 32"/>
                    <a:gd name="T3" fmla="*/ 28 h 28"/>
                    <a:gd name="T4" fmla="*/ 32 w 32"/>
                    <a:gd name="T5" fmla="*/ 24 h 28"/>
                    <a:gd name="T6" fmla="*/ 30 w 32"/>
                    <a:gd name="T7" fmla="*/ 14 h 28"/>
                    <a:gd name="T8" fmla="*/ 30 w 32"/>
                    <a:gd name="T9" fmla="*/ 14 h 28"/>
                    <a:gd name="T10" fmla="*/ 28 w 32"/>
                    <a:gd name="T11" fmla="*/ 6 h 28"/>
                    <a:gd name="T12" fmla="*/ 22 w 32"/>
                    <a:gd name="T13" fmla="*/ 2 h 28"/>
                    <a:gd name="T14" fmla="*/ 18 w 32"/>
                    <a:gd name="T15" fmla="*/ 2 h 28"/>
                    <a:gd name="T16" fmla="*/ 14 w 32"/>
                    <a:gd name="T17" fmla="*/ 0 h 28"/>
                    <a:gd name="T18" fmla="*/ 14 w 32"/>
                    <a:gd name="T19" fmla="*/ 0 h 28"/>
                    <a:gd name="T20" fmla="*/ 14 w 32"/>
                    <a:gd name="T21" fmla="*/ 0 h 28"/>
                    <a:gd name="T22" fmla="*/ 14 w 32"/>
                    <a:gd name="T23" fmla="*/ 2 h 28"/>
                    <a:gd name="T24" fmla="*/ 14 w 32"/>
                    <a:gd name="T25" fmla="*/ 2 h 28"/>
                    <a:gd name="T26" fmla="*/ 8 w 32"/>
                    <a:gd name="T27" fmla="*/ 2 h 28"/>
                    <a:gd name="T28" fmla="*/ 6 w 32"/>
                    <a:gd name="T29" fmla="*/ 4 h 28"/>
                    <a:gd name="T30" fmla="*/ 2 w 32"/>
                    <a:gd name="T31" fmla="*/ 10 h 28"/>
                    <a:gd name="T32" fmla="*/ 0 w 32"/>
                    <a:gd name="T33" fmla="*/ 14 h 28"/>
                    <a:gd name="T34" fmla="*/ 0 w 32"/>
                    <a:gd name="T35" fmla="*/ 16 h 28"/>
                    <a:gd name="T36" fmla="*/ 0 w 32"/>
                    <a:gd name="T37" fmla="*/ 1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8">
                      <a:moveTo>
                        <a:pt x="0" y="16"/>
                      </a:moveTo>
                      <a:lnTo>
                        <a:pt x="0" y="28"/>
                      </a:lnTo>
                      <a:lnTo>
                        <a:pt x="32" y="24"/>
                      </a:lnTo>
                      <a:lnTo>
                        <a:pt x="30" y="14"/>
                      </a:lnTo>
                      <a:lnTo>
                        <a:pt x="30" y="14"/>
                      </a:lnTo>
                      <a:lnTo>
                        <a:pt x="28" y="6"/>
                      </a:lnTo>
                      <a:lnTo>
                        <a:pt x="22" y="2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2"/>
                      </a:lnTo>
                      <a:lnTo>
                        <a:pt x="14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094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Freeform 460"/>
                <p:cNvSpPr>
                  <a:spLocks/>
                </p:cNvSpPr>
                <p:nvPr/>
              </p:nvSpPr>
              <p:spPr bwMode="auto">
                <a:xfrm>
                  <a:off x="9293225" y="3216275"/>
                  <a:ext cx="53975" cy="31750"/>
                </a:xfrm>
                <a:custGeom>
                  <a:avLst/>
                  <a:gdLst>
                    <a:gd name="T0" fmla="*/ 2 w 34"/>
                    <a:gd name="T1" fmla="*/ 20 h 20"/>
                    <a:gd name="T2" fmla="*/ 34 w 34"/>
                    <a:gd name="T3" fmla="*/ 16 h 20"/>
                    <a:gd name="T4" fmla="*/ 32 w 34"/>
                    <a:gd name="T5" fmla="*/ 0 h 20"/>
                    <a:gd name="T6" fmla="*/ 16 w 34"/>
                    <a:gd name="T7" fmla="*/ 2 h 20"/>
                    <a:gd name="T8" fmla="*/ 16 w 34"/>
                    <a:gd name="T9" fmla="*/ 2 h 20"/>
                    <a:gd name="T10" fmla="*/ 0 w 34"/>
                    <a:gd name="T11" fmla="*/ 4 h 20"/>
                    <a:gd name="T12" fmla="*/ 2 w 34"/>
                    <a:gd name="T1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0">
                      <a:moveTo>
                        <a:pt x="2" y="20"/>
                      </a:moveTo>
                      <a:lnTo>
                        <a:pt x="34" y="16"/>
                      </a:lnTo>
                      <a:lnTo>
                        <a:pt x="32" y="0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0" y="4"/>
                      </a:lnTo>
                      <a:lnTo>
                        <a:pt x="2" y="20"/>
                      </a:lnTo>
                      <a:close/>
                    </a:path>
                  </a:pathLst>
                </a:custGeom>
                <a:solidFill>
                  <a:srgbClr val="FE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6" name="Freeform 461"/>
                <p:cNvSpPr>
                  <a:spLocks/>
                </p:cNvSpPr>
                <p:nvPr/>
              </p:nvSpPr>
              <p:spPr bwMode="auto">
                <a:xfrm>
                  <a:off x="9334500" y="3587750"/>
                  <a:ext cx="47625" cy="44450"/>
                </a:xfrm>
                <a:custGeom>
                  <a:avLst/>
                  <a:gdLst>
                    <a:gd name="T0" fmla="*/ 12 w 30"/>
                    <a:gd name="T1" fmla="*/ 28 h 28"/>
                    <a:gd name="T2" fmla="*/ 0 w 30"/>
                    <a:gd name="T3" fmla="*/ 6 h 28"/>
                    <a:gd name="T4" fmla="*/ 0 w 30"/>
                    <a:gd name="T5" fmla="*/ 6 h 28"/>
                    <a:gd name="T6" fmla="*/ 10 w 30"/>
                    <a:gd name="T7" fmla="*/ 2 h 28"/>
                    <a:gd name="T8" fmla="*/ 20 w 30"/>
                    <a:gd name="T9" fmla="*/ 0 h 28"/>
                    <a:gd name="T10" fmla="*/ 28 w 30"/>
                    <a:gd name="T11" fmla="*/ 2 h 28"/>
                    <a:gd name="T12" fmla="*/ 30 w 30"/>
                    <a:gd name="T13" fmla="*/ 2 h 28"/>
                    <a:gd name="T14" fmla="*/ 24 w 30"/>
                    <a:gd name="T15" fmla="*/ 26 h 28"/>
                    <a:gd name="T16" fmla="*/ 24 w 30"/>
                    <a:gd name="T17" fmla="*/ 26 h 28"/>
                    <a:gd name="T18" fmla="*/ 24 w 30"/>
                    <a:gd name="T19" fmla="*/ 26 h 28"/>
                    <a:gd name="T20" fmla="*/ 18 w 30"/>
                    <a:gd name="T21" fmla="*/ 26 h 28"/>
                    <a:gd name="T22" fmla="*/ 18 w 30"/>
                    <a:gd name="T23" fmla="*/ 26 h 28"/>
                    <a:gd name="T24" fmla="*/ 12 w 30"/>
                    <a:gd name="T25" fmla="*/ 28 h 28"/>
                    <a:gd name="T26" fmla="*/ 12 w 30"/>
                    <a:gd name="T27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28">
                      <a:moveTo>
                        <a:pt x="12" y="28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FCD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" name="Freeform 462"/>
                <p:cNvSpPr>
                  <a:spLocks/>
                </p:cNvSpPr>
                <p:nvPr/>
              </p:nvSpPr>
              <p:spPr bwMode="auto">
                <a:xfrm>
                  <a:off x="9353550" y="3629025"/>
                  <a:ext cx="19050" cy="19050"/>
                </a:xfrm>
                <a:custGeom>
                  <a:avLst/>
                  <a:gdLst>
                    <a:gd name="T0" fmla="*/ 0 w 12"/>
                    <a:gd name="T1" fmla="*/ 2 h 12"/>
                    <a:gd name="T2" fmla="*/ 0 w 12"/>
                    <a:gd name="T3" fmla="*/ 2 h 12"/>
                    <a:gd name="T4" fmla="*/ 4 w 12"/>
                    <a:gd name="T5" fmla="*/ 0 h 12"/>
                    <a:gd name="T6" fmla="*/ 8 w 12"/>
                    <a:gd name="T7" fmla="*/ 0 h 12"/>
                    <a:gd name="T8" fmla="*/ 12 w 12"/>
                    <a:gd name="T9" fmla="*/ 0 h 12"/>
                    <a:gd name="T10" fmla="*/ 8 w 12"/>
                    <a:gd name="T11" fmla="*/ 12 h 12"/>
                    <a:gd name="T12" fmla="*/ 0 w 12"/>
                    <a:gd name="T13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8" y="1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39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Freeform 463"/>
                <p:cNvSpPr>
                  <a:spLocks/>
                </p:cNvSpPr>
                <p:nvPr/>
              </p:nvSpPr>
              <p:spPr bwMode="auto">
                <a:xfrm>
                  <a:off x="9296400" y="3241675"/>
                  <a:ext cx="85725" cy="355600"/>
                </a:xfrm>
                <a:custGeom>
                  <a:avLst/>
                  <a:gdLst>
                    <a:gd name="T0" fmla="*/ 24 w 54"/>
                    <a:gd name="T1" fmla="*/ 224 h 224"/>
                    <a:gd name="T2" fmla="*/ 24 w 54"/>
                    <a:gd name="T3" fmla="*/ 224 h 224"/>
                    <a:gd name="T4" fmla="*/ 32 w 54"/>
                    <a:gd name="T5" fmla="*/ 220 h 224"/>
                    <a:gd name="T6" fmla="*/ 32 w 54"/>
                    <a:gd name="T7" fmla="*/ 220 h 224"/>
                    <a:gd name="T8" fmla="*/ 38 w 54"/>
                    <a:gd name="T9" fmla="*/ 218 h 224"/>
                    <a:gd name="T10" fmla="*/ 38 w 54"/>
                    <a:gd name="T11" fmla="*/ 218 h 224"/>
                    <a:gd name="T12" fmla="*/ 46 w 54"/>
                    <a:gd name="T13" fmla="*/ 218 h 224"/>
                    <a:gd name="T14" fmla="*/ 46 w 54"/>
                    <a:gd name="T15" fmla="*/ 218 h 224"/>
                    <a:gd name="T16" fmla="*/ 54 w 54"/>
                    <a:gd name="T17" fmla="*/ 220 h 224"/>
                    <a:gd name="T18" fmla="*/ 32 w 54"/>
                    <a:gd name="T19" fmla="*/ 0 h 224"/>
                    <a:gd name="T20" fmla="*/ 22 w 54"/>
                    <a:gd name="T21" fmla="*/ 2 h 224"/>
                    <a:gd name="T22" fmla="*/ 16 w 54"/>
                    <a:gd name="T23" fmla="*/ 2 h 224"/>
                    <a:gd name="T24" fmla="*/ 16 w 54"/>
                    <a:gd name="T25" fmla="*/ 2 h 224"/>
                    <a:gd name="T26" fmla="*/ 8 w 54"/>
                    <a:gd name="T27" fmla="*/ 4 h 224"/>
                    <a:gd name="T28" fmla="*/ 0 w 54"/>
                    <a:gd name="T29" fmla="*/ 4 h 224"/>
                    <a:gd name="T30" fmla="*/ 24 w 54"/>
                    <a:gd name="T31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4" h="224">
                      <a:moveTo>
                        <a:pt x="24" y="224"/>
                      </a:moveTo>
                      <a:lnTo>
                        <a:pt x="24" y="224"/>
                      </a:lnTo>
                      <a:lnTo>
                        <a:pt x="32" y="220"/>
                      </a:lnTo>
                      <a:lnTo>
                        <a:pt x="32" y="220"/>
                      </a:lnTo>
                      <a:lnTo>
                        <a:pt x="38" y="218"/>
                      </a:lnTo>
                      <a:lnTo>
                        <a:pt x="38" y="218"/>
                      </a:lnTo>
                      <a:lnTo>
                        <a:pt x="46" y="218"/>
                      </a:lnTo>
                      <a:lnTo>
                        <a:pt x="46" y="218"/>
                      </a:lnTo>
                      <a:lnTo>
                        <a:pt x="54" y="220"/>
                      </a:lnTo>
                      <a:lnTo>
                        <a:pt x="32" y="0"/>
                      </a:lnTo>
                      <a:lnTo>
                        <a:pt x="22" y="2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8" y="4"/>
                      </a:lnTo>
                      <a:lnTo>
                        <a:pt x="0" y="4"/>
                      </a:lnTo>
                      <a:lnTo>
                        <a:pt x="24" y="224"/>
                      </a:lnTo>
                      <a:close/>
                    </a:path>
                  </a:pathLst>
                </a:custGeom>
                <a:solidFill>
                  <a:srgbClr val="169E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Freeform 464"/>
                <p:cNvSpPr>
                  <a:spLocks/>
                </p:cNvSpPr>
                <p:nvPr/>
              </p:nvSpPr>
              <p:spPr bwMode="auto">
                <a:xfrm>
                  <a:off x="9505950" y="3162300"/>
                  <a:ext cx="31750" cy="95250"/>
                </a:xfrm>
                <a:custGeom>
                  <a:avLst/>
                  <a:gdLst>
                    <a:gd name="T0" fmla="*/ 20 w 20"/>
                    <a:gd name="T1" fmla="*/ 50 h 60"/>
                    <a:gd name="T2" fmla="*/ 20 w 20"/>
                    <a:gd name="T3" fmla="*/ 50 h 60"/>
                    <a:gd name="T4" fmla="*/ 20 w 20"/>
                    <a:gd name="T5" fmla="*/ 54 h 60"/>
                    <a:gd name="T6" fmla="*/ 18 w 20"/>
                    <a:gd name="T7" fmla="*/ 58 h 60"/>
                    <a:gd name="T8" fmla="*/ 14 w 20"/>
                    <a:gd name="T9" fmla="*/ 60 h 60"/>
                    <a:gd name="T10" fmla="*/ 10 w 20"/>
                    <a:gd name="T11" fmla="*/ 60 h 60"/>
                    <a:gd name="T12" fmla="*/ 10 w 20"/>
                    <a:gd name="T13" fmla="*/ 60 h 60"/>
                    <a:gd name="T14" fmla="*/ 6 w 20"/>
                    <a:gd name="T15" fmla="*/ 60 h 60"/>
                    <a:gd name="T16" fmla="*/ 2 w 20"/>
                    <a:gd name="T17" fmla="*/ 58 h 60"/>
                    <a:gd name="T18" fmla="*/ 0 w 20"/>
                    <a:gd name="T19" fmla="*/ 54 h 60"/>
                    <a:gd name="T20" fmla="*/ 0 w 20"/>
                    <a:gd name="T21" fmla="*/ 50 h 60"/>
                    <a:gd name="T22" fmla="*/ 0 w 20"/>
                    <a:gd name="T23" fmla="*/ 12 h 60"/>
                    <a:gd name="T24" fmla="*/ 0 w 20"/>
                    <a:gd name="T25" fmla="*/ 12 h 60"/>
                    <a:gd name="T26" fmla="*/ 0 w 20"/>
                    <a:gd name="T27" fmla="*/ 8 h 60"/>
                    <a:gd name="T28" fmla="*/ 2 w 20"/>
                    <a:gd name="T29" fmla="*/ 4 h 60"/>
                    <a:gd name="T30" fmla="*/ 6 w 20"/>
                    <a:gd name="T31" fmla="*/ 2 h 60"/>
                    <a:gd name="T32" fmla="*/ 10 w 20"/>
                    <a:gd name="T33" fmla="*/ 0 h 60"/>
                    <a:gd name="T34" fmla="*/ 10 w 20"/>
                    <a:gd name="T35" fmla="*/ 0 h 60"/>
                    <a:gd name="T36" fmla="*/ 14 w 20"/>
                    <a:gd name="T37" fmla="*/ 2 h 60"/>
                    <a:gd name="T38" fmla="*/ 16 w 20"/>
                    <a:gd name="T39" fmla="*/ 4 h 60"/>
                    <a:gd name="T40" fmla="*/ 20 w 20"/>
                    <a:gd name="T41" fmla="*/ 8 h 60"/>
                    <a:gd name="T42" fmla="*/ 20 w 20"/>
                    <a:gd name="T43" fmla="*/ 12 h 60"/>
                    <a:gd name="T44" fmla="*/ 20 w 20"/>
                    <a:gd name="T45" fmla="*/ 5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60">
                      <a:moveTo>
                        <a:pt x="20" y="50"/>
                      </a:moveTo>
                      <a:lnTo>
                        <a:pt x="20" y="50"/>
                      </a:lnTo>
                      <a:lnTo>
                        <a:pt x="20" y="54"/>
                      </a:lnTo>
                      <a:lnTo>
                        <a:pt x="18" y="58"/>
                      </a:lnTo>
                      <a:lnTo>
                        <a:pt x="14" y="60"/>
                      </a:lnTo>
                      <a:lnTo>
                        <a:pt x="10" y="60"/>
                      </a:lnTo>
                      <a:lnTo>
                        <a:pt x="10" y="60"/>
                      </a:lnTo>
                      <a:lnTo>
                        <a:pt x="6" y="60"/>
                      </a:lnTo>
                      <a:lnTo>
                        <a:pt x="2" y="58"/>
                      </a:lnTo>
                      <a:lnTo>
                        <a:pt x="0" y="54"/>
                      </a:lnTo>
                      <a:lnTo>
                        <a:pt x="0" y="5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16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50"/>
                      </a:lnTo>
                      <a:close/>
                    </a:path>
                  </a:pathLst>
                </a:custGeom>
                <a:solidFill>
                  <a:srgbClr val="8E8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0" name="Freeform 465"/>
                <p:cNvSpPr>
                  <a:spLocks noEditPoints="1"/>
                </p:cNvSpPr>
                <p:nvPr/>
              </p:nvSpPr>
              <p:spPr bwMode="auto">
                <a:xfrm>
                  <a:off x="9451975" y="3241675"/>
                  <a:ext cx="139700" cy="136525"/>
                </a:xfrm>
                <a:custGeom>
                  <a:avLst/>
                  <a:gdLst>
                    <a:gd name="T0" fmla="*/ 44 w 88"/>
                    <a:gd name="T1" fmla="*/ 0 h 86"/>
                    <a:gd name="T2" fmla="*/ 26 w 88"/>
                    <a:gd name="T3" fmla="*/ 2 h 86"/>
                    <a:gd name="T4" fmla="*/ 14 w 88"/>
                    <a:gd name="T5" fmla="*/ 12 h 86"/>
                    <a:gd name="T6" fmla="*/ 4 w 88"/>
                    <a:gd name="T7" fmla="*/ 26 h 86"/>
                    <a:gd name="T8" fmla="*/ 0 w 88"/>
                    <a:gd name="T9" fmla="*/ 44 h 86"/>
                    <a:gd name="T10" fmla="*/ 2 w 88"/>
                    <a:gd name="T11" fmla="*/ 52 h 86"/>
                    <a:gd name="T12" fmla="*/ 8 w 88"/>
                    <a:gd name="T13" fmla="*/ 68 h 86"/>
                    <a:gd name="T14" fmla="*/ 20 w 88"/>
                    <a:gd name="T15" fmla="*/ 80 h 86"/>
                    <a:gd name="T16" fmla="*/ 36 w 88"/>
                    <a:gd name="T17" fmla="*/ 86 h 86"/>
                    <a:gd name="T18" fmla="*/ 44 w 88"/>
                    <a:gd name="T19" fmla="*/ 86 h 86"/>
                    <a:gd name="T20" fmla="*/ 62 w 88"/>
                    <a:gd name="T21" fmla="*/ 84 h 86"/>
                    <a:gd name="T22" fmla="*/ 76 w 88"/>
                    <a:gd name="T23" fmla="*/ 74 h 86"/>
                    <a:gd name="T24" fmla="*/ 84 w 88"/>
                    <a:gd name="T25" fmla="*/ 60 h 86"/>
                    <a:gd name="T26" fmla="*/ 88 w 88"/>
                    <a:gd name="T27" fmla="*/ 42 h 86"/>
                    <a:gd name="T28" fmla="*/ 88 w 88"/>
                    <a:gd name="T29" fmla="*/ 34 h 86"/>
                    <a:gd name="T30" fmla="*/ 80 w 88"/>
                    <a:gd name="T31" fmla="*/ 18 h 86"/>
                    <a:gd name="T32" fmla="*/ 68 w 88"/>
                    <a:gd name="T33" fmla="*/ 6 h 86"/>
                    <a:gd name="T34" fmla="*/ 52 w 88"/>
                    <a:gd name="T35" fmla="*/ 0 h 86"/>
                    <a:gd name="T36" fmla="*/ 44 w 88"/>
                    <a:gd name="T37" fmla="*/ 0 h 86"/>
                    <a:gd name="T38" fmla="*/ 44 w 88"/>
                    <a:gd name="T39" fmla="*/ 76 h 86"/>
                    <a:gd name="T40" fmla="*/ 32 w 88"/>
                    <a:gd name="T41" fmla="*/ 74 h 86"/>
                    <a:gd name="T42" fmla="*/ 22 w 88"/>
                    <a:gd name="T43" fmla="*/ 68 h 86"/>
                    <a:gd name="T44" fmla="*/ 14 w 88"/>
                    <a:gd name="T45" fmla="*/ 58 h 86"/>
                    <a:gd name="T46" fmla="*/ 12 w 88"/>
                    <a:gd name="T47" fmla="*/ 44 h 86"/>
                    <a:gd name="T48" fmla="*/ 12 w 88"/>
                    <a:gd name="T49" fmla="*/ 38 h 86"/>
                    <a:gd name="T50" fmla="*/ 18 w 88"/>
                    <a:gd name="T51" fmla="*/ 26 h 86"/>
                    <a:gd name="T52" fmla="*/ 26 w 88"/>
                    <a:gd name="T53" fmla="*/ 18 h 86"/>
                    <a:gd name="T54" fmla="*/ 38 w 88"/>
                    <a:gd name="T55" fmla="*/ 12 h 86"/>
                    <a:gd name="T56" fmla="*/ 44 w 88"/>
                    <a:gd name="T57" fmla="*/ 12 h 86"/>
                    <a:gd name="T58" fmla="*/ 56 w 88"/>
                    <a:gd name="T59" fmla="*/ 14 h 86"/>
                    <a:gd name="T60" fmla="*/ 66 w 88"/>
                    <a:gd name="T61" fmla="*/ 22 h 86"/>
                    <a:gd name="T62" fmla="*/ 74 w 88"/>
                    <a:gd name="T63" fmla="*/ 32 h 86"/>
                    <a:gd name="T64" fmla="*/ 76 w 88"/>
                    <a:gd name="T65" fmla="*/ 44 h 86"/>
                    <a:gd name="T66" fmla="*/ 76 w 88"/>
                    <a:gd name="T67" fmla="*/ 50 h 86"/>
                    <a:gd name="T68" fmla="*/ 72 w 88"/>
                    <a:gd name="T69" fmla="*/ 62 h 86"/>
                    <a:gd name="T70" fmla="*/ 62 w 88"/>
                    <a:gd name="T71" fmla="*/ 72 h 86"/>
                    <a:gd name="T72" fmla="*/ 52 w 88"/>
                    <a:gd name="T73" fmla="*/ 76 h 86"/>
                    <a:gd name="T74" fmla="*/ 44 w 88"/>
                    <a:gd name="T75" fmla="*/ 7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8" h="86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4" y="60"/>
                      </a:lnTo>
                      <a:lnTo>
                        <a:pt x="8" y="68"/>
                      </a:lnTo>
                      <a:lnTo>
                        <a:pt x="14" y="74"/>
                      </a:lnTo>
                      <a:lnTo>
                        <a:pt x="20" y="80"/>
                      </a:lnTo>
                      <a:lnTo>
                        <a:pt x="28" y="84"/>
                      </a:lnTo>
                      <a:lnTo>
                        <a:pt x="36" y="86"/>
                      </a:lnTo>
                      <a:lnTo>
                        <a:pt x="44" y="86"/>
                      </a:lnTo>
                      <a:lnTo>
                        <a:pt x="44" y="86"/>
                      </a:lnTo>
                      <a:lnTo>
                        <a:pt x="54" y="86"/>
                      </a:lnTo>
                      <a:lnTo>
                        <a:pt x="62" y="84"/>
                      </a:lnTo>
                      <a:lnTo>
                        <a:pt x="68" y="78"/>
                      </a:lnTo>
                      <a:lnTo>
                        <a:pt x="76" y="74"/>
                      </a:lnTo>
                      <a:lnTo>
                        <a:pt x="80" y="68"/>
                      </a:lnTo>
                      <a:lnTo>
                        <a:pt x="84" y="60"/>
                      </a:lnTo>
                      <a:lnTo>
                        <a:pt x="88" y="52"/>
                      </a:lnTo>
                      <a:lnTo>
                        <a:pt x="88" y="42"/>
                      </a:lnTo>
                      <a:lnTo>
                        <a:pt x="88" y="42"/>
                      </a:lnTo>
                      <a:lnTo>
                        <a:pt x="88" y="34"/>
                      </a:lnTo>
                      <a:lnTo>
                        <a:pt x="84" y="26"/>
                      </a:lnTo>
                      <a:lnTo>
                        <a:pt x="80" y="18"/>
                      </a:lnTo>
                      <a:lnTo>
                        <a:pt x="74" y="12"/>
                      </a:lnTo>
                      <a:lnTo>
                        <a:pt x="68" y="6"/>
                      </a:lnTo>
                      <a:lnTo>
                        <a:pt x="60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  <a:moveTo>
                        <a:pt x="44" y="76"/>
                      </a:moveTo>
                      <a:lnTo>
                        <a:pt x="44" y="76"/>
                      </a:lnTo>
                      <a:lnTo>
                        <a:pt x="38" y="76"/>
                      </a:lnTo>
                      <a:lnTo>
                        <a:pt x="32" y="74"/>
                      </a:lnTo>
                      <a:lnTo>
                        <a:pt x="26" y="72"/>
                      </a:lnTo>
                      <a:lnTo>
                        <a:pt x="22" y="68"/>
                      </a:lnTo>
                      <a:lnTo>
                        <a:pt x="18" y="62"/>
                      </a:lnTo>
                      <a:lnTo>
                        <a:pt x="14" y="58"/>
                      </a:lnTo>
                      <a:lnTo>
                        <a:pt x="12" y="52"/>
                      </a:lnTo>
                      <a:lnTo>
                        <a:pt x="12" y="44"/>
                      </a:lnTo>
                      <a:lnTo>
                        <a:pt x="12" y="44"/>
                      </a:lnTo>
                      <a:lnTo>
                        <a:pt x="12" y="38"/>
                      </a:lnTo>
                      <a:lnTo>
                        <a:pt x="14" y="32"/>
                      </a:lnTo>
                      <a:lnTo>
                        <a:pt x="18" y="26"/>
                      </a:lnTo>
                      <a:lnTo>
                        <a:pt x="22" y="22"/>
                      </a:lnTo>
                      <a:lnTo>
                        <a:pt x="26" y="18"/>
                      </a:lnTo>
                      <a:lnTo>
                        <a:pt x="32" y="14"/>
                      </a:lnTo>
                      <a:lnTo>
                        <a:pt x="38" y="12"/>
                      </a:lnTo>
                      <a:lnTo>
                        <a:pt x="44" y="12"/>
                      </a:lnTo>
                      <a:lnTo>
                        <a:pt x="44" y="12"/>
                      </a:lnTo>
                      <a:lnTo>
                        <a:pt x="50" y="12"/>
                      </a:lnTo>
                      <a:lnTo>
                        <a:pt x="56" y="14"/>
                      </a:lnTo>
                      <a:lnTo>
                        <a:pt x="62" y="18"/>
                      </a:lnTo>
                      <a:lnTo>
                        <a:pt x="66" y="22"/>
                      </a:lnTo>
                      <a:lnTo>
                        <a:pt x="70" y="26"/>
                      </a:lnTo>
                      <a:lnTo>
                        <a:pt x="74" y="32"/>
                      </a:lnTo>
                      <a:lnTo>
                        <a:pt x="76" y="38"/>
                      </a:lnTo>
                      <a:lnTo>
                        <a:pt x="76" y="44"/>
                      </a:lnTo>
                      <a:lnTo>
                        <a:pt x="76" y="44"/>
                      </a:lnTo>
                      <a:lnTo>
                        <a:pt x="76" y="50"/>
                      </a:lnTo>
                      <a:lnTo>
                        <a:pt x="74" y="56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2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4" y="76"/>
                      </a:lnTo>
                      <a:lnTo>
                        <a:pt x="44" y="76"/>
                      </a:lnTo>
                      <a:close/>
                    </a:path>
                  </a:pathLst>
                </a:custGeom>
                <a:solidFill>
                  <a:srgbClr val="786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Freeform 466"/>
                <p:cNvSpPr>
                  <a:spLocks noEditPoints="1"/>
                </p:cNvSpPr>
                <p:nvPr/>
              </p:nvSpPr>
              <p:spPr bwMode="auto">
                <a:xfrm>
                  <a:off x="9502775" y="3340100"/>
                  <a:ext cx="44450" cy="47625"/>
                </a:xfrm>
                <a:custGeom>
                  <a:avLst/>
                  <a:gdLst>
                    <a:gd name="T0" fmla="*/ 14 w 28"/>
                    <a:gd name="T1" fmla="*/ 0 h 30"/>
                    <a:gd name="T2" fmla="*/ 14 w 28"/>
                    <a:gd name="T3" fmla="*/ 0 h 30"/>
                    <a:gd name="T4" fmla="*/ 8 w 28"/>
                    <a:gd name="T5" fmla="*/ 2 h 30"/>
                    <a:gd name="T6" fmla="*/ 4 w 28"/>
                    <a:gd name="T7" fmla="*/ 6 h 30"/>
                    <a:gd name="T8" fmla="*/ 0 w 28"/>
                    <a:gd name="T9" fmla="*/ 10 h 30"/>
                    <a:gd name="T10" fmla="*/ 0 w 28"/>
                    <a:gd name="T11" fmla="*/ 16 h 30"/>
                    <a:gd name="T12" fmla="*/ 0 w 28"/>
                    <a:gd name="T13" fmla="*/ 16 h 30"/>
                    <a:gd name="T14" fmla="*/ 0 w 28"/>
                    <a:gd name="T15" fmla="*/ 20 h 30"/>
                    <a:gd name="T16" fmla="*/ 4 w 28"/>
                    <a:gd name="T17" fmla="*/ 26 h 30"/>
                    <a:gd name="T18" fmla="*/ 8 w 28"/>
                    <a:gd name="T19" fmla="*/ 28 h 30"/>
                    <a:gd name="T20" fmla="*/ 14 w 28"/>
                    <a:gd name="T21" fmla="*/ 30 h 30"/>
                    <a:gd name="T22" fmla="*/ 14 w 28"/>
                    <a:gd name="T23" fmla="*/ 30 h 30"/>
                    <a:gd name="T24" fmla="*/ 18 w 28"/>
                    <a:gd name="T25" fmla="*/ 28 h 30"/>
                    <a:gd name="T26" fmla="*/ 24 w 28"/>
                    <a:gd name="T27" fmla="*/ 24 h 30"/>
                    <a:gd name="T28" fmla="*/ 26 w 28"/>
                    <a:gd name="T29" fmla="*/ 20 h 30"/>
                    <a:gd name="T30" fmla="*/ 28 w 28"/>
                    <a:gd name="T31" fmla="*/ 14 h 30"/>
                    <a:gd name="T32" fmla="*/ 28 w 28"/>
                    <a:gd name="T33" fmla="*/ 14 h 30"/>
                    <a:gd name="T34" fmla="*/ 26 w 28"/>
                    <a:gd name="T35" fmla="*/ 10 h 30"/>
                    <a:gd name="T36" fmla="*/ 24 w 28"/>
                    <a:gd name="T37" fmla="*/ 4 h 30"/>
                    <a:gd name="T38" fmla="*/ 18 w 28"/>
                    <a:gd name="T39" fmla="*/ 2 h 30"/>
                    <a:gd name="T40" fmla="*/ 14 w 28"/>
                    <a:gd name="T41" fmla="*/ 0 h 30"/>
                    <a:gd name="T42" fmla="*/ 14 w 28"/>
                    <a:gd name="T43" fmla="*/ 0 h 30"/>
                    <a:gd name="T44" fmla="*/ 14 w 28"/>
                    <a:gd name="T45" fmla="*/ 26 h 30"/>
                    <a:gd name="T46" fmla="*/ 14 w 28"/>
                    <a:gd name="T47" fmla="*/ 26 h 30"/>
                    <a:gd name="T48" fmla="*/ 10 w 28"/>
                    <a:gd name="T49" fmla="*/ 26 h 30"/>
                    <a:gd name="T50" fmla="*/ 6 w 28"/>
                    <a:gd name="T51" fmla="*/ 22 h 30"/>
                    <a:gd name="T52" fmla="*/ 4 w 28"/>
                    <a:gd name="T53" fmla="*/ 20 h 30"/>
                    <a:gd name="T54" fmla="*/ 2 w 28"/>
                    <a:gd name="T55" fmla="*/ 16 h 30"/>
                    <a:gd name="T56" fmla="*/ 2 w 28"/>
                    <a:gd name="T57" fmla="*/ 16 h 30"/>
                    <a:gd name="T58" fmla="*/ 4 w 28"/>
                    <a:gd name="T59" fmla="*/ 12 h 30"/>
                    <a:gd name="T60" fmla="*/ 6 w 28"/>
                    <a:gd name="T61" fmla="*/ 8 h 30"/>
                    <a:gd name="T62" fmla="*/ 10 w 28"/>
                    <a:gd name="T63" fmla="*/ 6 h 30"/>
                    <a:gd name="T64" fmla="*/ 14 w 28"/>
                    <a:gd name="T65" fmla="*/ 6 h 30"/>
                    <a:gd name="T66" fmla="*/ 14 w 28"/>
                    <a:gd name="T67" fmla="*/ 6 h 30"/>
                    <a:gd name="T68" fmla="*/ 18 w 28"/>
                    <a:gd name="T69" fmla="*/ 6 h 30"/>
                    <a:gd name="T70" fmla="*/ 20 w 28"/>
                    <a:gd name="T71" fmla="*/ 8 h 30"/>
                    <a:gd name="T72" fmla="*/ 22 w 28"/>
                    <a:gd name="T73" fmla="*/ 12 h 30"/>
                    <a:gd name="T74" fmla="*/ 24 w 28"/>
                    <a:gd name="T75" fmla="*/ 16 h 30"/>
                    <a:gd name="T76" fmla="*/ 24 w 28"/>
                    <a:gd name="T77" fmla="*/ 16 h 30"/>
                    <a:gd name="T78" fmla="*/ 22 w 28"/>
                    <a:gd name="T79" fmla="*/ 20 h 30"/>
                    <a:gd name="T80" fmla="*/ 20 w 28"/>
                    <a:gd name="T81" fmla="*/ 22 h 30"/>
                    <a:gd name="T82" fmla="*/ 18 w 28"/>
                    <a:gd name="T83" fmla="*/ 26 h 30"/>
                    <a:gd name="T84" fmla="*/ 14 w 28"/>
                    <a:gd name="T85" fmla="*/ 26 h 30"/>
                    <a:gd name="T86" fmla="*/ 14 w 28"/>
                    <a:gd name="T87" fmla="*/ 2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" h="30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4" y="26"/>
                      </a:lnTo>
                      <a:lnTo>
                        <a:pt x="8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8" y="28"/>
                      </a:lnTo>
                      <a:lnTo>
                        <a:pt x="24" y="24"/>
                      </a:lnTo>
                      <a:lnTo>
                        <a:pt x="26" y="20"/>
                      </a:lnTo>
                      <a:lnTo>
                        <a:pt x="28" y="14"/>
                      </a:lnTo>
                      <a:lnTo>
                        <a:pt x="28" y="14"/>
                      </a:lnTo>
                      <a:lnTo>
                        <a:pt x="26" y="10"/>
                      </a:lnTo>
                      <a:lnTo>
                        <a:pt x="24" y="4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  <a:moveTo>
                        <a:pt x="14" y="26"/>
                      </a:moveTo>
                      <a:lnTo>
                        <a:pt x="14" y="26"/>
                      </a:lnTo>
                      <a:lnTo>
                        <a:pt x="10" y="26"/>
                      </a:lnTo>
                      <a:lnTo>
                        <a:pt x="6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6" y="8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8" y="6"/>
                      </a:lnTo>
                      <a:lnTo>
                        <a:pt x="20" y="8"/>
                      </a:lnTo>
                      <a:lnTo>
                        <a:pt x="22" y="12"/>
                      </a:lnTo>
                      <a:lnTo>
                        <a:pt x="24" y="16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2"/>
                      </a:lnTo>
                      <a:lnTo>
                        <a:pt x="18" y="26"/>
                      </a:lnTo>
                      <a:lnTo>
                        <a:pt x="14" y="26"/>
                      </a:lnTo>
                      <a:lnTo>
                        <a:pt x="14" y="26"/>
                      </a:lnTo>
                      <a:close/>
                    </a:path>
                  </a:pathLst>
                </a:custGeom>
                <a:solidFill>
                  <a:srgbClr val="E21F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2" name="Freeform 467"/>
                <p:cNvSpPr>
                  <a:spLocks/>
                </p:cNvSpPr>
                <p:nvPr/>
              </p:nvSpPr>
              <p:spPr bwMode="auto">
                <a:xfrm>
                  <a:off x="9445625" y="3371850"/>
                  <a:ext cx="79375" cy="282575"/>
                </a:xfrm>
                <a:custGeom>
                  <a:avLst/>
                  <a:gdLst>
                    <a:gd name="T0" fmla="*/ 36 w 50"/>
                    <a:gd name="T1" fmla="*/ 0 h 178"/>
                    <a:gd name="T2" fmla="*/ 4 w 50"/>
                    <a:gd name="T3" fmla="*/ 86 h 178"/>
                    <a:gd name="T4" fmla="*/ 0 w 50"/>
                    <a:gd name="T5" fmla="*/ 156 h 178"/>
                    <a:gd name="T6" fmla="*/ 12 w 50"/>
                    <a:gd name="T7" fmla="*/ 178 h 178"/>
                    <a:gd name="T8" fmla="*/ 10 w 50"/>
                    <a:gd name="T9" fmla="*/ 156 h 178"/>
                    <a:gd name="T10" fmla="*/ 14 w 50"/>
                    <a:gd name="T11" fmla="*/ 90 h 178"/>
                    <a:gd name="T12" fmla="*/ 50 w 50"/>
                    <a:gd name="T13" fmla="*/ 10 h 178"/>
                    <a:gd name="T14" fmla="*/ 36 w 50"/>
                    <a:gd name="T15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178">
                      <a:moveTo>
                        <a:pt x="36" y="0"/>
                      </a:moveTo>
                      <a:lnTo>
                        <a:pt x="4" y="86"/>
                      </a:lnTo>
                      <a:lnTo>
                        <a:pt x="0" y="156"/>
                      </a:lnTo>
                      <a:lnTo>
                        <a:pt x="12" y="178"/>
                      </a:lnTo>
                      <a:lnTo>
                        <a:pt x="10" y="156"/>
                      </a:lnTo>
                      <a:lnTo>
                        <a:pt x="14" y="90"/>
                      </a:lnTo>
                      <a:lnTo>
                        <a:pt x="50" y="1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E21F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Freeform 468"/>
                <p:cNvSpPr>
                  <a:spLocks/>
                </p:cNvSpPr>
                <p:nvPr/>
              </p:nvSpPr>
              <p:spPr bwMode="auto">
                <a:xfrm>
                  <a:off x="9521825" y="3371850"/>
                  <a:ext cx="82550" cy="282575"/>
                </a:xfrm>
                <a:custGeom>
                  <a:avLst/>
                  <a:gdLst>
                    <a:gd name="T0" fmla="*/ 14 w 52"/>
                    <a:gd name="T1" fmla="*/ 0 h 178"/>
                    <a:gd name="T2" fmla="*/ 46 w 52"/>
                    <a:gd name="T3" fmla="*/ 86 h 178"/>
                    <a:gd name="T4" fmla="*/ 52 w 52"/>
                    <a:gd name="T5" fmla="*/ 154 h 178"/>
                    <a:gd name="T6" fmla="*/ 40 w 52"/>
                    <a:gd name="T7" fmla="*/ 178 h 178"/>
                    <a:gd name="T8" fmla="*/ 42 w 52"/>
                    <a:gd name="T9" fmla="*/ 156 h 178"/>
                    <a:gd name="T10" fmla="*/ 36 w 52"/>
                    <a:gd name="T11" fmla="*/ 88 h 178"/>
                    <a:gd name="T12" fmla="*/ 0 w 52"/>
                    <a:gd name="T13" fmla="*/ 10 h 178"/>
                    <a:gd name="T14" fmla="*/ 14 w 52"/>
                    <a:gd name="T15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178">
                      <a:moveTo>
                        <a:pt x="14" y="0"/>
                      </a:moveTo>
                      <a:lnTo>
                        <a:pt x="46" y="86"/>
                      </a:lnTo>
                      <a:lnTo>
                        <a:pt x="52" y="154"/>
                      </a:lnTo>
                      <a:lnTo>
                        <a:pt x="40" y="178"/>
                      </a:lnTo>
                      <a:lnTo>
                        <a:pt x="42" y="156"/>
                      </a:lnTo>
                      <a:lnTo>
                        <a:pt x="36" y="88"/>
                      </a:lnTo>
                      <a:lnTo>
                        <a:pt x="0" y="1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21F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4" name="Freeform 469"/>
                <p:cNvSpPr>
                  <a:spLocks/>
                </p:cNvSpPr>
                <p:nvPr/>
              </p:nvSpPr>
              <p:spPr bwMode="auto">
                <a:xfrm>
                  <a:off x="9258300" y="3394075"/>
                  <a:ext cx="60325" cy="57150"/>
                </a:xfrm>
                <a:custGeom>
                  <a:avLst/>
                  <a:gdLst>
                    <a:gd name="T0" fmla="*/ 32 w 38"/>
                    <a:gd name="T1" fmla="*/ 0 h 36"/>
                    <a:gd name="T2" fmla="*/ 38 w 38"/>
                    <a:gd name="T3" fmla="*/ 28 h 36"/>
                    <a:gd name="T4" fmla="*/ 36 w 38"/>
                    <a:gd name="T5" fmla="*/ 28 h 36"/>
                    <a:gd name="T6" fmla="*/ 36 w 38"/>
                    <a:gd name="T7" fmla="*/ 28 h 36"/>
                    <a:gd name="T8" fmla="*/ 10 w 38"/>
                    <a:gd name="T9" fmla="*/ 34 h 36"/>
                    <a:gd name="T10" fmla="*/ 10 w 38"/>
                    <a:gd name="T11" fmla="*/ 34 h 36"/>
                    <a:gd name="T12" fmla="*/ 6 w 38"/>
                    <a:gd name="T13" fmla="*/ 36 h 36"/>
                    <a:gd name="T14" fmla="*/ 0 w 38"/>
                    <a:gd name="T15" fmla="*/ 8 h 36"/>
                    <a:gd name="T16" fmla="*/ 32 w 38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36">
                      <a:moveTo>
                        <a:pt x="32" y="0"/>
                      </a:move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10" y="34"/>
                      </a:lnTo>
                      <a:lnTo>
                        <a:pt x="10" y="34"/>
                      </a:lnTo>
                      <a:lnTo>
                        <a:pt x="6" y="36"/>
                      </a:lnTo>
                      <a:lnTo>
                        <a:pt x="0" y="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E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Freeform 470"/>
                <p:cNvSpPr>
                  <a:spLocks/>
                </p:cNvSpPr>
                <p:nvPr/>
              </p:nvSpPr>
              <p:spPr bwMode="auto">
                <a:xfrm>
                  <a:off x="9229725" y="3254375"/>
                  <a:ext cx="79375" cy="152400"/>
                </a:xfrm>
                <a:custGeom>
                  <a:avLst/>
                  <a:gdLst>
                    <a:gd name="T0" fmla="*/ 32 w 50"/>
                    <a:gd name="T1" fmla="*/ 16 h 96"/>
                    <a:gd name="T2" fmla="*/ 50 w 50"/>
                    <a:gd name="T3" fmla="*/ 88 h 96"/>
                    <a:gd name="T4" fmla="*/ 18 w 50"/>
                    <a:gd name="T5" fmla="*/ 96 h 96"/>
                    <a:gd name="T6" fmla="*/ 2 w 50"/>
                    <a:gd name="T7" fmla="*/ 24 h 96"/>
                    <a:gd name="T8" fmla="*/ 2 w 50"/>
                    <a:gd name="T9" fmla="*/ 24 h 96"/>
                    <a:gd name="T10" fmla="*/ 0 w 50"/>
                    <a:gd name="T11" fmla="*/ 14 h 96"/>
                    <a:gd name="T12" fmla="*/ 4 w 50"/>
                    <a:gd name="T13" fmla="*/ 6 h 96"/>
                    <a:gd name="T14" fmla="*/ 4 w 50"/>
                    <a:gd name="T15" fmla="*/ 6 h 96"/>
                    <a:gd name="T16" fmla="*/ 8 w 50"/>
                    <a:gd name="T17" fmla="*/ 2 h 96"/>
                    <a:gd name="T18" fmla="*/ 12 w 50"/>
                    <a:gd name="T19" fmla="*/ 2 h 96"/>
                    <a:gd name="T20" fmla="*/ 12 w 50"/>
                    <a:gd name="T21" fmla="*/ 2 h 96"/>
                    <a:gd name="T22" fmla="*/ 12 w 50"/>
                    <a:gd name="T23" fmla="*/ 2 h 96"/>
                    <a:gd name="T24" fmla="*/ 12 w 50"/>
                    <a:gd name="T25" fmla="*/ 2 h 96"/>
                    <a:gd name="T26" fmla="*/ 12 w 50"/>
                    <a:gd name="T27" fmla="*/ 2 h 96"/>
                    <a:gd name="T28" fmla="*/ 12 w 50"/>
                    <a:gd name="T29" fmla="*/ 2 h 96"/>
                    <a:gd name="T30" fmla="*/ 12 w 50"/>
                    <a:gd name="T31" fmla="*/ 2 h 96"/>
                    <a:gd name="T32" fmla="*/ 16 w 50"/>
                    <a:gd name="T33" fmla="*/ 0 h 96"/>
                    <a:gd name="T34" fmla="*/ 24 w 50"/>
                    <a:gd name="T35" fmla="*/ 2 h 96"/>
                    <a:gd name="T36" fmla="*/ 24 w 50"/>
                    <a:gd name="T37" fmla="*/ 2 h 96"/>
                    <a:gd name="T38" fmla="*/ 28 w 50"/>
                    <a:gd name="T39" fmla="*/ 8 h 96"/>
                    <a:gd name="T40" fmla="*/ 32 w 50"/>
                    <a:gd name="T41" fmla="*/ 16 h 96"/>
                    <a:gd name="T42" fmla="*/ 32 w 50"/>
                    <a:gd name="T43" fmla="*/ 1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96">
                      <a:moveTo>
                        <a:pt x="32" y="16"/>
                      </a:moveTo>
                      <a:lnTo>
                        <a:pt x="50" y="88"/>
                      </a:lnTo>
                      <a:lnTo>
                        <a:pt x="18" y="96"/>
                      </a:lnTo>
                      <a:lnTo>
                        <a:pt x="2" y="24"/>
                      </a:lnTo>
                      <a:lnTo>
                        <a:pt x="2" y="24"/>
                      </a:lnTo>
                      <a:lnTo>
                        <a:pt x="0" y="14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24" y="2"/>
                      </a:lnTo>
                      <a:lnTo>
                        <a:pt x="28" y="8"/>
                      </a:lnTo>
                      <a:lnTo>
                        <a:pt x="32" y="16"/>
                      </a:lnTo>
                      <a:lnTo>
                        <a:pt x="32" y="16"/>
                      </a:lnTo>
                      <a:close/>
                    </a:path>
                  </a:pathLst>
                </a:custGeom>
                <a:solidFill>
                  <a:srgbClr val="1741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6" name="Freeform 471"/>
                <p:cNvSpPr>
                  <a:spLocks/>
                </p:cNvSpPr>
                <p:nvPr/>
              </p:nvSpPr>
              <p:spPr bwMode="auto">
                <a:xfrm>
                  <a:off x="9315450" y="3603625"/>
                  <a:ext cx="50800" cy="69850"/>
                </a:xfrm>
                <a:custGeom>
                  <a:avLst/>
                  <a:gdLst>
                    <a:gd name="T0" fmla="*/ 22 w 32"/>
                    <a:gd name="T1" fmla="*/ 0 h 44"/>
                    <a:gd name="T2" fmla="*/ 32 w 32"/>
                    <a:gd name="T3" fmla="*/ 38 h 44"/>
                    <a:gd name="T4" fmla="*/ 32 w 32"/>
                    <a:gd name="T5" fmla="*/ 38 h 44"/>
                    <a:gd name="T6" fmla="*/ 22 w 32"/>
                    <a:gd name="T7" fmla="*/ 36 h 44"/>
                    <a:gd name="T8" fmla="*/ 16 w 32"/>
                    <a:gd name="T9" fmla="*/ 38 h 44"/>
                    <a:gd name="T10" fmla="*/ 12 w 32"/>
                    <a:gd name="T11" fmla="*/ 40 h 44"/>
                    <a:gd name="T12" fmla="*/ 8 w 32"/>
                    <a:gd name="T13" fmla="*/ 44 h 44"/>
                    <a:gd name="T14" fmla="*/ 0 w 32"/>
                    <a:gd name="T15" fmla="*/ 4 h 44"/>
                    <a:gd name="T16" fmla="*/ 0 w 32"/>
                    <a:gd name="T17" fmla="*/ 4 h 44"/>
                    <a:gd name="T18" fmla="*/ 22 w 32"/>
                    <a:gd name="T19" fmla="*/ 0 h 44"/>
                    <a:gd name="T20" fmla="*/ 22 w 32"/>
                    <a:gd name="T2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" h="44">
                      <a:moveTo>
                        <a:pt x="22" y="0"/>
                      </a:move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22" y="36"/>
                      </a:lnTo>
                      <a:lnTo>
                        <a:pt x="16" y="38"/>
                      </a:lnTo>
                      <a:lnTo>
                        <a:pt x="12" y="40"/>
                      </a:lnTo>
                      <a:lnTo>
                        <a:pt x="8" y="4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8392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Freeform 472"/>
                <p:cNvSpPr>
                  <a:spLocks noEditPoints="1"/>
                </p:cNvSpPr>
                <p:nvPr/>
              </p:nvSpPr>
              <p:spPr bwMode="auto">
                <a:xfrm>
                  <a:off x="9328150" y="3660775"/>
                  <a:ext cx="44450" cy="73025"/>
                </a:xfrm>
                <a:custGeom>
                  <a:avLst/>
                  <a:gdLst>
                    <a:gd name="T0" fmla="*/ 24 w 28"/>
                    <a:gd name="T1" fmla="*/ 2 h 46"/>
                    <a:gd name="T2" fmla="*/ 28 w 28"/>
                    <a:gd name="T3" fmla="*/ 24 h 46"/>
                    <a:gd name="T4" fmla="*/ 28 w 28"/>
                    <a:gd name="T5" fmla="*/ 24 h 46"/>
                    <a:gd name="T6" fmla="*/ 26 w 28"/>
                    <a:gd name="T7" fmla="*/ 26 h 46"/>
                    <a:gd name="T8" fmla="*/ 24 w 28"/>
                    <a:gd name="T9" fmla="*/ 30 h 46"/>
                    <a:gd name="T10" fmla="*/ 22 w 28"/>
                    <a:gd name="T11" fmla="*/ 36 h 46"/>
                    <a:gd name="T12" fmla="*/ 22 w 28"/>
                    <a:gd name="T13" fmla="*/ 46 h 46"/>
                    <a:gd name="T14" fmla="*/ 22 w 28"/>
                    <a:gd name="T15" fmla="*/ 46 h 46"/>
                    <a:gd name="T16" fmla="*/ 18 w 28"/>
                    <a:gd name="T17" fmla="*/ 36 h 46"/>
                    <a:gd name="T18" fmla="*/ 12 w 28"/>
                    <a:gd name="T19" fmla="*/ 32 h 46"/>
                    <a:gd name="T20" fmla="*/ 8 w 28"/>
                    <a:gd name="T21" fmla="*/ 30 h 46"/>
                    <a:gd name="T22" fmla="*/ 6 w 28"/>
                    <a:gd name="T23" fmla="*/ 30 h 46"/>
                    <a:gd name="T24" fmla="*/ 0 w 28"/>
                    <a:gd name="T25" fmla="*/ 8 h 46"/>
                    <a:gd name="T26" fmla="*/ 0 w 28"/>
                    <a:gd name="T27" fmla="*/ 8 h 46"/>
                    <a:gd name="T28" fmla="*/ 2 w 28"/>
                    <a:gd name="T29" fmla="*/ 6 h 46"/>
                    <a:gd name="T30" fmla="*/ 8 w 28"/>
                    <a:gd name="T31" fmla="*/ 2 h 46"/>
                    <a:gd name="T32" fmla="*/ 14 w 28"/>
                    <a:gd name="T33" fmla="*/ 0 h 46"/>
                    <a:gd name="T34" fmla="*/ 24 w 28"/>
                    <a:gd name="T35" fmla="*/ 2 h 46"/>
                    <a:gd name="T36" fmla="*/ 24 w 28"/>
                    <a:gd name="T37" fmla="*/ 2 h 46"/>
                    <a:gd name="T38" fmla="*/ 18 w 28"/>
                    <a:gd name="T39" fmla="*/ 24 h 46"/>
                    <a:gd name="T40" fmla="*/ 18 w 28"/>
                    <a:gd name="T41" fmla="*/ 24 h 46"/>
                    <a:gd name="T42" fmla="*/ 20 w 28"/>
                    <a:gd name="T43" fmla="*/ 22 h 46"/>
                    <a:gd name="T44" fmla="*/ 20 w 28"/>
                    <a:gd name="T45" fmla="*/ 20 h 46"/>
                    <a:gd name="T46" fmla="*/ 20 w 28"/>
                    <a:gd name="T47" fmla="*/ 20 h 46"/>
                    <a:gd name="T48" fmla="*/ 18 w 28"/>
                    <a:gd name="T49" fmla="*/ 18 h 46"/>
                    <a:gd name="T50" fmla="*/ 16 w 28"/>
                    <a:gd name="T51" fmla="*/ 18 h 46"/>
                    <a:gd name="T52" fmla="*/ 16 w 28"/>
                    <a:gd name="T53" fmla="*/ 18 h 46"/>
                    <a:gd name="T54" fmla="*/ 12 w 28"/>
                    <a:gd name="T55" fmla="*/ 20 h 46"/>
                    <a:gd name="T56" fmla="*/ 12 w 28"/>
                    <a:gd name="T57" fmla="*/ 22 h 46"/>
                    <a:gd name="T58" fmla="*/ 12 w 28"/>
                    <a:gd name="T59" fmla="*/ 22 h 46"/>
                    <a:gd name="T60" fmla="*/ 14 w 28"/>
                    <a:gd name="T61" fmla="*/ 24 h 46"/>
                    <a:gd name="T62" fmla="*/ 18 w 28"/>
                    <a:gd name="T63" fmla="*/ 24 h 46"/>
                    <a:gd name="T64" fmla="*/ 18 w 28"/>
                    <a:gd name="T65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8" h="46">
                      <a:moveTo>
                        <a:pt x="24" y="2"/>
                      </a:moveTo>
                      <a:lnTo>
                        <a:pt x="28" y="24"/>
                      </a:lnTo>
                      <a:lnTo>
                        <a:pt x="28" y="24"/>
                      </a:lnTo>
                      <a:lnTo>
                        <a:pt x="26" y="26"/>
                      </a:lnTo>
                      <a:lnTo>
                        <a:pt x="24" y="30"/>
                      </a:lnTo>
                      <a:lnTo>
                        <a:pt x="22" y="36"/>
                      </a:lnTo>
                      <a:lnTo>
                        <a:pt x="22" y="46"/>
                      </a:lnTo>
                      <a:lnTo>
                        <a:pt x="22" y="46"/>
                      </a:lnTo>
                      <a:lnTo>
                        <a:pt x="18" y="36"/>
                      </a:lnTo>
                      <a:lnTo>
                        <a:pt x="12" y="32"/>
                      </a:lnTo>
                      <a:lnTo>
                        <a:pt x="8" y="30"/>
                      </a:lnTo>
                      <a:lnTo>
                        <a:pt x="6" y="30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4" y="2"/>
                      </a:lnTo>
                      <a:lnTo>
                        <a:pt x="24" y="2"/>
                      </a:lnTo>
                      <a:close/>
                      <a:moveTo>
                        <a:pt x="18" y="24"/>
                      </a:move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8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2" y="20"/>
                      </a:lnTo>
                      <a:lnTo>
                        <a:pt x="12" y="22"/>
                      </a:lnTo>
                      <a:lnTo>
                        <a:pt x="12" y="22"/>
                      </a:lnTo>
                      <a:lnTo>
                        <a:pt x="14" y="24"/>
                      </a:lnTo>
                      <a:lnTo>
                        <a:pt x="18" y="24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FE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Freeform 473"/>
                <p:cNvSpPr>
                  <a:spLocks/>
                </p:cNvSpPr>
                <p:nvPr/>
              </p:nvSpPr>
              <p:spPr bwMode="auto">
                <a:xfrm>
                  <a:off x="9309100" y="3587750"/>
                  <a:ext cx="41275" cy="22225"/>
                </a:xfrm>
                <a:custGeom>
                  <a:avLst/>
                  <a:gdLst>
                    <a:gd name="T0" fmla="*/ 4 w 26"/>
                    <a:gd name="T1" fmla="*/ 14 h 14"/>
                    <a:gd name="T2" fmla="*/ 4 w 26"/>
                    <a:gd name="T3" fmla="*/ 14 h 14"/>
                    <a:gd name="T4" fmla="*/ 26 w 26"/>
                    <a:gd name="T5" fmla="*/ 10 h 14"/>
                    <a:gd name="T6" fmla="*/ 26 w 26"/>
                    <a:gd name="T7" fmla="*/ 10 h 14"/>
                    <a:gd name="T8" fmla="*/ 26 w 26"/>
                    <a:gd name="T9" fmla="*/ 10 h 14"/>
                    <a:gd name="T10" fmla="*/ 24 w 26"/>
                    <a:gd name="T11" fmla="*/ 0 h 14"/>
                    <a:gd name="T12" fmla="*/ 0 w 26"/>
                    <a:gd name="T13" fmla="*/ 6 h 14"/>
                    <a:gd name="T14" fmla="*/ 4 w 26"/>
                    <a:gd name="T15" fmla="*/ 14 h 14"/>
                    <a:gd name="T16" fmla="*/ 4 w 26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4">
                      <a:moveTo>
                        <a:pt x="4" y="14"/>
                      </a:moveTo>
                      <a:lnTo>
                        <a:pt x="4" y="14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4" y="14"/>
                      </a:lnTo>
                      <a:lnTo>
                        <a:pt x="4" y="14"/>
                      </a:lnTo>
                      <a:close/>
                    </a:path>
                  </a:pathLst>
                </a:custGeom>
                <a:solidFill>
                  <a:srgbClr val="FE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Freeform 474"/>
                <p:cNvSpPr>
                  <a:spLocks/>
                </p:cNvSpPr>
                <p:nvPr/>
              </p:nvSpPr>
              <p:spPr bwMode="auto">
                <a:xfrm>
                  <a:off x="9274175" y="3438525"/>
                  <a:ext cx="73025" cy="158750"/>
                </a:xfrm>
                <a:custGeom>
                  <a:avLst/>
                  <a:gdLst>
                    <a:gd name="T0" fmla="*/ 24 w 46"/>
                    <a:gd name="T1" fmla="*/ 100 h 100"/>
                    <a:gd name="T2" fmla="*/ 46 w 46"/>
                    <a:gd name="T3" fmla="*/ 94 h 100"/>
                    <a:gd name="T4" fmla="*/ 26 w 46"/>
                    <a:gd name="T5" fmla="*/ 0 h 100"/>
                    <a:gd name="T6" fmla="*/ 0 w 46"/>
                    <a:gd name="T7" fmla="*/ 6 h 100"/>
                    <a:gd name="T8" fmla="*/ 22 w 46"/>
                    <a:gd name="T9" fmla="*/ 100 h 100"/>
                    <a:gd name="T10" fmla="*/ 24 w 46"/>
                    <a:gd name="T11" fmla="*/ 100 h 100"/>
                    <a:gd name="T12" fmla="*/ 24 w 46"/>
                    <a:gd name="T13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00">
                      <a:moveTo>
                        <a:pt x="24" y="100"/>
                      </a:moveTo>
                      <a:lnTo>
                        <a:pt x="46" y="94"/>
                      </a:lnTo>
                      <a:lnTo>
                        <a:pt x="26" y="0"/>
                      </a:lnTo>
                      <a:lnTo>
                        <a:pt x="0" y="6"/>
                      </a:lnTo>
                      <a:lnTo>
                        <a:pt x="22" y="100"/>
                      </a:lnTo>
                      <a:lnTo>
                        <a:pt x="24" y="100"/>
                      </a:lnTo>
                      <a:lnTo>
                        <a:pt x="24" y="100"/>
                      </a:lnTo>
                      <a:close/>
                    </a:path>
                  </a:pathLst>
                </a:custGeom>
                <a:solidFill>
                  <a:srgbClr val="1741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0" name="Freeform 475"/>
                <p:cNvSpPr>
                  <a:spLocks/>
                </p:cNvSpPr>
                <p:nvPr/>
              </p:nvSpPr>
              <p:spPr bwMode="auto">
                <a:xfrm>
                  <a:off x="9359900" y="3165475"/>
                  <a:ext cx="85725" cy="574675"/>
                </a:xfrm>
                <a:custGeom>
                  <a:avLst/>
                  <a:gdLst>
                    <a:gd name="T0" fmla="*/ 54 w 54"/>
                    <a:gd name="T1" fmla="*/ 0 h 362"/>
                    <a:gd name="T2" fmla="*/ 50 w 54"/>
                    <a:gd name="T3" fmla="*/ 362 h 362"/>
                    <a:gd name="T4" fmla="*/ 0 w 54"/>
                    <a:gd name="T5" fmla="*/ 362 h 362"/>
                    <a:gd name="T6" fmla="*/ 4 w 54"/>
                    <a:gd name="T7" fmla="*/ 0 h 362"/>
                    <a:gd name="T8" fmla="*/ 54 w 54"/>
                    <a:gd name="T9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62">
                      <a:moveTo>
                        <a:pt x="54" y="0"/>
                      </a:moveTo>
                      <a:lnTo>
                        <a:pt x="50" y="362"/>
                      </a:lnTo>
                      <a:lnTo>
                        <a:pt x="0" y="362"/>
                      </a:lnTo>
                      <a:lnTo>
                        <a:pt x="4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DEC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Rectangle 476"/>
                <p:cNvSpPr>
                  <a:spLocks noChangeArrowheads="1"/>
                </p:cNvSpPr>
                <p:nvPr/>
              </p:nvSpPr>
              <p:spPr bwMode="auto">
                <a:xfrm>
                  <a:off x="9359900" y="3730625"/>
                  <a:ext cx="1905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2" name="Rectangle 477"/>
                <p:cNvSpPr>
                  <a:spLocks noChangeArrowheads="1"/>
                </p:cNvSpPr>
                <p:nvPr/>
              </p:nvSpPr>
              <p:spPr bwMode="auto">
                <a:xfrm>
                  <a:off x="9359900" y="3711575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" name="Rectangle 478"/>
                <p:cNvSpPr>
                  <a:spLocks noChangeArrowheads="1"/>
                </p:cNvSpPr>
                <p:nvPr/>
              </p:nvSpPr>
              <p:spPr bwMode="auto">
                <a:xfrm>
                  <a:off x="9359900" y="3676650"/>
                  <a:ext cx="1270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" name="Rectangle 479"/>
                <p:cNvSpPr>
                  <a:spLocks noChangeArrowheads="1"/>
                </p:cNvSpPr>
                <p:nvPr/>
              </p:nvSpPr>
              <p:spPr bwMode="auto">
                <a:xfrm>
                  <a:off x="9359900" y="3638550"/>
                  <a:ext cx="1270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5" name="Rectangle 480"/>
                <p:cNvSpPr>
                  <a:spLocks noChangeArrowheads="1"/>
                </p:cNvSpPr>
                <p:nvPr/>
              </p:nvSpPr>
              <p:spPr bwMode="auto">
                <a:xfrm>
                  <a:off x="9359900" y="3600450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6" name="Rectangle 481"/>
                <p:cNvSpPr>
                  <a:spLocks noChangeArrowheads="1"/>
                </p:cNvSpPr>
                <p:nvPr/>
              </p:nvSpPr>
              <p:spPr bwMode="auto">
                <a:xfrm>
                  <a:off x="9359900" y="3562350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7" name="Rectangle 482"/>
                <p:cNvSpPr>
                  <a:spLocks noChangeArrowheads="1"/>
                </p:cNvSpPr>
                <p:nvPr/>
              </p:nvSpPr>
              <p:spPr bwMode="auto">
                <a:xfrm>
                  <a:off x="9363075" y="3527425"/>
                  <a:ext cx="9525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8" name="Rectangle 483"/>
                <p:cNvSpPr>
                  <a:spLocks noChangeArrowheads="1"/>
                </p:cNvSpPr>
                <p:nvPr/>
              </p:nvSpPr>
              <p:spPr bwMode="auto">
                <a:xfrm>
                  <a:off x="9363075" y="3489325"/>
                  <a:ext cx="9525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484"/>
                <p:cNvSpPr>
                  <a:spLocks noChangeArrowheads="1"/>
                </p:cNvSpPr>
                <p:nvPr/>
              </p:nvSpPr>
              <p:spPr bwMode="auto">
                <a:xfrm>
                  <a:off x="9363075" y="3451225"/>
                  <a:ext cx="9525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Rectangle 485"/>
                <p:cNvSpPr>
                  <a:spLocks noChangeArrowheads="1"/>
                </p:cNvSpPr>
                <p:nvPr/>
              </p:nvSpPr>
              <p:spPr bwMode="auto">
                <a:xfrm>
                  <a:off x="9363075" y="3413125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" name="Rectangle 486"/>
                <p:cNvSpPr>
                  <a:spLocks noChangeArrowheads="1"/>
                </p:cNvSpPr>
                <p:nvPr/>
              </p:nvSpPr>
              <p:spPr bwMode="auto">
                <a:xfrm>
                  <a:off x="9363075" y="3378200"/>
                  <a:ext cx="1270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2" name="Rectangle 487"/>
                <p:cNvSpPr>
                  <a:spLocks noChangeArrowheads="1"/>
                </p:cNvSpPr>
                <p:nvPr/>
              </p:nvSpPr>
              <p:spPr bwMode="auto">
                <a:xfrm>
                  <a:off x="9363075" y="3340100"/>
                  <a:ext cx="1270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3" name="Rectangle 488"/>
                <p:cNvSpPr>
                  <a:spLocks noChangeArrowheads="1"/>
                </p:cNvSpPr>
                <p:nvPr/>
              </p:nvSpPr>
              <p:spPr bwMode="auto">
                <a:xfrm>
                  <a:off x="9363075" y="3302000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4" name="Rectangle 489"/>
                <p:cNvSpPr>
                  <a:spLocks noChangeArrowheads="1"/>
                </p:cNvSpPr>
                <p:nvPr/>
              </p:nvSpPr>
              <p:spPr bwMode="auto">
                <a:xfrm>
                  <a:off x="9363075" y="3263900"/>
                  <a:ext cx="1270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Rectangle 490"/>
                <p:cNvSpPr>
                  <a:spLocks noChangeArrowheads="1"/>
                </p:cNvSpPr>
                <p:nvPr/>
              </p:nvSpPr>
              <p:spPr bwMode="auto">
                <a:xfrm>
                  <a:off x="9366250" y="3228975"/>
                  <a:ext cx="9525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" name="Rectangle 491"/>
                <p:cNvSpPr>
                  <a:spLocks noChangeArrowheads="1"/>
                </p:cNvSpPr>
                <p:nvPr/>
              </p:nvSpPr>
              <p:spPr bwMode="auto">
                <a:xfrm>
                  <a:off x="9366250" y="3190875"/>
                  <a:ext cx="9525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" name="Rectangle 492"/>
                <p:cNvSpPr>
                  <a:spLocks noChangeArrowheads="1"/>
                </p:cNvSpPr>
                <p:nvPr/>
              </p:nvSpPr>
              <p:spPr bwMode="auto">
                <a:xfrm>
                  <a:off x="9359900" y="3695700"/>
                  <a:ext cx="1905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8" name="Rectangle 493"/>
                <p:cNvSpPr>
                  <a:spLocks noChangeArrowheads="1"/>
                </p:cNvSpPr>
                <p:nvPr/>
              </p:nvSpPr>
              <p:spPr bwMode="auto">
                <a:xfrm>
                  <a:off x="9359900" y="3657600"/>
                  <a:ext cx="22225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Freeform 494"/>
                <p:cNvSpPr>
                  <a:spLocks/>
                </p:cNvSpPr>
                <p:nvPr/>
              </p:nvSpPr>
              <p:spPr bwMode="auto">
                <a:xfrm>
                  <a:off x="9359900" y="3619500"/>
                  <a:ext cx="22225" cy="3175"/>
                </a:xfrm>
                <a:custGeom>
                  <a:avLst/>
                  <a:gdLst>
                    <a:gd name="T0" fmla="*/ 14 w 14"/>
                    <a:gd name="T1" fmla="*/ 0 h 2"/>
                    <a:gd name="T2" fmla="*/ 14 w 14"/>
                    <a:gd name="T3" fmla="*/ 2 h 2"/>
                    <a:gd name="T4" fmla="*/ 0 w 14"/>
                    <a:gd name="T5" fmla="*/ 0 h 2"/>
                    <a:gd name="T6" fmla="*/ 0 w 14"/>
                    <a:gd name="T7" fmla="*/ 0 h 2"/>
                    <a:gd name="T8" fmla="*/ 14 w 14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">
                      <a:moveTo>
                        <a:pt x="14" y="0"/>
                      </a:moveTo>
                      <a:lnTo>
                        <a:pt x="14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0" name="Rectangle 495"/>
                <p:cNvSpPr>
                  <a:spLocks noChangeArrowheads="1"/>
                </p:cNvSpPr>
                <p:nvPr/>
              </p:nvSpPr>
              <p:spPr bwMode="auto">
                <a:xfrm>
                  <a:off x="9359900" y="3581400"/>
                  <a:ext cx="22225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1" name="Rectangle 496"/>
                <p:cNvSpPr>
                  <a:spLocks noChangeArrowheads="1"/>
                </p:cNvSpPr>
                <p:nvPr/>
              </p:nvSpPr>
              <p:spPr bwMode="auto">
                <a:xfrm>
                  <a:off x="9363075" y="3546475"/>
                  <a:ext cx="1905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2" name="Rectangle 497"/>
                <p:cNvSpPr>
                  <a:spLocks noChangeArrowheads="1"/>
                </p:cNvSpPr>
                <p:nvPr/>
              </p:nvSpPr>
              <p:spPr bwMode="auto">
                <a:xfrm>
                  <a:off x="9363075" y="3508375"/>
                  <a:ext cx="1905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" name="Freeform 498"/>
                <p:cNvSpPr>
                  <a:spLocks/>
                </p:cNvSpPr>
                <p:nvPr/>
              </p:nvSpPr>
              <p:spPr bwMode="auto">
                <a:xfrm>
                  <a:off x="9363075" y="3470275"/>
                  <a:ext cx="19050" cy="3175"/>
                </a:xfrm>
                <a:custGeom>
                  <a:avLst/>
                  <a:gdLst>
                    <a:gd name="T0" fmla="*/ 12 w 12"/>
                    <a:gd name="T1" fmla="*/ 0 h 2"/>
                    <a:gd name="T2" fmla="*/ 12 w 12"/>
                    <a:gd name="T3" fmla="*/ 2 h 2"/>
                    <a:gd name="T4" fmla="*/ 0 w 12"/>
                    <a:gd name="T5" fmla="*/ 0 h 2"/>
                    <a:gd name="T6" fmla="*/ 0 w 12"/>
                    <a:gd name="T7" fmla="*/ 0 h 2"/>
                    <a:gd name="T8" fmla="*/ 12 w 1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">
                      <a:moveTo>
                        <a:pt x="12" y="0"/>
                      </a:moveTo>
                      <a:lnTo>
                        <a:pt x="1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4" name="Rectangle 499"/>
                <p:cNvSpPr>
                  <a:spLocks noChangeArrowheads="1"/>
                </p:cNvSpPr>
                <p:nvPr/>
              </p:nvSpPr>
              <p:spPr bwMode="auto">
                <a:xfrm>
                  <a:off x="9363075" y="3432175"/>
                  <a:ext cx="19050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Freeform 500"/>
                <p:cNvSpPr>
                  <a:spLocks/>
                </p:cNvSpPr>
                <p:nvPr/>
              </p:nvSpPr>
              <p:spPr bwMode="auto">
                <a:xfrm>
                  <a:off x="9363075" y="3394075"/>
                  <a:ext cx="19050" cy="3175"/>
                </a:xfrm>
                <a:custGeom>
                  <a:avLst/>
                  <a:gdLst>
                    <a:gd name="T0" fmla="*/ 12 w 12"/>
                    <a:gd name="T1" fmla="*/ 2 h 2"/>
                    <a:gd name="T2" fmla="*/ 12 w 12"/>
                    <a:gd name="T3" fmla="*/ 2 h 2"/>
                    <a:gd name="T4" fmla="*/ 0 w 12"/>
                    <a:gd name="T5" fmla="*/ 2 h 2"/>
                    <a:gd name="T6" fmla="*/ 0 w 12"/>
                    <a:gd name="T7" fmla="*/ 0 h 2"/>
                    <a:gd name="T8" fmla="*/ 12 w 1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">
                      <a:moveTo>
                        <a:pt x="12" y="2"/>
                      </a:moveTo>
                      <a:lnTo>
                        <a:pt x="1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6" name="Rectangle 501"/>
                <p:cNvSpPr>
                  <a:spLocks noChangeArrowheads="1"/>
                </p:cNvSpPr>
                <p:nvPr/>
              </p:nvSpPr>
              <p:spPr bwMode="auto">
                <a:xfrm>
                  <a:off x="9363075" y="3359150"/>
                  <a:ext cx="1905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502"/>
                <p:cNvSpPr>
                  <a:spLocks/>
                </p:cNvSpPr>
                <p:nvPr/>
              </p:nvSpPr>
              <p:spPr bwMode="auto">
                <a:xfrm>
                  <a:off x="9363075" y="3321050"/>
                  <a:ext cx="22225" cy="3175"/>
                </a:xfrm>
                <a:custGeom>
                  <a:avLst/>
                  <a:gdLst>
                    <a:gd name="T0" fmla="*/ 14 w 14"/>
                    <a:gd name="T1" fmla="*/ 0 h 2"/>
                    <a:gd name="T2" fmla="*/ 14 w 14"/>
                    <a:gd name="T3" fmla="*/ 2 h 2"/>
                    <a:gd name="T4" fmla="*/ 0 w 14"/>
                    <a:gd name="T5" fmla="*/ 0 h 2"/>
                    <a:gd name="T6" fmla="*/ 0 w 14"/>
                    <a:gd name="T7" fmla="*/ 0 h 2"/>
                    <a:gd name="T8" fmla="*/ 14 w 14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">
                      <a:moveTo>
                        <a:pt x="14" y="0"/>
                      </a:moveTo>
                      <a:lnTo>
                        <a:pt x="14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8" name="Rectangle 503"/>
                <p:cNvSpPr>
                  <a:spLocks noChangeArrowheads="1"/>
                </p:cNvSpPr>
                <p:nvPr/>
              </p:nvSpPr>
              <p:spPr bwMode="auto">
                <a:xfrm>
                  <a:off x="9363075" y="3282950"/>
                  <a:ext cx="22225" cy="3175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9" name="Freeform 504"/>
                <p:cNvSpPr>
                  <a:spLocks/>
                </p:cNvSpPr>
                <p:nvPr/>
              </p:nvSpPr>
              <p:spPr bwMode="auto">
                <a:xfrm>
                  <a:off x="9366250" y="3244850"/>
                  <a:ext cx="19050" cy="3175"/>
                </a:xfrm>
                <a:custGeom>
                  <a:avLst/>
                  <a:gdLst>
                    <a:gd name="T0" fmla="*/ 12 w 12"/>
                    <a:gd name="T1" fmla="*/ 2 h 2"/>
                    <a:gd name="T2" fmla="*/ 12 w 12"/>
                    <a:gd name="T3" fmla="*/ 2 h 2"/>
                    <a:gd name="T4" fmla="*/ 0 w 12"/>
                    <a:gd name="T5" fmla="*/ 2 h 2"/>
                    <a:gd name="T6" fmla="*/ 0 w 12"/>
                    <a:gd name="T7" fmla="*/ 0 h 2"/>
                    <a:gd name="T8" fmla="*/ 12 w 1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">
                      <a:moveTo>
                        <a:pt x="12" y="2"/>
                      </a:moveTo>
                      <a:lnTo>
                        <a:pt x="1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0" name="Rectangle 505"/>
                <p:cNvSpPr>
                  <a:spLocks noChangeArrowheads="1"/>
                </p:cNvSpPr>
                <p:nvPr/>
              </p:nvSpPr>
              <p:spPr bwMode="auto">
                <a:xfrm>
                  <a:off x="9366250" y="3209925"/>
                  <a:ext cx="19050" cy="1588"/>
                </a:xfrm>
                <a:prstGeom prst="rect">
                  <a:avLst/>
                </a:pr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1" name="Freeform 506"/>
                <p:cNvSpPr>
                  <a:spLocks/>
                </p:cNvSpPr>
                <p:nvPr/>
              </p:nvSpPr>
              <p:spPr bwMode="auto">
                <a:xfrm>
                  <a:off x="9366250" y="3171825"/>
                  <a:ext cx="19050" cy="3175"/>
                </a:xfrm>
                <a:custGeom>
                  <a:avLst/>
                  <a:gdLst>
                    <a:gd name="T0" fmla="*/ 12 w 12"/>
                    <a:gd name="T1" fmla="*/ 0 h 2"/>
                    <a:gd name="T2" fmla="*/ 12 w 12"/>
                    <a:gd name="T3" fmla="*/ 2 h 2"/>
                    <a:gd name="T4" fmla="*/ 0 w 12"/>
                    <a:gd name="T5" fmla="*/ 0 h 2"/>
                    <a:gd name="T6" fmla="*/ 0 w 12"/>
                    <a:gd name="T7" fmla="*/ 0 h 2"/>
                    <a:gd name="T8" fmla="*/ 12 w 1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">
                      <a:moveTo>
                        <a:pt x="12" y="0"/>
                      </a:moveTo>
                      <a:lnTo>
                        <a:pt x="1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" name="Freeform 507"/>
                <p:cNvSpPr>
                  <a:spLocks/>
                </p:cNvSpPr>
                <p:nvPr/>
              </p:nvSpPr>
              <p:spPr bwMode="auto">
                <a:xfrm>
                  <a:off x="9391650" y="3194050"/>
                  <a:ext cx="25400" cy="520700"/>
                </a:xfrm>
                <a:custGeom>
                  <a:avLst/>
                  <a:gdLst>
                    <a:gd name="T0" fmla="*/ 10 w 16"/>
                    <a:gd name="T1" fmla="*/ 0 h 328"/>
                    <a:gd name="T2" fmla="*/ 10 w 16"/>
                    <a:gd name="T3" fmla="*/ 0 h 328"/>
                    <a:gd name="T4" fmla="*/ 14 w 16"/>
                    <a:gd name="T5" fmla="*/ 2 h 328"/>
                    <a:gd name="T6" fmla="*/ 16 w 16"/>
                    <a:gd name="T7" fmla="*/ 6 h 328"/>
                    <a:gd name="T8" fmla="*/ 12 w 16"/>
                    <a:gd name="T9" fmla="*/ 322 h 328"/>
                    <a:gd name="T10" fmla="*/ 12 w 16"/>
                    <a:gd name="T11" fmla="*/ 322 h 328"/>
                    <a:gd name="T12" fmla="*/ 10 w 16"/>
                    <a:gd name="T13" fmla="*/ 326 h 328"/>
                    <a:gd name="T14" fmla="*/ 6 w 16"/>
                    <a:gd name="T15" fmla="*/ 328 h 328"/>
                    <a:gd name="T16" fmla="*/ 6 w 16"/>
                    <a:gd name="T17" fmla="*/ 328 h 328"/>
                    <a:gd name="T18" fmla="*/ 2 w 16"/>
                    <a:gd name="T19" fmla="*/ 326 h 328"/>
                    <a:gd name="T20" fmla="*/ 0 w 16"/>
                    <a:gd name="T21" fmla="*/ 322 h 328"/>
                    <a:gd name="T22" fmla="*/ 2 w 16"/>
                    <a:gd name="T23" fmla="*/ 6 h 328"/>
                    <a:gd name="T24" fmla="*/ 2 w 16"/>
                    <a:gd name="T25" fmla="*/ 6 h 328"/>
                    <a:gd name="T26" fmla="*/ 4 w 16"/>
                    <a:gd name="T27" fmla="*/ 2 h 328"/>
                    <a:gd name="T28" fmla="*/ 10 w 16"/>
                    <a:gd name="T29" fmla="*/ 0 h 328"/>
                    <a:gd name="T30" fmla="*/ 10 w 16"/>
                    <a:gd name="T31" fmla="*/ 0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" h="328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lnTo>
                        <a:pt x="12" y="322"/>
                      </a:lnTo>
                      <a:lnTo>
                        <a:pt x="12" y="322"/>
                      </a:lnTo>
                      <a:lnTo>
                        <a:pt x="10" y="326"/>
                      </a:lnTo>
                      <a:lnTo>
                        <a:pt x="6" y="328"/>
                      </a:lnTo>
                      <a:lnTo>
                        <a:pt x="6" y="328"/>
                      </a:lnTo>
                      <a:lnTo>
                        <a:pt x="2" y="326"/>
                      </a:lnTo>
                      <a:lnTo>
                        <a:pt x="0" y="322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4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3" name="Rectangle 508"/>
                <p:cNvSpPr>
                  <a:spLocks noChangeArrowheads="1"/>
                </p:cNvSpPr>
                <p:nvPr/>
              </p:nvSpPr>
              <p:spPr bwMode="auto">
                <a:xfrm>
                  <a:off x="9251950" y="3409950"/>
                  <a:ext cx="279400" cy="19050"/>
                </a:xfrm>
                <a:prstGeom prst="rect">
                  <a:avLst/>
                </a:prstGeom>
                <a:solidFill>
                  <a:srgbClr val="F5A1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509"/>
                <p:cNvSpPr>
                  <a:spLocks noChangeArrowheads="1"/>
                </p:cNvSpPr>
                <p:nvPr/>
              </p:nvSpPr>
              <p:spPr bwMode="auto">
                <a:xfrm>
                  <a:off x="9283700" y="3736975"/>
                  <a:ext cx="215900" cy="19050"/>
                </a:xfrm>
                <a:prstGeom prst="rect">
                  <a:avLst/>
                </a:pr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5" name="Freeform 510"/>
                <p:cNvSpPr>
                  <a:spLocks/>
                </p:cNvSpPr>
                <p:nvPr/>
              </p:nvSpPr>
              <p:spPr bwMode="auto">
                <a:xfrm>
                  <a:off x="9251950" y="3429000"/>
                  <a:ext cx="279400" cy="25400"/>
                </a:xfrm>
                <a:custGeom>
                  <a:avLst/>
                  <a:gdLst>
                    <a:gd name="T0" fmla="*/ 172 w 176"/>
                    <a:gd name="T1" fmla="*/ 16 h 16"/>
                    <a:gd name="T2" fmla="*/ 2 w 176"/>
                    <a:gd name="T3" fmla="*/ 16 h 16"/>
                    <a:gd name="T4" fmla="*/ 0 w 176"/>
                    <a:gd name="T5" fmla="*/ 0 h 16"/>
                    <a:gd name="T6" fmla="*/ 176 w 176"/>
                    <a:gd name="T7" fmla="*/ 0 h 16"/>
                    <a:gd name="T8" fmla="*/ 172 w 176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6">
                      <a:moveTo>
                        <a:pt x="172" y="16"/>
                      </a:moveTo>
                      <a:lnTo>
                        <a:pt x="2" y="16"/>
                      </a:lnTo>
                      <a:lnTo>
                        <a:pt x="0" y="0"/>
                      </a:lnTo>
                      <a:lnTo>
                        <a:pt x="176" y="0"/>
                      </a:lnTo>
                      <a:lnTo>
                        <a:pt x="172" y="16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Freeform 511"/>
                <p:cNvSpPr>
                  <a:spLocks/>
                </p:cNvSpPr>
                <p:nvPr/>
              </p:nvSpPr>
              <p:spPr bwMode="auto">
                <a:xfrm>
                  <a:off x="9255125" y="3454400"/>
                  <a:ext cx="31750" cy="282575"/>
                </a:xfrm>
                <a:custGeom>
                  <a:avLst/>
                  <a:gdLst>
                    <a:gd name="T0" fmla="*/ 18 w 20"/>
                    <a:gd name="T1" fmla="*/ 178 h 178"/>
                    <a:gd name="T2" fmla="*/ 0 w 20"/>
                    <a:gd name="T3" fmla="*/ 0 h 178"/>
                    <a:gd name="T4" fmla="*/ 4 w 20"/>
                    <a:gd name="T5" fmla="*/ 0 h 178"/>
                    <a:gd name="T6" fmla="*/ 20 w 20"/>
                    <a:gd name="T7" fmla="*/ 178 h 178"/>
                    <a:gd name="T8" fmla="*/ 18 w 20"/>
                    <a:gd name="T9" fmla="*/ 17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78">
                      <a:moveTo>
                        <a:pt x="18" y="178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0" y="178"/>
                      </a:lnTo>
                      <a:lnTo>
                        <a:pt x="18" y="178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7" name="Freeform 512"/>
                <p:cNvSpPr>
                  <a:spLocks/>
                </p:cNvSpPr>
                <p:nvPr/>
              </p:nvSpPr>
              <p:spPr bwMode="auto">
                <a:xfrm>
                  <a:off x="9493250" y="3454400"/>
                  <a:ext cx="31750" cy="285750"/>
                </a:xfrm>
                <a:custGeom>
                  <a:avLst/>
                  <a:gdLst>
                    <a:gd name="T0" fmla="*/ 4 w 20"/>
                    <a:gd name="T1" fmla="*/ 180 h 180"/>
                    <a:gd name="T2" fmla="*/ 0 w 20"/>
                    <a:gd name="T3" fmla="*/ 178 h 180"/>
                    <a:gd name="T4" fmla="*/ 18 w 20"/>
                    <a:gd name="T5" fmla="*/ 0 h 180"/>
                    <a:gd name="T6" fmla="*/ 20 w 20"/>
                    <a:gd name="T7" fmla="*/ 0 h 180"/>
                    <a:gd name="T8" fmla="*/ 4 w 20"/>
                    <a:gd name="T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80">
                      <a:moveTo>
                        <a:pt x="4" y="180"/>
                      </a:moveTo>
                      <a:lnTo>
                        <a:pt x="0" y="178"/>
                      </a:lnTo>
                      <a:lnTo>
                        <a:pt x="18" y="0"/>
                      </a:lnTo>
                      <a:lnTo>
                        <a:pt x="20" y="0"/>
                      </a:lnTo>
                      <a:lnTo>
                        <a:pt x="4" y="180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Freeform 513"/>
                <p:cNvSpPr>
                  <a:spLocks/>
                </p:cNvSpPr>
                <p:nvPr/>
              </p:nvSpPr>
              <p:spPr bwMode="auto">
                <a:xfrm>
                  <a:off x="9264650" y="3448050"/>
                  <a:ext cx="53975" cy="82550"/>
                </a:xfrm>
                <a:custGeom>
                  <a:avLst/>
                  <a:gdLst>
                    <a:gd name="T0" fmla="*/ 0 w 34"/>
                    <a:gd name="T1" fmla="*/ 52 h 52"/>
                    <a:gd name="T2" fmla="*/ 0 w 34"/>
                    <a:gd name="T3" fmla="*/ 50 h 52"/>
                    <a:gd name="T4" fmla="*/ 32 w 34"/>
                    <a:gd name="T5" fmla="*/ 0 h 52"/>
                    <a:gd name="T6" fmla="*/ 34 w 34"/>
                    <a:gd name="T7" fmla="*/ 2 h 52"/>
                    <a:gd name="T8" fmla="*/ 0 w 34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52">
                      <a:moveTo>
                        <a:pt x="0" y="52"/>
                      </a:moveTo>
                      <a:lnTo>
                        <a:pt x="0" y="50"/>
                      </a:lnTo>
                      <a:lnTo>
                        <a:pt x="32" y="0"/>
                      </a:lnTo>
                      <a:lnTo>
                        <a:pt x="34" y="2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514"/>
                <p:cNvSpPr>
                  <a:spLocks/>
                </p:cNvSpPr>
                <p:nvPr/>
              </p:nvSpPr>
              <p:spPr bwMode="auto">
                <a:xfrm>
                  <a:off x="9267825" y="3448050"/>
                  <a:ext cx="88900" cy="133350"/>
                </a:xfrm>
                <a:custGeom>
                  <a:avLst/>
                  <a:gdLst>
                    <a:gd name="T0" fmla="*/ 2 w 56"/>
                    <a:gd name="T1" fmla="*/ 84 h 84"/>
                    <a:gd name="T2" fmla="*/ 0 w 56"/>
                    <a:gd name="T3" fmla="*/ 80 h 84"/>
                    <a:gd name="T4" fmla="*/ 54 w 56"/>
                    <a:gd name="T5" fmla="*/ 0 h 84"/>
                    <a:gd name="T6" fmla="*/ 56 w 56"/>
                    <a:gd name="T7" fmla="*/ 2 h 84"/>
                    <a:gd name="T8" fmla="*/ 2 w 56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84">
                      <a:moveTo>
                        <a:pt x="2" y="84"/>
                      </a:moveTo>
                      <a:lnTo>
                        <a:pt x="0" y="8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2" y="84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Freeform 515"/>
                <p:cNvSpPr>
                  <a:spLocks/>
                </p:cNvSpPr>
                <p:nvPr/>
              </p:nvSpPr>
              <p:spPr bwMode="auto">
                <a:xfrm>
                  <a:off x="9274175" y="3448050"/>
                  <a:ext cx="123825" cy="184150"/>
                </a:xfrm>
                <a:custGeom>
                  <a:avLst/>
                  <a:gdLst>
                    <a:gd name="T0" fmla="*/ 0 w 78"/>
                    <a:gd name="T1" fmla="*/ 116 h 116"/>
                    <a:gd name="T2" fmla="*/ 0 w 78"/>
                    <a:gd name="T3" fmla="*/ 112 h 116"/>
                    <a:gd name="T4" fmla="*/ 76 w 78"/>
                    <a:gd name="T5" fmla="*/ 0 h 116"/>
                    <a:gd name="T6" fmla="*/ 78 w 78"/>
                    <a:gd name="T7" fmla="*/ 2 h 116"/>
                    <a:gd name="T8" fmla="*/ 0 w 78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116">
                      <a:moveTo>
                        <a:pt x="0" y="116"/>
                      </a:moveTo>
                      <a:lnTo>
                        <a:pt x="0" y="112"/>
                      </a:lnTo>
                      <a:lnTo>
                        <a:pt x="76" y="0"/>
                      </a:lnTo>
                      <a:lnTo>
                        <a:pt x="78" y="2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1" name="Freeform 516"/>
                <p:cNvSpPr>
                  <a:spLocks/>
                </p:cNvSpPr>
                <p:nvPr/>
              </p:nvSpPr>
              <p:spPr bwMode="auto">
                <a:xfrm>
                  <a:off x="9277350" y="3448050"/>
                  <a:ext cx="155575" cy="244475"/>
                </a:xfrm>
                <a:custGeom>
                  <a:avLst/>
                  <a:gdLst>
                    <a:gd name="T0" fmla="*/ 2 w 98"/>
                    <a:gd name="T1" fmla="*/ 154 h 154"/>
                    <a:gd name="T2" fmla="*/ 0 w 98"/>
                    <a:gd name="T3" fmla="*/ 150 h 154"/>
                    <a:gd name="T4" fmla="*/ 96 w 98"/>
                    <a:gd name="T5" fmla="*/ 0 h 154"/>
                    <a:gd name="T6" fmla="*/ 98 w 98"/>
                    <a:gd name="T7" fmla="*/ 2 h 154"/>
                    <a:gd name="T8" fmla="*/ 2 w 98"/>
                    <a:gd name="T9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54">
                      <a:moveTo>
                        <a:pt x="2" y="154"/>
                      </a:moveTo>
                      <a:lnTo>
                        <a:pt x="0" y="150"/>
                      </a:lnTo>
                      <a:lnTo>
                        <a:pt x="96" y="0"/>
                      </a:lnTo>
                      <a:lnTo>
                        <a:pt x="98" y="2"/>
                      </a:lnTo>
                      <a:lnTo>
                        <a:pt x="2" y="154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517"/>
                <p:cNvSpPr>
                  <a:spLocks/>
                </p:cNvSpPr>
                <p:nvPr/>
              </p:nvSpPr>
              <p:spPr bwMode="auto">
                <a:xfrm>
                  <a:off x="9286875" y="3448050"/>
                  <a:ext cx="193675" cy="292100"/>
                </a:xfrm>
                <a:custGeom>
                  <a:avLst/>
                  <a:gdLst>
                    <a:gd name="T0" fmla="*/ 4 w 122"/>
                    <a:gd name="T1" fmla="*/ 184 h 184"/>
                    <a:gd name="T2" fmla="*/ 0 w 122"/>
                    <a:gd name="T3" fmla="*/ 182 h 184"/>
                    <a:gd name="T4" fmla="*/ 120 w 122"/>
                    <a:gd name="T5" fmla="*/ 0 h 184"/>
                    <a:gd name="T6" fmla="*/ 122 w 122"/>
                    <a:gd name="T7" fmla="*/ 2 h 184"/>
                    <a:gd name="T8" fmla="*/ 4 w 122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184">
                      <a:moveTo>
                        <a:pt x="4" y="184"/>
                      </a:moveTo>
                      <a:lnTo>
                        <a:pt x="0" y="182"/>
                      </a:lnTo>
                      <a:lnTo>
                        <a:pt x="120" y="0"/>
                      </a:lnTo>
                      <a:lnTo>
                        <a:pt x="122" y="2"/>
                      </a:lnTo>
                      <a:lnTo>
                        <a:pt x="4" y="184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Freeform 518"/>
                <p:cNvSpPr>
                  <a:spLocks/>
                </p:cNvSpPr>
                <p:nvPr/>
              </p:nvSpPr>
              <p:spPr bwMode="auto">
                <a:xfrm>
                  <a:off x="9324975" y="3448050"/>
                  <a:ext cx="193675" cy="298450"/>
                </a:xfrm>
                <a:custGeom>
                  <a:avLst/>
                  <a:gdLst>
                    <a:gd name="T0" fmla="*/ 4 w 122"/>
                    <a:gd name="T1" fmla="*/ 188 h 188"/>
                    <a:gd name="T2" fmla="*/ 0 w 122"/>
                    <a:gd name="T3" fmla="*/ 186 h 188"/>
                    <a:gd name="T4" fmla="*/ 120 w 122"/>
                    <a:gd name="T5" fmla="*/ 0 h 188"/>
                    <a:gd name="T6" fmla="*/ 122 w 122"/>
                    <a:gd name="T7" fmla="*/ 2 h 188"/>
                    <a:gd name="T8" fmla="*/ 4 w 122"/>
                    <a:gd name="T9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188">
                      <a:moveTo>
                        <a:pt x="4" y="188"/>
                      </a:moveTo>
                      <a:lnTo>
                        <a:pt x="0" y="186"/>
                      </a:lnTo>
                      <a:lnTo>
                        <a:pt x="120" y="0"/>
                      </a:lnTo>
                      <a:lnTo>
                        <a:pt x="122" y="2"/>
                      </a:lnTo>
                      <a:lnTo>
                        <a:pt x="4" y="188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Freeform 519"/>
                <p:cNvSpPr>
                  <a:spLocks/>
                </p:cNvSpPr>
                <p:nvPr/>
              </p:nvSpPr>
              <p:spPr bwMode="auto">
                <a:xfrm>
                  <a:off x="9372600" y="3502025"/>
                  <a:ext cx="146050" cy="250825"/>
                </a:xfrm>
                <a:custGeom>
                  <a:avLst/>
                  <a:gdLst>
                    <a:gd name="T0" fmla="*/ 2 w 92"/>
                    <a:gd name="T1" fmla="*/ 158 h 158"/>
                    <a:gd name="T2" fmla="*/ 0 w 92"/>
                    <a:gd name="T3" fmla="*/ 156 h 158"/>
                    <a:gd name="T4" fmla="*/ 92 w 92"/>
                    <a:gd name="T5" fmla="*/ 0 h 158"/>
                    <a:gd name="T6" fmla="*/ 92 w 92"/>
                    <a:gd name="T7" fmla="*/ 8 h 158"/>
                    <a:gd name="T8" fmla="*/ 2 w 92"/>
                    <a:gd name="T9" fmla="*/ 15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58">
                      <a:moveTo>
                        <a:pt x="2" y="158"/>
                      </a:moveTo>
                      <a:lnTo>
                        <a:pt x="0" y="156"/>
                      </a:lnTo>
                      <a:lnTo>
                        <a:pt x="92" y="0"/>
                      </a:lnTo>
                      <a:lnTo>
                        <a:pt x="92" y="8"/>
                      </a:lnTo>
                      <a:lnTo>
                        <a:pt x="2" y="158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Freeform 520"/>
                <p:cNvSpPr>
                  <a:spLocks/>
                </p:cNvSpPr>
                <p:nvPr/>
              </p:nvSpPr>
              <p:spPr bwMode="auto">
                <a:xfrm>
                  <a:off x="9407525" y="3571875"/>
                  <a:ext cx="104775" cy="180975"/>
                </a:xfrm>
                <a:custGeom>
                  <a:avLst/>
                  <a:gdLst>
                    <a:gd name="T0" fmla="*/ 2 w 66"/>
                    <a:gd name="T1" fmla="*/ 114 h 114"/>
                    <a:gd name="T2" fmla="*/ 0 w 66"/>
                    <a:gd name="T3" fmla="*/ 112 h 114"/>
                    <a:gd name="T4" fmla="*/ 66 w 66"/>
                    <a:gd name="T5" fmla="*/ 0 h 114"/>
                    <a:gd name="T6" fmla="*/ 66 w 66"/>
                    <a:gd name="T7" fmla="*/ 6 h 114"/>
                    <a:gd name="T8" fmla="*/ 2 w 66"/>
                    <a:gd name="T9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114">
                      <a:moveTo>
                        <a:pt x="2" y="114"/>
                      </a:moveTo>
                      <a:lnTo>
                        <a:pt x="0" y="112"/>
                      </a:lnTo>
                      <a:lnTo>
                        <a:pt x="66" y="0"/>
                      </a:lnTo>
                      <a:lnTo>
                        <a:pt x="66" y="6"/>
                      </a:lnTo>
                      <a:lnTo>
                        <a:pt x="2" y="114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Freeform 521"/>
                <p:cNvSpPr>
                  <a:spLocks/>
                </p:cNvSpPr>
                <p:nvPr/>
              </p:nvSpPr>
              <p:spPr bwMode="auto">
                <a:xfrm>
                  <a:off x="9455150" y="3670300"/>
                  <a:ext cx="50800" cy="79375"/>
                </a:xfrm>
                <a:custGeom>
                  <a:avLst/>
                  <a:gdLst>
                    <a:gd name="T0" fmla="*/ 4 w 32"/>
                    <a:gd name="T1" fmla="*/ 50 h 50"/>
                    <a:gd name="T2" fmla="*/ 0 w 32"/>
                    <a:gd name="T3" fmla="*/ 48 h 50"/>
                    <a:gd name="T4" fmla="*/ 30 w 32"/>
                    <a:gd name="T5" fmla="*/ 0 h 50"/>
                    <a:gd name="T6" fmla="*/ 32 w 32"/>
                    <a:gd name="T7" fmla="*/ 4 h 50"/>
                    <a:gd name="T8" fmla="*/ 4 w 32"/>
                    <a:gd name="T9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0">
                      <a:moveTo>
                        <a:pt x="4" y="50"/>
                      </a:moveTo>
                      <a:lnTo>
                        <a:pt x="0" y="48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4" y="50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Freeform 522"/>
                <p:cNvSpPr>
                  <a:spLocks/>
                </p:cNvSpPr>
                <p:nvPr/>
              </p:nvSpPr>
              <p:spPr bwMode="auto">
                <a:xfrm>
                  <a:off x="9290050" y="3441700"/>
                  <a:ext cx="219075" cy="155575"/>
                </a:xfrm>
                <a:custGeom>
                  <a:avLst/>
                  <a:gdLst>
                    <a:gd name="T0" fmla="*/ 138 w 138"/>
                    <a:gd name="T1" fmla="*/ 98 h 98"/>
                    <a:gd name="T2" fmla="*/ 0 w 138"/>
                    <a:gd name="T3" fmla="*/ 4 h 98"/>
                    <a:gd name="T4" fmla="*/ 0 w 138"/>
                    <a:gd name="T5" fmla="*/ 0 h 98"/>
                    <a:gd name="T6" fmla="*/ 138 w 138"/>
                    <a:gd name="T7" fmla="*/ 94 h 98"/>
                    <a:gd name="T8" fmla="*/ 138 w 138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98">
                      <a:moveTo>
                        <a:pt x="138" y="98"/>
                      </a:move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38" y="94"/>
                      </a:lnTo>
                      <a:lnTo>
                        <a:pt x="138" y="98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Freeform 523"/>
                <p:cNvSpPr>
                  <a:spLocks/>
                </p:cNvSpPr>
                <p:nvPr/>
              </p:nvSpPr>
              <p:spPr bwMode="auto">
                <a:xfrm>
                  <a:off x="9366250" y="3441700"/>
                  <a:ext cx="149225" cy="104775"/>
                </a:xfrm>
                <a:custGeom>
                  <a:avLst/>
                  <a:gdLst>
                    <a:gd name="T0" fmla="*/ 94 w 94"/>
                    <a:gd name="T1" fmla="*/ 66 h 66"/>
                    <a:gd name="T2" fmla="*/ 0 w 94"/>
                    <a:gd name="T3" fmla="*/ 4 h 66"/>
                    <a:gd name="T4" fmla="*/ 2 w 94"/>
                    <a:gd name="T5" fmla="*/ 0 h 66"/>
                    <a:gd name="T6" fmla="*/ 94 w 94"/>
                    <a:gd name="T7" fmla="*/ 62 h 66"/>
                    <a:gd name="T8" fmla="*/ 94 w 94"/>
                    <a:gd name="T9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6">
                      <a:moveTo>
                        <a:pt x="94" y="6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94" y="62"/>
                      </a:lnTo>
                      <a:lnTo>
                        <a:pt x="94" y="66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9" name="Freeform 524"/>
                <p:cNvSpPr>
                  <a:spLocks/>
                </p:cNvSpPr>
                <p:nvPr/>
              </p:nvSpPr>
              <p:spPr bwMode="auto">
                <a:xfrm>
                  <a:off x="9451975" y="3438525"/>
                  <a:ext cx="69850" cy="57150"/>
                </a:xfrm>
                <a:custGeom>
                  <a:avLst/>
                  <a:gdLst>
                    <a:gd name="T0" fmla="*/ 42 w 44"/>
                    <a:gd name="T1" fmla="*/ 36 h 36"/>
                    <a:gd name="T2" fmla="*/ 0 w 44"/>
                    <a:gd name="T3" fmla="*/ 4 h 36"/>
                    <a:gd name="T4" fmla="*/ 2 w 44"/>
                    <a:gd name="T5" fmla="*/ 0 h 36"/>
                    <a:gd name="T6" fmla="*/ 44 w 44"/>
                    <a:gd name="T7" fmla="*/ 32 h 36"/>
                    <a:gd name="T8" fmla="*/ 42 w 44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6">
                      <a:moveTo>
                        <a:pt x="42" y="3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4" y="32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Freeform 525"/>
                <p:cNvSpPr>
                  <a:spLocks/>
                </p:cNvSpPr>
                <p:nvPr/>
              </p:nvSpPr>
              <p:spPr bwMode="auto">
                <a:xfrm>
                  <a:off x="9258300" y="3460750"/>
                  <a:ext cx="247650" cy="174625"/>
                </a:xfrm>
                <a:custGeom>
                  <a:avLst/>
                  <a:gdLst>
                    <a:gd name="T0" fmla="*/ 156 w 156"/>
                    <a:gd name="T1" fmla="*/ 110 h 110"/>
                    <a:gd name="T2" fmla="*/ 0 w 156"/>
                    <a:gd name="T3" fmla="*/ 2 h 110"/>
                    <a:gd name="T4" fmla="*/ 0 w 156"/>
                    <a:gd name="T5" fmla="*/ 0 h 110"/>
                    <a:gd name="T6" fmla="*/ 156 w 156"/>
                    <a:gd name="T7" fmla="*/ 106 h 110"/>
                    <a:gd name="T8" fmla="*/ 156 w 156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10">
                      <a:moveTo>
                        <a:pt x="156" y="110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56" y="106"/>
                      </a:lnTo>
                      <a:lnTo>
                        <a:pt x="156" y="110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Freeform 526"/>
                <p:cNvSpPr>
                  <a:spLocks/>
                </p:cNvSpPr>
                <p:nvPr/>
              </p:nvSpPr>
              <p:spPr bwMode="auto">
                <a:xfrm>
                  <a:off x="9261475" y="3511550"/>
                  <a:ext cx="241300" cy="177800"/>
                </a:xfrm>
                <a:custGeom>
                  <a:avLst/>
                  <a:gdLst>
                    <a:gd name="T0" fmla="*/ 152 w 152"/>
                    <a:gd name="T1" fmla="*/ 112 h 112"/>
                    <a:gd name="T2" fmla="*/ 0 w 152"/>
                    <a:gd name="T3" fmla="*/ 4 h 112"/>
                    <a:gd name="T4" fmla="*/ 2 w 152"/>
                    <a:gd name="T5" fmla="*/ 0 h 112"/>
                    <a:gd name="T6" fmla="*/ 152 w 152"/>
                    <a:gd name="T7" fmla="*/ 108 h 112"/>
                    <a:gd name="T8" fmla="*/ 152 w 152"/>
                    <a:gd name="T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12">
                      <a:moveTo>
                        <a:pt x="152" y="112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52" y="108"/>
                      </a:lnTo>
                      <a:lnTo>
                        <a:pt x="152" y="112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Freeform 527"/>
                <p:cNvSpPr>
                  <a:spLocks/>
                </p:cNvSpPr>
                <p:nvPr/>
              </p:nvSpPr>
              <p:spPr bwMode="auto">
                <a:xfrm>
                  <a:off x="9267825" y="3568700"/>
                  <a:ext cx="228600" cy="174625"/>
                </a:xfrm>
                <a:custGeom>
                  <a:avLst/>
                  <a:gdLst>
                    <a:gd name="T0" fmla="*/ 142 w 144"/>
                    <a:gd name="T1" fmla="*/ 110 h 110"/>
                    <a:gd name="T2" fmla="*/ 0 w 144"/>
                    <a:gd name="T3" fmla="*/ 4 h 110"/>
                    <a:gd name="T4" fmla="*/ 0 w 144"/>
                    <a:gd name="T5" fmla="*/ 0 h 110"/>
                    <a:gd name="T6" fmla="*/ 144 w 144"/>
                    <a:gd name="T7" fmla="*/ 106 h 110"/>
                    <a:gd name="T8" fmla="*/ 142 w 144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10">
                      <a:moveTo>
                        <a:pt x="142" y="110"/>
                      </a:move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44" y="106"/>
                      </a:lnTo>
                      <a:lnTo>
                        <a:pt x="142" y="110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3" name="Freeform 528"/>
                <p:cNvSpPr>
                  <a:spLocks/>
                </p:cNvSpPr>
                <p:nvPr/>
              </p:nvSpPr>
              <p:spPr bwMode="auto">
                <a:xfrm>
                  <a:off x="9274175" y="3638550"/>
                  <a:ext cx="168275" cy="111125"/>
                </a:xfrm>
                <a:custGeom>
                  <a:avLst/>
                  <a:gdLst>
                    <a:gd name="T0" fmla="*/ 106 w 106"/>
                    <a:gd name="T1" fmla="*/ 70 h 70"/>
                    <a:gd name="T2" fmla="*/ 0 w 106"/>
                    <a:gd name="T3" fmla="*/ 4 h 70"/>
                    <a:gd name="T4" fmla="*/ 0 w 106"/>
                    <a:gd name="T5" fmla="*/ 0 h 70"/>
                    <a:gd name="T6" fmla="*/ 106 w 106"/>
                    <a:gd name="T7" fmla="*/ 66 h 70"/>
                    <a:gd name="T8" fmla="*/ 106 w 106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70">
                      <a:moveTo>
                        <a:pt x="106" y="70"/>
                      </a:move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06" y="66"/>
                      </a:lnTo>
                      <a:lnTo>
                        <a:pt x="106" y="70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Freeform 529"/>
                <p:cNvSpPr>
                  <a:spLocks/>
                </p:cNvSpPr>
                <p:nvPr/>
              </p:nvSpPr>
              <p:spPr bwMode="auto">
                <a:xfrm>
                  <a:off x="9280525" y="3698875"/>
                  <a:ext cx="73025" cy="50800"/>
                </a:xfrm>
                <a:custGeom>
                  <a:avLst/>
                  <a:gdLst>
                    <a:gd name="T0" fmla="*/ 44 w 46"/>
                    <a:gd name="T1" fmla="*/ 32 h 32"/>
                    <a:gd name="T2" fmla="*/ 0 w 46"/>
                    <a:gd name="T3" fmla="*/ 4 h 32"/>
                    <a:gd name="T4" fmla="*/ 0 w 46"/>
                    <a:gd name="T5" fmla="*/ 0 h 32"/>
                    <a:gd name="T6" fmla="*/ 46 w 46"/>
                    <a:gd name="T7" fmla="*/ 28 h 32"/>
                    <a:gd name="T8" fmla="*/ 44 w 4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2">
                      <a:moveTo>
                        <a:pt x="44" y="32"/>
                      </a:move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6" y="28"/>
                      </a:lnTo>
                      <a:lnTo>
                        <a:pt x="44" y="32"/>
                      </a:lnTo>
                      <a:close/>
                    </a:path>
                  </a:pathLst>
                </a:custGeom>
                <a:solidFill>
                  <a:srgbClr val="D280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1941973" y="1315430"/>
              <a:ext cx="173269" cy="206380"/>
              <a:chOff x="984401" y="2725509"/>
              <a:chExt cx="551832" cy="657283"/>
            </a:xfrm>
          </p:grpSpPr>
          <p:sp>
            <p:nvSpPr>
              <p:cNvPr id="223" name="Freeform 150"/>
              <p:cNvSpPr>
                <a:spLocks/>
              </p:cNvSpPr>
              <p:nvPr/>
            </p:nvSpPr>
            <p:spPr bwMode="auto">
              <a:xfrm>
                <a:off x="984401" y="2725509"/>
                <a:ext cx="551832" cy="657283"/>
              </a:xfrm>
              <a:custGeom>
                <a:avLst/>
                <a:gdLst>
                  <a:gd name="T0" fmla="*/ 106 w 157"/>
                  <a:gd name="T1" fmla="*/ 0 h 187"/>
                  <a:gd name="T2" fmla="*/ 79 w 157"/>
                  <a:gd name="T3" fmla="*/ 4 h 187"/>
                  <a:gd name="T4" fmla="*/ 60 w 157"/>
                  <a:gd name="T5" fmla="*/ 18 h 187"/>
                  <a:gd name="T6" fmla="*/ 49 w 157"/>
                  <a:gd name="T7" fmla="*/ 39 h 187"/>
                  <a:gd name="T8" fmla="*/ 44 w 157"/>
                  <a:gd name="T9" fmla="*/ 58 h 187"/>
                  <a:gd name="T10" fmla="*/ 35 w 157"/>
                  <a:gd name="T11" fmla="*/ 81 h 187"/>
                  <a:gd name="T12" fmla="*/ 27 w 157"/>
                  <a:gd name="T13" fmla="*/ 92 h 187"/>
                  <a:gd name="T14" fmla="*/ 12 w 157"/>
                  <a:gd name="T15" fmla="*/ 97 h 187"/>
                  <a:gd name="T16" fmla="*/ 5 w 157"/>
                  <a:gd name="T17" fmla="*/ 97 h 187"/>
                  <a:gd name="T18" fmla="*/ 28 w 157"/>
                  <a:gd name="T19" fmla="*/ 100 h 187"/>
                  <a:gd name="T20" fmla="*/ 41 w 157"/>
                  <a:gd name="T21" fmla="*/ 99 h 187"/>
                  <a:gd name="T22" fmla="*/ 41 w 157"/>
                  <a:gd name="T23" fmla="*/ 104 h 187"/>
                  <a:gd name="T24" fmla="*/ 37 w 157"/>
                  <a:gd name="T25" fmla="*/ 115 h 187"/>
                  <a:gd name="T26" fmla="*/ 25 w 157"/>
                  <a:gd name="T27" fmla="*/ 129 h 187"/>
                  <a:gd name="T28" fmla="*/ 0 w 157"/>
                  <a:gd name="T29" fmla="*/ 137 h 187"/>
                  <a:gd name="T30" fmla="*/ 7 w 157"/>
                  <a:gd name="T31" fmla="*/ 139 h 187"/>
                  <a:gd name="T32" fmla="*/ 32 w 157"/>
                  <a:gd name="T33" fmla="*/ 139 h 187"/>
                  <a:gd name="T34" fmla="*/ 49 w 157"/>
                  <a:gd name="T35" fmla="*/ 130 h 187"/>
                  <a:gd name="T36" fmla="*/ 62 w 157"/>
                  <a:gd name="T37" fmla="*/ 155 h 187"/>
                  <a:gd name="T38" fmla="*/ 62 w 157"/>
                  <a:gd name="T39" fmla="*/ 132 h 187"/>
                  <a:gd name="T40" fmla="*/ 67 w 157"/>
                  <a:gd name="T41" fmla="*/ 90 h 187"/>
                  <a:gd name="T42" fmla="*/ 67 w 157"/>
                  <a:gd name="T43" fmla="*/ 104 h 187"/>
                  <a:gd name="T44" fmla="*/ 70 w 157"/>
                  <a:gd name="T45" fmla="*/ 137 h 187"/>
                  <a:gd name="T46" fmla="*/ 79 w 157"/>
                  <a:gd name="T47" fmla="*/ 164 h 187"/>
                  <a:gd name="T48" fmla="*/ 90 w 157"/>
                  <a:gd name="T49" fmla="*/ 178 h 187"/>
                  <a:gd name="T50" fmla="*/ 102 w 157"/>
                  <a:gd name="T51" fmla="*/ 185 h 187"/>
                  <a:gd name="T52" fmla="*/ 111 w 157"/>
                  <a:gd name="T53" fmla="*/ 187 h 187"/>
                  <a:gd name="T54" fmla="*/ 127 w 157"/>
                  <a:gd name="T55" fmla="*/ 183 h 187"/>
                  <a:gd name="T56" fmla="*/ 139 w 157"/>
                  <a:gd name="T57" fmla="*/ 176 h 187"/>
                  <a:gd name="T58" fmla="*/ 146 w 157"/>
                  <a:gd name="T59" fmla="*/ 166 h 187"/>
                  <a:gd name="T60" fmla="*/ 155 w 157"/>
                  <a:gd name="T61" fmla="*/ 137 h 187"/>
                  <a:gd name="T62" fmla="*/ 155 w 157"/>
                  <a:gd name="T63" fmla="*/ 86 h 187"/>
                  <a:gd name="T64" fmla="*/ 155 w 157"/>
                  <a:gd name="T65" fmla="*/ 71 h 187"/>
                  <a:gd name="T66" fmla="*/ 150 w 157"/>
                  <a:gd name="T67" fmla="*/ 41 h 187"/>
                  <a:gd name="T68" fmla="*/ 139 w 157"/>
                  <a:gd name="T69" fmla="*/ 18 h 187"/>
                  <a:gd name="T70" fmla="*/ 120 w 157"/>
                  <a:gd name="T71" fmla="*/ 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7" h="187">
                    <a:moveTo>
                      <a:pt x="106" y="0"/>
                    </a:moveTo>
                    <a:lnTo>
                      <a:pt x="106" y="0"/>
                    </a:lnTo>
                    <a:lnTo>
                      <a:pt x="92" y="0"/>
                    </a:lnTo>
                    <a:lnTo>
                      <a:pt x="79" y="4"/>
                    </a:lnTo>
                    <a:lnTo>
                      <a:pt x="69" y="9"/>
                    </a:lnTo>
                    <a:lnTo>
                      <a:pt x="60" y="18"/>
                    </a:lnTo>
                    <a:lnTo>
                      <a:pt x="55" y="28"/>
                    </a:lnTo>
                    <a:lnTo>
                      <a:pt x="49" y="39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39" y="74"/>
                    </a:lnTo>
                    <a:lnTo>
                      <a:pt x="35" y="81"/>
                    </a:lnTo>
                    <a:lnTo>
                      <a:pt x="32" y="86"/>
                    </a:lnTo>
                    <a:lnTo>
                      <a:pt x="27" y="92"/>
                    </a:lnTo>
                    <a:lnTo>
                      <a:pt x="19" y="95"/>
                    </a:lnTo>
                    <a:lnTo>
                      <a:pt x="12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18" y="100"/>
                    </a:lnTo>
                    <a:lnTo>
                      <a:pt x="28" y="100"/>
                    </a:lnTo>
                    <a:lnTo>
                      <a:pt x="35" y="100"/>
                    </a:lnTo>
                    <a:lnTo>
                      <a:pt x="41" y="99"/>
                    </a:lnTo>
                    <a:lnTo>
                      <a:pt x="41" y="99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5"/>
                    </a:lnTo>
                    <a:lnTo>
                      <a:pt x="32" y="122"/>
                    </a:lnTo>
                    <a:lnTo>
                      <a:pt x="25" y="129"/>
                    </a:lnTo>
                    <a:lnTo>
                      <a:pt x="14" y="13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7" y="139"/>
                    </a:lnTo>
                    <a:lnTo>
                      <a:pt x="23" y="139"/>
                    </a:lnTo>
                    <a:lnTo>
                      <a:pt x="32" y="139"/>
                    </a:lnTo>
                    <a:lnTo>
                      <a:pt x="42" y="136"/>
                    </a:lnTo>
                    <a:lnTo>
                      <a:pt x="49" y="130"/>
                    </a:lnTo>
                    <a:lnTo>
                      <a:pt x="56" y="122"/>
                    </a:lnTo>
                    <a:lnTo>
                      <a:pt x="62" y="155"/>
                    </a:lnTo>
                    <a:lnTo>
                      <a:pt x="62" y="155"/>
                    </a:lnTo>
                    <a:lnTo>
                      <a:pt x="62" y="132"/>
                    </a:lnTo>
                    <a:lnTo>
                      <a:pt x="63" y="111"/>
                    </a:lnTo>
                    <a:lnTo>
                      <a:pt x="67" y="90"/>
                    </a:lnTo>
                    <a:lnTo>
                      <a:pt x="67" y="90"/>
                    </a:lnTo>
                    <a:lnTo>
                      <a:pt x="67" y="104"/>
                    </a:lnTo>
                    <a:lnTo>
                      <a:pt x="67" y="120"/>
                    </a:lnTo>
                    <a:lnTo>
                      <a:pt x="70" y="137"/>
                    </a:lnTo>
                    <a:lnTo>
                      <a:pt x="76" y="155"/>
                    </a:lnTo>
                    <a:lnTo>
                      <a:pt x="79" y="164"/>
                    </a:lnTo>
                    <a:lnTo>
                      <a:pt x="85" y="171"/>
                    </a:lnTo>
                    <a:lnTo>
                      <a:pt x="90" y="178"/>
                    </a:lnTo>
                    <a:lnTo>
                      <a:pt x="95" y="181"/>
                    </a:lnTo>
                    <a:lnTo>
                      <a:pt x="102" y="185"/>
                    </a:lnTo>
                    <a:lnTo>
                      <a:pt x="111" y="187"/>
                    </a:lnTo>
                    <a:lnTo>
                      <a:pt x="111" y="187"/>
                    </a:lnTo>
                    <a:lnTo>
                      <a:pt x="120" y="185"/>
                    </a:lnTo>
                    <a:lnTo>
                      <a:pt x="127" y="183"/>
                    </a:lnTo>
                    <a:lnTo>
                      <a:pt x="134" y="180"/>
                    </a:lnTo>
                    <a:lnTo>
                      <a:pt x="139" y="176"/>
                    </a:lnTo>
                    <a:lnTo>
                      <a:pt x="142" y="171"/>
                    </a:lnTo>
                    <a:lnTo>
                      <a:pt x="146" y="166"/>
                    </a:lnTo>
                    <a:lnTo>
                      <a:pt x="151" y="151"/>
                    </a:lnTo>
                    <a:lnTo>
                      <a:pt x="155" y="137"/>
                    </a:lnTo>
                    <a:lnTo>
                      <a:pt x="157" y="120"/>
                    </a:lnTo>
                    <a:lnTo>
                      <a:pt x="155" y="86"/>
                    </a:lnTo>
                    <a:lnTo>
                      <a:pt x="155" y="86"/>
                    </a:lnTo>
                    <a:lnTo>
                      <a:pt x="155" y="71"/>
                    </a:lnTo>
                    <a:lnTo>
                      <a:pt x="153" y="55"/>
                    </a:lnTo>
                    <a:lnTo>
                      <a:pt x="150" y="41"/>
                    </a:lnTo>
                    <a:lnTo>
                      <a:pt x="146" y="28"/>
                    </a:lnTo>
                    <a:lnTo>
                      <a:pt x="139" y="18"/>
                    </a:lnTo>
                    <a:lnTo>
                      <a:pt x="130" y="9"/>
                    </a:lnTo>
                    <a:lnTo>
                      <a:pt x="120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Freeform 152"/>
              <p:cNvSpPr>
                <a:spLocks/>
              </p:cNvSpPr>
              <p:nvPr/>
            </p:nvSpPr>
            <p:spPr bwMode="auto">
              <a:xfrm rot="9900000">
                <a:off x="1250596" y="2842085"/>
                <a:ext cx="228464" cy="235498"/>
              </a:xfrm>
              <a:custGeom>
                <a:avLst/>
                <a:gdLst>
                  <a:gd name="T0" fmla="*/ 2 w 65"/>
                  <a:gd name="T1" fmla="*/ 26 h 67"/>
                  <a:gd name="T2" fmla="*/ 2 w 65"/>
                  <a:gd name="T3" fmla="*/ 26 h 67"/>
                  <a:gd name="T4" fmla="*/ 2 w 65"/>
                  <a:gd name="T5" fmla="*/ 31 h 67"/>
                  <a:gd name="T6" fmla="*/ 9 w 65"/>
                  <a:gd name="T7" fmla="*/ 47 h 67"/>
                  <a:gd name="T8" fmla="*/ 12 w 65"/>
                  <a:gd name="T9" fmla="*/ 54 h 67"/>
                  <a:gd name="T10" fmla="*/ 18 w 65"/>
                  <a:gd name="T11" fmla="*/ 61 h 67"/>
                  <a:gd name="T12" fmla="*/ 26 w 65"/>
                  <a:gd name="T13" fmla="*/ 65 h 67"/>
                  <a:gd name="T14" fmla="*/ 35 w 65"/>
                  <a:gd name="T15" fmla="*/ 67 h 67"/>
                  <a:gd name="T16" fmla="*/ 35 w 65"/>
                  <a:gd name="T17" fmla="*/ 67 h 67"/>
                  <a:gd name="T18" fmla="*/ 39 w 65"/>
                  <a:gd name="T19" fmla="*/ 65 h 67"/>
                  <a:gd name="T20" fmla="*/ 44 w 65"/>
                  <a:gd name="T21" fmla="*/ 63 h 67"/>
                  <a:gd name="T22" fmla="*/ 51 w 65"/>
                  <a:gd name="T23" fmla="*/ 58 h 67"/>
                  <a:gd name="T24" fmla="*/ 56 w 65"/>
                  <a:gd name="T25" fmla="*/ 49 h 67"/>
                  <a:gd name="T26" fmla="*/ 61 w 65"/>
                  <a:gd name="T27" fmla="*/ 38 h 67"/>
                  <a:gd name="T28" fmla="*/ 63 w 65"/>
                  <a:gd name="T29" fmla="*/ 28 h 67"/>
                  <a:gd name="T30" fmla="*/ 65 w 65"/>
                  <a:gd name="T31" fmla="*/ 19 h 67"/>
                  <a:gd name="T32" fmla="*/ 63 w 65"/>
                  <a:gd name="T33" fmla="*/ 10 h 67"/>
                  <a:gd name="T34" fmla="*/ 60 w 65"/>
                  <a:gd name="T35" fmla="*/ 7 h 67"/>
                  <a:gd name="T36" fmla="*/ 60 w 65"/>
                  <a:gd name="T37" fmla="*/ 7 h 67"/>
                  <a:gd name="T38" fmla="*/ 56 w 65"/>
                  <a:gd name="T39" fmla="*/ 5 h 67"/>
                  <a:gd name="T40" fmla="*/ 54 w 65"/>
                  <a:gd name="T41" fmla="*/ 7 h 67"/>
                  <a:gd name="T42" fmla="*/ 49 w 65"/>
                  <a:gd name="T43" fmla="*/ 14 h 67"/>
                  <a:gd name="T44" fmla="*/ 44 w 65"/>
                  <a:gd name="T45" fmla="*/ 23 h 67"/>
                  <a:gd name="T46" fmla="*/ 40 w 65"/>
                  <a:gd name="T47" fmla="*/ 28 h 67"/>
                  <a:gd name="T48" fmla="*/ 37 w 65"/>
                  <a:gd name="T49" fmla="*/ 30 h 67"/>
                  <a:gd name="T50" fmla="*/ 37 w 65"/>
                  <a:gd name="T51" fmla="*/ 30 h 67"/>
                  <a:gd name="T52" fmla="*/ 32 w 65"/>
                  <a:gd name="T53" fmla="*/ 30 h 67"/>
                  <a:gd name="T54" fmla="*/ 28 w 65"/>
                  <a:gd name="T55" fmla="*/ 26 h 67"/>
                  <a:gd name="T56" fmla="*/ 23 w 65"/>
                  <a:gd name="T57" fmla="*/ 16 h 67"/>
                  <a:gd name="T58" fmla="*/ 18 w 65"/>
                  <a:gd name="T59" fmla="*/ 5 h 67"/>
                  <a:gd name="T60" fmla="*/ 14 w 65"/>
                  <a:gd name="T61" fmla="*/ 2 h 67"/>
                  <a:gd name="T62" fmla="*/ 11 w 65"/>
                  <a:gd name="T63" fmla="*/ 0 h 67"/>
                  <a:gd name="T64" fmla="*/ 11 w 65"/>
                  <a:gd name="T65" fmla="*/ 0 h 67"/>
                  <a:gd name="T66" fmla="*/ 5 w 65"/>
                  <a:gd name="T67" fmla="*/ 2 h 67"/>
                  <a:gd name="T68" fmla="*/ 4 w 65"/>
                  <a:gd name="T69" fmla="*/ 3 h 67"/>
                  <a:gd name="T70" fmla="*/ 2 w 65"/>
                  <a:gd name="T71" fmla="*/ 5 h 67"/>
                  <a:gd name="T72" fmla="*/ 0 w 65"/>
                  <a:gd name="T73" fmla="*/ 9 h 67"/>
                  <a:gd name="T74" fmla="*/ 0 w 65"/>
                  <a:gd name="T75" fmla="*/ 17 h 67"/>
                  <a:gd name="T76" fmla="*/ 2 w 65"/>
                  <a:gd name="T77" fmla="*/ 2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" h="67">
                    <a:moveTo>
                      <a:pt x="2" y="26"/>
                    </a:moveTo>
                    <a:lnTo>
                      <a:pt x="2" y="26"/>
                    </a:lnTo>
                    <a:lnTo>
                      <a:pt x="2" y="31"/>
                    </a:lnTo>
                    <a:lnTo>
                      <a:pt x="9" y="47"/>
                    </a:lnTo>
                    <a:lnTo>
                      <a:pt x="12" y="54"/>
                    </a:lnTo>
                    <a:lnTo>
                      <a:pt x="18" y="61"/>
                    </a:lnTo>
                    <a:lnTo>
                      <a:pt x="26" y="65"/>
                    </a:lnTo>
                    <a:lnTo>
                      <a:pt x="35" y="67"/>
                    </a:lnTo>
                    <a:lnTo>
                      <a:pt x="35" y="67"/>
                    </a:lnTo>
                    <a:lnTo>
                      <a:pt x="39" y="65"/>
                    </a:lnTo>
                    <a:lnTo>
                      <a:pt x="44" y="63"/>
                    </a:lnTo>
                    <a:lnTo>
                      <a:pt x="51" y="58"/>
                    </a:lnTo>
                    <a:lnTo>
                      <a:pt x="56" y="49"/>
                    </a:lnTo>
                    <a:lnTo>
                      <a:pt x="61" y="38"/>
                    </a:lnTo>
                    <a:lnTo>
                      <a:pt x="63" y="28"/>
                    </a:lnTo>
                    <a:lnTo>
                      <a:pt x="65" y="19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49" y="14"/>
                    </a:lnTo>
                    <a:lnTo>
                      <a:pt x="44" y="23"/>
                    </a:lnTo>
                    <a:lnTo>
                      <a:pt x="40" y="28"/>
                    </a:lnTo>
                    <a:lnTo>
                      <a:pt x="37" y="30"/>
                    </a:lnTo>
                    <a:lnTo>
                      <a:pt x="37" y="30"/>
                    </a:lnTo>
                    <a:lnTo>
                      <a:pt x="32" y="30"/>
                    </a:lnTo>
                    <a:lnTo>
                      <a:pt x="28" y="26"/>
                    </a:lnTo>
                    <a:lnTo>
                      <a:pt x="23" y="16"/>
                    </a:lnTo>
                    <a:lnTo>
                      <a:pt x="18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5F3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Freeform 154"/>
              <p:cNvSpPr>
                <a:spLocks/>
              </p:cNvSpPr>
              <p:nvPr/>
            </p:nvSpPr>
            <p:spPr bwMode="auto">
              <a:xfrm>
                <a:off x="1300741" y="2911796"/>
                <a:ext cx="158170" cy="326888"/>
              </a:xfrm>
              <a:custGeom>
                <a:avLst/>
                <a:gdLst>
                  <a:gd name="T0" fmla="*/ 21 w 45"/>
                  <a:gd name="T1" fmla="*/ 0 h 93"/>
                  <a:gd name="T2" fmla="*/ 21 w 45"/>
                  <a:gd name="T3" fmla="*/ 0 h 93"/>
                  <a:gd name="T4" fmla="*/ 14 w 45"/>
                  <a:gd name="T5" fmla="*/ 0 h 93"/>
                  <a:gd name="T6" fmla="*/ 9 w 45"/>
                  <a:gd name="T7" fmla="*/ 4 h 93"/>
                  <a:gd name="T8" fmla="*/ 5 w 45"/>
                  <a:gd name="T9" fmla="*/ 9 h 93"/>
                  <a:gd name="T10" fmla="*/ 2 w 45"/>
                  <a:gd name="T11" fmla="*/ 16 h 93"/>
                  <a:gd name="T12" fmla="*/ 0 w 45"/>
                  <a:gd name="T13" fmla="*/ 25 h 93"/>
                  <a:gd name="T14" fmla="*/ 0 w 45"/>
                  <a:gd name="T15" fmla="*/ 35 h 93"/>
                  <a:gd name="T16" fmla="*/ 2 w 45"/>
                  <a:gd name="T17" fmla="*/ 47 h 93"/>
                  <a:gd name="T18" fmla="*/ 3 w 45"/>
                  <a:gd name="T19" fmla="*/ 60 h 93"/>
                  <a:gd name="T20" fmla="*/ 3 w 45"/>
                  <a:gd name="T21" fmla="*/ 60 h 93"/>
                  <a:gd name="T22" fmla="*/ 10 w 45"/>
                  <a:gd name="T23" fmla="*/ 81 h 93"/>
                  <a:gd name="T24" fmla="*/ 14 w 45"/>
                  <a:gd name="T25" fmla="*/ 86 h 93"/>
                  <a:gd name="T26" fmla="*/ 17 w 45"/>
                  <a:gd name="T27" fmla="*/ 91 h 93"/>
                  <a:gd name="T28" fmla="*/ 21 w 45"/>
                  <a:gd name="T29" fmla="*/ 93 h 93"/>
                  <a:gd name="T30" fmla="*/ 24 w 45"/>
                  <a:gd name="T31" fmla="*/ 93 h 93"/>
                  <a:gd name="T32" fmla="*/ 30 w 45"/>
                  <a:gd name="T33" fmla="*/ 91 h 93"/>
                  <a:gd name="T34" fmla="*/ 35 w 45"/>
                  <a:gd name="T35" fmla="*/ 86 h 93"/>
                  <a:gd name="T36" fmla="*/ 35 w 45"/>
                  <a:gd name="T37" fmla="*/ 86 h 93"/>
                  <a:gd name="T38" fmla="*/ 38 w 45"/>
                  <a:gd name="T39" fmla="*/ 79 h 93"/>
                  <a:gd name="T40" fmla="*/ 44 w 45"/>
                  <a:gd name="T41" fmla="*/ 69 h 93"/>
                  <a:gd name="T42" fmla="*/ 45 w 45"/>
                  <a:gd name="T43" fmla="*/ 55 h 93"/>
                  <a:gd name="T44" fmla="*/ 45 w 45"/>
                  <a:gd name="T45" fmla="*/ 39 h 93"/>
                  <a:gd name="T46" fmla="*/ 44 w 45"/>
                  <a:gd name="T47" fmla="*/ 25 h 93"/>
                  <a:gd name="T48" fmla="*/ 40 w 45"/>
                  <a:gd name="T49" fmla="*/ 12 h 93"/>
                  <a:gd name="T50" fmla="*/ 37 w 45"/>
                  <a:gd name="T51" fmla="*/ 7 h 93"/>
                  <a:gd name="T52" fmla="*/ 33 w 45"/>
                  <a:gd name="T53" fmla="*/ 4 h 93"/>
                  <a:gd name="T54" fmla="*/ 28 w 45"/>
                  <a:gd name="T55" fmla="*/ 0 h 93"/>
                  <a:gd name="T56" fmla="*/ 21 w 45"/>
                  <a:gd name="T5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93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2" y="16"/>
                    </a:lnTo>
                    <a:lnTo>
                      <a:pt x="0" y="25"/>
                    </a:lnTo>
                    <a:lnTo>
                      <a:pt x="0" y="35"/>
                    </a:lnTo>
                    <a:lnTo>
                      <a:pt x="2" y="47"/>
                    </a:lnTo>
                    <a:lnTo>
                      <a:pt x="3" y="60"/>
                    </a:lnTo>
                    <a:lnTo>
                      <a:pt x="3" y="60"/>
                    </a:lnTo>
                    <a:lnTo>
                      <a:pt x="10" y="81"/>
                    </a:lnTo>
                    <a:lnTo>
                      <a:pt x="14" y="86"/>
                    </a:lnTo>
                    <a:lnTo>
                      <a:pt x="17" y="91"/>
                    </a:lnTo>
                    <a:lnTo>
                      <a:pt x="21" y="93"/>
                    </a:lnTo>
                    <a:lnTo>
                      <a:pt x="24" y="93"/>
                    </a:lnTo>
                    <a:lnTo>
                      <a:pt x="30" y="91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8" y="79"/>
                    </a:lnTo>
                    <a:lnTo>
                      <a:pt x="44" y="69"/>
                    </a:lnTo>
                    <a:lnTo>
                      <a:pt x="45" y="55"/>
                    </a:lnTo>
                    <a:lnTo>
                      <a:pt x="45" y="39"/>
                    </a:lnTo>
                    <a:lnTo>
                      <a:pt x="44" y="25"/>
                    </a:lnTo>
                    <a:lnTo>
                      <a:pt x="40" y="12"/>
                    </a:lnTo>
                    <a:lnTo>
                      <a:pt x="37" y="7"/>
                    </a:lnTo>
                    <a:lnTo>
                      <a:pt x="33" y="4"/>
                    </a:lnTo>
                    <a:lnTo>
                      <a:pt x="2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Freeform 156"/>
              <p:cNvSpPr>
                <a:spLocks/>
              </p:cNvSpPr>
              <p:nvPr/>
            </p:nvSpPr>
            <p:spPr bwMode="auto">
              <a:xfrm>
                <a:off x="1324651" y="2980659"/>
                <a:ext cx="172231" cy="323368"/>
              </a:xfrm>
              <a:custGeom>
                <a:avLst/>
                <a:gdLst>
                  <a:gd name="T0" fmla="*/ 30 w 49"/>
                  <a:gd name="T1" fmla="*/ 4 h 92"/>
                  <a:gd name="T2" fmla="*/ 30 w 49"/>
                  <a:gd name="T3" fmla="*/ 4 h 92"/>
                  <a:gd name="T4" fmla="*/ 26 w 49"/>
                  <a:gd name="T5" fmla="*/ 2 h 92"/>
                  <a:gd name="T6" fmla="*/ 21 w 49"/>
                  <a:gd name="T7" fmla="*/ 0 h 92"/>
                  <a:gd name="T8" fmla="*/ 17 w 49"/>
                  <a:gd name="T9" fmla="*/ 0 h 92"/>
                  <a:gd name="T10" fmla="*/ 12 w 49"/>
                  <a:gd name="T11" fmla="*/ 2 h 92"/>
                  <a:gd name="T12" fmla="*/ 9 w 49"/>
                  <a:gd name="T13" fmla="*/ 6 h 92"/>
                  <a:gd name="T14" fmla="*/ 7 w 49"/>
                  <a:gd name="T15" fmla="*/ 13 h 92"/>
                  <a:gd name="T16" fmla="*/ 7 w 49"/>
                  <a:gd name="T17" fmla="*/ 13 h 92"/>
                  <a:gd name="T18" fmla="*/ 3 w 49"/>
                  <a:gd name="T19" fmla="*/ 21 h 92"/>
                  <a:gd name="T20" fmla="*/ 2 w 49"/>
                  <a:gd name="T21" fmla="*/ 32 h 92"/>
                  <a:gd name="T22" fmla="*/ 0 w 49"/>
                  <a:gd name="T23" fmla="*/ 44 h 92"/>
                  <a:gd name="T24" fmla="*/ 2 w 49"/>
                  <a:gd name="T25" fmla="*/ 57 h 92"/>
                  <a:gd name="T26" fmla="*/ 3 w 49"/>
                  <a:gd name="T27" fmla="*/ 67 h 92"/>
                  <a:gd name="T28" fmla="*/ 7 w 49"/>
                  <a:gd name="T29" fmla="*/ 78 h 92"/>
                  <a:gd name="T30" fmla="*/ 14 w 49"/>
                  <a:gd name="T31" fmla="*/ 86 h 92"/>
                  <a:gd name="T32" fmla="*/ 17 w 49"/>
                  <a:gd name="T33" fmla="*/ 88 h 92"/>
                  <a:gd name="T34" fmla="*/ 23 w 49"/>
                  <a:gd name="T35" fmla="*/ 92 h 92"/>
                  <a:gd name="T36" fmla="*/ 23 w 49"/>
                  <a:gd name="T37" fmla="*/ 92 h 92"/>
                  <a:gd name="T38" fmla="*/ 28 w 49"/>
                  <a:gd name="T39" fmla="*/ 92 h 92"/>
                  <a:gd name="T40" fmla="*/ 33 w 49"/>
                  <a:gd name="T41" fmla="*/ 92 h 92"/>
                  <a:gd name="T42" fmla="*/ 37 w 49"/>
                  <a:gd name="T43" fmla="*/ 88 h 92"/>
                  <a:gd name="T44" fmla="*/ 40 w 49"/>
                  <a:gd name="T45" fmla="*/ 85 h 92"/>
                  <a:gd name="T46" fmla="*/ 45 w 49"/>
                  <a:gd name="T47" fmla="*/ 76 h 92"/>
                  <a:gd name="T48" fmla="*/ 49 w 49"/>
                  <a:gd name="T49" fmla="*/ 62 h 92"/>
                  <a:gd name="T50" fmla="*/ 49 w 49"/>
                  <a:gd name="T51" fmla="*/ 46 h 92"/>
                  <a:gd name="T52" fmla="*/ 45 w 49"/>
                  <a:gd name="T53" fmla="*/ 30 h 92"/>
                  <a:gd name="T54" fmla="*/ 38 w 49"/>
                  <a:gd name="T55" fmla="*/ 16 h 92"/>
                  <a:gd name="T56" fmla="*/ 35 w 49"/>
                  <a:gd name="T57" fmla="*/ 9 h 92"/>
                  <a:gd name="T58" fmla="*/ 30 w 49"/>
                  <a:gd name="T5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" h="92">
                    <a:moveTo>
                      <a:pt x="30" y="4"/>
                    </a:moveTo>
                    <a:lnTo>
                      <a:pt x="30" y="4"/>
                    </a:lnTo>
                    <a:lnTo>
                      <a:pt x="26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9" y="6"/>
                    </a:lnTo>
                    <a:lnTo>
                      <a:pt x="7" y="13"/>
                    </a:lnTo>
                    <a:lnTo>
                      <a:pt x="7" y="13"/>
                    </a:lnTo>
                    <a:lnTo>
                      <a:pt x="3" y="21"/>
                    </a:lnTo>
                    <a:lnTo>
                      <a:pt x="2" y="32"/>
                    </a:lnTo>
                    <a:lnTo>
                      <a:pt x="0" y="44"/>
                    </a:lnTo>
                    <a:lnTo>
                      <a:pt x="2" y="57"/>
                    </a:lnTo>
                    <a:lnTo>
                      <a:pt x="3" y="67"/>
                    </a:lnTo>
                    <a:lnTo>
                      <a:pt x="7" y="78"/>
                    </a:lnTo>
                    <a:lnTo>
                      <a:pt x="14" y="86"/>
                    </a:lnTo>
                    <a:lnTo>
                      <a:pt x="17" y="88"/>
                    </a:lnTo>
                    <a:lnTo>
                      <a:pt x="23" y="92"/>
                    </a:lnTo>
                    <a:lnTo>
                      <a:pt x="23" y="92"/>
                    </a:lnTo>
                    <a:lnTo>
                      <a:pt x="28" y="92"/>
                    </a:lnTo>
                    <a:lnTo>
                      <a:pt x="33" y="92"/>
                    </a:lnTo>
                    <a:lnTo>
                      <a:pt x="37" y="88"/>
                    </a:lnTo>
                    <a:lnTo>
                      <a:pt x="40" y="85"/>
                    </a:lnTo>
                    <a:lnTo>
                      <a:pt x="45" y="76"/>
                    </a:lnTo>
                    <a:lnTo>
                      <a:pt x="49" y="62"/>
                    </a:lnTo>
                    <a:lnTo>
                      <a:pt x="49" y="46"/>
                    </a:lnTo>
                    <a:lnTo>
                      <a:pt x="45" y="30"/>
                    </a:lnTo>
                    <a:lnTo>
                      <a:pt x="38" y="16"/>
                    </a:lnTo>
                    <a:lnTo>
                      <a:pt x="35" y="9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1" name="TextBox 305"/>
          <p:cNvSpPr txBox="1"/>
          <p:nvPr/>
        </p:nvSpPr>
        <p:spPr>
          <a:xfrm>
            <a:off x="5261260" y="2268300"/>
            <a:ext cx="4455886" cy="8249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PART TWO</a:t>
            </a:r>
            <a:endParaRPr lang="id-ID" sz="4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2" name="TextBox 306"/>
          <p:cNvSpPr txBox="1"/>
          <p:nvPr/>
        </p:nvSpPr>
        <p:spPr>
          <a:xfrm>
            <a:off x="5319780" y="3366885"/>
            <a:ext cx="3801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Producer in tobacco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616021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Producer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tobacco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 rot="20640591" flipH="1">
            <a:off x="7047807" y="4869731"/>
            <a:ext cx="2034218" cy="2253877"/>
            <a:chOff x="4042465" y="488950"/>
            <a:chExt cx="4073525" cy="4486275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4877490" y="1497012"/>
              <a:ext cx="1309688" cy="1658938"/>
            </a:xfrm>
            <a:custGeom>
              <a:avLst/>
              <a:gdLst>
                <a:gd name="T0" fmla="*/ 0 w 825"/>
                <a:gd name="T1" fmla="*/ 836 h 1045"/>
                <a:gd name="T2" fmla="*/ 102 w 825"/>
                <a:gd name="T3" fmla="*/ 630 h 1045"/>
                <a:gd name="T4" fmla="*/ 102 w 825"/>
                <a:gd name="T5" fmla="*/ 630 h 1045"/>
                <a:gd name="T6" fmla="*/ 98 w 825"/>
                <a:gd name="T7" fmla="*/ 620 h 1045"/>
                <a:gd name="T8" fmla="*/ 95 w 825"/>
                <a:gd name="T9" fmla="*/ 608 h 1045"/>
                <a:gd name="T10" fmla="*/ 92 w 825"/>
                <a:gd name="T11" fmla="*/ 593 h 1045"/>
                <a:gd name="T12" fmla="*/ 88 w 825"/>
                <a:gd name="T13" fmla="*/ 573 h 1045"/>
                <a:gd name="T14" fmla="*/ 87 w 825"/>
                <a:gd name="T15" fmla="*/ 550 h 1045"/>
                <a:gd name="T16" fmla="*/ 87 w 825"/>
                <a:gd name="T17" fmla="*/ 525 h 1045"/>
                <a:gd name="T18" fmla="*/ 88 w 825"/>
                <a:gd name="T19" fmla="*/ 494 h 1045"/>
                <a:gd name="T20" fmla="*/ 95 w 825"/>
                <a:gd name="T21" fmla="*/ 464 h 1045"/>
                <a:gd name="T22" fmla="*/ 107 w 825"/>
                <a:gd name="T23" fmla="*/ 431 h 1045"/>
                <a:gd name="T24" fmla="*/ 114 w 825"/>
                <a:gd name="T25" fmla="*/ 412 h 1045"/>
                <a:gd name="T26" fmla="*/ 122 w 825"/>
                <a:gd name="T27" fmla="*/ 394 h 1045"/>
                <a:gd name="T28" fmla="*/ 132 w 825"/>
                <a:gd name="T29" fmla="*/ 377 h 1045"/>
                <a:gd name="T30" fmla="*/ 144 w 825"/>
                <a:gd name="T31" fmla="*/ 357 h 1045"/>
                <a:gd name="T32" fmla="*/ 157 w 825"/>
                <a:gd name="T33" fmla="*/ 339 h 1045"/>
                <a:gd name="T34" fmla="*/ 172 w 825"/>
                <a:gd name="T35" fmla="*/ 320 h 1045"/>
                <a:gd name="T36" fmla="*/ 189 w 825"/>
                <a:gd name="T37" fmla="*/ 300 h 1045"/>
                <a:gd name="T38" fmla="*/ 207 w 825"/>
                <a:gd name="T39" fmla="*/ 282 h 1045"/>
                <a:gd name="T40" fmla="*/ 227 w 825"/>
                <a:gd name="T41" fmla="*/ 262 h 1045"/>
                <a:gd name="T42" fmla="*/ 251 w 825"/>
                <a:gd name="T43" fmla="*/ 241 h 1045"/>
                <a:gd name="T44" fmla="*/ 276 w 825"/>
                <a:gd name="T45" fmla="*/ 221 h 1045"/>
                <a:gd name="T46" fmla="*/ 303 w 825"/>
                <a:gd name="T47" fmla="*/ 201 h 1045"/>
                <a:gd name="T48" fmla="*/ 303 w 825"/>
                <a:gd name="T49" fmla="*/ 201 h 1045"/>
                <a:gd name="T50" fmla="*/ 358 w 825"/>
                <a:gd name="T51" fmla="*/ 164 h 1045"/>
                <a:gd name="T52" fmla="*/ 412 w 825"/>
                <a:gd name="T53" fmla="*/ 133 h 1045"/>
                <a:gd name="T54" fmla="*/ 464 w 825"/>
                <a:gd name="T55" fmla="*/ 106 h 1045"/>
                <a:gd name="T56" fmla="*/ 512 w 825"/>
                <a:gd name="T57" fmla="*/ 82 h 1045"/>
                <a:gd name="T58" fmla="*/ 559 w 825"/>
                <a:gd name="T59" fmla="*/ 62 h 1045"/>
                <a:gd name="T60" fmla="*/ 601 w 825"/>
                <a:gd name="T61" fmla="*/ 45 h 1045"/>
                <a:gd name="T62" fmla="*/ 641 w 825"/>
                <a:gd name="T63" fmla="*/ 32 h 1045"/>
                <a:gd name="T64" fmla="*/ 678 w 825"/>
                <a:gd name="T65" fmla="*/ 22 h 1045"/>
                <a:gd name="T66" fmla="*/ 711 w 825"/>
                <a:gd name="T67" fmla="*/ 15 h 1045"/>
                <a:gd name="T68" fmla="*/ 740 w 825"/>
                <a:gd name="T69" fmla="*/ 9 h 1045"/>
                <a:gd name="T70" fmla="*/ 765 w 825"/>
                <a:gd name="T71" fmla="*/ 5 h 1045"/>
                <a:gd name="T72" fmla="*/ 787 w 825"/>
                <a:gd name="T73" fmla="*/ 2 h 1045"/>
                <a:gd name="T74" fmla="*/ 815 w 825"/>
                <a:gd name="T75" fmla="*/ 0 h 1045"/>
                <a:gd name="T76" fmla="*/ 825 w 825"/>
                <a:gd name="T77" fmla="*/ 0 h 1045"/>
                <a:gd name="T78" fmla="*/ 708 w 825"/>
                <a:gd name="T79" fmla="*/ 744 h 1045"/>
                <a:gd name="T80" fmla="*/ 708 w 825"/>
                <a:gd name="T81" fmla="*/ 744 h 1045"/>
                <a:gd name="T82" fmla="*/ 688 w 825"/>
                <a:gd name="T83" fmla="*/ 762 h 1045"/>
                <a:gd name="T84" fmla="*/ 665 w 825"/>
                <a:gd name="T85" fmla="*/ 783 h 1045"/>
                <a:gd name="T86" fmla="*/ 636 w 825"/>
                <a:gd name="T87" fmla="*/ 803 h 1045"/>
                <a:gd name="T88" fmla="*/ 619 w 825"/>
                <a:gd name="T89" fmla="*/ 813 h 1045"/>
                <a:gd name="T90" fmla="*/ 603 w 825"/>
                <a:gd name="T91" fmla="*/ 821 h 1045"/>
                <a:gd name="T92" fmla="*/ 586 w 825"/>
                <a:gd name="T93" fmla="*/ 829 h 1045"/>
                <a:gd name="T94" fmla="*/ 567 w 825"/>
                <a:gd name="T95" fmla="*/ 836 h 1045"/>
                <a:gd name="T96" fmla="*/ 549 w 825"/>
                <a:gd name="T97" fmla="*/ 841 h 1045"/>
                <a:gd name="T98" fmla="*/ 531 w 825"/>
                <a:gd name="T99" fmla="*/ 844 h 1045"/>
                <a:gd name="T100" fmla="*/ 512 w 825"/>
                <a:gd name="T101" fmla="*/ 843 h 1045"/>
                <a:gd name="T102" fmla="*/ 495 w 825"/>
                <a:gd name="T103" fmla="*/ 839 h 1045"/>
                <a:gd name="T104" fmla="*/ 373 w 825"/>
                <a:gd name="T105" fmla="*/ 1045 h 1045"/>
                <a:gd name="T106" fmla="*/ 0 w 825"/>
                <a:gd name="T107" fmla="*/ 83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5" h="1045">
                  <a:moveTo>
                    <a:pt x="0" y="836"/>
                  </a:moveTo>
                  <a:lnTo>
                    <a:pt x="102" y="630"/>
                  </a:lnTo>
                  <a:lnTo>
                    <a:pt x="102" y="630"/>
                  </a:lnTo>
                  <a:lnTo>
                    <a:pt x="98" y="620"/>
                  </a:lnTo>
                  <a:lnTo>
                    <a:pt x="95" y="608"/>
                  </a:lnTo>
                  <a:lnTo>
                    <a:pt x="92" y="593"/>
                  </a:lnTo>
                  <a:lnTo>
                    <a:pt x="88" y="573"/>
                  </a:lnTo>
                  <a:lnTo>
                    <a:pt x="87" y="550"/>
                  </a:lnTo>
                  <a:lnTo>
                    <a:pt x="87" y="525"/>
                  </a:lnTo>
                  <a:lnTo>
                    <a:pt x="88" y="494"/>
                  </a:lnTo>
                  <a:lnTo>
                    <a:pt x="95" y="464"/>
                  </a:lnTo>
                  <a:lnTo>
                    <a:pt x="107" y="431"/>
                  </a:lnTo>
                  <a:lnTo>
                    <a:pt x="114" y="412"/>
                  </a:lnTo>
                  <a:lnTo>
                    <a:pt x="122" y="394"/>
                  </a:lnTo>
                  <a:lnTo>
                    <a:pt x="132" y="377"/>
                  </a:lnTo>
                  <a:lnTo>
                    <a:pt x="144" y="357"/>
                  </a:lnTo>
                  <a:lnTo>
                    <a:pt x="157" y="339"/>
                  </a:lnTo>
                  <a:lnTo>
                    <a:pt x="172" y="320"/>
                  </a:lnTo>
                  <a:lnTo>
                    <a:pt x="189" y="300"/>
                  </a:lnTo>
                  <a:lnTo>
                    <a:pt x="207" y="282"/>
                  </a:lnTo>
                  <a:lnTo>
                    <a:pt x="227" y="262"/>
                  </a:lnTo>
                  <a:lnTo>
                    <a:pt x="251" y="241"/>
                  </a:lnTo>
                  <a:lnTo>
                    <a:pt x="276" y="221"/>
                  </a:lnTo>
                  <a:lnTo>
                    <a:pt x="303" y="201"/>
                  </a:lnTo>
                  <a:lnTo>
                    <a:pt x="303" y="201"/>
                  </a:lnTo>
                  <a:lnTo>
                    <a:pt x="358" y="164"/>
                  </a:lnTo>
                  <a:lnTo>
                    <a:pt x="412" y="133"/>
                  </a:lnTo>
                  <a:lnTo>
                    <a:pt x="464" y="106"/>
                  </a:lnTo>
                  <a:lnTo>
                    <a:pt x="512" y="82"/>
                  </a:lnTo>
                  <a:lnTo>
                    <a:pt x="559" y="62"/>
                  </a:lnTo>
                  <a:lnTo>
                    <a:pt x="601" y="45"/>
                  </a:lnTo>
                  <a:lnTo>
                    <a:pt x="641" y="32"/>
                  </a:lnTo>
                  <a:lnTo>
                    <a:pt x="678" y="22"/>
                  </a:lnTo>
                  <a:lnTo>
                    <a:pt x="711" y="15"/>
                  </a:lnTo>
                  <a:lnTo>
                    <a:pt x="740" y="9"/>
                  </a:lnTo>
                  <a:lnTo>
                    <a:pt x="765" y="5"/>
                  </a:lnTo>
                  <a:lnTo>
                    <a:pt x="787" y="2"/>
                  </a:lnTo>
                  <a:lnTo>
                    <a:pt x="815" y="0"/>
                  </a:lnTo>
                  <a:lnTo>
                    <a:pt x="825" y="0"/>
                  </a:lnTo>
                  <a:lnTo>
                    <a:pt x="708" y="744"/>
                  </a:lnTo>
                  <a:lnTo>
                    <a:pt x="708" y="744"/>
                  </a:lnTo>
                  <a:lnTo>
                    <a:pt x="688" y="762"/>
                  </a:lnTo>
                  <a:lnTo>
                    <a:pt x="665" y="783"/>
                  </a:lnTo>
                  <a:lnTo>
                    <a:pt x="636" y="803"/>
                  </a:lnTo>
                  <a:lnTo>
                    <a:pt x="619" y="813"/>
                  </a:lnTo>
                  <a:lnTo>
                    <a:pt x="603" y="821"/>
                  </a:lnTo>
                  <a:lnTo>
                    <a:pt x="586" y="829"/>
                  </a:lnTo>
                  <a:lnTo>
                    <a:pt x="567" y="836"/>
                  </a:lnTo>
                  <a:lnTo>
                    <a:pt x="549" y="841"/>
                  </a:lnTo>
                  <a:lnTo>
                    <a:pt x="531" y="844"/>
                  </a:lnTo>
                  <a:lnTo>
                    <a:pt x="512" y="843"/>
                  </a:lnTo>
                  <a:lnTo>
                    <a:pt x="495" y="839"/>
                  </a:lnTo>
                  <a:lnTo>
                    <a:pt x="373" y="1045"/>
                  </a:lnTo>
                  <a:lnTo>
                    <a:pt x="0" y="836"/>
                  </a:lnTo>
                  <a:close/>
                </a:path>
              </a:pathLst>
            </a:custGeom>
            <a:solidFill>
              <a:srgbClr val="FC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740965" y="2765425"/>
              <a:ext cx="814388" cy="495300"/>
            </a:xfrm>
            <a:custGeom>
              <a:avLst/>
              <a:gdLst>
                <a:gd name="T0" fmla="*/ 513 w 513"/>
                <a:gd name="T1" fmla="*/ 231 h 312"/>
                <a:gd name="T2" fmla="*/ 42 w 513"/>
                <a:gd name="T3" fmla="*/ 0 h 312"/>
                <a:gd name="T4" fmla="*/ 0 w 513"/>
                <a:gd name="T5" fmla="*/ 87 h 312"/>
                <a:gd name="T6" fmla="*/ 474 w 513"/>
                <a:gd name="T7" fmla="*/ 312 h 312"/>
                <a:gd name="T8" fmla="*/ 513 w 513"/>
                <a:gd name="T9" fmla="*/ 23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312">
                  <a:moveTo>
                    <a:pt x="513" y="231"/>
                  </a:moveTo>
                  <a:lnTo>
                    <a:pt x="42" y="0"/>
                  </a:lnTo>
                  <a:lnTo>
                    <a:pt x="0" y="87"/>
                  </a:lnTo>
                  <a:lnTo>
                    <a:pt x="474" y="312"/>
                  </a:lnTo>
                  <a:lnTo>
                    <a:pt x="513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5368027" y="3260725"/>
              <a:ext cx="125413" cy="247650"/>
            </a:xfrm>
            <a:custGeom>
              <a:avLst/>
              <a:gdLst>
                <a:gd name="T0" fmla="*/ 2 w 79"/>
                <a:gd name="T1" fmla="*/ 156 h 156"/>
                <a:gd name="T2" fmla="*/ 79 w 79"/>
                <a:gd name="T3" fmla="*/ 0 h 156"/>
                <a:gd name="T4" fmla="*/ 0 w 79"/>
                <a:gd name="T5" fmla="*/ 154 h 156"/>
                <a:gd name="T6" fmla="*/ 2 w 79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56">
                  <a:moveTo>
                    <a:pt x="2" y="156"/>
                  </a:moveTo>
                  <a:lnTo>
                    <a:pt x="79" y="0"/>
                  </a:lnTo>
                  <a:lnTo>
                    <a:pt x="0" y="154"/>
                  </a:lnTo>
                  <a:lnTo>
                    <a:pt x="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4042465" y="2901950"/>
              <a:ext cx="1450975" cy="2073275"/>
            </a:xfrm>
            <a:custGeom>
              <a:avLst/>
              <a:gdLst>
                <a:gd name="T0" fmla="*/ 835 w 914"/>
                <a:gd name="T1" fmla="*/ 382 h 1306"/>
                <a:gd name="T2" fmla="*/ 914 w 914"/>
                <a:gd name="T3" fmla="*/ 226 h 1306"/>
                <a:gd name="T4" fmla="*/ 914 w 914"/>
                <a:gd name="T5" fmla="*/ 226 h 1306"/>
                <a:gd name="T6" fmla="*/ 440 w 914"/>
                <a:gd name="T7" fmla="*/ 1 h 1306"/>
                <a:gd name="T8" fmla="*/ 432 w 914"/>
                <a:gd name="T9" fmla="*/ 0 h 1306"/>
                <a:gd name="T10" fmla="*/ 0 w 914"/>
                <a:gd name="T11" fmla="*/ 861 h 1306"/>
                <a:gd name="T12" fmla="*/ 383 w 914"/>
                <a:gd name="T13" fmla="*/ 1306 h 1306"/>
                <a:gd name="T14" fmla="*/ 835 w 914"/>
                <a:gd name="T15" fmla="*/ 382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1306">
                  <a:moveTo>
                    <a:pt x="835" y="382"/>
                  </a:moveTo>
                  <a:lnTo>
                    <a:pt x="914" y="226"/>
                  </a:lnTo>
                  <a:lnTo>
                    <a:pt x="914" y="226"/>
                  </a:lnTo>
                  <a:lnTo>
                    <a:pt x="440" y="1"/>
                  </a:lnTo>
                  <a:lnTo>
                    <a:pt x="432" y="0"/>
                  </a:lnTo>
                  <a:lnTo>
                    <a:pt x="0" y="861"/>
                  </a:lnTo>
                  <a:lnTo>
                    <a:pt x="383" y="1306"/>
                  </a:lnTo>
                  <a:lnTo>
                    <a:pt x="835" y="382"/>
                  </a:lnTo>
                  <a:close/>
                </a:path>
              </a:pathLst>
            </a:custGeom>
            <a:solidFill>
              <a:srgbClr val="364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4279002" y="3052762"/>
              <a:ext cx="1214438" cy="1922463"/>
            </a:xfrm>
            <a:custGeom>
              <a:avLst/>
              <a:gdLst>
                <a:gd name="T0" fmla="*/ 686 w 765"/>
                <a:gd name="T1" fmla="*/ 287 h 1211"/>
                <a:gd name="T2" fmla="*/ 765 w 765"/>
                <a:gd name="T3" fmla="*/ 131 h 1211"/>
                <a:gd name="T4" fmla="*/ 765 w 765"/>
                <a:gd name="T5" fmla="*/ 131 h 1211"/>
                <a:gd name="T6" fmla="*/ 489 w 765"/>
                <a:gd name="T7" fmla="*/ 0 h 1211"/>
                <a:gd name="T8" fmla="*/ 0 w 765"/>
                <a:gd name="T9" fmla="*/ 938 h 1211"/>
                <a:gd name="T10" fmla="*/ 234 w 765"/>
                <a:gd name="T11" fmla="*/ 1211 h 1211"/>
                <a:gd name="T12" fmla="*/ 686 w 765"/>
                <a:gd name="T13" fmla="*/ 28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5" h="1211">
                  <a:moveTo>
                    <a:pt x="686" y="287"/>
                  </a:moveTo>
                  <a:lnTo>
                    <a:pt x="765" y="131"/>
                  </a:lnTo>
                  <a:lnTo>
                    <a:pt x="765" y="131"/>
                  </a:lnTo>
                  <a:lnTo>
                    <a:pt x="489" y="0"/>
                  </a:lnTo>
                  <a:lnTo>
                    <a:pt x="0" y="938"/>
                  </a:lnTo>
                  <a:lnTo>
                    <a:pt x="234" y="1211"/>
                  </a:lnTo>
                  <a:lnTo>
                    <a:pt x="686" y="287"/>
                  </a:lnTo>
                  <a:close/>
                </a:path>
              </a:pathLst>
            </a:custGeom>
            <a:solidFill>
              <a:srgbClr val="1A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5280715" y="488950"/>
              <a:ext cx="2835275" cy="3133725"/>
            </a:xfrm>
            <a:custGeom>
              <a:avLst/>
              <a:gdLst>
                <a:gd name="T0" fmla="*/ 1134 w 1786"/>
                <a:gd name="T1" fmla="*/ 1900 h 1974"/>
                <a:gd name="T2" fmla="*/ 1119 w 1786"/>
                <a:gd name="T3" fmla="*/ 1923 h 1974"/>
                <a:gd name="T4" fmla="*/ 1101 w 1786"/>
                <a:gd name="T5" fmla="*/ 1942 h 1974"/>
                <a:gd name="T6" fmla="*/ 1079 w 1786"/>
                <a:gd name="T7" fmla="*/ 1957 h 1974"/>
                <a:gd name="T8" fmla="*/ 1055 w 1786"/>
                <a:gd name="T9" fmla="*/ 1967 h 1974"/>
                <a:gd name="T10" fmla="*/ 1030 w 1786"/>
                <a:gd name="T11" fmla="*/ 1972 h 1974"/>
                <a:gd name="T12" fmla="*/ 1005 w 1786"/>
                <a:gd name="T13" fmla="*/ 1974 h 1974"/>
                <a:gd name="T14" fmla="*/ 980 w 1786"/>
                <a:gd name="T15" fmla="*/ 1969 h 1974"/>
                <a:gd name="T16" fmla="*/ 955 w 1786"/>
                <a:gd name="T17" fmla="*/ 1959 h 1974"/>
                <a:gd name="T18" fmla="*/ 74 w 1786"/>
                <a:gd name="T19" fmla="*/ 1513 h 1974"/>
                <a:gd name="T20" fmla="*/ 50 w 1786"/>
                <a:gd name="T21" fmla="*/ 1498 h 1974"/>
                <a:gd name="T22" fmla="*/ 32 w 1786"/>
                <a:gd name="T23" fmla="*/ 1479 h 1974"/>
                <a:gd name="T24" fmla="*/ 19 w 1786"/>
                <a:gd name="T25" fmla="*/ 1458 h 1974"/>
                <a:gd name="T26" fmla="*/ 7 w 1786"/>
                <a:gd name="T27" fmla="*/ 1434 h 1974"/>
                <a:gd name="T28" fmla="*/ 2 w 1786"/>
                <a:gd name="T29" fmla="*/ 1409 h 1974"/>
                <a:gd name="T30" fmla="*/ 2 w 1786"/>
                <a:gd name="T31" fmla="*/ 1384 h 1974"/>
                <a:gd name="T32" fmla="*/ 5 w 1786"/>
                <a:gd name="T33" fmla="*/ 1359 h 1974"/>
                <a:gd name="T34" fmla="*/ 15 w 1786"/>
                <a:gd name="T35" fmla="*/ 1334 h 1974"/>
                <a:gd name="T36" fmla="*/ 653 w 1786"/>
                <a:gd name="T37" fmla="*/ 74 h 1974"/>
                <a:gd name="T38" fmla="*/ 669 w 1786"/>
                <a:gd name="T39" fmla="*/ 51 h 1974"/>
                <a:gd name="T40" fmla="*/ 687 w 1786"/>
                <a:gd name="T41" fmla="*/ 32 h 1974"/>
                <a:gd name="T42" fmla="*/ 709 w 1786"/>
                <a:gd name="T43" fmla="*/ 17 h 1974"/>
                <a:gd name="T44" fmla="*/ 732 w 1786"/>
                <a:gd name="T45" fmla="*/ 7 h 1974"/>
                <a:gd name="T46" fmla="*/ 756 w 1786"/>
                <a:gd name="T47" fmla="*/ 2 h 1974"/>
                <a:gd name="T48" fmla="*/ 782 w 1786"/>
                <a:gd name="T49" fmla="*/ 0 h 1974"/>
                <a:gd name="T50" fmla="*/ 808 w 1786"/>
                <a:gd name="T51" fmla="*/ 5 h 1974"/>
                <a:gd name="T52" fmla="*/ 833 w 1786"/>
                <a:gd name="T53" fmla="*/ 15 h 1974"/>
                <a:gd name="T54" fmla="*/ 1714 w 1786"/>
                <a:gd name="T55" fmla="*/ 461 h 1974"/>
                <a:gd name="T56" fmla="*/ 1735 w 1786"/>
                <a:gd name="T57" fmla="*/ 476 h 1974"/>
                <a:gd name="T58" fmla="*/ 1756 w 1786"/>
                <a:gd name="T59" fmla="*/ 495 h 1974"/>
                <a:gd name="T60" fmla="*/ 1769 w 1786"/>
                <a:gd name="T61" fmla="*/ 516 h 1974"/>
                <a:gd name="T62" fmla="*/ 1781 w 1786"/>
                <a:gd name="T63" fmla="*/ 540 h 1974"/>
                <a:gd name="T64" fmla="*/ 1786 w 1786"/>
                <a:gd name="T65" fmla="*/ 563 h 1974"/>
                <a:gd name="T66" fmla="*/ 1786 w 1786"/>
                <a:gd name="T67" fmla="*/ 590 h 1974"/>
                <a:gd name="T68" fmla="*/ 1782 w 1786"/>
                <a:gd name="T69" fmla="*/ 615 h 1974"/>
                <a:gd name="T70" fmla="*/ 1772 w 1786"/>
                <a:gd name="T71" fmla="*/ 64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6" h="1974">
                  <a:moveTo>
                    <a:pt x="1134" y="1900"/>
                  </a:moveTo>
                  <a:lnTo>
                    <a:pt x="1134" y="1900"/>
                  </a:lnTo>
                  <a:lnTo>
                    <a:pt x="1127" y="1912"/>
                  </a:lnTo>
                  <a:lnTo>
                    <a:pt x="1119" y="1923"/>
                  </a:lnTo>
                  <a:lnTo>
                    <a:pt x="1111" y="1933"/>
                  </a:lnTo>
                  <a:lnTo>
                    <a:pt x="1101" y="1942"/>
                  </a:lnTo>
                  <a:lnTo>
                    <a:pt x="1091" y="1950"/>
                  </a:lnTo>
                  <a:lnTo>
                    <a:pt x="1079" y="1957"/>
                  </a:lnTo>
                  <a:lnTo>
                    <a:pt x="1069" y="1962"/>
                  </a:lnTo>
                  <a:lnTo>
                    <a:pt x="1055" y="1967"/>
                  </a:lnTo>
                  <a:lnTo>
                    <a:pt x="1044" y="1970"/>
                  </a:lnTo>
                  <a:lnTo>
                    <a:pt x="1030" y="1972"/>
                  </a:lnTo>
                  <a:lnTo>
                    <a:pt x="1019" y="1974"/>
                  </a:lnTo>
                  <a:lnTo>
                    <a:pt x="1005" y="1974"/>
                  </a:lnTo>
                  <a:lnTo>
                    <a:pt x="992" y="1972"/>
                  </a:lnTo>
                  <a:lnTo>
                    <a:pt x="980" y="1969"/>
                  </a:lnTo>
                  <a:lnTo>
                    <a:pt x="967" y="1964"/>
                  </a:lnTo>
                  <a:lnTo>
                    <a:pt x="955" y="1959"/>
                  </a:lnTo>
                  <a:lnTo>
                    <a:pt x="74" y="1513"/>
                  </a:lnTo>
                  <a:lnTo>
                    <a:pt x="74" y="1513"/>
                  </a:lnTo>
                  <a:lnTo>
                    <a:pt x="62" y="1506"/>
                  </a:lnTo>
                  <a:lnTo>
                    <a:pt x="50" y="1498"/>
                  </a:lnTo>
                  <a:lnTo>
                    <a:pt x="42" y="1490"/>
                  </a:lnTo>
                  <a:lnTo>
                    <a:pt x="32" y="1479"/>
                  </a:lnTo>
                  <a:lnTo>
                    <a:pt x="25" y="1469"/>
                  </a:lnTo>
                  <a:lnTo>
                    <a:pt x="19" y="1458"/>
                  </a:lnTo>
                  <a:lnTo>
                    <a:pt x="12" y="1448"/>
                  </a:lnTo>
                  <a:lnTo>
                    <a:pt x="7" y="1434"/>
                  </a:lnTo>
                  <a:lnTo>
                    <a:pt x="4" y="1423"/>
                  </a:lnTo>
                  <a:lnTo>
                    <a:pt x="2" y="1409"/>
                  </a:lnTo>
                  <a:lnTo>
                    <a:pt x="0" y="1397"/>
                  </a:lnTo>
                  <a:lnTo>
                    <a:pt x="2" y="1384"/>
                  </a:lnTo>
                  <a:lnTo>
                    <a:pt x="4" y="1371"/>
                  </a:lnTo>
                  <a:lnTo>
                    <a:pt x="5" y="1359"/>
                  </a:lnTo>
                  <a:lnTo>
                    <a:pt x="10" y="1345"/>
                  </a:lnTo>
                  <a:lnTo>
                    <a:pt x="15" y="1334"/>
                  </a:lnTo>
                  <a:lnTo>
                    <a:pt x="653" y="74"/>
                  </a:lnTo>
                  <a:lnTo>
                    <a:pt x="653" y="74"/>
                  </a:lnTo>
                  <a:lnTo>
                    <a:pt x="660" y="62"/>
                  </a:lnTo>
                  <a:lnTo>
                    <a:pt x="669" y="51"/>
                  </a:lnTo>
                  <a:lnTo>
                    <a:pt x="677" y="41"/>
                  </a:lnTo>
                  <a:lnTo>
                    <a:pt x="687" y="32"/>
                  </a:lnTo>
                  <a:lnTo>
                    <a:pt x="697" y="24"/>
                  </a:lnTo>
                  <a:lnTo>
                    <a:pt x="709" y="17"/>
                  </a:lnTo>
                  <a:lnTo>
                    <a:pt x="719" y="12"/>
                  </a:lnTo>
                  <a:lnTo>
                    <a:pt x="732" y="7"/>
                  </a:lnTo>
                  <a:lnTo>
                    <a:pt x="744" y="4"/>
                  </a:lnTo>
                  <a:lnTo>
                    <a:pt x="756" y="2"/>
                  </a:lnTo>
                  <a:lnTo>
                    <a:pt x="769" y="0"/>
                  </a:lnTo>
                  <a:lnTo>
                    <a:pt x="782" y="0"/>
                  </a:lnTo>
                  <a:lnTo>
                    <a:pt x="796" y="2"/>
                  </a:lnTo>
                  <a:lnTo>
                    <a:pt x="808" y="5"/>
                  </a:lnTo>
                  <a:lnTo>
                    <a:pt x="821" y="9"/>
                  </a:lnTo>
                  <a:lnTo>
                    <a:pt x="833" y="15"/>
                  </a:lnTo>
                  <a:lnTo>
                    <a:pt x="1714" y="461"/>
                  </a:lnTo>
                  <a:lnTo>
                    <a:pt x="1714" y="461"/>
                  </a:lnTo>
                  <a:lnTo>
                    <a:pt x="1725" y="468"/>
                  </a:lnTo>
                  <a:lnTo>
                    <a:pt x="1735" y="476"/>
                  </a:lnTo>
                  <a:lnTo>
                    <a:pt x="1745" y="484"/>
                  </a:lnTo>
                  <a:lnTo>
                    <a:pt x="1756" y="495"/>
                  </a:lnTo>
                  <a:lnTo>
                    <a:pt x="1762" y="505"/>
                  </a:lnTo>
                  <a:lnTo>
                    <a:pt x="1769" y="516"/>
                  </a:lnTo>
                  <a:lnTo>
                    <a:pt x="1776" y="526"/>
                  </a:lnTo>
                  <a:lnTo>
                    <a:pt x="1781" y="540"/>
                  </a:lnTo>
                  <a:lnTo>
                    <a:pt x="1784" y="551"/>
                  </a:lnTo>
                  <a:lnTo>
                    <a:pt x="1786" y="563"/>
                  </a:lnTo>
                  <a:lnTo>
                    <a:pt x="1786" y="577"/>
                  </a:lnTo>
                  <a:lnTo>
                    <a:pt x="1786" y="590"/>
                  </a:lnTo>
                  <a:lnTo>
                    <a:pt x="1784" y="603"/>
                  </a:lnTo>
                  <a:lnTo>
                    <a:pt x="1782" y="615"/>
                  </a:lnTo>
                  <a:lnTo>
                    <a:pt x="1777" y="629"/>
                  </a:lnTo>
                  <a:lnTo>
                    <a:pt x="1772" y="640"/>
                  </a:lnTo>
                  <a:lnTo>
                    <a:pt x="1134" y="1900"/>
                  </a:lnTo>
                  <a:close/>
                </a:path>
              </a:pathLst>
            </a:custGeom>
            <a:solidFill>
              <a:srgbClr val="AB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5366440" y="587375"/>
              <a:ext cx="2676525" cy="2914650"/>
            </a:xfrm>
            <a:custGeom>
              <a:avLst/>
              <a:gdLst>
                <a:gd name="T0" fmla="*/ 1016 w 1686"/>
                <a:gd name="T1" fmla="*/ 1836 h 1836"/>
                <a:gd name="T2" fmla="*/ 0 w 1686"/>
                <a:gd name="T3" fmla="*/ 1320 h 1836"/>
                <a:gd name="T4" fmla="*/ 670 w 1686"/>
                <a:gd name="T5" fmla="*/ 0 h 1836"/>
                <a:gd name="T6" fmla="*/ 1686 w 1686"/>
                <a:gd name="T7" fmla="*/ 516 h 1836"/>
                <a:gd name="T8" fmla="*/ 1604 w 1686"/>
                <a:gd name="T9" fmla="*/ 679 h 1836"/>
                <a:gd name="T10" fmla="*/ 1016 w 1686"/>
                <a:gd name="T11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6" h="1836">
                  <a:moveTo>
                    <a:pt x="1016" y="1836"/>
                  </a:moveTo>
                  <a:lnTo>
                    <a:pt x="0" y="1320"/>
                  </a:lnTo>
                  <a:lnTo>
                    <a:pt x="670" y="0"/>
                  </a:lnTo>
                  <a:lnTo>
                    <a:pt x="1686" y="516"/>
                  </a:lnTo>
                  <a:lnTo>
                    <a:pt x="1604" y="679"/>
                  </a:lnTo>
                  <a:lnTo>
                    <a:pt x="1016" y="1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>
              <a:off x="6996802" y="601662"/>
              <a:ext cx="661988" cy="481013"/>
            </a:xfrm>
            <a:custGeom>
              <a:avLst/>
              <a:gdLst>
                <a:gd name="T0" fmla="*/ 407 w 417"/>
                <a:gd name="T1" fmla="*/ 253 h 303"/>
                <a:gd name="T2" fmla="*/ 407 w 417"/>
                <a:gd name="T3" fmla="*/ 253 h 303"/>
                <a:gd name="T4" fmla="*/ 396 w 417"/>
                <a:gd name="T5" fmla="*/ 268 h 303"/>
                <a:gd name="T6" fmla="*/ 385 w 417"/>
                <a:gd name="T7" fmla="*/ 281 h 303"/>
                <a:gd name="T8" fmla="*/ 370 w 417"/>
                <a:gd name="T9" fmla="*/ 291 h 303"/>
                <a:gd name="T10" fmla="*/ 353 w 417"/>
                <a:gd name="T11" fmla="*/ 298 h 303"/>
                <a:gd name="T12" fmla="*/ 336 w 417"/>
                <a:gd name="T13" fmla="*/ 303 h 303"/>
                <a:gd name="T14" fmla="*/ 319 w 417"/>
                <a:gd name="T15" fmla="*/ 303 h 303"/>
                <a:gd name="T16" fmla="*/ 301 w 417"/>
                <a:gd name="T17" fmla="*/ 300 h 303"/>
                <a:gd name="T18" fmla="*/ 284 w 417"/>
                <a:gd name="T19" fmla="*/ 293 h 303"/>
                <a:gd name="T20" fmla="*/ 50 w 417"/>
                <a:gd name="T21" fmla="*/ 174 h 303"/>
                <a:gd name="T22" fmla="*/ 50 w 417"/>
                <a:gd name="T23" fmla="*/ 174 h 303"/>
                <a:gd name="T24" fmla="*/ 33 w 417"/>
                <a:gd name="T25" fmla="*/ 164 h 303"/>
                <a:gd name="T26" fmla="*/ 21 w 417"/>
                <a:gd name="T27" fmla="*/ 152 h 303"/>
                <a:gd name="T28" fmla="*/ 11 w 417"/>
                <a:gd name="T29" fmla="*/ 137 h 303"/>
                <a:gd name="T30" fmla="*/ 3 w 417"/>
                <a:gd name="T31" fmla="*/ 120 h 303"/>
                <a:gd name="T32" fmla="*/ 0 w 417"/>
                <a:gd name="T33" fmla="*/ 104 h 303"/>
                <a:gd name="T34" fmla="*/ 0 w 417"/>
                <a:gd name="T35" fmla="*/ 87 h 303"/>
                <a:gd name="T36" fmla="*/ 3 w 417"/>
                <a:gd name="T37" fmla="*/ 68 h 303"/>
                <a:gd name="T38" fmla="*/ 10 w 417"/>
                <a:gd name="T39" fmla="*/ 52 h 303"/>
                <a:gd name="T40" fmla="*/ 10 w 417"/>
                <a:gd name="T41" fmla="*/ 50 h 303"/>
                <a:gd name="T42" fmla="*/ 10 w 417"/>
                <a:gd name="T43" fmla="*/ 50 h 303"/>
                <a:gd name="T44" fmla="*/ 20 w 417"/>
                <a:gd name="T45" fmla="*/ 35 h 303"/>
                <a:gd name="T46" fmla="*/ 31 w 417"/>
                <a:gd name="T47" fmla="*/ 22 h 303"/>
                <a:gd name="T48" fmla="*/ 46 w 417"/>
                <a:gd name="T49" fmla="*/ 11 h 303"/>
                <a:gd name="T50" fmla="*/ 63 w 417"/>
                <a:gd name="T51" fmla="*/ 5 h 303"/>
                <a:gd name="T52" fmla="*/ 80 w 417"/>
                <a:gd name="T53" fmla="*/ 1 h 303"/>
                <a:gd name="T54" fmla="*/ 98 w 417"/>
                <a:gd name="T55" fmla="*/ 0 h 303"/>
                <a:gd name="T56" fmla="*/ 115 w 417"/>
                <a:gd name="T57" fmla="*/ 3 h 303"/>
                <a:gd name="T58" fmla="*/ 132 w 417"/>
                <a:gd name="T59" fmla="*/ 10 h 303"/>
                <a:gd name="T60" fmla="*/ 366 w 417"/>
                <a:gd name="T61" fmla="*/ 129 h 303"/>
                <a:gd name="T62" fmla="*/ 366 w 417"/>
                <a:gd name="T63" fmla="*/ 129 h 303"/>
                <a:gd name="T64" fmla="*/ 383 w 417"/>
                <a:gd name="T65" fmla="*/ 139 h 303"/>
                <a:gd name="T66" fmla="*/ 395 w 417"/>
                <a:gd name="T67" fmla="*/ 152 h 303"/>
                <a:gd name="T68" fmla="*/ 405 w 417"/>
                <a:gd name="T69" fmla="*/ 166 h 303"/>
                <a:gd name="T70" fmla="*/ 413 w 417"/>
                <a:gd name="T71" fmla="*/ 182 h 303"/>
                <a:gd name="T72" fmla="*/ 417 w 417"/>
                <a:gd name="T73" fmla="*/ 199 h 303"/>
                <a:gd name="T74" fmla="*/ 417 w 417"/>
                <a:gd name="T75" fmla="*/ 218 h 303"/>
                <a:gd name="T76" fmla="*/ 413 w 417"/>
                <a:gd name="T77" fmla="*/ 234 h 303"/>
                <a:gd name="T78" fmla="*/ 407 w 417"/>
                <a:gd name="T79" fmla="*/ 253 h 303"/>
                <a:gd name="T80" fmla="*/ 407 w 417"/>
                <a:gd name="T81" fmla="*/ 25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7" h="303">
                  <a:moveTo>
                    <a:pt x="407" y="253"/>
                  </a:moveTo>
                  <a:lnTo>
                    <a:pt x="407" y="253"/>
                  </a:lnTo>
                  <a:lnTo>
                    <a:pt x="396" y="268"/>
                  </a:lnTo>
                  <a:lnTo>
                    <a:pt x="385" y="281"/>
                  </a:lnTo>
                  <a:lnTo>
                    <a:pt x="370" y="291"/>
                  </a:lnTo>
                  <a:lnTo>
                    <a:pt x="353" y="298"/>
                  </a:lnTo>
                  <a:lnTo>
                    <a:pt x="336" y="303"/>
                  </a:lnTo>
                  <a:lnTo>
                    <a:pt x="319" y="303"/>
                  </a:lnTo>
                  <a:lnTo>
                    <a:pt x="301" y="300"/>
                  </a:lnTo>
                  <a:lnTo>
                    <a:pt x="284" y="29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33" y="164"/>
                  </a:lnTo>
                  <a:lnTo>
                    <a:pt x="21" y="152"/>
                  </a:lnTo>
                  <a:lnTo>
                    <a:pt x="11" y="137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0" y="87"/>
                  </a:lnTo>
                  <a:lnTo>
                    <a:pt x="3" y="68"/>
                  </a:lnTo>
                  <a:lnTo>
                    <a:pt x="10" y="52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20" y="35"/>
                  </a:lnTo>
                  <a:lnTo>
                    <a:pt x="31" y="22"/>
                  </a:lnTo>
                  <a:lnTo>
                    <a:pt x="46" y="11"/>
                  </a:lnTo>
                  <a:lnTo>
                    <a:pt x="63" y="5"/>
                  </a:lnTo>
                  <a:lnTo>
                    <a:pt x="80" y="1"/>
                  </a:lnTo>
                  <a:lnTo>
                    <a:pt x="98" y="0"/>
                  </a:lnTo>
                  <a:lnTo>
                    <a:pt x="115" y="3"/>
                  </a:lnTo>
                  <a:lnTo>
                    <a:pt x="132" y="10"/>
                  </a:lnTo>
                  <a:lnTo>
                    <a:pt x="366" y="129"/>
                  </a:lnTo>
                  <a:lnTo>
                    <a:pt x="366" y="129"/>
                  </a:lnTo>
                  <a:lnTo>
                    <a:pt x="383" y="139"/>
                  </a:lnTo>
                  <a:lnTo>
                    <a:pt x="395" y="152"/>
                  </a:lnTo>
                  <a:lnTo>
                    <a:pt x="405" y="166"/>
                  </a:lnTo>
                  <a:lnTo>
                    <a:pt x="413" y="182"/>
                  </a:lnTo>
                  <a:lnTo>
                    <a:pt x="417" y="199"/>
                  </a:lnTo>
                  <a:lnTo>
                    <a:pt x="417" y="218"/>
                  </a:lnTo>
                  <a:lnTo>
                    <a:pt x="413" y="234"/>
                  </a:lnTo>
                  <a:lnTo>
                    <a:pt x="407" y="253"/>
                  </a:lnTo>
                  <a:lnTo>
                    <a:pt x="407" y="253"/>
                  </a:lnTo>
                  <a:close/>
                </a:path>
              </a:pathLst>
            </a:custGeom>
            <a:solidFill>
              <a:srgbClr val="6C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6741215" y="739775"/>
              <a:ext cx="966788" cy="552450"/>
            </a:xfrm>
            <a:custGeom>
              <a:avLst/>
              <a:gdLst>
                <a:gd name="T0" fmla="*/ 0 w 609"/>
                <a:gd name="T1" fmla="*/ 38 h 348"/>
                <a:gd name="T2" fmla="*/ 0 w 609"/>
                <a:gd name="T3" fmla="*/ 38 h 348"/>
                <a:gd name="T4" fmla="*/ 0 w 609"/>
                <a:gd name="T5" fmla="*/ 38 h 348"/>
                <a:gd name="T6" fmla="*/ 5 w 609"/>
                <a:gd name="T7" fmla="*/ 30 h 348"/>
                <a:gd name="T8" fmla="*/ 10 w 609"/>
                <a:gd name="T9" fmla="*/ 22 h 348"/>
                <a:gd name="T10" fmla="*/ 16 w 609"/>
                <a:gd name="T11" fmla="*/ 17 h 348"/>
                <a:gd name="T12" fmla="*/ 25 w 609"/>
                <a:gd name="T13" fmla="*/ 12 h 348"/>
                <a:gd name="T14" fmla="*/ 33 w 609"/>
                <a:gd name="T15" fmla="*/ 7 h 348"/>
                <a:gd name="T16" fmla="*/ 43 w 609"/>
                <a:gd name="T17" fmla="*/ 3 h 348"/>
                <a:gd name="T18" fmla="*/ 53 w 609"/>
                <a:gd name="T19" fmla="*/ 2 h 348"/>
                <a:gd name="T20" fmla="*/ 65 w 609"/>
                <a:gd name="T21" fmla="*/ 0 h 348"/>
                <a:gd name="T22" fmla="*/ 89 w 609"/>
                <a:gd name="T23" fmla="*/ 2 h 348"/>
                <a:gd name="T24" fmla="*/ 112 w 609"/>
                <a:gd name="T25" fmla="*/ 5 h 348"/>
                <a:gd name="T26" fmla="*/ 139 w 609"/>
                <a:gd name="T27" fmla="*/ 13 h 348"/>
                <a:gd name="T28" fmla="*/ 164 w 609"/>
                <a:gd name="T29" fmla="*/ 25 h 348"/>
                <a:gd name="T30" fmla="*/ 517 w 609"/>
                <a:gd name="T31" fmla="*/ 203 h 348"/>
                <a:gd name="T32" fmla="*/ 517 w 609"/>
                <a:gd name="T33" fmla="*/ 203 h 348"/>
                <a:gd name="T34" fmla="*/ 542 w 609"/>
                <a:gd name="T35" fmla="*/ 218 h 348"/>
                <a:gd name="T36" fmla="*/ 564 w 609"/>
                <a:gd name="T37" fmla="*/ 234 h 348"/>
                <a:gd name="T38" fmla="*/ 581 w 609"/>
                <a:gd name="T39" fmla="*/ 253 h 348"/>
                <a:gd name="T40" fmla="*/ 594 w 609"/>
                <a:gd name="T41" fmla="*/ 271 h 348"/>
                <a:gd name="T42" fmla="*/ 601 w 609"/>
                <a:gd name="T43" fmla="*/ 281 h 348"/>
                <a:gd name="T44" fmla="*/ 604 w 609"/>
                <a:gd name="T45" fmla="*/ 291 h 348"/>
                <a:gd name="T46" fmla="*/ 608 w 609"/>
                <a:gd name="T47" fmla="*/ 301 h 348"/>
                <a:gd name="T48" fmla="*/ 609 w 609"/>
                <a:gd name="T49" fmla="*/ 311 h 348"/>
                <a:gd name="T50" fmla="*/ 609 w 609"/>
                <a:gd name="T51" fmla="*/ 321 h 348"/>
                <a:gd name="T52" fmla="*/ 608 w 609"/>
                <a:gd name="T53" fmla="*/ 330 h 348"/>
                <a:gd name="T54" fmla="*/ 606 w 609"/>
                <a:gd name="T55" fmla="*/ 340 h 348"/>
                <a:gd name="T56" fmla="*/ 603 w 609"/>
                <a:gd name="T57" fmla="*/ 348 h 348"/>
                <a:gd name="T58" fmla="*/ 0 w 609"/>
                <a:gd name="T59" fmla="*/ 3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9" h="348"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10" y="22"/>
                  </a:lnTo>
                  <a:lnTo>
                    <a:pt x="16" y="17"/>
                  </a:lnTo>
                  <a:lnTo>
                    <a:pt x="25" y="12"/>
                  </a:lnTo>
                  <a:lnTo>
                    <a:pt x="33" y="7"/>
                  </a:lnTo>
                  <a:lnTo>
                    <a:pt x="43" y="3"/>
                  </a:lnTo>
                  <a:lnTo>
                    <a:pt x="53" y="2"/>
                  </a:lnTo>
                  <a:lnTo>
                    <a:pt x="65" y="0"/>
                  </a:lnTo>
                  <a:lnTo>
                    <a:pt x="89" y="2"/>
                  </a:lnTo>
                  <a:lnTo>
                    <a:pt x="112" y="5"/>
                  </a:lnTo>
                  <a:lnTo>
                    <a:pt x="139" y="13"/>
                  </a:lnTo>
                  <a:lnTo>
                    <a:pt x="164" y="25"/>
                  </a:lnTo>
                  <a:lnTo>
                    <a:pt x="517" y="203"/>
                  </a:lnTo>
                  <a:lnTo>
                    <a:pt x="517" y="203"/>
                  </a:lnTo>
                  <a:lnTo>
                    <a:pt x="542" y="218"/>
                  </a:lnTo>
                  <a:lnTo>
                    <a:pt x="564" y="234"/>
                  </a:lnTo>
                  <a:lnTo>
                    <a:pt x="581" y="253"/>
                  </a:lnTo>
                  <a:lnTo>
                    <a:pt x="594" y="271"/>
                  </a:lnTo>
                  <a:lnTo>
                    <a:pt x="601" y="281"/>
                  </a:lnTo>
                  <a:lnTo>
                    <a:pt x="604" y="291"/>
                  </a:lnTo>
                  <a:lnTo>
                    <a:pt x="608" y="301"/>
                  </a:lnTo>
                  <a:lnTo>
                    <a:pt x="609" y="311"/>
                  </a:lnTo>
                  <a:lnTo>
                    <a:pt x="609" y="321"/>
                  </a:lnTo>
                  <a:lnTo>
                    <a:pt x="608" y="330"/>
                  </a:lnTo>
                  <a:lnTo>
                    <a:pt x="606" y="340"/>
                  </a:lnTo>
                  <a:lnTo>
                    <a:pt x="603" y="34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6741215" y="739775"/>
              <a:ext cx="966788" cy="552450"/>
            </a:xfrm>
            <a:custGeom>
              <a:avLst/>
              <a:gdLst>
                <a:gd name="T0" fmla="*/ 0 w 609"/>
                <a:gd name="T1" fmla="*/ 38 h 348"/>
                <a:gd name="T2" fmla="*/ 0 w 609"/>
                <a:gd name="T3" fmla="*/ 38 h 348"/>
                <a:gd name="T4" fmla="*/ 0 w 609"/>
                <a:gd name="T5" fmla="*/ 38 h 348"/>
                <a:gd name="T6" fmla="*/ 5 w 609"/>
                <a:gd name="T7" fmla="*/ 30 h 348"/>
                <a:gd name="T8" fmla="*/ 10 w 609"/>
                <a:gd name="T9" fmla="*/ 22 h 348"/>
                <a:gd name="T10" fmla="*/ 16 w 609"/>
                <a:gd name="T11" fmla="*/ 17 h 348"/>
                <a:gd name="T12" fmla="*/ 25 w 609"/>
                <a:gd name="T13" fmla="*/ 12 h 348"/>
                <a:gd name="T14" fmla="*/ 33 w 609"/>
                <a:gd name="T15" fmla="*/ 7 h 348"/>
                <a:gd name="T16" fmla="*/ 43 w 609"/>
                <a:gd name="T17" fmla="*/ 3 h 348"/>
                <a:gd name="T18" fmla="*/ 53 w 609"/>
                <a:gd name="T19" fmla="*/ 2 h 348"/>
                <a:gd name="T20" fmla="*/ 65 w 609"/>
                <a:gd name="T21" fmla="*/ 0 h 348"/>
                <a:gd name="T22" fmla="*/ 89 w 609"/>
                <a:gd name="T23" fmla="*/ 2 h 348"/>
                <a:gd name="T24" fmla="*/ 112 w 609"/>
                <a:gd name="T25" fmla="*/ 5 h 348"/>
                <a:gd name="T26" fmla="*/ 139 w 609"/>
                <a:gd name="T27" fmla="*/ 13 h 348"/>
                <a:gd name="T28" fmla="*/ 164 w 609"/>
                <a:gd name="T29" fmla="*/ 25 h 348"/>
                <a:gd name="T30" fmla="*/ 517 w 609"/>
                <a:gd name="T31" fmla="*/ 203 h 348"/>
                <a:gd name="T32" fmla="*/ 517 w 609"/>
                <a:gd name="T33" fmla="*/ 203 h 348"/>
                <a:gd name="T34" fmla="*/ 542 w 609"/>
                <a:gd name="T35" fmla="*/ 218 h 348"/>
                <a:gd name="T36" fmla="*/ 564 w 609"/>
                <a:gd name="T37" fmla="*/ 234 h 348"/>
                <a:gd name="T38" fmla="*/ 581 w 609"/>
                <a:gd name="T39" fmla="*/ 253 h 348"/>
                <a:gd name="T40" fmla="*/ 594 w 609"/>
                <a:gd name="T41" fmla="*/ 271 h 348"/>
                <a:gd name="T42" fmla="*/ 601 w 609"/>
                <a:gd name="T43" fmla="*/ 281 h 348"/>
                <a:gd name="T44" fmla="*/ 604 w 609"/>
                <a:gd name="T45" fmla="*/ 291 h 348"/>
                <a:gd name="T46" fmla="*/ 608 w 609"/>
                <a:gd name="T47" fmla="*/ 301 h 348"/>
                <a:gd name="T48" fmla="*/ 609 w 609"/>
                <a:gd name="T49" fmla="*/ 311 h 348"/>
                <a:gd name="T50" fmla="*/ 609 w 609"/>
                <a:gd name="T51" fmla="*/ 321 h 348"/>
                <a:gd name="T52" fmla="*/ 608 w 609"/>
                <a:gd name="T53" fmla="*/ 330 h 348"/>
                <a:gd name="T54" fmla="*/ 606 w 609"/>
                <a:gd name="T55" fmla="*/ 340 h 348"/>
                <a:gd name="T56" fmla="*/ 603 w 609"/>
                <a:gd name="T5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9" h="348"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10" y="22"/>
                  </a:lnTo>
                  <a:lnTo>
                    <a:pt x="16" y="17"/>
                  </a:lnTo>
                  <a:lnTo>
                    <a:pt x="25" y="12"/>
                  </a:lnTo>
                  <a:lnTo>
                    <a:pt x="33" y="7"/>
                  </a:lnTo>
                  <a:lnTo>
                    <a:pt x="43" y="3"/>
                  </a:lnTo>
                  <a:lnTo>
                    <a:pt x="53" y="2"/>
                  </a:lnTo>
                  <a:lnTo>
                    <a:pt x="65" y="0"/>
                  </a:lnTo>
                  <a:lnTo>
                    <a:pt x="89" y="2"/>
                  </a:lnTo>
                  <a:lnTo>
                    <a:pt x="112" y="5"/>
                  </a:lnTo>
                  <a:lnTo>
                    <a:pt x="139" y="13"/>
                  </a:lnTo>
                  <a:lnTo>
                    <a:pt x="164" y="25"/>
                  </a:lnTo>
                  <a:lnTo>
                    <a:pt x="517" y="203"/>
                  </a:lnTo>
                  <a:lnTo>
                    <a:pt x="517" y="203"/>
                  </a:lnTo>
                  <a:lnTo>
                    <a:pt x="542" y="218"/>
                  </a:lnTo>
                  <a:lnTo>
                    <a:pt x="564" y="234"/>
                  </a:lnTo>
                  <a:lnTo>
                    <a:pt x="581" y="253"/>
                  </a:lnTo>
                  <a:lnTo>
                    <a:pt x="594" y="271"/>
                  </a:lnTo>
                  <a:lnTo>
                    <a:pt x="601" y="281"/>
                  </a:lnTo>
                  <a:lnTo>
                    <a:pt x="604" y="291"/>
                  </a:lnTo>
                  <a:lnTo>
                    <a:pt x="608" y="301"/>
                  </a:lnTo>
                  <a:lnTo>
                    <a:pt x="609" y="311"/>
                  </a:lnTo>
                  <a:lnTo>
                    <a:pt x="609" y="321"/>
                  </a:lnTo>
                  <a:lnTo>
                    <a:pt x="608" y="330"/>
                  </a:lnTo>
                  <a:lnTo>
                    <a:pt x="606" y="340"/>
                  </a:lnTo>
                  <a:lnTo>
                    <a:pt x="603" y="3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5887140" y="1984375"/>
              <a:ext cx="1331913" cy="712788"/>
            </a:xfrm>
            <a:custGeom>
              <a:avLst/>
              <a:gdLst>
                <a:gd name="T0" fmla="*/ 827 w 839"/>
                <a:gd name="T1" fmla="*/ 449 h 449"/>
                <a:gd name="T2" fmla="*/ 0 w 839"/>
                <a:gd name="T3" fmla="*/ 22 h 449"/>
                <a:gd name="T4" fmla="*/ 12 w 839"/>
                <a:gd name="T5" fmla="*/ 0 h 449"/>
                <a:gd name="T6" fmla="*/ 839 w 839"/>
                <a:gd name="T7" fmla="*/ 427 h 449"/>
                <a:gd name="T8" fmla="*/ 827 w 839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49">
                  <a:moveTo>
                    <a:pt x="827" y="449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839" y="427"/>
                  </a:lnTo>
                  <a:lnTo>
                    <a:pt x="827" y="449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57"/>
            <p:cNvSpPr>
              <a:spLocks/>
            </p:cNvSpPr>
            <p:nvPr/>
          </p:nvSpPr>
          <p:spPr bwMode="auto">
            <a:xfrm>
              <a:off x="5937940" y="1885950"/>
              <a:ext cx="1331913" cy="714375"/>
            </a:xfrm>
            <a:custGeom>
              <a:avLst/>
              <a:gdLst>
                <a:gd name="T0" fmla="*/ 827 w 839"/>
                <a:gd name="T1" fmla="*/ 450 h 450"/>
                <a:gd name="T2" fmla="*/ 0 w 839"/>
                <a:gd name="T3" fmla="*/ 23 h 450"/>
                <a:gd name="T4" fmla="*/ 12 w 839"/>
                <a:gd name="T5" fmla="*/ 0 h 450"/>
                <a:gd name="T6" fmla="*/ 839 w 839"/>
                <a:gd name="T7" fmla="*/ 427 h 450"/>
                <a:gd name="T8" fmla="*/ 827 w 839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50">
                  <a:moveTo>
                    <a:pt x="827" y="450"/>
                  </a:moveTo>
                  <a:lnTo>
                    <a:pt x="0" y="23"/>
                  </a:lnTo>
                  <a:lnTo>
                    <a:pt x="12" y="0"/>
                  </a:lnTo>
                  <a:lnTo>
                    <a:pt x="839" y="427"/>
                  </a:lnTo>
                  <a:lnTo>
                    <a:pt x="827" y="450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58"/>
            <p:cNvSpPr>
              <a:spLocks/>
            </p:cNvSpPr>
            <p:nvPr/>
          </p:nvSpPr>
          <p:spPr bwMode="auto">
            <a:xfrm>
              <a:off x="5988740" y="1790700"/>
              <a:ext cx="1331913" cy="711200"/>
            </a:xfrm>
            <a:custGeom>
              <a:avLst/>
              <a:gdLst>
                <a:gd name="T0" fmla="*/ 827 w 839"/>
                <a:gd name="T1" fmla="*/ 448 h 448"/>
                <a:gd name="T2" fmla="*/ 0 w 839"/>
                <a:gd name="T3" fmla="*/ 21 h 448"/>
                <a:gd name="T4" fmla="*/ 11 w 839"/>
                <a:gd name="T5" fmla="*/ 0 h 448"/>
                <a:gd name="T6" fmla="*/ 839 w 839"/>
                <a:gd name="T7" fmla="*/ 427 h 448"/>
                <a:gd name="T8" fmla="*/ 827 w 839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48">
                  <a:moveTo>
                    <a:pt x="827" y="448"/>
                  </a:moveTo>
                  <a:lnTo>
                    <a:pt x="0" y="21"/>
                  </a:lnTo>
                  <a:lnTo>
                    <a:pt x="11" y="0"/>
                  </a:lnTo>
                  <a:lnTo>
                    <a:pt x="839" y="427"/>
                  </a:lnTo>
                  <a:lnTo>
                    <a:pt x="827" y="448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59"/>
            <p:cNvSpPr>
              <a:spLocks/>
            </p:cNvSpPr>
            <p:nvPr/>
          </p:nvSpPr>
          <p:spPr bwMode="auto">
            <a:xfrm>
              <a:off x="6039540" y="1692275"/>
              <a:ext cx="1331913" cy="714375"/>
            </a:xfrm>
            <a:custGeom>
              <a:avLst/>
              <a:gdLst>
                <a:gd name="T0" fmla="*/ 827 w 839"/>
                <a:gd name="T1" fmla="*/ 450 h 450"/>
                <a:gd name="T2" fmla="*/ 0 w 839"/>
                <a:gd name="T3" fmla="*/ 21 h 450"/>
                <a:gd name="T4" fmla="*/ 11 w 839"/>
                <a:gd name="T5" fmla="*/ 0 h 450"/>
                <a:gd name="T6" fmla="*/ 839 w 839"/>
                <a:gd name="T7" fmla="*/ 427 h 450"/>
                <a:gd name="T8" fmla="*/ 827 w 839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50">
                  <a:moveTo>
                    <a:pt x="827" y="450"/>
                  </a:moveTo>
                  <a:lnTo>
                    <a:pt x="0" y="21"/>
                  </a:lnTo>
                  <a:lnTo>
                    <a:pt x="11" y="0"/>
                  </a:lnTo>
                  <a:lnTo>
                    <a:pt x="839" y="427"/>
                  </a:lnTo>
                  <a:lnTo>
                    <a:pt x="827" y="450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60"/>
            <p:cNvSpPr>
              <a:spLocks/>
            </p:cNvSpPr>
            <p:nvPr/>
          </p:nvSpPr>
          <p:spPr bwMode="auto">
            <a:xfrm>
              <a:off x="6088752" y="1593850"/>
              <a:ext cx="1333500" cy="714375"/>
            </a:xfrm>
            <a:custGeom>
              <a:avLst/>
              <a:gdLst>
                <a:gd name="T0" fmla="*/ 828 w 840"/>
                <a:gd name="T1" fmla="*/ 450 h 450"/>
                <a:gd name="T2" fmla="*/ 0 w 840"/>
                <a:gd name="T3" fmla="*/ 23 h 450"/>
                <a:gd name="T4" fmla="*/ 12 w 840"/>
                <a:gd name="T5" fmla="*/ 0 h 450"/>
                <a:gd name="T6" fmla="*/ 840 w 840"/>
                <a:gd name="T7" fmla="*/ 428 h 450"/>
                <a:gd name="T8" fmla="*/ 828 w 840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450">
                  <a:moveTo>
                    <a:pt x="828" y="450"/>
                  </a:moveTo>
                  <a:lnTo>
                    <a:pt x="0" y="23"/>
                  </a:lnTo>
                  <a:lnTo>
                    <a:pt x="12" y="0"/>
                  </a:lnTo>
                  <a:lnTo>
                    <a:pt x="840" y="428"/>
                  </a:lnTo>
                  <a:lnTo>
                    <a:pt x="828" y="450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61"/>
            <p:cNvSpPr>
              <a:spLocks/>
            </p:cNvSpPr>
            <p:nvPr/>
          </p:nvSpPr>
          <p:spPr bwMode="auto">
            <a:xfrm>
              <a:off x="6139552" y="1497012"/>
              <a:ext cx="1331913" cy="712788"/>
            </a:xfrm>
            <a:custGeom>
              <a:avLst/>
              <a:gdLst>
                <a:gd name="T0" fmla="*/ 828 w 839"/>
                <a:gd name="T1" fmla="*/ 449 h 449"/>
                <a:gd name="T2" fmla="*/ 0 w 839"/>
                <a:gd name="T3" fmla="*/ 22 h 449"/>
                <a:gd name="T4" fmla="*/ 12 w 839"/>
                <a:gd name="T5" fmla="*/ 0 h 449"/>
                <a:gd name="T6" fmla="*/ 839 w 839"/>
                <a:gd name="T7" fmla="*/ 427 h 449"/>
                <a:gd name="T8" fmla="*/ 828 w 839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49">
                  <a:moveTo>
                    <a:pt x="828" y="449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839" y="427"/>
                  </a:lnTo>
                  <a:lnTo>
                    <a:pt x="828" y="449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6190352" y="1398587"/>
              <a:ext cx="1331913" cy="715963"/>
            </a:xfrm>
            <a:custGeom>
              <a:avLst/>
              <a:gdLst>
                <a:gd name="T0" fmla="*/ 827 w 839"/>
                <a:gd name="T1" fmla="*/ 451 h 451"/>
                <a:gd name="T2" fmla="*/ 0 w 839"/>
                <a:gd name="T3" fmla="*/ 22 h 451"/>
                <a:gd name="T4" fmla="*/ 12 w 839"/>
                <a:gd name="T5" fmla="*/ 0 h 451"/>
                <a:gd name="T6" fmla="*/ 839 w 839"/>
                <a:gd name="T7" fmla="*/ 427 h 451"/>
                <a:gd name="T8" fmla="*/ 827 w 839"/>
                <a:gd name="T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451">
                  <a:moveTo>
                    <a:pt x="827" y="451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839" y="427"/>
                  </a:lnTo>
                  <a:lnTo>
                    <a:pt x="827" y="451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63"/>
            <p:cNvSpPr>
              <a:spLocks/>
            </p:cNvSpPr>
            <p:nvPr/>
          </p:nvSpPr>
          <p:spPr bwMode="auto">
            <a:xfrm>
              <a:off x="6857102" y="1127125"/>
              <a:ext cx="500063" cy="285750"/>
            </a:xfrm>
            <a:custGeom>
              <a:avLst/>
              <a:gdLst>
                <a:gd name="T0" fmla="*/ 304 w 315"/>
                <a:gd name="T1" fmla="*/ 180 h 180"/>
                <a:gd name="T2" fmla="*/ 0 w 315"/>
                <a:gd name="T3" fmla="*/ 22 h 180"/>
                <a:gd name="T4" fmla="*/ 10 w 315"/>
                <a:gd name="T5" fmla="*/ 0 h 180"/>
                <a:gd name="T6" fmla="*/ 315 w 315"/>
                <a:gd name="T7" fmla="*/ 156 h 180"/>
                <a:gd name="T8" fmla="*/ 304 w 315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80">
                  <a:moveTo>
                    <a:pt x="304" y="180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315" y="156"/>
                  </a:lnTo>
                  <a:lnTo>
                    <a:pt x="304" y="180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64"/>
            <p:cNvSpPr>
              <a:spLocks/>
            </p:cNvSpPr>
            <p:nvPr/>
          </p:nvSpPr>
          <p:spPr bwMode="auto">
            <a:xfrm>
              <a:off x="6033190" y="2720975"/>
              <a:ext cx="500063" cy="284163"/>
            </a:xfrm>
            <a:custGeom>
              <a:avLst/>
              <a:gdLst>
                <a:gd name="T0" fmla="*/ 303 w 315"/>
                <a:gd name="T1" fmla="*/ 179 h 179"/>
                <a:gd name="T2" fmla="*/ 0 w 315"/>
                <a:gd name="T3" fmla="*/ 22 h 179"/>
                <a:gd name="T4" fmla="*/ 12 w 315"/>
                <a:gd name="T5" fmla="*/ 0 h 179"/>
                <a:gd name="T6" fmla="*/ 315 w 315"/>
                <a:gd name="T7" fmla="*/ 157 h 179"/>
                <a:gd name="T8" fmla="*/ 303 w 315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79">
                  <a:moveTo>
                    <a:pt x="303" y="179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315" y="157"/>
                  </a:lnTo>
                  <a:lnTo>
                    <a:pt x="303" y="179"/>
                  </a:lnTo>
                  <a:close/>
                </a:path>
              </a:pathLst>
            </a:custGeom>
            <a:solidFill>
              <a:srgbClr val="B8B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5174352" y="1976437"/>
              <a:ext cx="882650" cy="595313"/>
            </a:xfrm>
            <a:custGeom>
              <a:avLst/>
              <a:gdLst>
                <a:gd name="T0" fmla="*/ 168 w 556"/>
                <a:gd name="T1" fmla="*/ 92 h 375"/>
                <a:gd name="T2" fmla="*/ 168 w 556"/>
                <a:gd name="T3" fmla="*/ 92 h 375"/>
                <a:gd name="T4" fmla="*/ 181 w 556"/>
                <a:gd name="T5" fmla="*/ 85 h 375"/>
                <a:gd name="T6" fmla="*/ 218 w 556"/>
                <a:gd name="T7" fmla="*/ 68 h 375"/>
                <a:gd name="T8" fmla="*/ 270 w 556"/>
                <a:gd name="T9" fmla="*/ 47 h 375"/>
                <a:gd name="T10" fmla="*/ 302 w 556"/>
                <a:gd name="T11" fmla="*/ 35 h 375"/>
                <a:gd name="T12" fmla="*/ 334 w 556"/>
                <a:gd name="T13" fmla="*/ 23 h 375"/>
                <a:gd name="T14" fmla="*/ 365 w 556"/>
                <a:gd name="T15" fmla="*/ 15 h 375"/>
                <a:gd name="T16" fmla="*/ 399 w 556"/>
                <a:gd name="T17" fmla="*/ 6 h 375"/>
                <a:gd name="T18" fmla="*/ 431 w 556"/>
                <a:gd name="T19" fmla="*/ 1 h 375"/>
                <a:gd name="T20" fmla="*/ 461 w 556"/>
                <a:gd name="T21" fmla="*/ 0 h 375"/>
                <a:gd name="T22" fmla="*/ 474 w 556"/>
                <a:gd name="T23" fmla="*/ 1 h 375"/>
                <a:gd name="T24" fmla="*/ 488 w 556"/>
                <a:gd name="T25" fmla="*/ 3 h 375"/>
                <a:gd name="T26" fmla="*/ 501 w 556"/>
                <a:gd name="T27" fmla="*/ 5 h 375"/>
                <a:gd name="T28" fmla="*/ 513 w 556"/>
                <a:gd name="T29" fmla="*/ 10 h 375"/>
                <a:gd name="T30" fmla="*/ 523 w 556"/>
                <a:gd name="T31" fmla="*/ 15 h 375"/>
                <a:gd name="T32" fmla="*/ 533 w 556"/>
                <a:gd name="T33" fmla="*/ 22 h 375"/>
                <a:gd name="T34" fmla="*/ 540 w 556"/>
                <a:gd name="T35" fmla="*/ 30 h 375"/>
                <a:gd name="T36" fmla="*/ 546 w 556"/>
                <a:gd name="T37" fmla="*/ 40 h 375"/>
                <a:gd name="T38" fmla="*/ 546 w 556"/>
                <a:gd name="T39" fmla="*/ 40 h 375"/>
                <a:gd name="T40" fmla="*/ 551 w 556"/>
                <a:gd name="T41" fmla="*/ 50 h 375"/>
                <a:gd name="T42" fmla="*/ 555 w 556"/>
                <a:gd name="T43" fmla="*/ 60 h 375"/>
                <a:gd name="T44" fmla="*/ 556 w 556"/>
                <a:gd name="T45" fmla="*/ 70 h 375"/>
                <a:gd name="T46" fmla="*/ 555 w 556"/>
                <a:gd name="T47" fmla="*/ 82 h 375"/>
                <a:gd name="T48" fmla="*/ 553 w 556"/>
                <a:gd name="T49" fmla="*/ 90 h 375"/>
                <a:gd name="T50" fmla="*/ 548 w 556"/>
                <a:gd name="T51" fmla="*/ 100 h 375"/>
                <a:gd name="T52" fmla="*/ 543 w 556"/>
                <a:gd name="T53" fmla="*/ 110 h 375"/>
                <a:gd name="T54" fmla="*/ 536 w 556"/>
                <a:gd name="T55" fmla="*/ 119 h 375"/>
                <a:gd name="T56" fmla="*/ 519 w 556"/>
                <a:gd name="T57" fmla="*/ 137 h 375"/>
                <a:gd name="T58" fmla="*/ 499 w 556"/>
                <a:gd name="T59" fmla="*/ 154 h 375"/>
                <a:gd name="T60" fmla="*/ 476 w 556"/>
                <a:gd name="T61" fmla="*/ 171 h 375"/>
                <a:gd name="T62" fmla="*/ 451 w 556"/>
                <a:gd name="T63" fmla="*/ 184 h 375"/>
                <a:gd name="T64" fmla="*/ 426 w 556"/>
                <a:gd name="T65" fmla="*/ 197 h 375"/>
                <a:gd name="T66" fmla="*/ 401 w 556"/>
                <a:gd name="T67" fmla="*/ 209 h 375"/>
                <a:gd name="T68" fmla="*/ 354 w 556"/>
                <a:gd name="T69" fmla="*/ 228 h 375"/>
                <a:gd name="T70" fmla="*/ 320 w 556"/>
                <a:gd name="T71" fmla="*/ 241 h 375"/>
                <a:gd name="T72" fmla="*/ 307 w 556"/>
                <a:gd name="T73" fmla="*/ 244 h 375"/>
                <a:gd name="T74" fmla="*/ 307 w 556"/>
                <a:gd name="T75" fmla="*/ 244 h 375"/>
                <a:gd name="T76" fmla="*/ 285 w 556"/>
                <a:gd name="T77" fmla="*/ 261 h 375"/>
                <a:gd name="T78" fmla="*/ 256 w 556"/>
                <a:gd name="T79" fmla="*/ 285 h 375"/>
                <a:gd name="T80" fmla="*/ 221 w 556"/>
                <a:gd name="T81" fmla="*/ 311 h 375"/>
                <a:gd name="T82" fmla="*/ 203 w 556"/>
                <a:gd name="T83" fmla="*/ 325 h 375"/>
                <a:gd name="T84" fmla="*/ 181 w 556"/>
                <a:gd name="T85" fmla="*/ 338 h 375"/>
                <a:gd name="T86" fmla="*/ 161 w 556"/>
                <a:gd name="T87" fmla="*/ 350 h 375"/>
                <a:gd name="T88" fmla="*/ 139 w 556"/>
                <a:gd name="T89" fmla="*/ 360 h 375"/>
                <a:gd name="T90" fmla="*/ 116 w 556"/>
                <a:gd name="T91" fmla="*/ 367 h 375"/>
                <a:gd name="T92" fmla="*/ 92 w 556"/>
                <a:gd name="T93" fmla="*/ 372 h 375"/>
                <a:gd name="T94" fmla="*/ 69 w 556"/>
                <a:gd name="T95" fmla="*/ 375 h 375"/>
                <a:gd name="T96" fmla="*/ 45 w 556"/>
                <a:gd name="T97" fmla="*/ 373 h 375"/>
                <a:gd name="T98" fmla="*/ 35 w 556"/>
                <a:gd name="T99" fmla="*/ 370 h 375"/>
                <a:gd name="T100" fmla="*/ 24 w 556"/>
                <a:gd name="T101" fmla="*/ 367 h 375"/>
                <a:gd name="T102" fmla="*/ 12 w 556"/>
                <a:gd name="T103" fmla="*/ 363 h 375"/>
                <a:gd name="T104" fmla="*/ 0 w 556"/>
                <a:gd name="T105" fmla="*/ 357 h 375"/>
                <a:gd name="T106" fmla="*/ 168 w 556"/>
                <a:gd name="T107" fmla="*/ 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375">
                  <a:moveTo>
                    <a:pt x="168" y="92"/>
                  </a:moveTo>
                  <a:lnTo>
                    <a:pt x="168" y="92"/>
                  </a:lnTo>
                  <a:lnTo>
                    <a:pt x="181" y="85"/>
                  </a:lnTo>
                  <a:lnTo>
                    <a:pt x="218" y="68"/>
                  </a:lnTo>
                  <a:lnTo>
                    <a:pt x="270" y="47"/>
                  </a:lnTo>
                  <a:lnTo>
                    <a:pt x="302" y="35"/>
                  </a:lnTo>
                  <a:lnTo>
                    <a:pt x="334" y="23"/>
                  </a:lnTo>
                  <a:lnTo>
                    <a:pt x="365" y="15"/>
                  </a:lnTo>
                  <a:lnTo>
                    <a:pt x="399" y="6"/>
                  </a:lnTo>
                  <a:lnTo>
                    <a:pt x="431" y="1"/>
                  </a:lnTo>
                  <a:lnTo>
                    <a:pt x="461" y="0"/>
                  </a:lnTo>
                  <a:lnTo>
                    <a:pt x="474" y="1"/>
                  </a:lnTo>
                  <a:lnTo>
                    <a:pt x="488" y="3"/>
                  </a:lnTo>
                  <a:lnTo>
                    <a:pt x="501" y="5"/>
                  </a:lnTo>
                  <a:lnTo>
                    <a:pt x="513" y="10"/>
                  </a:lnTo>
                  <a:lnTo>
                    <a:pt x="523" y="15"/>
                  </a:lnTo>
                  <a:lnTo>
                    <a:pt x="533" y="22"/>
                  </a:lnTo>
                  <a:lnTo>
                    <a:pt x="540" y="30"/>
                  </a:lnTo>
                  <a:lnTo>
                    <a:pt x="546" y="40"/>
                  </a:lnTo>
                  <a:lnTo>
                    <a:pt x="546" y="40"/>
                  </a:lnTo>
                  <a:lnTo>
                    <a:pt x="551" y="50"/>
                  </a:lnTo>
                  <a:lnTo>
                    <a:pt x="555" y="60"/>
                  </a:lnTo>
                  <a:lnTo>
                    <a:pt x="556" y="70"/>
                  </a:lnTo>
                  <a:lnTo>
                    <a:pt x="555" y="82"/>
                  </a:lnTo>
                  <a:lnTo>
                    <a:pt x="553" y="90"/>
                  </a:lnTo>
                  <a:lnTo>
                    <a:pt x="548" y="100"/>
                  </a:lnTo>
                  <a:lnTo>
                    <a:pt x="543" y="110"/>
                  </a:lnTo>
                  <a:lnTo>
                    <a:pt x="536" y="119"/>
                  </a:lnTo>
                  <a:lnTo>
                    <a:pt x="519" y="137"/>
                  </a:lnTo>
                  <a:lnTo>
                    <a:pt x="499" y="154"/>
                  </a:lnTo>
                  <a:lnTo>
                    <a:pt x="476" y="171"/>
                  </a:lnTo>
                  <a:lnTo>
                    <a:pt x="451" y="184"/>
                  </a:lnTo>
                  <a:lnTo>
                    <a:pt x="426" y="197"/>
                  </a:lnTo>
                  <a:lnTo>
                    <a:pt x="401" y="209"/>
                  </a:lnTo>
                  <a:lnTo>
                    <a:pt x="354" y="228"/>
                  </a:lnTo>
                  <a:lnTo>
                    <a:pt x="320" y="241"/>
                  </a:lnTo>
                  <a:lnTo>
                    <a:pt x="307" y="244"/>
                  </a:lnTo>
                  <a:lnTo>
                    <a:pt x="307" y="244"/>
                  </a:lnTo>
                  <a:lnTo>
                    <a:pt x="285" y="261"/>
                  </a:lnTo>
                  <a:lnTo>
                    <a:pt x="256" y="285"/>
                  </a:lnTo>
                  <a:lnTo>
                    <a:pt x="221" y="311"/>
                  </a:lnTo>
                  <a:lnTo>
                    <a:pt x="203" y="325"/>
                  </a:lnTo>
                  <a:lnTo>
                    <a:pt x="181" y="338"/>
                  </a:lnTo>
                  <a:lnTo>
                    <a:pt x="161" y="350"/>
                  </a:lnTo>
                  <a:lnTo>
                    <a:pt x="139" y="360"/>
                  </a:lnTo>
                  <a:lnTo>
                    <a:pt x="116" y="367"/>
                  </a:lnTo>
                  <a:lnTo>
                    <a:pt x="92" y="372"/>
                  </a:lnTo>
                  <a:lnTo>
                    <a:pt x="69" y="375"/>
                  </a:lnTo>
                  <a:lnTo>
                    <a:pt x="45" y="373"/>
                  </a:lnTo>
                  <a:lnTo>
                    <a:pt x="35" y="370"/>
                  </a:lnTo>
                  <a:lnTo>
                    <a:pt x="24" y="367"/>
                  </a:lnTo>
                  <a:lnTo>
                    <a:pt x="12" y="363"/>
                  </a:lnTo>
                  <a:lnTo>
                    <a:pt x="0" y="357"/>
                  </a:lnTo>
                  <a:lnTo>
                    <a:pt x="168" y="92"/>
                  </a:lnTo>
                  <a:close/>
                </a:path>
              </a:pathLst>
            </a:custGeom>
            <a:solidFill>
              <a:srgbClr val="FC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5174352" y="1976437"/>
              <a:ext cx="882650" cy="595313"/>
            </a:xfrm>
            <a:custGeom>
              <a:avLst/>
              <a:gdLst>
                <a:gd name="T0" fmla="*/ 168 w 556"/>
                <a:gd name="T1" fmla="*/ 92 h 375"/>
                <a:gd name="T2" fmla="*/ 168 w 556"/>
                <a:gd name="T3" fmla="*/ 92 h 375"/>
                <a:gd name="T4" fmla="*/ 181 w 556"/>
                <a:gd name="T5" fmla="*/ 85 h 375"/>
                <a:gd name="T6" fmla="*/ 218 w 556"/>
                <a:gd name="T7" fmla="*/ 68 h 375"/>
                <a:gd name="T8" fmla="*/ 270 w 556"/>
                <a:gd name="T9" fmla="*/ 47 h 375"/>
                <a:gd name="T10" fmla="*/ 302 w 556"/>
                <a:gd name="T11" fmla="*/ 35 h 375"/>
                <a:gd name="T12" fmla="*/ 334 w 556"/>
                <a:gd name="T13" fmla="*/ 23 h 375"/>
                <a:gd name="T14" fmla="*/ 365 w 556"/>
                <a:gd name="T15" fmla="*/ 15 h 375"/>
                <a:gd name="T16" fmla="*/ 399 w 556"/>
                <a:gd name="T17" fmla="*/ 6 h 375"/>
                <a:gd name="T18" fmla="*/ 431 w 556"/>
                <a:gd name="T19" fmla="*/ 1 h 375"/>
                <a:gd name="T20" fmla="*/ 461 w 556"/>
                <a:gd name="T21" fmla="*/ 0 h 375"/>
                <a:gd name="T22" fmla="*/ 474 w 556"/>
                <a:gd name="T23" fmla="*/ 1 h 375"/>
                <a:gd name="T24" fmla="*/ 488 w 556"/>
                <a:gd name="T25" fmla="*/ 3 h 375"/>
                <a:gd name="T26" fmla="*/ 501 w 556"/>
                <a:gd name="T27" fmla="*/ 5 h 375"/>
                <a:gd name="T28" fmla="*/ 513 w 556"/>
                <a:gd name="T29" fmla="*/ 10 h 375"/>
                <a:gd name="T30" fmla="*/ 523 w 556"/>
                <a:gd name="T31" fmla="*/ 15 h 375"/>
                <a:gd name="T32" fmla="*/ 533 w 556"/>
                <a:gd name="T33" fmla="*/ 22 h 375"/>
                <a:gd name="T34" fmla="*/ 540 w 556"/>
                <a:gd name="T35" fmla="*/ 30 h 375"/>
                <a:gd name="T36" fmla="*/ 546 w 556"/>
                <a:gd name="T37" fmla="*/ 40 h 375"/>
                <a:gd name="T38" fmla="*/ 546 w 556"/>
                <a:gd name="T39" fmla="*/ 40 h 375"/>
                <a:gd name="T40" fmla="*/ 551 w 556"/>
                <a:gd name="T41" fmla="*/ 50 h 375"/>
                <a:gd name="T42" fmla="*/ 555 w 556"/>
                <a:gd name="T43" fmla="*/ 60 h 375"/>
                <a:gd name="T44" fmla="*/ 556 w 556"/>
                <a:gd name="T45" fmla="*/ 70 h 375"/>
                <a:gd name="T46" fmla="*/ 555 w 556"/>
                <a:gd name="T47" fmla="*/ 82 h 375"/>
                <a:gd name="T48" fmla="*/ 553 w 556"/>
                <a:gd name="T49" fmla="*/ 90 h 375"/>
                <a:gd name="T50" fmla="*/ 548 w 556"/>
                <a:gd name="T51" fmla="*/ 100 h 375"/>
                <a:gd name="T52" fmla="*/ 543 w 556"/>
                <a:gd name="T53" fmla="*/ 110 h 375"/>
                <a:gd name="T54" fmla="*/ 536 w 556"/>
                <a:gd name="T55" fmla="*/ 119 h 375"/>
                <a:gd name="T56" fmla="*/ 519 w 556"/>
                <a:gd name="T57" fmla="*/ 137 h 375"/>
                <a:gd name="T58" fmla="*/ 499 w 556"/>
                <a:gd name="T59" fmla="*/ 154 h 375"/>
                <a:gd name="T60" fmla="*/ 476 w 556"/>
                <a:gd name="T61" fmla="*/ 171 h 375"/>
                <a:gd name="T62" fmla="*/ 451 w 556"/>
                <a:gd name="T63" fmla="*/ 184 h 375"/>
                <a:gd name="T64" fmla="*/ 426 w 556"/>
                <a:gd name="T65" fmla="*/ 197 h 375"/>
                <a:gd name="T66" fmla="*/ 401 w 556"/>
                <a:gd name="T67" fmla="*/ 209 h 375"/>
                <a:gd name="T68" fmla="*/ 354 w 556"/>
                <a:gd name="T69" fmla="*/ 228 h 375"/>
                <a:gd name="T70" fmla="*/ 320 w 556"/>
                <a:gd name="T71" fmla="*/ 241 h 375"/>
                <a:gd name="T72" fmla="*/ 307 w 556"/>
                <a:gd name="T73" fmla="*/ 244 h 375"/>
                <a:gd name="T74" fmla="*/ 307 w 556"/>
                <a:gd name="T75" fmla="*/ 244 h 375"/>
                <a:gd name="T76" fmla="*/ 285 w 556"/>
                <a:gd name="T77" fmla="*/ 261 h 375"/>
                <a:gd name="T78" fmla="*/ 256 w 556"/>
                <a:gd name="T79" fmla="*/ 285 h 375"/>
                <a:gd name="T80" fmla="*/ 221 w 556"/>
                <a:gd name="T81" fmla="*/ 311 h 375"/>
                <a:gd name="T82" fmla="*/ 203 w 556"/>
                <a:gd name="T83" fmla="*/ 325 h 375"/>
                <a:gd name="T84" fmla="*/ 181 w 556"/>
                <a:gd name="T85" fmla="*/ 338 h 375"/>
                <a:gd name="T86" fmla="*/ 161 w 556"/>
                <a:gd name="T87" fmla="*/ 350 h 375"/>
                <a:gd name="T88" fmla="*/ 139 w 556"/>
                <a:gd name="T89" fmla="*/ 360 h 375"/>
                <a:gd name="T90" fmla="*/ 116 w 556"/>
                <a:gd name="T91" fmla="*/ 367 h 375"/>
                <a:gd name="T92" fmla="*/ 92 w 556"/>
                <a:gd name="T93" fmla="*/ 372 h 375"/>
                <a:gd name="T94" fmla="*/ 69 w 556"/>
                <a:gd name="T95" fmla="*/ 375 h 375"/>
                <a:gd name="T96" fmla="*/ 45 w 556"/>
                <a:gd name="T97" fmla="*/ 373 h 375"/>
                <a:gd name="T98" fmla="*/ 35 w 556"/>
                <a:gd name="T99" fmla="*/ 370 h 375"/>
                <a:gd name="T100" fmla="*/ 24 w 556"/>
                <a:gd name="T101" fmla="*/ 367 h 375"/>
                <a:gd name="T102" fmla="*/ 12 w 556"/>
                <a:gd name="T103" fmla="*/ 363 h 375"/>
                <a:gd name="T104" fmla="*/ 0 w 556"/>
                <a:gd name="T105" fmla="*/ 35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6" h="375">
                  <a:moveTo>
                    <a:pt x="168" y="92"/>
                  </a:moveTo>
                  <a:lnTo>
                    <a:pt x="168" y="92"/>
                  </a:lnTo>
                  <a:lnTo>
                    <a:pt x="181" y="85"/>
                  </a:lnTo>
                  <a:lnTo>
                    <a:pt x="218" y="68"/>
                  </a:lnTo>
                  <a:lnTo>
                    <a:pt x="270" y="47"/>
                  </a:lnTo>
                  <a:lnTo>
                    <a:pt x="302" y="35"/>
                  </a:lnTo>
                  <a:lnTo>
                    <a:pt x="334" y="23"/>
                  </a:lnTo>
                  <a:lnTo>
                    <a:pt x="365" y="15"/>
                  </a:lnTo>
                  <a:lnTo>
                    <a:pt x="399" y="6"/>
                  </a:lnTo>
                  <a:lnTo>
                    <a:pt x="431" y="1"/>
                  </a:lnTo>
                  <a:lnTo>
                    <a:pt x="461" y="0"/>
                  </a:lnTo>
                  <a:lnTo>
                    <a:pt x="474" y="1"/>
                  </a:lnTo>
                  <a:lnTo>
                    <a:pt x="488" y="3"/>
                  </a:lnTo>
                  <a:lnTo>
                    <a:pt x="501" y="5"/>
                  </a:lnTo>
                  <a:lnTo>
                    <a:pt x="513" y="10"/>
                  </a:lnTo>
                  <a:lnTo>
                    <a:pt x="523" y="15"/>
                  </a:lnTo>
                  <a:lnTo>
                    <a:pt x="533" y="22"/>
                  </a:lnTo>
                  <a:lnTo>
                    <a:pt x="540" y="30"/>
                  </a:lnTo>
                  <a:lnTo>
                    <a:pt x="546" y="40"/>
                  </a:lnTo>
                  <a:lnTo>
                    <a:pt x="546" y="40"/>
                  </a:lnTo>
                  <a:lnTo>
                    <a:pt x="551" y="50"/>
                  </a:lnTo>
                  <a:lnTo>
                    <a:pt x="555" y="60"/>
                  </a:lnTo>
                  <a:lnTo>
                    <a:pt x="556" y="70"/>
                  </a:lnTo>
                  <a:lnTo>
                    <a:pt x="555" y="82"/>
                  </a:lnTo>
                  <a:lnTo>
                    <a:pt x="553" y="90"/>
                  </a:lnTo>
                  <a:lnTo>
                    <a:pt x="548" y="100"/>
                  </a:lnTo>
                  <a:lnTo>
                    <a:pt x="543" y="110"/>
                  </a:lnTo>
                  <a:lnTo>
                    <a:pt x="536" y="119"/>
                  </a:lnTo>
                  <a:lnTo>
                    <a:pt x="519" y="137"/>
                  </a:lnTo>
                  <a:lnTo>
                    <a:pt x="499" y="154"/>
                  </a:lnTo>
                  <a:lnTo>
                    <a:pt x="476" y="171"/>
                  </a:lnTo>
                  <a:lnTo>
                    <a:pt x="451" y="184"/>
                  </a:lnTo>
                  <a:lnTo>
                    <a:pt x="426" y="197"/>
                  </a:lnTo>
                  <a:lnTo>
                    <a:pt x="401" y="209"/>
                  </a:lnTo>
                  <a:lnTo>
                    <a:pt x="354" y="228"/>
                  </a:lnTo>
                  <a:lnTo>
                    <a:pt x="320" y="241"/>
                  </a:lnTo>
                  <a:lnTo>
                    <a:pt x="307" y="244"/>
                  </a:lnTo>
                  <a:lnTo>
                    <a:pt x="307" y="244"/>
                  </a:lnTo>
                  <a:lnTo>
                    <a:pt x="285" y="261"/>
                  </a:lnTo>
                  <a:lnTo>
                    <a:pt x="256" y="285"/>
                  </a:lnTo>
                  <a:lnTo>
                    <a:pt x="221" y="311"/>
                  </a:lnTo>
                  <a:lnTo>
                    <a:pt x="203" y="325"/>
                  </a:lnTo>
                  <a:lnTo>
                    <a:pt x="181" y="338"/>
                  </a:lnTo>
                  <a:lnTo>
                    <a:pt x="161" y="350"/>
                  </a:lnTo>
                  <a:lnTo>
                    <a:pt x="139" y="360"/>
                  </a:lnTo>
                  <a:lnTo>
                    <a:pt x="116" y="367"/>
                  </a:lnTo>
                  <a:lnTo>
                    <a:pt x="92" y="372"/>
                  </a:lnTo>
                  <a:lnTo>
                    <a:pt x="69" y="375"/>
                  </a:lnTo>
                  <a:lnTo>
                    <a:pt x="45" y="373"/>
                  </a:lnTo>
                  <a:lnTo>
                    <a:pt x="35" y="370"/>
                  </a:lnTo>
                  <a:lnTo>
                    <a:pt x="24" y="367"/>
                  </a:lnTo>
                  <a:lnTo>
                    <a:pt x="12" y="363"/>
                  </a:lnTo>
                  <a:lnTo>
                    <a:pt x="0" y="3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4573809" y="1901998"/>
            <a:ext cx="327025" cy="327025"/>
          </a:xfrm>
          <a:custGeom>
            <a:avLst/>
            <a:gdLst>
              <a:gd name="T0" fmla="*/ 206 w 412"/>
              <a:gd name="T1" fmla="*/ 412 h 412"/>
              <a:gd name="T2" fmla="*/ 164 w 412"/>
              <a:gd name="T3" fmla="*/ 408 h 412"/>
              <a:gd name="T4" fmla="*/ 126 w 412"/>
              <a:gd name="T5" fmla="*/ 396 h 412"/>
              <a:gd name="T6" fmla="*/ 90 w 412"/>
              <a:gd name="T7" fmla="*/ 376 h 412"/>
              <a:gd name="T8" fmla="*/ 60 w 412"/>
              <a:gd name="T9" fmla="*/ 352 h 412"/>
              <a:gd name="T10" fmla="*/ 36 w 412"/>
              <a:gd name="T11" fmla="*/ 320 h 412"/>
              <a:gd name="T12" fmla="*/ 16 w 412"/>
              <a:gd name="T13" fmla="*/ 286 h 412"/>
              <a:gd name="T14" fmla="*/ 4 w 412"/>
              <a:gd name="T15" fmla="*/ 248 h 412"/>
              <a:gd name="T16" fmla="*/ 0 w 412"/>
              <a:gd name="T17" fmla="*/ 206 h 412"/>
              <a:gd name="T18" fmla="*/ 2 w 412"/>
              <a:gd name="T19" fmla="*/ 184 h 412"/>
              <a:gd name="T20" fmla="*/ 10 w 412"/>
              <a:gd name="T21" fmla="*/ 144 h 412"/>
              <a:gd name="T22" fmla="*/ 26 w 412"/>
              <a:gd name="T23" fmla="*/ 108 h 412"/>
              <a:gd name="T24" fmla="*/ 48 w 412"/>
              <a:gd name="T25" fmla="*/ 74 h 412"/>
              <a:gd name="T26" fmla="*/ 76 w 412"/>
              <a:gd name="T27" fmla="*/ 48 h 412"/>
              <a:gd name="T28" fmla="*/ 108 w 412"/>
              <a:gd name="T29" fmla="*/ 24 h 412"/>
              <a:gd name="T30" fmla="*/ 144 w 412"/>
              <a:gd name="T31" fmla="*/ 10 h 412"/>
              <a:gd name="T32" fmla="*/ 184 w 412"/>
              <a:gd name="T33" fmla="*/ 2 h 412"/>
              <a:gd name="T34" fmla="*/ 206 w 412"/>
              <a:gd name="T35" fmla="*/ 0 h 412"/>
              <a:gd name="T36" fmla="*/ 248 w 412"/>
              <a:gd name="T37" fmla="*/ 4 h 412"/>
              <a:gd name="T38" fmla="*/ 286 w 412"/>
              <a:gd name="T39" fmla="*/ 16 h 412"/>
              <a:gd name="T40" fmla="*/ 320 w 412"/>
              <a:gd name="T41" fmla="*/ 36 h 412"/>
              <a:gd name="T42" fmla="*/ 352 w 412"/>
              <a:gd name="T43" fmla="*/ 60 h 412"/>
              <a:gd name="T44" fmla="*/ 376 w 412"/>
              <a:gd name="T45" fmla="*/ 90 h 412"/>
              <a:gd name="T46" fmla="*/ 396 w 412"/>
              <a:gd name="T47" fmla="*/ 126 h 412"/>
              <a:gd name="T48" fmla="*/ 408 w 412"/>
              <a:gd name="T49" fmla="*/ 164 h 412"/>
              <a:gd name="T50" fmla="*/ 412 w 412"/>
              <a:gd name="T51" fmla="*/ 206 h 412"/>
              <a:gd name="T52" fmla="*/ 410 w 412"/>
              <a:gd name="T53" fmla="*/ 226 h 412"/>
              <a:gd name="T54" fmla="*/ 402 w 412"/>
              <a:gd name="T55" fmla="*/ 266 h 412"/>
              <a:gd name="T56" fmla="*/ 386 w 412"/>
              <a:gd name="T57" fmla="*/ 304 h 412"/>
              <a:gd name="T58" fmla="*/ 364 w 412"/>
              <a:gd name="T59" fmla="*/ 336 h 412"/>
              <a:gd name="T60" fmla="*/ 336 w 412"/>
              <a:gd name="T61" fmla="*/ 364 h 412"/>
              <a:gd name="T62" fmla="*/ 304 w 412"/>
              <a:gd name="T63" fmla="*/ 386 h 412"/>
              <a:gd name="T64" fmla="*/ 268 w 412"/>
              <a:gd name="T65" fmla="*/ 402 h 412"/>
              <a:gd name="T66" fmla="*/ 226 w 412"/>
              <a:gd name="T67" fmla="*/ 410 h 412"/>
              <a:gd name="T68" fmla="*/ 206 w 412"/>
              <a:gd name="T69" fmla="*/ 412 h 412"/>
              <a:gd name="T70" fmla="*/ 316 w 412"/>
              <a:gd name="T71" fmla="*/ 170 h 412"/>
              <a:gd name="T72" fmla="*/ 218 w 412"/>
              <a:gd name="T73" fmla="*/ 72 h 412"/>
              <a:gd name="T74" fmla="*/ 206 w 412"/>
              <a:gd name="T75" fmla="*/ 68 h 412"/>
              <a:gd name="T76" fmla="*/ 200 w 412"/>
              <a:gd name="T77" fmla="*/ 68 h 412"/>
              <a:gd name="T78" fmla="*/ 170 w 412"/>
              <a:gd name="T79" fmla="*/ 96 h 412"/>
              <a:gd name="T80" fmla="*/ 166 w 412"/>
              <a:gd name="T81" fmla="*/ 102 h 412"/>
              <a:gd name="T82" fmla="*/ 164 w 412"/>
              <a:gd name="T83" fmla="*/ 108 h 412"/>
              <a:gd name="T84" fmla="*/ 170 w 412"/>
              <a:gd name="T85" fmla="*/ 120 h 412"/>
              <a:gd name="T86" fmla="*/ 86 w 412"/>
              <a:gd name="T87" fmla="*/ 172 h 412"/>
              <a:gd name="T88" fmla="*/ 80 w 412"/>
              <a:gd name="T89" fmla="*/ 172 h 412"/>
              <a:gd name="T90" fmla="*/ 70 w 412"/>
              <a:gd name="T91" fmla="*/ 182 h 412"/>
              <a:gd name="T92" fmla="*/ 68 w 412"/>
              <a:gd name="T93" fmla="*/ 222 h 412"/>
              <a:gd name="T94" fmla="*/ 70 w 412"/>
              <a:gd name="T95" fmla="*/ 230 h 412"/>
              <a:gd name="T96" fmla="*/ 80 w 412"/>
              <a:gd name="T97" fmla="*/ 238 h 412"/>
              <a:gd name="T98" fmla="*/ 220 w 412"/>
              <a:gd name="T99" fmla="*/ 240 h 412"/>
              <a:gd name="T100" fmla="*/ 170 w 412"/>
              <a:gd name="T101" fmla="*/ 290 h 412"/>
              <a:gd name="T102" fmla="*/ 164 w 412"/>
              <a:gd name="T103" fmla="*/ 302 h 412"/>
              <a:gd name="T104" fmla="*/ 166 w 412"/>
              <a:gd name="T105" fmla="*/ 310 h 412"/>
              <a:gd name="T106" fmla="*/ 194 w 412"/>
              <a:gd name="T107" fmla="*/ 340 h 412"/>
              <a:gd name="T108" fmla="*/ 200 w 412"/>
              <a:gd name="T109" fmla="*/ 342 h 412"/>
              <a:gd name="T110" fmla="*/ 206 w 412"/>
              <a:gd name="T111" fmla="*/ 344 h 412"/>
              <a:gd name="T112" fmla="*/ 218 w 412"/>
              <a:gd name="T113" fmla="*/ 340 h 412"/>
              <a:gd name="T114" fmla="*/ 340 w 412"/>
              <a:gd name="T115" fmla="*/ 218 h 412"/>
              <a:gd name="T116" fmla="*/ 344 w 412"/>
              <a:gd name="T117" fmla="*/ 212 h 412"/>
              <a:gd name="T118" fmla="*/ 344 w 412"/>
              <a:gd name="T119" fmla="*/ 206 h 412"/>
              <a:gd name="T120" fmla="*/ 340 w 412"/>
              <a:gd name="T121" fmla="*/ 194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2" h="412">
                <a:moveTo>
                  <a:pt x="206" y="412"/>
                </a:moveTo>
                <a:lnTo>
                  <a:pt x="206" y="412"/>
                </a:lnTo>
                <a:lnTo>
                  <a:pt x="184" y="410"/>
                </a:lnTo>
                <a:lnTo>
                  <a:pt x="164" y="408"/>
                </a:lnTo>
                <a:lnTo>
                  <a:pt x="144" y="402"/>
                </a:lnTo>
                <a:lnTo>
                  <a:pt x="126" y="396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2"/>
                </a:lnTo>
                <a:lnTo>
                  <a:pt x="48" y="336"/>
                </a:lnTo>
                <a:lnTo>
                  <a:pt x="36" y="320"/>
                </a:lnTo>
                <a:lnTo>
                  <a:pt x="26" y="304"/>
                </a:lnTo>
                <a:lnTo>
                  <a:pt x="16" y="286"/>
                </a:lnTo>
                <a:lnTo>
                  <a:pt x="10" y="266"/>
                </a:lnTo>
                <a:lnTo>
                  <a:pt x="4" y="248"/>
                </a:lnTo>
                <a:lnTo>
                  <a:pt x="2" y="226"/>
                </a:lnTo>
                <a:lnTo>
                  <a:pt x="0" y="206"/>
                </a:lnTo>
                <a:lnTo>
                  <a:pt x="0" y="206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6"/>
                </a:lnTo>
                <a:lnTo>
                  <a:pt x="26" y="108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8"/>
                </a:lnTo>
                <a:lnTo>
                  <a:pt x="90" y="36"/>
                </a:lnTo>
                <a:lnTo>
                  <a:pt x="108" y="24"/>
                </a:lnTo>
                <a:lnTo>
                  <a:pt x="126" y="16"/>
                </a:lnTo>
                <a:lnTo>
                  <a:pt x="144" y="10"/>
                </a:lnTo>
                <a:lnTo>
                  <a:pt x="164" y="4"/>
                </a:lnTo>
                <a:lnTo>
                  <a:pt x="184" y="2"/>
                </a:lnTo>
                <a:lnTo>
                  <a:pt x="206" y="0"/>
                </a:lnTo>
                <a:lnTo>
                  <a:pt x="206" y="0"/>
                </a:lnTo>
                <a:lnTo>
                  <a:pt x="226" y="2"/>
                </a:lnTo>
                <a:lnTo>
                  <a:pt x="248" y="4"/>
                </a:lnTo>
                <a:lnTo>
                  <a:pt x="268" y="10"/>
                </a:lnTo>
                <a:lnTo>
                  <a:pt x="286" y="16"/>
                </a:lnTo>
                <a:lnTo>
                  <a:pt x="304" y="24"/>
                </a:lnTo>
                <a:lnTo>
                  <a:pt x="320" y="36"/>
                </a:lnTo>
                <a:lnTo>
                  <a:pt x="336" y="48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8"/>
                </a:lnTo>
                <a:lnTo>
                  <a:pt x="396" y="126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6"/>
                </a:lnTo>
                <a:lnTo>
                  <a:pt x="412" y="206"/>
                </a:lnTo>
                <a:lnTo>
                  <a:pt x="410" y="226"/>
                </a:lnTo>
                <a:lnTo>
                  <a:pt x="408" y="248"/>
                </a:lnTo>
                <a:lnTo>
                  <a:pt x="402" y="266"/>
                </a:lnTo>
                <a:lnTo>
                  <a:pt x="396" y="286"/>
                </a:lnTo>
                <a:lnTo>
                  <a:pt x="386" y="304"/>
                </a:lnTo>
                <a:lnTo>
                  <a:pt x="376" y="320"/>
                </a:lnTo>
                <a:lnTo>
                  <a:pt x="364" y="336"/>
                </a:lnTo>
                <a:lnTo>
                  <a:pt x="352" y="352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6"/>
                </a:lnTo>
                <a:lnTo>
                  <a:pt x="268" y="402"/>
                </a:lnTo>
                <a:lnTo>
                  <a:pt x="248" y="408"/>
                </a:lnTo>
                <a:lnTo>
                  <a:pt x="226" y="410"/>
                </a:lnTo>
                <a:lnTo>
                  <a:pt x="206" y="412"/>
                </a:lnTo>
                <a:lnTo>
                  <a:pt x="206" y="412"/>
                </a:lnTo>
                <a:close/>
                <a:moveTo>
                  <a:pt x="340" y="194"/>
                </a:moveTo>
                <a:lnTo>
                  <a:pt x="316" y="170"/>
                </a:lnTo>
                <a:lnTo>
                  <a:pt x="218" y="72"/>
                </a:lnTo>
                <a:lnTo>
                  <a:pt x="218" y="72"/>
                </a:lnTo>
                <a:lnTo>
                  <a:pt x="212" y="68"/>
                </a:lnTo>
                <a:lnTo>
                  <a:pt x="206" y="68"/>
                </a:lnTo>
                <a:lnTo>
                  <a:pt x="206" y="68"/>
                </a:lnTo>
                <a:lnTo>
                  <a:pt x="200" y="68"/>
                </a:lnTo>
                <a:lnTo>
                  <a:pt x="194" y="72"/>
                </a:lnTo>
                <a:lnTo>
                  <a:pt x="170" y="96"/>
                </a:lnTo>
                <a:lnTo>
                  <a:pt x="170" y="96"/>
                </a:lnTo>
                <a:lnTo>
                  <a:pt x="166" y="102"/>
                </a:lnTo>
                <a:lnTo>
                  <a:pt x="164" y="108"/>
                </a:lnTo>
                <a:lnTo>
                  <a:pt x="164" y="108"/>
                </a:lnTo>
                <a:lnTo>
                  <a:pt x="166" y="116"/>
                </a:lnTo>
                <a:lnTo>
                  <a:pt x="170" y="120"/>
                </a:lnTo>
                <a:lnTo>
                  <a:pt x="220" y="172"/>
                </a:lnTo>
                <a:lnTo>
                  <a:pt x="86" y="172"/>
                </a:lnTo>
                <a:lnTo>
                  <a:pt x="86" y="172"/>
                </a:lnTo>
                <a:lnTo>
                  <a:pt x="80" y="172"/>
                </a:lnTo>
                <a:lnTo>
                  <a:pt x="74" y="176"/>
                </a:lnTo>
                <a:lnTo>
                  <a:pt x="70" y="182"/>
                </a:lnTo>
                <a:lnTo>
                  <a:pt x="68" y="188"/>
                </a:lnTo>
                <a:lnTo>
                  <a:pt x="68" y="222"/>
                </a:lnTo>
                <a:lnTo>
                  <a:pt x="68" y="222"/>
                </a:lnTo>
                <a:lnTo>
                  <a:pt x="70" y="230"/>
                </a:lnTo>
                <a:lnTo>
                  <a:pt x="74" y="234"/>
                </a:lnTo>
                <a:lnTo>
                  <a:pt x="80" y="238"/>
                </a:lnTo>
                <a:lnTo>
                  <a:pt x="86" y="240"/>
                </a:lnTo>
                <a:lnTo>
                  <a:pt x="220" y="240"/>
                </a:lnTo>
                <a:lnTo>
                  <a:pt x="170" y="290"/>
                </a:lnTo>
                <a:lnTo>
                  <a:pt x="170" y="290"/>
                </a:lnTo>
                <a:lnTo>
                  <a:pt x="166" y="296"/>
                </a:lnTo>
                <a:lnTo>
                  <a:pt x="164" y="302"/>
                </a:lnTo>
                <a:lnTo>
                  <a:pt x="164" y="302"/>
                </a:lnTo>
                <a:lnTo>
                  <a:pt x="166" y="310"/>
                </a:lnTo>
                <a:lnTo>
                  <a:pt x="170" y="314"/>
                </a:lnTo>
                <a:lnTo>
                  <a:pt x="194" y="340"/>
                </a:lnTo>
                <a:lnTo>
                  <a:pt x="194" y="340"/>
                </a:lnTo>
                <a:lnTo>
                  <a:pt x="200" y="342"/>
                </a:lnTo>
                <a:lnTo>
                  <a:pt x="206" y="344"/>
                </a:lnTo>
                <a:lnTo>
                  <a:pt x="206" y="344"/>
                </a:lnTo>
                <a:lnTo>
                  <a:pt x="212" y="342"/>
                </a:lnTo>
                <a:lnTo>
                  <a:pt x="218" y="340"/>
                </a:lnTo>
                <a:lnTo>
                  <a:pt x="316" y="242"/>
                </a:lnTo>
                <a:lnTo>
                  <a:pt x="340" y="218"/>
                </a:lnTo>
                <a:lnTo>
                  <a:pt x="340" y="218"/>
                </a:lnTo>
                <a:lnTo>
                  <a:pt x="344" y="212"/>
                </a:lnTo>
                <a:lnTo>
                  <a:pt x="344" y="206"/>
                </a:lnTo>
                <a:lnTo>
                  <a:pt x="344" y="206"/>
                </a:lnTo>
                <a:lnTo>
                  <a:pt x="344" y="200"/>
                </a:lnTo>
                <a:lnTo>
                  <a:pt x="340" y="194"/>
                </a:lnTo>
                <a:lnTo>
                  <a:pt x="34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900" dirty="0">
              <a:latin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48638" y="1931697"/>
            <a:ext cx="263224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1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Cost</a:t>
            </a:r>
            <a:endParaRPr lang="id-ID" sz="14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er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labor’s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wage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(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)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4573809" y="3050827"/>
            <a:ext cx="327025" cy="327025"/>
          </a:xfrm>
          <a:custGeom>
            <a:avLst/>
            <a:gdLst>
              <a:gd name="T0" fmla="*/ 206 w 412"/>
              <a:gd name="T1" fmla="*/ 412 h 412"/>
              <a:gd name="T2" fmla="*/ 164 w 412"/>
              <a:gd name="T3" fmla="*/ 408 h 412"/>
              <a:gd name="T4" fmla="*/ 126 w 412"/>
              <a:gd name="T5" fmla="*/ 396 h 412"/>
              <a:gd name="T6" fmla="*/ 90 w 412"/>
              <a:gd name="T7" fmla="*/ 376 h 412"/>
              <a:gd name="T8" fmla="*/ 60 w 412"/>
              <a:gd name="T9" fmla="*/ 352 h 412"/>
              <a:gd name="T10" fmla="*/ 36 w 412"/>
              <a:gd name="T11" fmla="*/ 320 h 412"/>
              <a:gd name="T12" fmla="*/ 16 w 412"/>
              <a:gd name="T13" fmla="*/ 286 h 412"/>
              <a:gd name="T14" fmla="*/ 4 w 412"/>
              <a:gd name="T15" fmla="*/ 248 h 412"/>
              <a:gd name="T16" fmla="*/ 0 w 412"/>
              <a:gd name="T17" fmla="*/ 206 h 412"/>
              <a:gd name="T18" fmla="*/ 2 w 412"/>
              <a:gd name="T19" fmla="*/ 184 h 412"/>
              <a:gd name="T20" fmla="*/ 10 w 412"/>
              <a:gd name="T21" fmla="*/ 144 h 412"/>
              <a:gd name="T22" fmla="*/ 26 w 412"/>
              <a:gd name="T23" fmla="*/ 108 h 412"/>
              <a:gd name="T24" fmla="*/ 48 w 412"/>
              <a:gd name="T25" fmla="*/ 74 h 412"/>
              <a:gd name="T26" fmla="*/ 76 w 412"/>
              <a:gd name="T27" fmla="*/ 48 h 412"/>
              <a:gd name="T28" fmla="*/ 108 w 412"/>
              <a:gd name="T29" fmla="*/ 24 h 412"/>
              <a:gd name="T30" fmla="*/ 144 w 412"/>
              <a:gd name="T31" fmla="*/ 10 h 412"/>
              <a:gd name="T32" fmla="*/ 184 w 412"/>
              <a:gd name="T33" fmla="*/ 2 h 412"/>
              <a:gd name="T34" fmla="*/ 206 w 412"/>
              <a:gd name="T35" fmla="*/ 0 h 412"/>
              <a:gd name="T36" fmla="*/ 248 w 412"/>
              <a:gd name="T37" fmla="*/ 4 h 412"/>
              <a:gd name="T38" fmla="*/ 286 w 412"/>
              <a:gd name="T39" fmla="*/ 16 h 412"/>
              <a:gd name="T40" fmla="*/ 320 w 412"/>
              <a:gd name="T41" fmla="*/ 36 h 412"/>
              <a:gd name="T42" fmla="*/ 352 w 412"/>
              <a:gd name="T43" fmla="*/ 60 h 412"/>
              <a:gd name="T44" fmla="*/ 376 w 412"/>
              <a:gd name="T45" fmla="*/ 90 h 412"/>
              <a:gd name="T46" fmla="*/ 396 w 412"/>
              <a:gd name="T47" fmla="*/ 126 h 412"/>
              <a:gd name="T48" fmla="*/ 408 w 412"/>
              <a:gd name="T49" fmla="*/ 164 h 412"/>
              <a:gd name="T50" fmla="*/ 412 w 412"/>
              <a:gd name="T51" fmla="*/ 206 h 412"/>
              <a:gd name="T52" fmla="*/ 410 w 412"/>
              <a:gd name="T53" fmla="*/ 226 h 412"/>
              <a:gd name="T54" fmla="*/ 402 w 412"/>
              <a:gd name="T55" fmla="*/ 266 h 412"/>
              <a:gd name="T56" fmla="*/ 386 w 412"/>
              <a:gd name="T57" fmla="*/ 304 h 412"/>
              <a:gd name="T58" fmla="*/ 364 w 412"/>
              <a:gd name="T59" fmla="*/ 336 h 412"/>
              <a:gd name="T60" fmla="*/ 336 w 412"/>
              <a:gd name="T61" fmla="*/ 364 h 412"/>
              <a:gd name="T62" fmla="*/ 304 w 412"/>
              <a:gd name="T63" fmla="*/ 386 h 412"/>
              <a:gd name="T64" fmla="*/ 268 w 412"/>
              <a:gd name="T65" fmla="*/ 402 h 412"/>
              <a:gd name="T66" fmla="*/ 226 w 412"/>
              <a:gd name="T67" fmla="*/ 410 h 412"/>
              <a:gd name="T68" fmla="*/ 206 w 412"/>
              <a:gd name="T69" fmla="*/ 412 h 412"/>
              <a:gd name="T70" fmla="*/ 316 w 412"/>
              <a:gd name="T71" fmla="*/ 170 h 412"/>
              <a:gd name="T72" fmla="*/ 218 w 412"/>
              <a:gd name="T73" fmla="*/ 72 h 412"/>
              <a:gd name="T74" fmla="*/ 206 w 412"/>
              <a:gd name="T75" fmla="*/ 68 h 412"/>
              <a:gd name="T76" fmla="*/ 200 w 412"/>
              <a:gd name="T77" fmla="*/ 68 h 412"/>
              <a:gd name="T78" fmla="*/ 170 w 412"/>
              <a:gd name="T79" fmla="*/ 96 h 412"/>
              <a:gd name="T80" fmla="*/ 166 w 412"/>
              <a:gd name="T81" fmla="*/ 102 h 412"/>
              <a:gd name="T82" fmla="*/ 164 w 412"/>
              <a:gd name="T83" fmla="*/ 108 h 412"/>
              <a:gd name="T84" fmla="*/ 170 w 412"/>
              <a:gd name="T85" fmla="*/ 120 h 412"/>
              <a:gd name="T86" fmla="*/ 86 w 412"/>
              <a:gd name="T87" fmla="*/ 172 h 412"/>
              <a:gd name="T88" fmla="*/ 80 w 412"/>
              <a:gd name="T89" fmla="*/ 172 h 412"/>
              <a:gd name="T90" fmla="*/ 70 w 412"/>
              <a:gd name="T91" fmla="*/ 182 h 412"/>
              <a:gd name="T92" fmla="*/ 68 w 412"/>
              <a:gd name="T93" fmla="*/ 222 h 412"/>
              <a:gd name="T94" fmla="*/ 70 w 412"/>
              <a:gd name="T95" fmla="*/ 230 h 412"/>
              <a:gd name="T96" fmla="*/ 80 w 412"/>
              <a:gd name="T97" fmla="*/ 238 h 412"/>
              <a:gd name="T98" fmla="*/ 220 w 412"/>
              <a:gd name="T99" fmla="*/ 240 h 412"/>
              <a:gd name="T100" fmla="*/ 170 w 412"/>
              <a:gd name="T101" fmla="*/ 290 h 412"/>
              <a:gd name="T102" fmla="*/ 164 w 412"/>
              <a:gd name="T103" fmla="*/ 302 h 412"/>
              <a:gd name="T104" fmla="*/ 166 w 412"/>
              <a:gd name="T105" fmla="*/ 310 h 412"/>
              <a:gd name="T106" fmla="*/ 194 w 412"/>
              <a:gd name="T107" fmla="*/ 340 h 412"/>
              <a:gd name="T108" fmla="*/ 200 w 412"/>
              <a:gd name="T109" fmla="*/ 342 h 412"/>
              <a:gd name="T110" fmla="*/ 206 w 412"/>
              <a:gd name="T111" fmla="*/ 344 h 412"/>
              <a:gd name="T112" fmla="*/ 218 w 412"/>
              <a:gd name="T113" fmla="*/ 340 h 412"/>
              <a:gd name="T114" fmla="*/ 340 w 412"/>
              <a:gd name="T115" fmla="*/ 218 h 412"/>
              <a:gd name="T116" fmla="*/ 344 w 412"/>
              <a:gd name="T117" fmla="*/ 212 h 412"/>
              <a:gd name="T118" fmla="*/ 344 w 412"/>
              <a:gd name="T119" fmla="*/ 206 h 412"/>
              <a:gd name="T120" fmla="*/ 340 w 412"/>
              <a:gd name="T121" fmla="*/ 194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2" h="412">
                <a:moveTo>
                  <a:pt x="206" y="412"/>
                </a:moveTo>
                <a:lnTo>
                  <a:pt x="206" y="412"/>
                </a:lnTo>
                <a:lnTo>
                  <a:pt x="184" y="410"/>
                </a:lnTo>
                <a:lnTo>
                  <a:pt x="164" y="408"/>
                </a:lnTo>
                <a:lnTo>
                  <a:pt x="144" y="402"/>
                </a:lnTo>
                <a:lnTo>
                  <a:pt x="126" y="396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2"/>
                </a:lnTo>
                <a:lnTo>
                  <a:pt x="48" y="336"/>
                </a:lnTo>
                <a:lnTo>
                  <a:pt x="36" y="320"/>
                </a:lnTo>
                <a:lnTo>
                  <a:pt x="26" y="304"/>
                </a:lnTo>
                <a:lnTo>
                  <a:pt x="16" y="286"/>
                </a:lnTo>
                <a:lnTo>
                  <a:pt x="10" y="266"/>
                </a:lnTo>
                <a:lnTo>
                  <a:pt x="4" y="248"/>
                </a:lnTo>
                <a:lnTo>
                  <a:pt x="2" y="226"/>
                </a:lnTo>
                <a:lnTo>
                  <a:pt x="0" y="206"/>
                </a:lnTo>
                <a:lnTo>
                  <a:pt x="0" y="206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6"/>
                </a:lnTo>
                <a:lnTo>
                  <a:pt x="26" y="108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8"/>
                </a:lnTo>
                <a:lnTo>
                  <a:pt x="90" y="36"/>
                </a:lnTo>
                <a:lnTo>
                  <a:pt x="108" y="24"/>
                </a:lnTo>
                <a:lnTo>
                  <a:pt x="126" y="16"/>
                </a:lnTo>
                <a:lnTo>
                  <a:pt x="144" y="10"/>
                </a:lnTo>
                <a:lnTo>
                  <a:pt x="164" y="4"/>
                </a:lnTo>
                <a:lnTo>
                  <a:pt x="184" y="2"/>
                </a:lnTo>
                <a:lnTo>
                  <a:pt x="206" y="0"/>
                </a:lnTo>
                <a:lnTo>
                  <a:pt x="206" y="0"/>
                </a:lnTo>
                <a:lnTo>
                  <a:pt x="226" y="2"/>
                </a:lnTo>
                <a:lnTo>
                  <a:pt x="248" y="4"/>
                </a:lnTo>
                <a:lnTo>
                  <a:pt x="268" y="10"/>
                </a:lnTo>
                <a:lnTo>
                  <a:pt x="286" y="16"/>
                </a:lnTo>
                <a:lnTo>
                  <a:pt x="304" y="24"/>
                </a:lnTo>
                <a:lnTo>
                  <a:pt x="320" y="36"/>
                </a:lnTo>
                <a:lnTo>
                  <a:pt x="336" y="48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8"/>
                </a:lnTo>
                <a:lnTo>
                  <a:pt x="396" y="126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6"/>
                </a:lnTo>
                <a:lnTo>
                  <a:pt x="412" y="206"/>
                </a:lnTo>
                <a:lnTo>
                  <a:pt x="410" y="226"/>
                </a:lnTo>
                <a:lnTo>
                  <a:pt x="408" y="248"/>
                </a:lnTo>
                <a:lnTo>
                  <a:pt x="402" y="266"/>
                </a:lnTo>
                <a:lnTo>
                  <a:pt x="396" y="286"/>
                </a:lnTo>
                <a:lnTo>
                  <a:pt x="386" y="304"/>
                </a:lnTo>
                <a:lnTo>
                  <a:pt x="376" y="320"/>
                </a:lnTo>
                <a:lnTo>
                  <a:pt x="364" y="336"/>
                </a:lnTo>
                <a:lnTo>
                  <a:pt x="352" y="352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6"/>
                </a:lnTo>
                <a:lnTo>
                  <a:pt x="268" y="402"/>
                </a:lnTo>
                <a:lnTo>
                  <a:pt x="248" y="408"/>
                </a:lnTo>
                <a:lnTo>
                  <a:pt x="226" y="410"/>
                </a:lnTo>
                <a:lnTo>
                  <a:pt x="206" y="412"/>
                </a:lnTo>
                <a:lnTo>
                  <a:pt x="206" y="412"/>
                </a:lnTo>
                <a:close/>
                <a:moveTo>
                  <a:pt x="340" y="194"/>
                </a:moveTo>
                <a:lnTo>
                  <a:pt x="316" y="170"/>
                </a:lnTo>
                <a:lnTo>
                  <a:pt x="218" y="72"/>
                </a:lnTo>
                <a:lnTo>
                  <a:pt x="218" y="72"/>
                </a:lnTo>
                <a:lnTo>
                  <a:pt x="212" y="68"/>
                </a:lnTo>
                <a:lnTo>
                  <a:pt x="206" y="68"/>
                </a:lnTo>
                <a:lnTo>
                  <a:pt x="206" y="68"/>
                </a:lnTo>
                <a:lnTo>
                  <a:pt x="200" y="68"/>
                </a:lnTo>
                <a:lnTo>
                  <a:pt x="194" y="72"/>
                </a:lnTo>
                <a:lnTo>
                  <a:pt x="170" y="96"/>
                </a:lnTo>
                <a:lnTo>
                  <a:pt x="170" y="96"/>
                </a:lnTo>
                <a:lnTo>
                  <a:pt x="166" y="102"/>
                </a:lnTo>
                <a:lnTo>
                  <a:pt x="164" y="108"/>
                </a:lnTo>
                <a:lnTo>
                  <a:pt x="164" y="108"/>
                </a:lnTo>
                <a:lnTo>
                  <a:pt x="166" y="116"/>
                </a:lnTo>
                <a:lnTo>
                  <a:pt x="170" y="120"/>
                </a:lnTo>
                <a:lnTo>
                  <a:pt x="220" y="172"/>
                </a:lnTo>
                <a:lnTo>
                  <a:pt x="86" y="172"/>
                </a:lnTo>
                <a:lnTo>
                  <a:pt x="86" y="172"/>
                </a:lnTo>
                <a:lnTo>
                  <a:pt x="80" y="172"/>
                </a:lnTo>
                <a:lnTo>
                  <a:pt x="74" y="176"/>
                </a:lnTo>
                <a:lnTo>
                  <a:pt x="70" y="182"/>
                </a:lnTo>
                <a:lnTo>
                  <a:pt x="68" y="188"/>
                </a:lnTo>
                <a:lnTo>
                  <a:pt x="68" y="222"/>
                </a:lnTo>
                <a:lnTo>
                  <a:pt x="68" y="222"/>
                </a:lnTo>
                <a:lnTo>
                  <a:pt x="70" y="230"/>
                </a:lnTo>
                <a:lnTo>
                  <a:pt x="74" y="234"/>
                </a:lnTo>
                <a:lnTo>
                  <a:pt x="80" y="238"/>
                </a:lnTo>
                <a:lnTo>
                  <a:pt x="86" y="240"/>
                </a:lnTo>
                <a:lnTo>
                  <a:pt x="220" y="240"/>
                </a:lnTo>
                <a:lnTo>
                  <a:pt x="170" y="290"/>
                </a:lnTo>
                <a:lnTo>
                  <a:pt x="170" y="290"/>
                </a:lnTo>
                <a:lnTo>
                  <a:pt x="166" y="296"/>
                </a:lnTo>
                <a:lnTo>
                  <a:pt x="164" y="302"/>
                </a:lnTo>
                <a:lnTo>
                  <a:pt x="164" y="302"/>
                </a:lnTo>
                <a:lnTo>
                  <a:pt x="166" y="310"/>
                </a:lnTo>
                <a:lnTo>
                  <a:pt x="170" y="314"/>
                </a:lnTo>
                <a:lnTo>
                  <a:pt x="194" y="340"/>
                </a:lnTo>
                <a:lnTo>
                  <a:pt x="194" y="340"/>
                </a:lnTo>
                <a:lnTo>
                  <a:pt x="200" y="342"/>
                </a:lnTo>
                <a:lnTo>
                  <a:pt x="206" y="344"/>
                </a:lnTo>
                <a:lnTo>
                  <a:pt x="206" y="344"/>
                </a:lnTo>
                <a:lnTo>
                  <a:pt x="212" y="342"/>
                </a:lnTo>
                <a:lnTo>
                  <a:pt x="218" y="340"/>
                </a:lnTo>
                <a:lnTo>
                  <a:pt x="316" y="242"/>
                </a:lnTo>
                <a:lnTo>
                  <a:pt x="340" y="218"/>
                </a:lnTo>
                <a:lnTo>
                  <a:pt x="340" y="218"/>
                </a:lnTo>
                <a:lnTo>
                  <a:pt x="344" y="212"/>
                </a:lnTo>
                <a:lnTo>
                  <a:pt x="344" y="206"/>
                </a:lnTo>
                <a:lnTo>
                  <a:pt x="344" y="206"/>
                </a:lnTo>
                <a:lnTo>
                  <a:pt x="344" y="200"/>
                </a:lnTo>
                <a:lnTo>
                  <a:pt x="340" y="194"/>
                </a:lnTo>
                <a:lnTo>
                  <a:pt x="340" y="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900" dirty="0">
              <a:latin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8638" y="3080526"/>
            <a:ext cx="263224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</a:rPr>
              <a:t>Business Tax</a:t>
            </a:r>
          </a:p>
          <a:p>
            <a:pPr>
              <a:spcAft>
                <a:spcPts val="300"/>
              </a:spcAft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The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producer</a:t>
            </a: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would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transfer business tax to consumer , so they would not impose of tax.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3" name="Freeform 28"/>
          <p:cNvSpPr>
            <a:spLocks noEditPoints="1"/>
          </p:cNvSpPr>
          <p:nvPr/>
        </p:nvSpPr>
        <p:spPr bwMode="auto">
          <a:xfrm>
            <a:off x="4573809" y="4199656"/>
            <a:ext cx="327025" cy="327025"/>
          </a:xfrm>
          <a:custGeom>
            <a:avLst/>
            <a:gdLst>
              <a:gd name="T0" fmla="*/ 206 w 412"/>
              <a:gd name="T1" fmla="*/ 412 h 412"/>
              <a:gd name="T2" fmla="*/ 164 w 412"/>
              <a:gd name="T3" fmla="*/ 408 h 412"/>
              <a:gd name="T4" fmla="*/ 126 w 412"/>
              <a:gd name="T5" fmla="*/ 396 h 412"/>
              <a:gd name="T6" fmla="*/ 90 w 412"/>
              <a:gd name="T7" fmla="*/ 376 h 412"/>
              <a:gd name="T8" fmla="*/ 60 w 412"/>
              <a:gd name="T9" fmla="*/ 352 h 412"/>
              <a:gd name="T10" fmla="*/ 36 w 412"/>
              <a:gd name="T11" fmla="*/ 320 h 412"/>
              <a:gd name="T12" fmla="*/ 16 w 412"/>
              <a:gd name="T13" fmla="*/ 286 h 412"/>
              <a:gd name="T14" fmla="*/ 4 w 412"/>
              <a:gd name="T15" fmla="*/ 248 h 412"/>
              <a:gd name="T16" fmla="*/ 0 w 412"/>
              <a:gd name="T17" fmla="*/ 206 h 412"/>
              <a:gd name="T18" fmla="*/ 2 w 412"/>
              <a:gd name="T19" fmla="*/ 184 h 412"/>
              <a:gd name="T20" fmla="*/ 10 w 412"/>
              <a:gd name="T21" fmla="*/ 144 h 412"/>
              <a:gd name="T22" fmla="*/ 26 w 412"/>
              <a:gd name="T23" fmla="*/ 108 h 412"/>
              <a:gd name="T24" fmla="*/ 48 w 412"/>
              <a:gd name="T25" fmla="*/ 74 h 412"/>
              <a:gd name="T26" fmla="*/ 76 w 412"/>
              <a:gd name="T27" fmla="*/ 48 h 412"/>
              <a:gd name="T28" fmla="*/ 108 w 412"/>
              <a:gd name="T29" fmla="*/ 24 h 412"/>
              <a:gd name="T30" fmla="*/ 144 w 412"/>
              <a:gd name="T31" fmla="*/ 10 h 412"/>
              <a:gd name="T32" fmla="*/ 184 w 412"/>
              <a:gd name="T33" fmla="*/ 2 h 412"/>
              <a:gd name="T34" fmla="*/ 206 w 412"/>
              <a:gd name="T35" fmla="*/ 0 h 412"/>
              <a:gd name="T36" fmla="*/ 248 w 412"/>
              <a:gd name="T37" fmla="*/ 4 h 412"/>
              <a:gd name="T38" fmla="*/ 286 w 412"/>
              <a:gd name="T39" fmla="*/ 16 h 412"/>
              <a:gd name="T40" fmla="*/ 320 w 412"/>
              <a:gd name="T41" fmla="*/ 36 h 412"/>
              <a:gd name="T42" fmla="*/ 352 w 412"/>
              <a:gd name="T43" fmla="*/ 60 h 412"/>
              <a:gd name="T44" fmla="*/ 376 w 412"/>
              <a:gd name="T45" fmla="*/ 90 h 412"/>
              <a:gd name="T46" fmla="*/ 396 w 412"/>
              <a:gd name="T47" fmla="*/ 126 h 412"/>
              <a:gd name="T48" fmla="*/ 408 w 412"/>
              <a:gd name="T49" fmla="*/ 164 h 412"/>
              <a:gd name="T50" fmla="*/ 412 w 412"/>
              <a:gd name="T51" fmla="*/ 206 h 412"/>
              <a:gd name="T52" fmla="*/ 410 w 412"/>
              <a:gd name="T53" fmla="*/ 226 h 412"/>
              <a:gd name="T54" fmla="*/ 402 w 412"/>
              <a:gd name="T55" fmla="*/ 266 h 412"/>
              <a:gd name="T56" fmla="*/ 386 w 412"/>
              <a:gd name="T57" fmla="*/ 304 h 412"/>
              <a:gd name="T58" fmla="*/ 364 w 412"/>
              <a:gd name="T59" fmla="*/ 336 h 412"/>
              <a:gd name="T60" fmla="*/ 336 w 412"/>
              <a:gd name="T61" fmla="*/ 364 h 412"/>
              <a:gd name="T62" fmla="*/ 304 w 412"/>
              <a:gd name="T63" fmla="*/ 386 h 412"/>
              <a:gd name="T64" fmla="*/ 268 w 412"/>
              <a:gd name="T65" fmla="*/ 402 h 412"/>
              <a:gd name="T66" fmla="*/ 226 w 412"/>
              <a:gd name="T67" fmla="*/ 410 h 412"/>
              <a:gd name="T68" fmla="*/ 206 w 412"/>
              <a:gd name="T69" fmla="*/ 412 h 412"/>
              <a:gd name="T70" fmla="*/ 316 w 412"/>
              <a:gd name="T71" fmla="*/ 170 h 412"/>
              <a:gd name="T72" fmla="*/ 218 w 412"/>
              <a:gd name="T73" fmla="*/ 72 h 412"/>
              <a:gd name="T74" fmla="*/ 206 w 412"/>
              <a:gd name="T75" fmla="*/ 68 h 412"/>
              <a:gd name="T76" fmla="*/ 200 w 412"/>
              <a:gd name="T77" fmla="*/ 68 h 412"/>
              <a:gd name="T78" fmla="*/ 170 w 412"/>
              <a:gd name="T79" fmla="*/ 96 h 412"/>
              <a:gd name="T80" fmla="*/ 166 w 412"/>
              <a:gd name="T81" fmla="*/ 102 h 412"/>
              <a:gd name="T82" fmla="*/ 164 w 412"/>
              <a:gd name="T83" fmla="*/ 108 h 412"/>
              <a:gd name="T84" fmla="*/ 170 w 412"/>
              <a:gd name="T85" fmla="*/ 120 h 412"/>
              <a:gd name="T86" fmla="*/ 86 w 412"/>
              <a:gd name="T87" fmla="*/ 172 h 412"/>
              <a:gd name="T88" fmla="*/ 80 w 412"/>
              <a:gd name="T89" fmla="*/ 172 h 412"/>
              <a:gd name="T90" fmla="*/ 70 w 412"/>
              <a:gd name="T91" fmla="*/ 182 h 412"/>
              <a:gd name="T92" fmla="*/ 68 w 412"/>
              <a:gd name="T93" fmla="*/ 222 h 412"/>
              <a:gd name="T94" fmla="*/ 70 w 412"/>
              <a:gd name="T95" fmla="*/ 230 h 412"/>
              <a:gd name="T96" fmla="*/ 80 w 412"/>
              <a:gd name="T97" fmla="*/ 238 h 412"/>
              <a:gd name="T98" fmla="*/ 220 w 412"/>
              <a:gd name="T99" fmla="*/ 240 h 412"/>
              <a:gd name="T100" fmla="*/ 170 w 412"/>
              <a:gd name="T101" fmla="*/ 290 h 412"/>
              <a:gd name="T102" fmla="*/ 164 w 412"/>
              <a:gd name="T103" fmla="*/ 302 h 412"/>
              <a:gd name="T104" fmla="*/ 166 w 412"/>
              <a:gd name="T105" fmla="*/ 310 h 412"/>
              <a:gd name="T106" fmla="*/ 194 w 412"/>
              <a:gd name="T107" fmla="*/ 340 h 412"/>
              <a:gd name="T108" fmla="*/ 200 w 412"/>
              <a:gd name="T109" fmla="*/ 342 h 412"/>
              <a:gd name="T110" fmla="*/ 206 w 412"/>
              <a:gd name="T111" fmla="*/ 344 h 412"/>
              <a:gd name="T112" fmla="*/ 218 w 412"/>
              <a:gd name="T113" fmla="*/ 340 h 412"/>
              <a:gd name="T114" fmla="*/ 340 w 412"/>
              <a:gd name="T115" fmla="*/ 218 h 412"/>
              <a:gd name="T116" fmla="*/ 344 w 412"/>
              <a:gd name="T117" fmla="*/ 212 h 412"/>
              <a:gd name="T118" fmla="*/ 344 w 412"/>
              <a:gd name="T119" fmla="*/ 206 h 412"/>
              <a:gd name="T120" fmla="*/ 340 w 412"/>
              <a:gd name="T121" fmla="*/ 194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2" h="412">
                <a:moveTo>
                  <a:pt x="206" y="412"/>
                </a:moveTo>
                <a:lnTo>
                  <a:pt x="206" y="412"/>
                </a:lnTo>
                <a:lnTo>
                  <a:pt x="184" y="410"/>
                </a:lnTo>
                <a:lnTo>
                  <a:pt x="164" y="408"/>
                </a:lnTo>
                <a:lnTo>
                  <a:pt x="144" y="402"/>
                </a:lnTo>
                <a:lnTo>
                  <a:pt x="126" y="396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2"/>
                </a:lnTo>
                <a:lnTo>
                  <a:pt x="48" y="336"/>
                </a:lnTo>
                <a:lnTo>
                  <a:pt x="36" y="320"/>
                </a:lnTo>
                <a:lnTo>
                  <a:pt x="26" y="304"/>
                </a:lnTo>
                <a:lnTo>
                  <a:pt x="16" y="286"/>
                </a:lnTo>
                <a:lnTo>
                  <a:pt x="10" y="266"/>
                </a:lnTo>
                <a:lnTo>
                  <a:pt x="4" y="248"/>
                </a:lnTo>
                <a:lnTo>
                  <a:pt x="2" y="226"/>
                </a:lnTo>
                <a:lnTo>
                  <a:pt x="0" y="206"/>
                </a:lnTo>
                <a:lnTo>
                  <a:pt x="0" y="206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6"/>
                </a:lnTo>
                <a:lnTo>
                  <a:pt x="26" y="108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8"/>
                </a:lnTo>
                <a:lnTo>
                  <a:pt x="90" y="36"/>
                </a:lnTo>
                <a:lnTo>
                  <a:pt x="108" y="24"/>
                </a:lnTo>
                <a:lnTo>
                  <a:pt x="126" y="16"/>
                </a:lnTo>
                <a:lnTo>
                  <a:pt x="144" y="10"/>
                </a:lnTo>
                <a:lnTo>
                  <a:pt x="164" y="4"/>
                </a:lnTo>
                <a:lnTo>
                  <a:pt x="184" y="2"/>
                </a:lnTo>
                <a:lnTo>
                  <a:pt x="206" y="0"/>
                </a:lnTo>
                <a:lnTo>
                  <a:pt x="206" y="0"/>
                </a:lnTo>
                <a:lnTo>
                  <a:pt x="226" y="2"/>
                </a:lnTo>
                <a:lnTo>
                  <a:pt x="248" y="4"/>
                </a:lnTo>
                <a:lnTo>
                  <a:pt x="268" y="10"/>
                </a:lnTo>
                <a:lnTo>
                  <a:pt x="286" y="16"/>
                </a:lnTo>
                <a:lnTo>
                  <a:pt x="304" y="24"/>
                </a:lnTo>
                <a:lnTo>
                  <a:pt x="320" y="36"/>
                </a:lnTo>
                <a:lnTo>
                  <a:pt x="336" y="48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8"/>
                </a:lnTo>
                <a:lnTo>
                  <a:pt x="396" y="126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6"/>
                </a:lnTo>
                <a:lnTo>
                  <a:pt x="412" y="206"/>
                </a:lnTo>
                <a:lnTo>
                  <a:pt x="410" y="226"/>
                </a:lnTo>
                <a:lnTo>
                  <a:pt x="408" y="248"/>
                </a:lnTo>
                <a:lnTo>
                  <a:pt x="402" y="266"/>
                </a:lnTo>
                <a:lnTo>
                  <a:pt x="396" y="286"/>
                </a:lnTo>
                <a:lnTo>
                  <a:pt x="386" y="304"/>
                </a:lnTo>
                <a:lnTo>
                  <a:pt x="376" y="320"/>
                </a:lnTo>
                <a:lnTo>
                  <a:pt x="364" y="336"/>
                </a:lnTo>
                <a:lnTo>
                  <a:pt x="352" y="352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6"/>
                </a:lnTo>
                <a:lnTo>
                  <a:pt x="268" y="402"/>
                </a:lnTo>
                <a:lnTo>
                  <a:pt x="248" y="408"/>
                </a:lnTo>
                <a:lnTo>
                  <a:pt x="226" y="410"/>
                </a:lnTo>
                <a:lnTo>
                  <a:pt x="206" y="412"/>
                </a:lnTo>
                <a:lnTo>
                  <a:pt x="206" y="412"/>
                </a:lnTo>
                <a:close/>
                <a:moveTo>
                  <a:pt x="340" y="194"/>
                </a:moveTo>
                <a:lnTo>
                  <a:pt x="316" y="170"/>
                </a:lnTo>
                <a:lnTo>
                  <a:pt x="218" y="72"/>
                </a:lnTo>
                <a:lnTo>
                  <a:pt x="218" y="72"/>
                </a:lnTo>
                <a:lnTo>
                  <a:pt x="212" y="68"/>
                </a:lnTo>
                <a:lnTo>
                  <a:pt x="206" y="68"/>
                </a:lnTo>
                <a:lnTo>
                  <a:pt x="206" y="68"/>
                </a:lnTo>
                <a:lnTo>
                  <a:pt x="200" y="68"/>
                </a:lnTo>
                <a:lnTo>
                  <a:pt x="194" y="72"/>
                </a:lnTo>
                <a:lnTo>
                  <a:pt x="170" y="96"/>
                </a:lnTo>
                <a:lnTo>
                  <a:pt x="170" y="96"/>
                </a:lnTo>
                <a:lnTo>
                  <a:pt x="166" y="102"/>
                </a:lnTo>
                <a:lnTo>
                  <a:pt x="164" y="108"/>
                </a:lnTo>
                <a:lnTo>
                  <a:pt x="164" y="108"/>
                </a:lnTo>
                <a:lnTo>
                  <a:pt x="166" y="116"/>
                </a:lnTo>
                <a:lnTo>
                  <a:pt x="170" y="120"/>
                </a:lnTo>
                <a:lnTo>
                  <a:pt x="220" y="172"/>
                </a:lnTo>
                <a:lnTo>
                  <a:pt x="86" y="172"/>
                </a:lnTo>
                <a:lnTo>
                  <a:pt x="86" y="172"/>
                </a:lnTo>
                <a:lnTo>
                  <a:pt x="80" y="172"/>
                </a:lnTo>
                <a:lnTo>
                  <a:pt x="74" y="176"/>
                </a:lnTo>
                <a:lnTo>
                  <a:pt x="70" y="182"/>
                </a:lnTo>
                <a:lnTo>
                  <a:pt x="68" y="188"/>
                </a:lnTo>
                <a:lnTo>
                  <a:pt x="68" y="222"/>
                </a:lnTo>
                <a:lnTo>
                  <a:pt x="68" y="222"/>
                </a:lnTo>
                <a:lnTo>
                  <a:pt x="70" y="230"/>
                </a:lnTo>
                <a:lnTo>
                  <a:pt x="74" y="234"/>
                </a:lnTo>
                <a:lnTo>
                  <a:pt x="80" y="238"/>
                </a:lnTo>
                <a:lnTo>
                  <a:pt x="86" y="240"/>
                </a:lnTo>
                <a:lnTo>
                  <a:pt x="220" y="240"/>
                </a:lnTo>
                <a:lnTo>
                  <a:pt x="170" y="290"/>
                </a:lnTo>
                <a:lnTo>
                  <a:pt x="170" y="290"/>
                </a:lnTo>
                <a:lnTo>
                  <a:pt x="166" y="296"/>
                </a:lnTo>
                <a:lnTo>
                  <a:pt x="164" y="302"/>
                </a:lnTo>
                <a:lnTo>
                  <a:pt x="164" y="302"/>
                </a:lnTo>
                <a:lnTo>
                  <a:pt x="166" y="310"/>
                </a:lnTo>
                <a:lnTo>
                  <a:pt x="170" y="314"/>
                </a:lnTo>
                <a:lnTo>
                  <a:pt x="194" y="340"/>
                </a:lnTo>
                <a:lnTo>
                  <a:pt x="194" y="340"/>
                </a:lnTo>
                <a:lnTo>
                  <a:pt x="200" y="342"/>
                </a:lnTo>
                <a:lnTo>
                  <a:pt x="206" y="344"/>
                </a:lnTo>
                <a:lnTo>
                  <a:pt x="206" y="344"/>
                </a:lnTo>
                <a:lnTo>
                  <a:pt x="212" y="342"/>
                </a:lnTo>
                <a:lnTo>
                  <a:pt x="218" y="340"/>
                </a:lnTo>
                <a:lnTo>
                  <a:pt x="316" y="242"/>
                </a:lnTo>
                <a:lnTo>
                  <a:pt x="340" y="218"/>
                </a:lnTo>
                <a:lnTo>
                  <a:pt x="340" y="218"/>
                </a:lnTo>
                <a:lnTo>
                  <a:pt x="344" y="212"/>
                </a:lnTo>
                <a:lnTo>
                  <a:pt x="344" y="206"/>
                </a:lnTo>
                <a:lnTo>
                  <a:pt x="344" y="206"/>
                </a:lnTo>
                <a:lnTo>
                  <a:pt x="344" y="200"/>
                </a:lnTo>
                <a:lnTo>
                  <a:pt x="340" y="194"/>
                </a:lnTo>
                <a:lnTo>
                  <a:pt x="340" y="1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AU" sz="9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148638" y="4229355"/>
                <a:ext cx="2632245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Profit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zh-TW" sz="1400" dirty="0"/>
              </a:p>
              <a:p>
                <a:pPr>
                  <a:spcAft>
                    <a:spcPts val="300"/>
                  </a:spcAft>
                </a:pP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38" y="4229355"/>
                <a:ext cx="2632245" cy="815608"/>
              </a:xfrm>
              <a:prstGeom prst="rect">
                <a:avLst/>
              </a:prstGeom>
              <a:blipFill rotWithShape="0">
                <a:blip r:embed="rId3"/>
                <a:stretch>
                  <a:fillRect l="-696" t="-1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776379" y="3080526"/>
            <a:ext cx="306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accent1"/>
                </a:solidFill>
                <a:latin typeface="Arial" panose="020B0604020202020204" pitchFamily="34" charset="0"/>
              </a:rPr>
              <a:t>. </a:t>
            </a:r>
            <a:endParaRPr lang="zh-TW" altLang="en-US" sz="12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12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d-ID" sz="1200" dirty="0"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882" y="3214339"/>
            <a:ext cx="388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 </a:t>
            </a:r>
            <a:r>
              <a:rPr lang="id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earn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most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in </a:t>
            </a:r>
            <a:r>
              <a:rPr lang="id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tobacco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id-ID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market</a:t>
            </a: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?</a:t>
            </a:r>
          </a:p>
          <a:p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 rot="20280238">
            <a:off x="4504" y="1988165"/>
            <a:ext cx="376155" cy="384005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3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6" grpId="0" animBg="1"/>
      <p:bldP spid="70" grpId="0"/>
      <p:bldP spid="71" grpId="0" animBg="1"/>
      <p:bldP spid="72" grpId="0"/>
      <p:bldP spid="73" grpId="0" animBg="1"/>
      <p:bldP spid="74" grpId="0"/>
      <p:bldP spid="75" grpId="0"/>
      <p:bldP spid="76" grpId="0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543"/>
            <a:ext cx="9144000" cy="43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478</Words>
  <Application>Microsoft Macintosh PowerPoint</Application>
  <PresentationFormat>如螢幕大小 (4:3)</PresentationFormat>
  <Paragraphs>111</Paragraphs>
  <Slides>16</Slides>
  <Notes>13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Calibri</vt:lpstr>
      <vt:lpstr>Calibri Light</vt:lpstr>
      <vt:lpstr>Cambria Math</vt:lpstr>
      <vt:lpstr>Courier New</vt:lpstr>
      <vt:lpstr>Helvetica Light</vt:lpstr>
      <vt:lpstr>Roboto</vt:lpstr>
      <vt:lpstr>Times New Roman</vt:lpstr>
      <vt:lpstr>等线</vt:lpstr>
      <vt:lpstr>新細明體</vt:lpstr>
      <vt:lpstr>Arial</vt:lpstr>
      <vt:lpstr>Office 佈景主題</vt:lpstr>
      <vt:lpstr>No Smoking or Tax </vt:lpstr>
      <vt:lpstr>CONTENTS</vt:lpstr>
      <vt:lpstr>PowerPoint 簡報</vt:lpstr>
      <vt:lpstr>Introduction</vt:lpstr>
      <vt:lpstr>Tobacco price in the world</vt:lpstr>
      <vt:lpstr>Design Research</vt:lpstr>
      <vt:lpstr>PowerPoint 簡報</vt:lpstr>
      <vt:lpstr>Producer of tobacco</vt:lpstr>
      <vt:lpstr>PowerPoint 簡報</vt:lpstr>
      <vt:lpstr>PowerPoint 簡報</vt:lpstr>
      <vt:lpstr>Consumer of tobacco</vt:lpstr>
      <vt:lpstr>Why is tobacco so expensive</vt:lpstr>
      <vt:lpstr>PowerPoint 簡報</vt:lpstr>
      <vt:lpstr>Externality </vt:lpstr>
      <vt:lpstr>Negative externality</vt:lpstr>
      <vt:lpstr>THANKS FOR WHATCHING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2016-08-30T06:30:58Z</dcterms:created>
  <dcterms:modified xsi:type="dcterms:W3CDTF">2019-05-27T06:58:39Z</dcterms:modified>
</cp:coreProperties>
</file>