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11" r:id="rId2"/>
    <p:sldId id="327" r:id="rId3"/>
    <p:sldId id="328" r:id="rId4"/>
    <p:sldId id="341" r:id="rId5"/>
    <p:sldId id="347" r:id="rId6"/>
    <p:sldId id="332" r:id="rId7"/>
    <p:sldId id="329" r:id="rId8"/>
    <p:sldId id="351" r:id="rId9"/>
    <p:sldId id="346" r:id="rId10"/>
    <p:sldId id="358" r:id="rId11"/>
    <p:sldId id="359" r:id="rId12"/>
    <p:sldId id="360" r:id="rId13"/>
    <p:sldId id="338" r:id="rId14"/>
    <p:sldId id="337" r:id="rId15"/>
    <p:sldId id="339" r:id="rId16"/>
    <p:sldId id="330" r:id="rId17"/>
    <p:sldId id="348" r:id="rId18"/>
    <p:sldId id="356" r:id="rId19"/>
  </p:sldIdLst>
  <p:sldSz cx="9144000" cy="5145088"/>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6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357" autoAdjust="0"/>
    <p:restoredTop sz="95173"/>
  </p:normalViewPr>
  <p:slideViewPr>
    <p:cSldViewPr>
      <p:cViewPr>
        <p:scale>
          <a:sx n="126" d="100"/>
          <a:sy n="126" d="100"/>
        </p:scale>
        <p:origin x="400" y="496"/>
      </p:cViewPr>
      <p:guideLst>
        <p:guide orient="horz" pos="1621"/>
        <p:guide pos="2880"/>
      </p:guideLst>
    </p:cSldViewPr>
  </p:slideViewPr>
  <p:notesTextViewPr>
    <p:cViewPr>
      <p:scale>
        <a:sx n="100" d="100"/>
        <a:sy n="100" d="100"/>
      </p:scale>
      <p:origin x="0" y="0"/>
    </p:cViewPr>
  </p:notesTextViewPr>
  <p:sorterViewPr>
    <p:cViewPr>
      <p:scale>
        <a:sx n="121" d="100"/>
        <a:sy n="121" d="100"/>
      </p:scale>
      <p:origin x="0" y="0"/>
    </p:cViewPr>
  </p:sorter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33"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0609E5-0D7D-4A72-A3E7-84F347EBBF95}" type="datetimeFigureOut">
              <a:rPr lang="zh-CN" altLang="en-US" smtClean="0"/>
              <a:t>19/4/1</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3E3D15-37DA-4B0B-BB5B-F9782FE4C100}" type="slidenum">
              <a:rPr lang="zh-CN" altLang="en-US" smtClean="0"/>
              <a:t>‹#›</a:t>
            </a:fld>
            <a:endParaRPr lang="zh-CN" altLang="en-US"/>
          </a:p>
        </p:txBody>
      </p:sp>
    </p:spTree>
    <p:extLst>
      <p:ext uri="{BB962C8B-B14F-4D97-AF65-F5344CB8AC3E}">
        <p14:creationId xmlns:p14="http://schemas.microsoft.com/office/powerpoint/2010/main" val="2738065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2</a:t>
            </a:fld>
            <a:endParaRPr lang="zh-CN" altLang="en-US" dirty="0"/>
          </a:p>
        </p:txBody>
      </p:sp>
    </p:spTree>
    <p:extLst>
      <p:ext uri="{BB962C8B-B14F-4D97-AF65-F5344CB8AC3E}">
        <p14:creationId xmlns:p14="http://schemas.microsoft.com/office/powerpoint/2010/main" val="1697499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dirty="0"/>
          </a:p>
        </p:txBody>
      </p:sp>
    </p:spTree>
    <p:extLst>
      <p:ext uri="{BB962C8B-B14F-4D97-AF65-F5344CB8AC3E}">
        <p14:creationId xmlns:p14="http://schemas.microsoft.com/office/powerpoint/2010/main" val="263419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dirty="0"/>
          </a:p>
        </p:txBody>
      </p:sp>
    </p:spTree>
    <p:extLst>
      <p:ext uri="{BB962C8B-B14F-4D97-AF65-F5344CB8AC3E}">
        <p14:creationId xmlns:p14="http://schemas.microsoft.com/office/powerpoint/2010/main" val="1608340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p:cNvSpPr>
          <p:nvPr>
            <p:ph type="sldImg"/>
          </p:nvPr>
        </p:nvSpPr>
        <p:spPr bwMode="auto">
          <a:noFill/>
          <a:ln>
            <a:solidFill>
              <a:srgbClr val="000000"/>
            </a:solidFill>
            <a:miter lim="800000"/>
            <a:headEnd/>
            <a:tailEnd/>
          </a:ln>
        </p:spPr>
      </p:sp>
      <p:sp>
        <p:nvSpPr>
          <p:cNvPr id="4608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4813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DE4F12B-A4FF-4C1F-A17E-FFEEAFA756FD}" type="slidenum">
              <a:rPr lang="zh-CN" altLang="en-US"/>
              <a:pPr fontAlgn="base">
                <a:spcBef>
                  <a:spcPct val="0"/>
                </a:spcBef>
                <a:spcAft>
                  <a:spcPct val="0"/>
                </a:spcAft>
                <a:defRPr/>
              </a:pPr>
              <a:t>14</a:t>
            </a:fld>
            <a:endParaRPr lang="en-US" altLang="zh-CN" dirty="0"/>
          </a:p>
        </p:txBody>
      </p:sp>
    </p:spTree>
    <p:extLst>
      <p:ext uri="{BB962C8B-B14F-4D97-AF65-F5344CB8AC3E}">
        <p14:creationId xmlns:p14="http://schemas.microsoft.com/office/powerpoint/2010/main" val="975729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1D596F6-935B-4887-B2A3-B76695E5F55B}" type="slidenum">
              <a:rPr lang="zh-CN" altLang="en-US" smtClean="0"/>
              <a:pPr/>
              <a:t>16</a:t>
            </a:fld>
            <a:endParaRPr lang="zh-CN" altLang="en-US" dirty="0"/>
          </a:p>
        </p:txBody>
      </p:sp>
    </p:spTree>
    <p:extLst>
      <p:ext uri="{BB962C8B-B14F-4D97-AF65-F5344CB8AC3E}">
        <p14:creationId xmlns:p14="http://schemas.microsoft.com/office/powerpoint/2010/main" val="1077237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6B569D-5846-405D-B3A8-120868F6DA68}" type="slidenum">
              <a:rPr lang="zh-CN" altLang="en-US" smtClean="0"/>
              <a:pPr/>
              <a:t>17</a:t>
            </a:fld>
            <a:endParaRPr lang="zh-CN" altLang="en-US" dirty="0"/>
          </a:p>
        </p:txBody>
      </p:sp>
    </p:spTree>
    <p:extLst>
      <p:ext uri="{BB962C8B-B14F-4D97-AF65-F5344CB8AC3E}">
        <p14:creationId xmlns:p14="http://schemas.microsoft.com/office/powerpoint/2010/main" val="1843046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1D596F6-935B-4887-B2A3-B76695E5F55B}" type="slidenum">
              <a:rPr lang="zh-CN" altLang="en-US" smtClean="0"/>
              <a:pPr/>
              <a:t>3</a:t>
            </a:fld>
            <a:endParaRPr lang="zh-CN" altLang="en-US" dirty="0"/>
          </a:p>
        </p:txBody>
      </p:sp>
    </p:spTree>
    <p:extLst>
      <p:ext uri="{BB962C8B-B14F-4D97-AF65-F5344CB8AC3E}">
        <p14:creationId xmlns:p14="http://schemas.microsoft.com/office/powerpoint/2010/main" val="2760005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7BAE28C-3D3E-4DF5-86CA-388958D9FF29}" type="slidenum">
              <a:rPr lang="zh-CN" altLang="en-US" smtClean="0">
                <a:solidFill>
                  <a:prstClr val="black"/>
                </a:solidFill>
              </a:rPr>
              <a:pPr>
                <a:defRPr/>
              </a:pPr>
              <a:t>4</a:t>
            </a:fld>
            <a:endParaRPr lang="zh-CN" altLang="en-US" dirty="0">
              <a:solidFill>
                <a:prstClr val="black"/>
              </a:solidFill>
            </a:endParaRPr>
          </a:p>
        </p:txBody>
      </p:sp>
    </p:spTree>
    <p:extLst>
      <p:ext uri="{BB962C8B-B14F-4D97-AF65-F5344CB8AC3E}">
        <p14:creationId xmlns:p14="http://schemas.microsoft.com/office/powerpoint/2010/main" val="199608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87AAF-E751-4D28-9652-CB887639EB47}" type="slidenum">
              <a:rPr lang="zh-CN" altLang="en-US" smtClean="0"/>
              <a:pPr/>
              <a:t>5</a:t>
            </a:fld>
            <a:endParaRPr lang="zh-CN" altLang="en-US" dirty="0"/>
          </a:p>
        </p:txBody>
      </p:sp>
    </p:spTree>
    <p:extLst>
      <p:ext uri="{BB962C8B-B14F-4D97-AF65-F5344CB8AC3E}">
        <p14:creationId xmlns:p14="http://schemas.microsoft.com/office/powerpoint/2010/main" val="1570322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4AE1D939-3E60-4063-B05E-56844F97CE60}" type="slidenum">
              <a:rPr lang="zh-CN" altLang="en-US" smtClean="0"/>
              <a:pPr/>
              <a:t>6</a:t>
            </a:fld>
            <a:endParaRPr lang="zh-CN" altLang="en-US" dirty="0"/>
          </a:p>
        </p:txBody>
      </p:sp>
    </p:spTree>
    <p:extLst>
      <p:ext uri="{BB962C8B-B14F-4D97-AF65-F5344CB8AC3E}">
        <p14:creationId xmlns:p14="http://schemas.microsoft.com/office/powerpoint/2010/main" val="3822176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1D596F6-935B-4887-B2A3-B76695E5F55B}" type="slidenum">
              <a:rPr lang="zh-CN" altLang="en-US" smtClean="0"/>
              <a:pPr/>
              <a:t>7</a:t>
            </a:fld>
            <a:endParaRPr lang="zh-CN" altLang="en-US" dirty="0"/>
          </a:p>
        </p:txBody>
      </p:sp>
    </p:spTree>
    <p:extLst>
      <p:ext uri="{BB962C8B-B14F-4D97-AF65-F5344CB8AC3E}">
        <p14:creationId xmlns:p14="http://schemas.microsoft.com/office/powerpoint/2010/main" val="1174219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432CAF-49F6-421F-9490-E47DD0DF80AB}" type="slidenum">
              <a:rPr lang="zh-CN" altLang="en-US" smtClean="0"/>
              <a:pPr/>
              <a:t>8</a:t>
            </a:fld>
            <a:endParaRPr lang="zh-CN" altLang="en-US" dirty="0"/>
          </a:p>
        </p:txBody>
      </p:sp>
    </p:spTree>
    <p:extLst>
      <p:ext uri="{BB962C8B-B14F-4D97-AF65-F5344CB8AC3E}">
        <p14:creationId xmlns:p14="http://schemas.microsoft.com/office/powerpoint/2010/main" val="532953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dirty="0"/>
          </a:p>
        </p:txBody>
      </p:sp>
    </p:spTree>
    <p:extLst>
      <p:ext uri="{BB962C8B-B14F-4D97-AF65-F5344CB8AC3E}">
        <p14:creationId xmlns:p14="http://schemas.microsoft.com/office/powerpoint/2010/main" val="3969360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dirty="0"/>
          </a:p>
        </p:txBody>
      </p:sp>
    </p:spTree>
    <p:extLst>
      <p:ext uri="{BB962C8B-B14F-4D97-AF65-F5344CB8AC3E}">
        <p14:creationId xmlns:p14="http://schemas.microsoft.com/office/powerpoint/2010/main" val="550804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a:t>单击此处编辑母版标题样式</a:t>
            </a:r>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9378248-A63A-4CC1-A050-FA7A832C65BD}" type="datetimeFigureOut">
              <a:rPr lang="zh-CN" altLang="en-US" smtClean="0"/>
              <a:t>19/4/1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B4BFE3-3554-44DF-AACC-08A711377AD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pPr/>
              <a:t>19/4/1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pPr/>
              <a:t>‹#›</a:t>
            </a:fld>
            <a:endParaRPr lang="zh-CN" altLang="en-US"/>
          </a:p>
        </p:txBody>
      </p:sp>
      <p:sp>
        <p:nvSpPr>
          <p:cNvPr id="5" name="矩形 4"/>
          <p:cNvSpPr/>
          <p:nvPr userDrawn="1"/>
        </p:nvSpPr>
        <p:spPr>
          <a:xfrm>
            <a:off x="0" y="232284"/>
            <a:ext cx="39556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795"/>
            <a:endParaRPr lang="zh-CN" altLang="en-US" sz="1400" dirty="0">
              <a:solidFill>
                <a:srgbClr val="E7E6E6">
                  <a:lumMod val="50000"/>
                </a:srgbClr>
              </a:solidFill>
              <a:cs typeface="+mn-ea"/>
              <a:sym typeface="+mn-lt"/>
            </a:endParaRPr>
          </a:p>
        </p:txBody>
      </p:sp>
      <p:sp>
        <p:nvSpPr>
          <p:cNvPr id="6" name="文本框 37"/>
          <p:cNvSpPr txBox="1"/>
          <p:nvPr userDrawn="1"/>
        </p:nvSpPr>
        <p:spPr>
          <a:xfrm>
            <a:off x="467576" y="232284"/>
            <a:ext cx="1836172" cy="315475"/>
          </a:xfrm>
          <a:prstGeom prst="rect">
            <a:avLst/>
          </a:prstGeom>
          <a:noFill/>
        </p:spPr>
        <p:txBody>
          <a:bodyPr wrap="square" lIns="68584" tIns="34292" rIns="68584" bIns="34292" rtlCol="0">
            <a:spAutoFit/>
          </a:bodyPr>
          <a:lstStyle/>
          <a:p>
            <a:pPr lvl="0" algn="dist"/>
            <a:r>
              <a:rPr lang="zh-CN" altLang="zh-CN" sz="1600" b="0" kern="1200" dirty="0">
                <a:solidFill>
                  <a:schemeClr val="accent1"/>
                </a:solidFill>
                <a:latin typeface="微软雅黑" pitchFamily="34" charset="-122"/>
                <a:ea typeface="微软雅黑" pitchFamily="34" charset="-122"/>
                <a:cs typeface="+mn-cs"/>
              </a:rPr>
              <a:t>成功项目展示</a:t>
            </a:r>
          </a:p>
        </p:txBody>
      </p:sp>
      <p:sp>
        <p:nvSpPr>
          <p:cNvPr id="7" name="文本框 38"/>
          <p:cNvSpPr txBox="1"/>
          <p:nvPr userDrawn="1"/>
        </p:nvSpPr>
        <p:spPr>
          <a:xfrm>
            <a:off x="431540" y="556320"/>
            <a:ext cx="2039271" cy="207753"/>
          </a:xfrm>
          <a:prstGeom prst="rect">
            <a:avLst/>
          </a:prstGeom>
          <a:noFill/>
        </p:spPr>
        <p:txBody>
          <a:bodyPr wrap="square" lIns="68584" tIns="34292" rIns="68584" bIns="34292" rtlCol="0">
            <a:spAutoFit/>
          </a:bodyPr>
          <a:lstStyle/>
          <a:p>
            <a:pPr algn="dist" defTabSz="685795"/>
            <a:r>
              <a:rPr lang="en-US" altLang="zh-CN" sz="900" dirty="0">
                <a:solidFill>
                  <a:schemeClr val="tx1">
                    <a:lumMod val="50000"/>
                    <a:lumOff val="50000"/>
                  </a:schemeClr>
                </a:solidFill>
                <a:cs typeface="+mn-ea"/>
                <a:sym typeface="+mn-lt"/>
              </a:rPr>
              <a:t>ADD RELATED TITLE WORDS</a:t>
            </a:r>
            <a:endParaRPr lang="zh-CN" altLang="en-US" sz="9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pPr/>
              <a:t>19/4/1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pPr/>
              <a:t>‹#›</a:t>
            </a:fld>
            <a:endParaRPr lang="zh-CN" altLang="en-US"/>
          </a:p>
        </p:txBody>
      </p:sp>
      <p:sp>
        <p:nvSpPr>
          <p:cNvPr id="5" name="矩形 4"/>
          <p:cNvSpPr/>
          <p:nvPr userDrawn="1"/>
        </p:nvSpPr>
        <p:spPr>
          <a:xfrm>
            <a:off x="0" y="232284"/>
            <a:ext cx="39556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795"/>
            <a:endParaRPr lang="zh-CN" altLang="en-US" sz="1400" dirty="0">
              <a:solidFill>
                <a:srgbClr val="E7E6E6">
                  <a:lumMod val="50000"/>
                </a:srgbClr>
              </a:solidFill>
              <a:cs typeface="+mn-ea"/>
              <a:sym typeface="+mn-lt"/>
            </a:endParaRPr>
          </a:p>
        </p:txBody>
      </p:sp>
      <p:sp>
        <p:nvSpPr>
          <p:cNvPr id="6" name="文本框 37"/>
          <p:cNvSpPr txBox="1"/>
          <p:nvPr userDrawn="1"/>
        </p:nvSpPr>
        <p:spPr>
          <a:xfrm>
            <a:off x="467576" y="232284"/>
            <a:ext cx="1836172" cy="315475"/>
          </a:xfrm>
          <a:prstGeom prst="rect">
            <a:avLst/>
          </a:prstGeom>
          <a:noFill/>
        </p:spPr>
        <p:txBody>
          <a:bodyPr wrap="square" lIns="68584" tIns="34292" rIns="68584" bIns="34292" rtlCol="0">
            <a:spAutoFit/>
          </a:bodyPr>
          <a:lstStyle/>
          <a:p>
            <a:pPr algn="dist"/>
            <a:r>
              <a:rPr lang="zh-CN" altLang="zh-CN" sz="1600" b="0" kern="1200" dirty="0">
                <a:solidFill>
                  <a:schemeClr val="accent1"/>
                </a:solidFill>
                <a:latin typeface="微软雅黑" pitchFamily="34" charset="-122"/>
                <a:ea typeface="微软雅黑" pitchFamily="34" charset="-122"/>
                <a:cs typeface="+mn-cs"/>
              </a:rPr>
              <a:t>明年工作计划</a:t>
            </a:r>
          </a:p>
        </p:txBody>
      </p:sp>
      <p:sp>
        <p:nvSpPr>
          <p:cNvPr id="7" name="文本框 38"/>
          <p:cNvSpPr txBox="1"/>
          <p:nvPr userDrawn="1"/>
        </p:nvSpPr>
        <p:spPr>
          <a:xfrm>
            <a:off x="431540" y="556320"/>
            <a:ext cx="2039271" cy="207753"/>
          </a:xfrm>
          <a:prstGeom prst="rect">
            <a:avLst/>
          </a:prstGeom>
          <a:noFill/>
        </p:spPr>
        <p:txBody>
          <a:bodyPr wrap="square" lIns="68584" tIns="34292" rIns="68584" bIns="34292" rtlCol="0">
            <a:spAutoFit/>
          </a:bodyPr>
          <a:lstStyle/>
          <a:p>
            <a:pPr algn="dist" defTabSz="685795"/>
            <a:r>
              <a:rPr lang="en-US" altLang="zh-CN" sz="900" dirty="0">
                <a:solidFill>
                  <a:schemeClr val="tx1">
                    <a:lumMod val="50000"/>
                    <a:lumOff val="50000"/>
                  </a:schemeClr>
                </a:solidFill>
                <a:cs typeface="+mn-ea"/>
                <a:sym typeface="+mn-lt"/>
              </a:rPr>
              <a:t>ADD RELATED TITLE WORDS</a:t>
            </a:r>
            <a:endParaRPr lang="zh-CN" altLang="en-US" sz="9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9378248-A63A-4CC1-A050-FA7A832C65BD}" type="datetimeFigureOut">
              <a:rPr lang="zh-CN" altLang="en-US" smtClean="0"/>
              <a:t>19/4/1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B4BFE3-3554-44DF-AACC-08A711377AD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9378248-A63A-4CC1-A050-FA7A832C65BD}" type="datetimeFigureOut">
              <a:rPr lang="zh-CN" altLang="en-US" smtClean="0"/>
              <a:t>19/4/1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B4BFE3-3554-44DF-AACC-08A711377AD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9378248-A63A-4CC1-A050-FA7A832C65BD}" type="datetimeFigureOut">
              <a:rPr lang="zh-CN" altLang="en-US" smtClean="0"/>
              <a:t>19/4/1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B4BFE3-3554-44DF-AACC-08A711377AD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829"/>
            <a:ext cx="2057400" cy="329309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829"/>
            <a:ext cx="6019800" cy="329309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9378248-A63A-4CC1-A050-FA7A832C65BD}" type="datetimeFigureOut">
              <a:rPr lang="zh-CN" altLang="en-US" smtClean="0"/>
              <a:t>19/4/1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B4BFE3-3554-44DF-AACC-08A711377AD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033688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6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033688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3" name="矩形 2"/>
          <p:cNvSpPr/>
          <p:nvPr userDrawn="1"/>
        </p:nvSpPr>
        <p:spPr>
          <a:xfrm>
            <a:off x="0" y="160276"/>
            <a:ext cx="467291" cy="3240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795"/>
            <a:endParaRPr lang="zh-CN" altLang="en-US" sz="1400" dirty="0">
              <a:solidFill>
                <a:srgbClr val="E7E6E6">
                  <a:lumMod val="50000"/>
                </a:srgbClr>
              </a:solidFill>
              <a:cs typeface="+mn-ea"/>
              <a:sym typeface="+mn-lt"/>
            </a:endParaRPr>
          </a:p>
        </p:txBody>
      </p:sp>
      <p:sp>
        <p:nvSpPr>
          <p:cNvPr id="4" name="文本框 37"/>
          <p:cNvSpPr txBox="1"/>
          <p:nvPr userDrawn="1"/>
        </p:nvSpPr>
        <p:spPr>
          <a:xfrm>
            <a:off x="545445" y="196280"/>
            <a:ext cx="2190351" cy="315475"/>
          </a:xfrm>
          <a:prstGeom prst="rect">
            <a:avLst/>
          </a:prstGeom>
          <a:noFill/>
        </p:spPr>
        <p:txBody>
          <a:bodyPr wrap="none" lIns="68584" tIns="34292" rIns="68584" bIns="34292" rtlCol="0">
            <a:spAutoFit/>
          </a:bodyPr>
          <a:lstStyle/>
          <a:p>
            <a:pPr defTabSz="685795"/>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5" name="文本框 38"/>
          <p:cNvSpPr txBox="1"/>
          <p:nvPr userDrawn="1"/>
        </p:nvSpPr>
        <p:spPr>
          <a:xfrm>
            <a:off x="2879812" y="304292"/>
            <a:ext cx="2039271" cy="207753"/>
          </a:xfrm>
          <a:prstGeom prst="rect">
            <a:avLst/>
          </a:prstGeom>
          <a:noFill/>
        </p:spPr>
        <p:txBody>
          <a:bodyPr wrap="square" lIns="68584" tIns="34292" rIns="68584" bIns="34292" rtlCol="0">
            <a:spAutoFit/>
          </a:bodyPr>
          <a:lstStyle/>
          <a:p>
            <a:pPr algn="dist" defTabSz="685795"/>
            <a:r>
              <a:rPr lang="en-US" altLang="zh-CN" sz="900" dirty="0">
                <a:solidFill>
                  <a:schemeClr val="tx1">
                    <a:lumMod val="50000"/>
                    <a:lumOff val="50000"/>
                  </a:schemeClr>
                </a:solidFill>
                <a:cs typeface="+mn-ea"/>
                <a:sym typeface="+mn-lt"/>
              </a:rPr>
              <a:t>ADD RELATED TITLE WORDS</a:t>
            </a:r>
            <a:endParaRPr lang="zh-CN" altLang="en-US" sz="9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lank New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5298253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9378248-A63A-4CC1-A050-FA7A832C65BD}" type="datetimeFigureOut">
              <a:rPr lang="zh-CN" altLang="en-US" smtClean="0"/>
              <a:t>19/4/1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B4BFE3-3554-44DF-AACC-08A711377AD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68670646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9378248-A63A-4CC1-A050-FA7A832C65BD}" type="datetimeFigureOut">
              <a:rPr lang="zh-CN" altLang="en-US" smtClean="0"/>
              <a:t>19/4/1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B4BFE3-3554-44DF-AACC-08A711377AD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521"/>
            <a:ext cx="4038600" cy="3395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521"/>
            <a:ext cx="4038600" cy="3395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9378248-A63A-4CC1-A050-FA7A832C65BD}" type="datetimeFigureOut">
              <a:rPr lang="zh-CN" altLang="en-US" smtClean="0"/>
              <a:t>19/4/1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B4BFE3-3554-44DF-AACC-08A711377AD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9378248-A63A-4CC1-A050-FA7A832C65BD}" type="datetimeFigureOut">
              <a:rPr lang="zh-CN" altLang="en-US" smtClean="0"/>
              <a:t>19/4/1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B4BFE3-3554-44DF-AACC-08A711377AD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9378248-A63A-4CC1-A050-FA7A832C65BD}" type="datetimeFigureOut">
              <a:rPr lang="zh-CN" altLang="en-US" smtClean="0"/>
              <a:t>19/4/1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B4BFE3-3554-44DF-AACC-08A711377AD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9378248-A63A-4CC1-A050-FA7A832C65BD}" type="datetimeFigureOut">
              <a:rPr lang="zh-CN" altLang="en-US" smtClean="0"/>
              <a:t>19/4/1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B4BFE3-3554-44DF-AACC-08A711377AD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pPr/>
              <a:t>19/4/1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pPr/>
              <a:t>‹#›</a:t>
            </a:fld>
            <a:endParaRPr lang="zh-CN" altLang="en-US"/>
          </a:p>
        </p:txBody>
      </p:sp>
      <p:sp>
        <p:nvSpPr>
          <p:cNvPr id="5" name="矩形 4"/>
          <p:cNvSpPr/>
          <p:nvPr userDrawn="1"/>
        </p:nvSpPr>
        <p:spPr>
          <a:xfrm>
            <a:off x="0" y="232284"/>
            <a:ext cx="39556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795"/>
            <a:endParaRPr lang="zh-CN" altLang="en-US" sz="1400" dirty="0">
              <a:solidFill>
                <a:srgbClr val="E7E6E6">
                  <a:lumMod val="50000"/>
                </a:srgbClr>
              </a:solidFill>
              <a:cs typeface="+mn-ea"/>
              <a:sym typeface="+mn-lt"/>
            </a:endParaRPr>
          </a:p>
        </p:txBody>
      </p:sp>
      <p:sp>
        <p:nvSpPr>
          <p:cNvPr id="6" name="文本框 37"/>
          <p:cNvSpPr txBox="1"/>
          <p:nvPr userDrawn="1"/>
        </p:nvSpPr>
        <p:spPr>
          <a:xfrm>
            <a:off x="467576" y="232284"/>
            <a:ext cx="1836172" cy="315475"/>
          </a:xfrm>
          <a:prstGeom prst="rect">
            <a:avLst/>
          </a:prstGeom>
          <a:noFill/>
        </p:spPr>
        <p:txBody>
          <a:bodyPr wrap="square" lIns="68584" tIns="34292" rIns="68584" bIns="34292" rtlCol="0">
            <a:spAutoFit/>
          </a:bodyPr>
          <a:lstStyle/>
          <a:p>
            <a:pPr lvl="0" algn="dist"/>
            <a:r>
              <a:rPr lang="zh-CN" altLang="zh-CN" sz="1600" dirty="0">
                <a:solidFill>
                  <a:schemeClr val="accent1"/>
                </a:solidFill>
                <a:latin typeface="微软雅黑" pitchFamily="34" charset="-122"/>
                <a:ea typeface="微软雅黑" pitchFamily="34" charset="-122"/>
              </a:rPr>
              <a:t>年度工作概述</a:t>
            </a:r>
          </a:p>
        </p:txBody>
      </p:sp>
      <p:sp>
        <p:nvSpPr>
          <p:cNvPr id="7" name="文本框 38"/>
          <p:cNvSpPr txBox="1"/>
          <p:nvPr userDrawn="1"/>
        </p:nvSpPr>
        <p:spPr>
          <a:xfrm>
            <a:off x="431540" y="556320"/>
            <a:ext cx="2039271" cy="207753"/>
          </a:xfrm>
          <a:prstGeom prst="rect">
            <a:avLst/>
          </a:prstGeom>
          <a:noFill/>
        </p:spPr>
        <p:txBody>
          <a:bodyPr wrap="square" lIns="68584" tIns="34292" rIns="68584" bIns="34292" rtlCol="0">
            <a:spAutoFit/>
          </a:bodyPr>
          <a:lstStyle/>
          <a:p>
            <a:pPr algn="dist" defTabSz="685795"/>
            <a:r>
              <a:rPr lang="en-US" altLang="zh-CN" sz="900" dirty="0">
                <a:solidFill>
                  <a:schemeClr val="tx1">
                    <a:lumMod val="50000"/>
                    <a:lumOff val="50000"/>
                  </a:schemeClr>
                </a:solidFill>
                <a:cs typeface="+mn-ea"/>
                <a:sym typeface="+mn-lt"/>
              </a:rPr>
              <a:t>ADD RELATED TITLE WORDS</a:t>
            </a:r>
            <a:endParaRPr lang="zh-CN" altLang="en-US" sz="9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pPr/>
              <a:t>19/4/1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pPr/>
              <a:t>‹#›</a:t>
            </a:fld>
            <a:endParaRPr lang="zh-CN" altLang="en-US"/>
          </a:p>
        </p:txBody>
      </p:sp>
      <p:sp>
        <p:nvSpPr>
          <p:cNvPr id="5" name="矩形 4"/>
          <p:cNvSpPr/>
          <p:nvPr userDrawn="1"/>
        </p:nvSpPr>
        <p:spPr>
          <a:xfrm>
            <a:off x="0" y="232284"/>
            <a:ext cx="395570"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795"/>
            <a:endParaRPr lang="zh-CN" altLang="en-US" sz="1400" dirty="0">
              <a:solidFill>
                <a:srgbClr val="E7E6E6">
                  <a:lumMod val="50000"/>
                </a:srgbClr>
              </a:solidFill>
              <a:cs typeface="+mn-ea"/>
              <a:sym typeface="+mn-lt"/>
            </a:endParaRPr>
          </a:p>
        </p:txBody>
      </p:sp>
      <p:sp>
        <p:nvSpPr>
          <p:cNvPr id="6" name="文本框 37"/>
          <p:cNvSpPr txBox="1"/>
          <p:nvPr userDrawn="1"/>
        </p:nvSpPr>
        <p:spPr>
          <a:xfrm>
            <a:off x="467576" y="232284"/>
            <a:ext cx="1836172" cy="315475"/>
          </a:xfrm>
          <a:prstGeom prst="rect">
            <a:avLst/>
          </a:prstGeom>
          <a:noFill/>
        </p:spPr>
        <p:txBody>
          <a:bodyPr wrap="square" lIns="68584" tIns="34292" rIns="68584" bIns="34292" rtlCol="0">
            <a:spAutoFit/>
          </a:bodyPr>
          <a:lstStyle/>
          <a:p>
            <a:pPr lvl="0" algn="dist"/>
            <a:r>
              <a:rPr lang="zh-CN" altLang="zh-CN" sz="1600" b="0" kern="1200" dirty="0">
                <a:solidFill>
                  <a:schemeClr val="accent1"/>
                </a:solidFill>
                <a:latin typeface="微软雅黑" pitchFamily="34" charset="-122"/>
                <a:ea typeface="微软雅黑" pitchFamily="34" charset="-122"/>
                <a:cs typeface="+mn-cs"/>
              </a:rPr>
              <a:t>工作完成情况</a:t>
            </a:r>
          </a:p>
        </p:txBody>
      </p:sp>
      <p:sp>
        <p:nvSpPr>
          <p:cNvPr id="7" name="文本框 38"/>
          <p:cNvSpPr txBox="1"/>
          <p:nvPr userDrawn="1"/>
        </p:nvSpPr>
        <p:spPr>
          <a:xfrm>
            <a:off x="431540" y="556320"/>
            <a:ext cx="2039271" cy="207753"/>
          </a:xfrm>
          <a:prstGeom prst="rect">
            <a:avLst/>
          </a:prstGeom>
          <a:noFill/>
        </p:spPr>
        <p:txBody>
          <a:bodyPr wrap="square" lIns="68584" tIns="34292" rIns="68584" bIns="34292" rtlCol="0">
            <a:spAutoFit/>
          </a:bodyPr>
          <a:lstStyle/>
          <a:p>
            <a:pPr algn="dist" defTabSz="685795"/>
            <a:r>
              <a:rPr lang="en-US" altLang="zh-CN" sz="900" dirty="0">
                <a:solidFill>
                  <a:schemeClr val="tx1">
                    <a:lumMod val="50000"/>
                    <a:lumOff val="50000"/>
                  </a:schemeClr>
                </a:solidFill>
                <a:cs typeface="+mn-ea"/>
                <a:sym typeface="+mn-lt"/>
              </a:rPr>
              <a:t>ADD RELATED TITLE WORDS</a:t>
            </a:r>
            <a:endParaRPr lang="zh-CN" altLang="en-US" sz="9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defRPr>
            </a:lvl1pPr>
          </a:lstStyle>
          <a:p>
            <a:fld id="{F9378248-A63A-4CC1-A050-FA7A832C65BD}" type="datetimeFigureOut">
              <a:rPr lang="zh-CN" altLang="en-US" smtClean="0"/>
              <a:t>19/4/1</a:t>
            </a:fld>
            <a:endParaRPr lang="zh-CN" altLang="en-US"/>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defRPr>
            </a:lvl1pPr>
          </a:lstStyle>
          <a:p>
            <a:fld id="{50B4BFE3-3554-44DF-AACC-08A711377AD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7" r:id="rId8"/>
    <p:sldLayoutId id="2147483668" r:id="rId9"/>
    <p:sldLayoutId id="2147483669" r:id="rId10"/>
    <p:sldLayoutId id="2147483670" r:id="rId11"/>
    <p:sldLayoutId id="2147483656" r:id="rId12"/>
    <p:sldLayoutId id="2147483657" r:id="rId13"/>
    <p:sldLayoutId id="2147483658" r:id="rId14"/>
    <p:sldLayoutId id="2147483659" r:id="rId15"/>
    <p:sldLayoutId id="2147483662" r:id="rId16"/>
    <p:sldLayoutId id="2147483663" r:id="rId17"/>
    <p:sldLayoutId id="2147483665" r:id="rId18"/>
    <p:sldLayoutId id="2147483671" r:id="rId19"/>
    <p:sldLayoutId id="2147483673" r:id="rId20"/>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image" Target="../media/image9.jpeg"/><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8.xml"/><Relationship Id="rId3"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jpg"/><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6.jpeg"/><Relationship Id="rId1" Type="http://schemas.openxmlformats.org/officeDocument/2006/relationships/tags" Target="../tags/tag2.xml"/><Relationship Id="rId2"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 xmlns:a16="http://schemas.microsoft.com/office/drawing/2014/main" id="{CA85F2E1-A269-4B35-99D8-5C83C42C6C8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flipH="1">
            <a:off x="4230800" y="-399649"/>
            <a:ext cx="4913198" cy="5132433"/>
          </a:xfrm>
          <a:prstGeom prst="rect">
            <a:avLst/>
          </a:prstGeom>
        </p:spPr>
      </p:pic>
      <p:sp>
        <p:nvSpPr>
          <p:cNvPr id="3" name="文本框 157"/>
          <p:cNvSpPr txBox="1"/>
          <p:nvPr/>
        </p:nvSpPr>
        <p:spPr>
          <a:xfrm>
            <a:off x="647564" y="1869368"/>
            <a:ext cx="3924436" cy="496554"/>
          </a:xfrm>
          <a:prstGeom prst="rect">
            <a:avLst/>
          </a:prstGeom>
          <a:noFill/>
        </p:spPr>
        <p:txBody>
          <a:bodyPr wrap="square" lIns="65032" tIns="32516" rIns="65032" bIns="32516" rtlCol="0">
            <a:spAutoFit/>
          </a:bodyPr>
          <a:lstStyle/>
          <a:p>
            <a:pPr algn="dist"/>
            <a:r>
              <a:rPr kumimoji="1"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Public Finance</a:t>
            </a:r>
            <a:endParaRPr kumimoji="1"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dist"/>
            <a:endParaRPr kumimoji="1" lang="zh-CN" altLang="en-US" sz="1400" dirty="0">
              <a:solidFill>
                <a:schemeClr val="accent3"/>
              </a:solidFill>
              <a:latin typeface="微软雅黑" panose="020B0503020204020204" pitchFamily="34" charset="-122"/>
              <a:ea typeface="微软雅黑" panose="020B0503020204020204" pitchFamily="34" charset="-122"/>
            </a:endParaRPr>
          </a:p>
        </p:txBody>
      </p:sp>
      <p:sp>
        <p:nvSpPr>
          <p:cNvPr id="4" name="文本框 158"/>
          <p:cNvSpPr txBox="1"/>
          <p:nvPr/>
        </p:nvSpPr>
        <p:spPr>
          <a:xfrm>
            <a:off x="827585" y="2179921"/>
            <a:ext cx="3852428" cy="681220"/>
          </a:xfrm>
          <a:prstGeom prst="rect">
            <a:avLst/>
          </a:prstGeom>
          <a:noFill/>
        </p:spPr>
        <p:txBody>
          <a:bodyPr wrap="square" lIns="65032" tIns="32516" rIns="65032" bIns="32516" rtlCol="0">
            <a:spAutoFit/>
          </a:bodyPr>
          <a:lstStyle/>
          <a:p>
            <a:pPr algn="dist"/>
            <a:r>
              <a:rPr kumimoji="1" lang="en-US" altLang="zh-CN" sz="4000" dirty="0" smtClean="0">
                <a:solidFill>
                  <a:schemeClr val="tx1">
                    <a:lumMod val="75000"/>
                    <a:lumOff val="25000"/>
                  </a:schemeClr>
                </a:solidFill>
                <a:latin typeface="微软雅黑" panose="020B0503020204020204" pitchFamily="34" charset="-122"/>
                <a:ea typeface="微软雅黑" panose="020B0503020204020204" pitchFamily="34" charset="-122"/>
              </a:rPr>
              <a:t>Milestone 1</a:t>
            </a:r>
            <a:endParaRPr kumimoji="1" lang="zh-CN" altLang="en-US"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160"/>
          <p:cNvSpPr txBox="1"/>
          <p:nvPr/>
        </p:nvSpPr>
        <p:spPr>
          <a:xfrm>
            <a:off x="1151621" y="2827993"/>
            <a:ext cx="3528392" cy="193907"/>
          </a:xfrm>
          <a:prstGeom prst="rect">
            <a:avLst/>
          </a:prstGeom>
          <a:noFill/>
        </p:spPr>
        <p:txBody>
          <a:bodyPr wrap="square" lIns="65032" tIns="32516" rIns="65032" bIns="32516" rtlCol="0">
            <a:spAutoFit/>
          </a:bodyPr>
          <a:lstStyle/>
          <a:p>
            <a:pPr algn="dist">
              <a:lnSpc>
                <a:spcPts val="960"/>
              </a:lnSpc>
            </a:pPr>
            <a:r>
              <a:rPr kumimoji="1" lang="en-US" altLang="zh-CN" sz="1200" b="1" dirty="0" smtClean="0">
                <a:solidFill>
                  <a:schemeClr val="tx1">
                    <a:lumMod val="50000"/>
                    <a:lumOff val="50000"/>
                  </a:schemeClr>
                </a:solidFill>
                <a:latin typeface="+mj-lt"/>
                <a:ea typeface="微软雅黑"/>
                <a:cs typeface="Arial"/>
              </a:rPr>
              <a:t>PRESENTED</a:t>
            </a:r>
            <a:r>
              <a:rPr kumimoji="1" lang="zh-CN" altLang="en-US" sz="1200" b="1" dirty="0" smtClean="0">
                <a:solidFill>
                  <a:schemeClr val="tx1">
                    <a:lumMod val="50000"/>
                    <a:lumOff val="50000"/>
                  </a:schemeClr>
                </a:solidFill>
                <a:latin typeface="+mj-lt"/>
                <a:ea typeface="微软雅黑"/>
                <a:cs typeface="Arial"/>
              </a:rPr>
              <a:t> </a:t>
            </a:r>
            <a:r>
              <a:rPr kumimoji="1" lang="en-US" altLang="zh-CN" sz="1200" b="1" dirty="0" smtClean="0">
                <a:solidFill>
                  <a:schemeClr val="tx1">
                    <a:lumMod val="50000"/>
                    <a:lumOff val="50000"/>
                  </a:schemeClr>
                </a:solidFill>
                <a:latin typeface="+mj-lt"/>
                <a:ea typeface="微软雅黑"/>
                <a:cs typeface="Arial"/>
              </a:rPr>
              <a:t>BY</a:t>
            </a:r>
            <a:r>
              <a:rPr kumimoji="1" lang="zh-CN" altLang="en-US" sz="1200" b="1" dirty="0" smtClean="0">
                <a:solidFill>
                  <a:schemeClr val="tx1">
                    <a:lumMod val="50000"/>
                    <a:lumOff val="50000"/>
                  </a:schemeClr>
                </a:solidFill>
                <a:latin typeface="+mj-lt"/>
                <a:ea typeface="微软雅黑"/>
                <a:cs typeface="Arial"/>
              </a:rPr>
              <a:t> </a:t>
            </a:r>
            <a:r>
              <a:rPr kumimoji="1" lang="en-US" altLang="zh-CN" sz="1200" b="1" dirty="0">
                <a:solidFill>
                  <a:schemeClr val="tx1">
                    <a:lumMod val="50000"/>
                    <a:lumOff val="50000"/>
                  </a:schemeClr>
                </a:solidFill>
                <a:latin typeface="+mj-lt"/>
                <a:ea typeface="微软雅黑"/>
                <a:cs typeface="Arial"/>
              </a:rPr>
              <a:t>Peter Lai , </a:t>
            </a:r>
            <a:r>
              <a:rPr kumimoji="1" lang="en-US" altLang="zh-CN" sz="1200" b="1" dirty="0" err="1" smtClean="0">
                <a:solidFill>
                  <a:schemeClr val="tx1">
                    <a:lumMod val="50000"/>
                    <a:lumOff val="50000"/>
                  </a:schemeClr>
                </a:solidFill>
                <a:latin typeface="+mj-lt"/>
                <a:ea typeface="微软雅黑"/>
                <a:cs typeface="Arial"/>
              </a:rPr>
              <a:t>Vella</a:t>
            </a:r>
            <a:r>
              <a:rPr kumimoji="1" lang="en-US" altLang="zh-CN" sz="1200" b="1" dirty="0" smtClean="0">
                <a:solidFill>
                  <a:schemeClr val="tx1">
                    <a:lumMod val="50000"/>
                    <a:lumOff val="50000"/>
                  </a:schemeClr>
                </a:solidFill>
                <a:latin typeface="+mj-lt"/>
                <a:ea typeface="微软雅黑"/>
                <a:cs typeface="Arial"/>
              </a:rPr>
              <a:t> Wu </a:t>
            </a:r>
            <a:r>
              <a:rPr kumimoji="1" lang="en-US" altLang="zh-CN" sz="1200" b="1" dirty="0">
                <a:solidFill>
                  <a:schemeClr val="tx1">
                    <a:lumMod val="50000"/>
                    <a:lumOff val="50000"/>
                  </a:schemeClr>
                </a:solidFill>
                <a:latin typeface="+mj-lt"/>
                <a:ea typeface="微软雅黑"/>
                <a:cs typeface="Arial"/>
              </a:rPr>
              <a:t>, Gabriel </a:t>
            </a:r>
            <a:r>
              <a:rPr kumimoji="1" lang="en-US" altLang="zh-CN" sz="1200" b="1" dirty="0" err="1">
                <a:solidFill>
                  <a:schemeClr val="tx1">
                    <a:lumMod val="50000"/>
                    <a:lumOff val="50000"/>
                  </a:schemeClr>
                </a:solidFill>
                <a:latin typeface="+mj-lt"/>
                <a:ea typeface="微软雅黑"/>
                <a:cs typeface="Arial"/>
              </a:rPr>
              <a:t>Argemí</a:t>
            </a:r>
            <a:endParaRPr kumimoji="1" lang="en-US" altLang="zh-CN" sz="1200" b="1" dirty="0">
              <a:solidFill>
                <a:schemeClr val="tx1">
                  <a:lumMod val="50000"/>
                  <a:lumOff val="50000"/>
                </a:schemeClr>
              </a:solidFill>
              <a:latin typeface="+mj-lt"/>
              <a:ea typeface="微软雅黑"/>
              <a:cs typeface="Arial"/>
            </a:endParaRPr>
          </a:p>
        </p:txBody>
      </p:sp>
    </p:spTree>
    <p:extLst>
      <p:ext uri="{BB962C8B-B14F-4D97-AF65-F5344CB8AC3E}">
        <p14:creationId xmlns:p14="http://schemas.microsoft.com/office/powerpoint/2010/main" val="19395587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4"/>
                                        </p:tgtEl>
                                        <p:attrNameLst>
                                          <p:attrName>ppt_y</p:attrName>
                                        </p:attrNameLst>
                                      </p:cBhvr>
                                      <p:tavLst>
                                        <p:tav tm="0">
                                          <p:val>
                                            <p:strVal val="#ppt_y"/>
                                          </p:val>
                                        </p:tav>
                                        <p:tav tm="100000">
                                          <p:val>
                                            <p:strVal val="#ppt_y"/>
                                          </p:val>
                                        </p:tav>
                                      </p:tavLst>
                                    </p:anim>
                                    <p:anim calcmode="lin" valueType="num">
                                      <p:cBhvr>
                                        <p:cTn id="13"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4"/>
                                        </p:tgtEl>
                                      </p:cBhvr>
                                    </p:animEffect>
                                  </p:childTnLst>
                                </p:cTn>
                              </p:par>
                            </p:childTnLst>
                          </p:cTn>
                        </p:par>
                        <p:par>
                          <p:cTn id="16" fill="hold">
                            <p:stCondLst>
                              <p:cond delay="1450"/>
                            </p:stCondLst>
                            <p:childTnLst>
                              <p:par>
                                <p:cTn id="17" presetID="26" presetClass="emph" presetSubtype="0" fill="hold" grpId="1" nodeType="afterEffect">
                                  <p:stCondLst>
                                    <p:cond delay="0"/>
                                  </p:stCondLst>
                                  <p:iterate type="lt">
                                    <p:tmPct val="0"/>
                                  </p:iterate>
                                  <p:childTnLst>
                                    <p:animEffect transition="out" filter="fade">
                                      <p:cBhvr>
                                        <p:cTn id="18" dur="500" tmFilter="0, 0; .2, .5; .8, .5; 1, 0"/>
                                        <p:tgtEl>
                                          <p:spTgt spid="4"/>
                                        </p:tgtEl>
                                      </p:cBhvr>
                                    </p:animEffect>
                                    <p:animScale>
                                      <p:cBhvr>
                                        <p:cTn id="19" dur="250" autoRev="1" fill="hold"/>
                                        <p:tgtEl>
                                          <p:spTgt spid="4"/>
                                        </p:tgtEl>
                                      </p:cBhvr>
                                      <p:by x="105000" y="105000"/>
                                    </p:animScale>
                                  </p:childTnLst>
                                </p:cTn>
                              </p:par>
                            </p:childTnLst>
                          </p:cTn>
                        </p:par>
                        <p:par>
                          <p:cTn id="20" fill="hold">
                            <p:stCondLst>
                              <p:cond delay="1950"/>
                            </p:stCondLst>
                            <p:childTnLst>
                              <p:par>
                                <p:cTn id="21" presetID="2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par>
                          <p:cTn id="24" fill="hold">
                            <p:stCondLst>
                              <p:cond delay="2450"/>
                            </p:stCondLst>
                            <p:childTnLst>
                              <p:par>
                                <p:cTn id="25" presetID="22" presetClass="entr" presetSubtype="8"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4" grpId="1"/>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67544" y="196280"/>
            <a:ext cx="2088232" cy="612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2" name="文字方塊 31"/>
          <p:cNvSpPr txBox="1"/>
          <p:nvPr/>
        </p:nvSpPr>
        <p:spPr>
          <a:xfrm>
            <a:off x="431540" y="281938"/>
            <a:ext cx="1920206" cy="369332"/>
          </a:xfrm>
          <a:prstGeom prst="rect">
            <a:avLst/>
          </a:prstGeom>
          <a:noFill/>
        </p:spPr>
        <p:txBody>
          <a:bodyPr wrap="none" rtlCol="0">
            <a:spAutoFit/>
          </a:bodyPr>
          <a:lstStyle/>
          <a:p>
            <a:r>
              <a:rPr lang="en-US" altLang="zh-TW" b="1" dirty="0" smtClean="0">
                <a:solidFill>
                  <a:schemeClr val="accent5">
                    <a:lumMod val="75000"/>
                  </a:schemeClr>
                </a:solidFill>
              </a:rPr>
              <a:t>Programing - code</a:t>
            </a:r>
            <a:endParaRPr kumimoji="1" lang="zh-TW" altLang="en-US" b="1" dirty="0">
              <a:solidFill>
                <a:schemeClr val="accent5">
                  <a:lumMod val="75000"/>
                </a:schemeClr>
              </a:solidFill>
            </a:endParaRPr>
          </a:p>
        </p:txBody>
      </p:sp>
      <p:sp>
        <p:nvSpPr>
          <p:cNvPr id="10" name="文字方塊 9"/>
          <p:cNvSpPr txBox="1"/>
          <p:nvPr/>
        </p:nvSpPr>
        <p:spPr>
          <a:xfrm>
            <a:off x="1799184" y="736928"/>
            <a:ext cx="7344816" cy="4093428"/>
          </a:xfrm>
          <a:prstGeom prst="rect">
            <a:avLst/>
          </a:prstGeom>
          <a:noFill/>
        </p:spPr>
        <p:txBody>
          <a:bodyPr wrap="square" rtlCol="0">
            <a:spAutoFit/>
          </a:bodyPr>
          <a:lstStyle/>
          <a:p>
            <a:r>
              <a:rPr lang="en-US" altLang="zh-TW" sz="2000" dirty="0" smtClean="0"/>
              <a:t>#setting function</a:t>
            </a:r>
          </a:p>
          <a:p>
            <a:r>
              <a:rPr lang="en-US" altLang="zh-TW" sz="2000" dirty="0" smtClean="0"/>
              <a:t/>
            </a:r>
            <a:br>
              <a:rPr lang="en-US" altLang="zh-TW" sz="2000" dirty="0" smtClean="0"/>
            </a:br>
            <a:r>
              <a:rPr lang="en-US" altLang="zh-TW" sz="2000" dirty="0" smtClean="0"/>
              <a:t>class </a:t>
            </a:r>
            <a:r>
              <a:rPr lang="en-US" altLang="zh-TW" sz="2000" dirty="0"/>
              <a:t>function:</a:t>
            </a:r>
            <a:br>
              <a:rPr lang="en-US" altLang="zh-TW" sz="2000" dirty="0"/>
            </a:br>
            <a:r>
              <a:rPr lang="en-US" altLang="zh-TW" sz="2000" dirty="0"/>
              <a:t>    </a:t>
            </a:r>
            <a:r>
              <a:rPr lang="en-US" altLang="zh-TW" sz="2000" dirty="0" err="1"/>
              <a:t>def</a:t>
            </a:r>
            <a:r>
              <a:rPr lang="en-US" altLang="zh-TW" sz="2000" dirty="0"/>
              <a:t> __</a:t>
            </a:r>
            <a:r>
              <a:rPr lang="en-US" altLang="zh-TW" sz="2000" dirty="0" err="1"/>
              <a:t>init</a:t>
            </a:r>
            <a:r>
              <a:rPr lang="en-US" altLang="zh-TW" sz="2000" dirty="0"/>
              <a:t>__(self</a:t>
            </a:r>
            <a:r>
              <a:rPr lang="en-US" altLang="zh-TW" sz="2000" b="1" dirty="0"/>
              <a:t>, </a:t>
            </a:r>
            <a:r>
              <a:rPr lang="en-US" altLang="zh-TW" sz="2000" dirty="0"/>
              <a:t>slope</a:t>
            </a:r>
            <a:r>
              <a:rPr lang="en-US" altLang="zh-TW" sz="2000" b="1" dirty="0"/>
              <a:t>, </a:t>
            </a:r>
            <a:r>
              <a:rPr lang="en-US" altLang="zh-TW" sz="2000" dirty="0"/>
              <a:t>shift):</a:t>
            </a:r>
            <a:br>
              <a:rPr lang="en-US" altLang="zh-TW" sz="2000" dirty="0"/>
            </a:br>
            <a:r>
              <a:rPr lang="en-US" altLang="zh-TW" sz="2000" dirty="0"/>
              <a:t>        </a:t>
            </a:r>
            <a:r>
              <a:rPr lang="en-US" altLang="zh-TW" sz="2000" dirty="0" err="1"/>
              <a:t>self.slope</a:t>
            </a:r>
            <a:r>
              <a:rPr lang="en-US" altLang="zh-TW" sz="2000" dirty="0"/>
              <a:t> = slope</a:t>
            </a:r>
            <a:br>
              <a:rPr lang="en-US" altLang="zh-TW" sz="2000" dirty="0"/>
            </a:br>
            <a:r>
              <a:rPr lang="en-US" altLang="zh-TW" sz="2000" dirty="0"/>
              <a:t>        </a:t>
            </a:r>
            <a:r>
              <a:rPr lang="en-US" altLang="zh-TW" sz="2000" dirty="0" err="1"/>
              <a:t>self.shift</a:t>
            </a:r>
            <a:r>
              <a:rPr lang="en-US" altLang="zh-TW" sz="2000" dirty="0"/>
              <a:t> = shift</a:t>
            </a:r>
            <a:br>
              <a:rPr lang="en-US" altLang="zh-TW" sz="2000" dirty="0"/>
            </a:br>
            <a:r>
              <a:rPr lang="en-US" altLang="zh-TW" sz="2000" dirty="0"/>
              <a:t>    </a:t>
            </a:r>
            <a:r>
              <a:rPr lang="en-US" altLang="zh-TW" sz="2000" dirty="0" err="1"/>
              <a:t>def</a:t>
            </a:r>
            <a:r>
              <a:rPr lang="en-US" altLang="zh-TW" sz="2000" dirty="0"/>
              <a:t> </a:t>
            </a:r>
            <a:r>
              <a:rPr lang="en-US" altLang="zh-TW" sz="2000" dirty="0" err="1"/>
              <a:t>shift_function</a:t>
            </a:r>
            <a:r>
              <a:rPr lang="en-US" altLang="zh-TW" sz="2000" dirty="0"/>
              <a:t>(self</a:t>
            </a:r>
            <a:r>
              <a:rPr lang="en-US" altLang="zh-TW" sz="2000" b="1" dirty="0"/>
              <a:t>, </a:t>
            </a:r>
            <a:r>
              <a:rPr lang="en-US" altLang="zh-TW" sz="2000" dirty="0" err="1"/>
              <a:t>shift_num</a:t>
            </a:r>
            <a:r>
              <a:rPr lang="en-US" altLang="zh-TW" sz="2000" dirty="0"/>
              <a:t>):</a:t>
            </a:r>
            <a:br>
              <a:rPr lang="en-US" altLang="zh-TW" sz="2000" dirty="0"/>
            </a:br>
            <a:r>
              <a:rPr lang="en-US" altLang="zh-TW" sz="2000" dirty="0"/>
              <a:t>        </a:t>
            </a:r>
            <a:r>
              <a:rPr lang="en-US" altLang="zh-TW" sz="2000" dirty="0" err="1"/>
              <a:t>self.shift</a:t>
            </a:r>
            <a:r>
              <a:rPr lang="en-US" altLang="zh-TW" sz="2000" dirty="0"/>
              <a:t> += </a:t>
            </a:r>
            <a:r>
              <a:rPr lang="en-US" altLang="zh-TW" sz="2000" dirty="0" err="1"/>
              <a:t>shift_num</a:t>
            </a:r>
            <a:r>
              <a:rPr lang="en-US" altLang="zh-TW" sz="2000" dirty="0"/>
              <a:t/>
            </a:r>
            <a:br>
              <a:rPr lang="en-US" altLang="zh-TW" sz="2000" dirty="0"/>
            </a:br>
            <a:r>
              <a:rPr lang="en-US" altLang="zh-TW" sz="2000" dirty="0"/>
              <a:t>    </a:t>
            </a:r>
            <a:r>
              <a:rPr lang="en-US" altLang="zh-TW" sz="2000" dirty="0" err="1"/>
              <a:t>def</a:t>
            </a:r>
            <a:r>
              <a:rPr lang="en-US" altLang="zh-TW" sz="2000" dirty="0"/>
              <a:t> </a:t>
            </a:r>
            <a:r>
              <a:rPr lang="en-US" altLang="zh-TW" sz="2000" dirty="0" err="1"/>
              <a:t>rotate_function</a:t>
            </a:r>
            <a:r>
              <a:rPr lang="en-US" altLang="zh-TW" sz="2000" dirty="0"/>
              <a:t>(self</a:t>
            </a:r>
            <a:r>
              <a:rPr lang="en-US" altLang="zh-TW" sz="2000" b="1" dirty="0"/>
              <a:t>, </a:t>
            </a:r>
            <a:r>
              <a:rPr lang="en-US" altLang="zh-TW" sz="2000" dirty="0" err="1"/>
              <a:t>rotate_num</a:t>
            </a:r>
            <a:r>
              <a:rPr lang="en-US" altLang="zh-TW" sz="2000" dirty="0"/>
              <a:t>):</a:t>
            </a:r>
            <a:br>
              <a:rPr lang="en-US" altLang="zh-TW" sz="2000" dirty="0"/>
            </a:br>
            <a:r>
              <a:rPr lang="en-US" altLang="zh-TW" sz="2000" dirty="0"/>
              <a:t>        </a:t>
            </a:r>
            <a:r>
              <a:rPr lang="en-US" altLang="zh-TW" sz="2000" dirty="0" err="1"/>
              <a:t>self.slope</a:t>
            </a:r>
            <a:r>
              <a:rPr lang="en-US" altLang="zh-TW" sz="2000" dirty="0"/>
              <a:t> += </a:t>
            </a:r>
            <a:r>
              <a:rPr lang="en-US" altLang="zh-TW" sz="2000" dirty="0" err="1"/>
              <a:t>rotate_num</a:t>
            </a:r>
            <a:r>
              <a:rPr lang="en-US" altLang="zh-TW" sz="2000" dirty="0"/>
              <a:t/>
            </a:r>
            <a:br>
              <a:rPr lang="en-US" altLang="zh-TW" sz="2000" dirty="0"/>
            </a:br>
            <a:r>
              <a:rPr lang="en-US" altLang="zh-TW" sz="2000" dirty="0"/>
              <a:t>    </a:t>
            </a:r>
            <a:r>
              <a:rPr lang="en-US" altLang="zh-TW" sz="2000" dirty="0" err="1"/>
              <a:t>def</a:t>
            </a:r>
            <a:r>
              <a:rPr lang="en-US" altLang="zh-TW" sz="2000" dirty="0"/>
              <a:t> value(self</a:t>
            </a:r>
            <a:r>
              <a:rPr lang="en-US" altLang="zh-TW" sz="2000" b="1" dirty="0"/>
              <a:t>, </a:t>
            </a:r>
            <a:r>
              <a:rPr lang="en-US" altLang="zh-TW" sz="2000" dirty="0"/>
              <a:t>x):</a:t>
            </a:r>
            <a:br>
              <a:rPr lang="en-US" altLang="zh-TW" sz="2000" dirty="0"/>
            </a:br>
            <a:r>
              <a:rPr lang="en-US" altLang="zh-TW" sz="2000" dirty="0"/>
              <a:t>        return </a:t>
            </a:r>
            <a:r>
              <a:rPr lang="en-US" altLang="zh-TW" sz="2000" dirty="0" err="1"/>
              <a:t>self.slope</a:t>
            </a:r>
            <a:r>
              <a:rPr lang="en-US" altLang="zh-TW" sz="2000" dirty="0"/>
              <a:t> * x + </a:t>
            </a:r>
            <a:r>
              <a:rPr lang="en-US" altLang="zh-TW" sz="2000" dirty="0" err="1"/>
              <a:t>self.shift</a:t>
            </a:r>
            <a:r>
              <a:rPr lang="en-US" altLang="zh-TW" sz="2000" dirty="0"/>
              <a:t/>
            </a:r>
            <a:br>
              <a:rPr lang="en-US" altLang="zh-TW" sz="2000" dirty="0"/>
            </a:br>
            <a:r>
              <a:rPr lang="en-US" altLang="zh-TW" sz="2000" dirty="0" err="1"/>
              <a:t>uq</a:t>
            </a:r>
            <a:r>
              <a:rPr lang="en-US" altLang="zh-TW" sz="2000" dirty="0"/>
              <a:t> = function(a</a:t>
            </a:r>
            <a:r>
              <a:rPr lang="en-US" altLang="zh-TW" sz="2000" b="1" dirty="0"/>
              <a:t>, </a:t>
            </a:r>
            <a:r>
              <a:rPr lang="en-US" altLang="zh-TW" sz="2000" dirty="0"/>
              <a:t>b)</a:t>
            </a:r>
            <a:endParaRPr kumimoji="1" lang="zh-TW" altLang="en-US" sz="2000" dirty="0"/>
          </a:p>
        </p:txBody>
      </p:sp>
    </p:spTree>
    <p:extLst>
      <p:ext uri="{BB962C8B-B14F-4D97-AF65-F5344CB8AC3E}">
        <p14:creationId xmlns:p14="http://schemas.microsoft.com/office/powerpoint/2010/main" val="21250237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Click="0" advTm="0">
        <p:random/>
      </p:transition>
    </mc:Fallback>
  </mc:AlternateContent>
  <p:timing>
    <p:tnLst>
      <p:par>
        <p:cTn id="1" dur="indefinite" restart="never" fill="hold"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67544" y="196280"/>
            <a:ext cx="2088232" cy="612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2" name="文字方塊 31"/>
          <p:cNvSpPr txBox="1"/>
          <p:nvPr/>
        </p:nvSpPr>
        <p:spPr>
          <a:xfrm>
            <a:off x="431540" y="281938"/>
            <a:ext cx="1920206" cy="369332"/>
          </a:xfrm>
          <a:prstGeom prst="rect">
            <a:avLst/>
          </a:prstGeom>
          <a:noFill/>
        </p:spPr>
        <p:txBody>
          <a:bodyPr wrap="none" rtlCol="0">
            <a:spAutoFit/>
          </a:bodyPr>
          <a:lstStyle/>
          <a:p>
            <a:r>
              <a:rPr lang="en-US" altLang="zh-TW" b="1" dirty="0" smtClean="0">
                <a:solidFill>
                  <a:schemeClr val="accent5">
                    <a:lumMod val="75000"/>
                  </a:schemeClr>
                </a:solidFill>
              </a:rPr>
              <a:t>Programing - code</a:t>
            </a:r>
            <a:endParaRPr kumimoji="1" lang="zh-TW" altLang="en-US" b="1" dirty="0">
              <a:solidFill>
                <a:schemeClr val="accent5">
                  <a:lumMod val="75000"/>
                </a:schemeClr>
              </a:solidFill>
            </a:endParaRPr>
          </a:p>
        </p:txBody>
      </p:sp>
      <p:sp>
        <p:nvSpPr>
          <p:cNvPr id="2" name="文字方塊 1"/>
          <p:cNvSpPr txBox="1"/>
          <p:nvPr/>
        </p:nvSpPr>
        <p:spPr>
          <a:xfrm>
            <a:off x="1619672" y="822244"/>
            <a:ext cx="5954002" cy="3477875"/>
          </a:xfrm>
          <a:prstGeom prst="rect">
            <a:avLst/>
          </a:prstGeom>
          <a:noFill/>
        </p:spPr>
        <p:txBody>
          <a:bodyPr wrap="none" rtlCol="0">
            <a:spAutoFit/>
          </a:bodyPr>
          <a:lstStyle/>
          <a:p>
            <a:r>
              <a:rPr lang="de-DE" altLang="zh-TW" sz="2000" dirty="0" smtClean="0"/>
              <a:t>#</a:t>
            </a:r>
            <a:r>
              <a:rPr lang="de-DE" altLang="zh-TW" sz="2000" dirty="0" err="1" smtClean="0"/>
              <a:t>define</a:t>
            </a:r>
            <a:r>
              <a:rPr lang="de-DE" altLang="zh-TW" sz="2000" dirty="0" smtClean="0"/>
              <a:t> </a:t>
            </a:r>
          </a:p>
          <a:p>
            <a:endParaRPr lang="de-DE" altLang="zh-TW" sz="2000" dirty="0" smtClean="0"/>
          </a:p>
          <a:p>
            <a:r>
              <a:rPr lang="de-DE" altLang="zh-TW" sz="2000" dirty="0" err="1" smtClean="0"/>
              <a:t>q</a:t>
            </a:r>
            <a:r>
              <a:rPr lang="de-DE" altLang="zh-TW" sz="2000" dirty="0" smtClean="0"/>
              <a:t> </a:t>
            </a:r>
            <a:r>
              <a:rPr lang="de-DE" altLang="zh-TW" sz="2000" dirty="0"/>
              <a:t>= </a:t>
            </a:r>
            <a:r>
              <a:rPr lang="de-DE" altLang="zh-TW" sz="2000" b="1" dirty="0"/>
              <a:t>0</a:t>
            </a:r>
            <a:br>
              <a:rPr lang="de-DE" altLang="zh-TW" sz="2000" b="1" dirty="0"/>
            </a:br>
            <a:r>
              <a:rPr lang="de-DE" altLang="zh-TW" sz="2000" dirty="0"/>
              <a:t>C = </a:t>
            </a:r>
            <a:r>
              <a:rPr lang="de-DE" altLang="zh-TW" sz="2000" dirty="0" err="1"/>
              <a:t>fq</a:t>
            </a:r>
            <a:r>
              <a:rPr lang="de-DE" altLang="zh-TW" sz="2000" dirty="0"/>
              <a:t> * </a:t>
            </a:r>
            <a:r>
              <a:rPr lang="de-DE" altLang="zh-TW" sz="2000" dirty="0" err="1"/>
              <a:t>q</a:t>
            </a:r>
            <a:r>
              <a:rPr lang="de-DE" altLang="zh-TW" sz="2000" dirty="0"/>
              <a:t> *(</a:t>
            </a:r>
            <a:r>
              <a:rPr lang="de-DE" altLang="zh-TW" sz="2000" dirty="0" err="1"/>
              <a:t>w-ul</a:t>
            </a:r>
            <a:r>
              <a:rPr lang="de-DE" altLang="zh-TW" sz="2000" dirty="0"/>
              <a:t>) - p*</a:t>
            </a:r>
            <a:r>
              <a:rPr lang="de-DE" altLang="zh-TW" sz="2000" dirty="0" err="1"/>
              <a:t>q</a:t>
            </a:r>
            <a:r>
              <a:rPr lang="de-DE" altLang="zh-TW" sz="2000" dirty="0"/>
              <a:t> + </a:t>
            </a:r>
            <a:r>
              <a:rPr lang="de-DE" altLang="zh-TW" sz="2000" dirty="0" err="1"/>
              <a:t>uq.value</a:t>
            </a:r>
            <a:r>
              <a:rPr lang="de-DE" altLang="zh-TW" sz="2000" dirty="0"/>
              <a:t>(</a:t>
            </a:r>
            <a:r>
              <a:rPr lang="de-DE" altLang="zh-TW" sz="2000" dirty="0" err="1"/>
              <a:t>q</a:t>
            </a:r>
            <a:r>
              <a:rPr lang="de-DE" altLang="zh-TW" sz="2000" dirty="0"/>
              <a:t>)</a:t>
            </a:r>
            <a:br>
              <a:rPr lang="de-DE" altLang="zh-TW" sz="2000" dirty="0"/>
            </a:br>
            <a:r>
              <a:rPr lang="de-DE" altLang="zh-TW" sz="2000" dirty="0"/>
              <a:t>F = (p-c) *</a:t>
            </a:r>
            <a:r>
              <a:rPr lang="de-DE" altLang="zh-TW" sz="2000" dirty="0" err="1"/>
              <a:t>q</a:t>
            </a:r>
            <a:r>
              <a:rPr lang="de-DE" altLang="zh-TW" sz="2000" dirty="0"/>
              <a:t> -</a:t>
            </a:r>
            <a:r>
              <a:rPr lang="de-DE" altLang="zh-TW" sz="2000" dirty="0" err="1"/>
              <a:t>fq</a:t>
            </a:r>
            <a:r>
              <a:rPr lang="de-DE" altLang="zh-TW" sz="2000" dirty="0"/>
              <a:t>*</a:t>
            </a:r>
            <a:r>
              <a:rPr lang="de-DE" altLang="zh-TW" sz="2000" dirty="0" err="1"/>
              <a:t>q</a:t>
            </a:r>
            <a:r>
              <a:rPr lang="de-DE" altLang="zh-TW" sz="2000" dirty="0"/>
              <a:t>*</a:t>
            </a:r>
            <a:r>
              <a:rPr lang="de-DE" altLang="zh-TW" sz="2000" dirty="0" err="1"/>
              <a:t>w</a:t>
            </a:r>
            <a:r>
              <a:rPr lang="de-DE" altLang="zh-TW" sz="2000" dirty="0"/>
              <a:t/>
            </a:r>
            <a:br>
              <a:rPr lang="de-DE" altLang="zh-TW" sz="2000" dirty="0"/>
            </a:br>
            <a:r>
              <a:rPr lang="de-DE" altLang="zh-TW" sz="2000" dirty="0"/>
              <a:t>TU = C+F</a:t>
            </a:r>
            <a:br>
              <a:rPr lang="de-DE" altLang="zh-TW" sz="2000" dirty="0"/>
            </a:br>
            <a:r>
              <a:rPr lang="de-DE" altLang="zh-TW" sz="2000" dirty="0" err="1"/>
              <a:t>q_new</a:t>
            </a:r>
            <a:r>
              <a:rPr lang="de-DE" altLang="zh-TW" sz="2000" dirty="0"/>
              <a:t> = q+</a:t>
            </a:r>
            <a:r>
              <a:rPr lang="de-DE" altLang="zh-TW" sz="2000" b="1" dirty="0"/>
              <a:t>1</a:t>
            </a:r>
            <a:br>
              <a:rPr lang="de-DE" altLang="zh-TW" sz="2000" b="1" dirty="0"/>
            </a:br>
            <a:r>
              <a:rPr lang="de-DE" altLang="zh-TW" sz="2000" dirty="0" err="1"/>
              <a:t>C_new</a:t>
            </a:r>
            <a:r>
              <a:rPr lang="de-DE" altLang="zh-TW" sz="2000" dirty="0"/>
              <a:t>=</a:t>
            </a:r>
            <a:r>
              <a:rPr lang="de-DE" altLang="zh-TW" sz="2000" dirty="0" err="1"/>
              <a:t>fq</a:t>
            </a:r>
            <a:r>
              <a:rPr lang="de-DE" altLang="zh-TW" sz="2000" dirty="0"/>
              <a:t>*</a:t>
            </a:r>
            <a:r>
              <a:rPr lang="de-DE" altLang="zh-TW" sz="2000" dirty="0" err="1"/>
              <a:t>q_new</a:t>
            </a:r>
            <a:r>
              <a:rPr lang="de-DE" altLang="zh-TW" sz="2000" dirty="0"/>
              <a:t>*(</a:t>
            </a:r>
            <a:r>
              <a:rPr lang="de-DE" altLang="zh-TW" sz="2000" dirty="0" err="1"/>
              <a:t>w-ul</a:t>
            </a:r>
            <a:r>
              <a:rPr lang="de-DE" altLang="zh-TW" sz="2000" dirty="0"/>
              <a:t>) - p*</a:t>
            </a:r>
            <a:r>
              <a:rPr lang="de-DE" altLang="zh-TW" sz="2000" dirty="0" err="1"/>
              <a:t>q_new</a:t>
            </a:r>
            <a:r>
              <a:rPr lang="de-DE" altLang="zh-TW" sz="2000" dirty="0"/>
              <a:t> + </a:t>
            </a:r>
            <a:r>
              <a:rPr lang="de-DE" altLang="zh-TW" sz="2000" dirty="0" err="1"/>
              <a:t>uq.value</a:t>
            </a:r>
            <a:r>
              <a:rPr lang="de-DE" altLang="zh-TW" sz="2000" dirty="0"/>
              <a:t>(</a:t>
            </a:r>
            <a:r>
              <a:rPr lang="de-DE" altLang="zh-TW" sz="2000" dirty="0" err="1"/>
              <a:t>q_new</a:t>
            </a:r>
            <a:r>
              <a:rPr lang="de-DE" altLang="zh-TW" sz="2000" dirty="0"/>
              <a:t>)</a:t>
            </a:r>
            <a:br>
              <a:rPr lang="de-DE" altLang="zh-TW" sz="2000" dirty="0"/>
            </a:br>
            <a:r>
              <a:rPr lang="de-DE" altLang="zh-TW" sz="2000" dirty="0" err="1"/>
              <a:t>F_new</a:t>
            </a:r>
            <a:r>
              <a:rPr lang="de-DE" altLang="zh-TW" sz="2000" dirty="0"/>
              <a:t> = (p-c) *</a:t>
            </a:r>
            <a:r>
              <a:rPr lang="de-DE" altLang="zh-TW" sz="2000" dirty="0" err="1"/>
              <a:t>q_new</a:t>
            </a:r>
            <a:r>
              <a:rPr lang="de-DE" altLang="zh-TW" sz="2000" dirty="0"/>
              <a:t> -</a:t>
            </a:r>
            <a:r>
              <a:rPr lang="de-DE" altLang="zh-TW" sz="2000" dirty="0" err="1"/>
              <a:t>fq</a:t>
            </a:r>
            <a:r>
              <a:rPr lang="de-DE" altLang="zh-TW" sz="2000" dirty="0"/>
              <a:t>*</a:t>
            </a:r>
            <a:r>
              <a:rPr lang="de-DE" altLang="zh-TW" sz="2000" dirty="0" err="1"/>
              <a:t>q_new</a:t>
            </a:r>
            <a:r>
              <a:rPr lang="de-DE" altLang="zh-TW" sz="2000" dirty="0"/>
              <a:t>*</a:t>
            </a:r>
            <a:r>
              <a:rPr lang="de-DE" altLang="zh-TW" sz="2000" dirty="0" err="1"/>
              <a:t>w</a:t>
            </a:r>
            <a:r>
              <a:rPr lang="de-DE" altLang="zh-TW" sz="2000" dirty="0"/>
              <a:t/>
            </a:r>
            <a:br>
              <a:rPr lang="de-DE" altLang="zh-TW" sz="2000" dirty="0"/>
            </a:br>
            <a:r>
              <a:rPr lang="de-DE" altLang="zh-TW" sz="2000" dirty="0" err="1"/>
              <a:t>TU_new</a:t>
            </a:r>
            <a:r>
              <a:rPr lang="de-DE" altLang="zh-TW" sz="2000" dirty="0"/>
              <a:t> = </a:t>
            </a:r>
            <a:r>
              <a:rPr lang="de-DE" altLang="zh-TW" sz="2000" dirty="0" err="1"/>
              <a:t>C_new+F_new</a:t>
            </a:r>
            <a:r>
              <a:rPr lang="de-DE" altLang="zh-TW" sz="2000" dirty="0"/>
              <a:t/>
            </a:r>
            <a:br>
              <a:rPr lang="de-DE" altLang="zh-TW" sz="2000" dirty="0"/>
            </a:br>
            <a:endParaRPr kumimoji="1" lang="zh-TW" altLang="en-US" sz="2000" dirty="0"/>
          </a:p>
        </p:txBody>
      </p:sp>
    </p:spTree>
    <p:extLst>
      <p:ext uri="{BB962C8B-B14F-4D97-AF65-F5344CB8AC3E}">
        <p14:creationId xmlns:p14="http://schemas.microsoft.com/office/powerpoint/2010/main" val="12199339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Click="0" advTm="0">
        <p:random/>
      </p:transition>
    </mc:Fallback>
  </mc:AlternateContent>
  <p:timing>
    <p:tnLst>
      <p:par>
        <p:cTn id="1" dur="indefinite" restart="never" fill="hold"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67544" y="196280"/>
            <a:ext cx="2088232" cy="612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2" name="文字方塊 31"/>
          <p:cNvSpPr txBox="1"/>
          <p:nvPr/>
        </p:nvSpPr>
        <p:spPr>
          <a:xfrm>
            <a:off x="431540" y="281938"/>
            <a:ext cx="1920206" cy="369332"/>
          </a:xfrm>
          <a:prstGeom prst="rect">
            <a:avLst/>
          </a:prstGeom>
          <a:noFill/>
        </p:spPr>
        <p:txBody>
          <a:bodyPr wrap="none" rtlCol="0">
            <a:spAutoFit/>
          </a:bodyPr>
          <a:lstStyle/>
          <a:p>
            <a:r>
              <a:rPr lang="en-US" altLang="zh-TW" b="1" dirty="0" smtClean="0">
                <a:solidFill>
                  <a:schemeClr val="accent5">
                    <a:lumMod val="75000"/>
                  </a:schemeClr>
                </a:solidFill>
              </a:rPr>
              <a:t>Programing - code</a:t>
            </a:r>
            <a:endParaRPr kumimoji="1" lang="zh-TW" altLang="en-US" b="1" dirty="0">
              <a:solidFill>
                <a:schemeClr val="accent5">
                  <a:lumMod val="75000"/>
                </a:schemeClr>
              </a:solidFill>
            </a:endParaRPr>
          </a:p>
        </p:txBody>
      </p:sp>
      <p:sp>
        <p:nvSpPr>
          <p:cNvPr id="10" name="文字方塊 9"/>
          <p:cNvSpPr txBox="1"/>
          <p:nvPr/>
        </p:nvSpPr>
        <p:spPr>
          <a:xfrm>
            <a:off x="1871700" y="894006"/>
            <a:ext cx="7344816" cy="4247317"/>
          </a:xfrm>
          <a:prstGeom prst="rect">
            <a:avLst/>
          </a:prstGeom>
          <a:noFill/>
        </p:spPr>
        <p:txBody>
          <a:bodyPr wrap="square" rtlCol="0">
            <a:spAutoFit/>
          </a:bodyPr>
          <a:lstStyle/>
          <a:p>
            <a:r>
              <a:rPr lang="de-DE" altLang="zh-TW" dirty="0" smtClean="0"/>
              <a:t>#</a:t>
            </a:r>
            <a:r>
              <a:rPr lang="de-DE" altLang="zh-TW" dirty="0" err="1" smtClean="0"/>
              <a:t>derive</a:t>
            </a:r>
            <a:r>
              <a:rPr lang="de-DE" altLang="zh-TW" dirty="0" smtClean="0"/>
              <a:t> </a:t>
            </a:r>
            <a:r>
              <a:rPr lang="de-DE" altLang="zh-TW" dirty="0" err="1" smtClean="0"/>
              <a:t>the</a:t>
            </a:r>
            <a:r>
              <a:rPr lang="de-DE" altLang="zh-TW" dirty="0" smtClean="0"/>
              <a:t> </a:t>
            </a:r>
            <a:r>
              <a:rPr lang="de-DE" altLang="zh-TW" dirty="0" err="1" smtClean="0"/>
              <a:t>function</a:t>
            </a:r>
            <a:endParaRPr lang="de-DE" altLang="zh-TW" dirty="0" smtClean="0"/>
          </a:p>
          <a:p>
            <a:endParaRPr lang="de-DE" altLang="zh-TW" dirty="0"/>
          </a:p>
          <a:p>
            <a:r>
              <a:rPr lang="de-DE" altLang="zh-TW" dirty="0" err="1" smtClean="0"/>
              <a:t>while</a:t>
            </a:r>
            <a:r>
              <a:rPr lang="de-DE" altLang="zh-TW" dirty="0" smtClean="0"/>
              <a:t> </a:t>
            </a:r>
            <a:r>
              <a:rPr lang="de-DE" altLang="zh-TW" dirty="0" err="1"/>
              <a:t>TU_new</a:t>
            </a:r>
            <a:r>
              <a:rPr lang="de-DE" altLang="zh-TW" dirty="0"/>
              <a:t> &gt; TU &amp; </a:t>
            </a:r>
            <a:r>
              <a:rPr lang="de-DE" altLang="zh-TW" dirty="0" err="1"/>
              <a:t>C_new</a:t>
            </a:r>
            <a:r>
              <a:rPr lang="de-DE" altLang="zh-TW" dirty="0"/>
              <a:t> &gt; </a:t>
            </a:r>
            <a:r>
              <a:rPr lang="de-DE" altLang="zh-TW" b="1" dirty="0"/>
              <a:t>0 </a:t>
            </a:r>
            <a:r>
              <a:rPr lang="de-DE" altLang="zh-TW" dirty="0"/>
              <a:t>&amp; </a:t>
            </a:r>
            <a:r>
              <a:rPr lang="de-DE" altLang="zh-TW" dirty="0" err="1"/>
              <a:t>F_new</a:t>
            </a:r>
            <a:r>
              <a:rPr lang="de-DE" altLang="zh-TW" dirty="0"/>
              <a:t> &gt; </a:t>
            </a:r>
            <a:r>
              <a:rPr lang="de-DE" altLang="zh-TW" b="1" dirty="0"/>
              <a:t>0</a:t>
            </a:r>
            <a:r>
              <a:rPr lang="de-DE" altLang="zh-TW" dirty="0"/>
              <a:t>:</a:t>
            </a:r>
            <a:br>
              <a:rPr lang="de-DE" altLang="zh-TW" dirty="0"/>
            </a:br>
            <a:r>
              <a:rPr lang="de-DE" altLang="zh-TW" dirty="0"/>
              <a:t>    </a:t>
            </a:r>
            <a:r>
              <a:rPr lang="de-DE" altLang="zh-TW" dirty="0" err="1"/>
              <a:t>q</a:t>
            </a:r>
            <a:r>
              <a:rPr lang="de-DE" altLang="zh-TW" dirty="0"/>
              <a:t> = q+</a:t>
            </a:r>
            <a:r>
              <a:rPr lang="de-DE" altLang="zh-TW" b="1" dirty="0"/>
              <a:t>1</a:t>
            </a:r>
            <a:br>
              <a:rPr lang="de-DE" altLang="zh-TW" b="1" dirty="0"/>
            </a:br>
            <a:r>
              <a:rPr lang="de-DE" altLang="zh-TW" b="1" dirty="0"/>
              <a:t>    </a:t>
            </a:r>
            <a:r>
              <a:rPr lang="de-DE" altLang="zh-TW" dirty="0"/>
              <a:t>C = </a:t>
            </a:r>
            <a:r>
              <a:rPr lang="de-DE" altLang="zh-TW" dirty="0" err="1"/>
              <a:t>fq</a:t>
            </a:r>
            <a:r>
              <a:rPr lang="de-DE" altLang="zh-TW" dirty="0"/>
              <a:t>*</a:t>
            </a:r>
            <a:r>
              <a:rPr lang="de-DE" altLang="zh-TW" dirty="0" err="1"/>
              <a:t>q</a:t>
            </a:r>
            <a:r>
              <a:rPr lang="de-DE" altLang="zh-TW" dirty="0"/>
              <a:t>*(</a:t>
            </a:r>
            <a:r>
              <a:rPr lang="de-DE" altLang="zh-TW" dirty="0" err="1"/>
              <a:t>w-ul</a:t>
            </a:r>
            <a:r>
              <a:rPr lang="de-DE" altLang="zh-TW" dirty="0"/>
              <a:t>) - p*</a:t>
            </a:r>
            <a:r>
              <a:rPr lang="de-DE" altLang="zh-TW" dirty="0" err="1"/>
              <a:t>q</a:t>
            </a:r>
            <a:r>
              <a:rPr lang="de-DE" altLang="zh-TW" dirty="0"/>
              <a:t> + </a:t>
            </a:r>
            <a:r>
              <a:rPr lang="de-DE" altLang="zh-TW" dirty="0" err="1"/>
              <a:t>uq.value</a:t>
            </a:r>
            <a:r>
              <a:rPr lang="de-DE" altLang="zh-TW" dirty="0"/>
              <a:t>(</a:t>
            </a:r>
            <a:r>
              <a:rPr lang="de-DE" altLang="zh-TW" dirty="0" err="1"/>
              <a:t>q</a:t>
            </a:r>
            <a:r>
              <a:rPr lang="de-DE" altLang="zh-TW" dirty="0"/>
              <a:t>)</a:t>
            </a:r>
            <a:br>
              <a:rPr lang="de-DE" altLang="zh-TW" dirty="0"/>
            </a:br>
            <a:r>
              <a:rPr lang="de-DE" altLang="zh-TW" dirty="0"/>
              <a:t>    F = (p-c) *</a:t>
            </a:r>
            <a:r>
              <a:rPr lang="de-DE" altLang="zh-TW" dirty="0" err="1"/>
              <a:t>q</a:t>
            </a:r>
            <a:r>
              <a:rPr lang="de-DE" altLang="zh-TW" dirty="0"/>
              <a:t> -</a:t>
            </a:r>
            <a:r>
              <a:rPr lang="de-DE" altLang="zh-TW" dirty="0" err="1"/>
              <a:t>fq</a:t>
            </a:r>
            <a:r>
              <a:rPr lang="de-DE" altLang="zh-TW" dirty="0"/>
              <a:t>*</a:t>
            </a:r>
            <a:r>
              <a:rPr lang="de-DE" altLang="zh-TW" dirty="0" err="1"/>
              <a:t>q</a:t>
            </a:r>
            <a:r>
              <a:rPr lang="de-DE" altLang="zh-TW" dirty="0"/>
              <a:t>*</a:t>
            </a:r>
            <a:r>
              <a:rPr lang="de-DE" altLang="zh-TW" dirty="0" err="1"/>
              <a:t>w</a:t>
            </a:r>
            <a:r>
              <a:rPr lang="de-DE" altLang="zh-TW" dirty="0"/>
              <a:t/>
            </a:r>
            <a:br>
              <a:rPr lang="de-DE" altLang="zh-TW" dirty="0"/>
            </a:br>
            <a:r>
              <a:rPr lang="de-DE" altLang="zh-TW" dirty="0"/>
              <a:t>    TU = C+F</a:t>
            </a:r>
            <a:br>
              <a:rPr lang="de-DE" altLang="zh-TW" dirty="0"/>
            </a:br>
            <a:r>
              <a:rPr lang="de-DE" altLang="zh-TW" dirty="0"/>
              <a:t>    </a:t>
            </a:r>
            <a:r>
              <a:rPr lang="de-DE" altLang="zh-TW" dirty="0" err="1"/>
              <a:t>q_new</a:t>
            </a:r>
            <a:r>
              <a:rPr lang="de-DE" altLang="zh-TW" dirty="0"/>
              <a:t> = q+</a:t>
            </a:r>
            <a:r>
              <a:rPr lang="de-DE" altLang="zh-TW" b="1" dirty="0"/>
              <a:t>1</a:t>
            </a:r>
            <a:br>
              <a:rPr lang="de-DE" altLang="zh-TW" b="1" dirty="0"/>
            </a:br>
            <a:r>
              <a:rPr lang="de-DE" altLang="zh-TW" b="1" dirty="0"/>
              <a:t>    </a:t>
            </a:r>
            <a:r>
              <a:rPr lang="de-DE" altLang="zh-TW" dirty="0" err="1"/>
              <a:t>C_new</a:t>
            </a:r>
            <a:r>
              <a:rPr lang="de-DE" altLang="zh-TW" dirty="0"/>
              <a:t>=</a:t>
            </a:r>
            <a:r>
              <a:rPr lang="de-DE" altLang="zh-TW" dirty="0" err="1"/>
              <a:t>fq</a:t>
            </a:r>
            <a:r>
              <a:rPr lang="de-DE" altLang="zh-TW" dirty="0"/>
              <a:t>*</a:t>
            </a:r>
            <a:r>
              <a:rPr lang="de-DE" altLang="zh-TW" dirty="0" err="1"/>
              <a:t>q_new</a:t>
            </a:r>
            <a:r>
              <a:rPr lang="de-DE" altLang="zh-TW" dirty="0"/>
              <a:t>*(</a:t>
            </a:r>
            <a:r>
              <a:rPr lang="de-DE" altLang="zh-TW" dirty="0" err="1"/>
              <a:t>w-ul</a:t>
            </a:r>
            <a:r>
              <a:rPr lang="de-DE" altLang="zh-TW" dirty="0"/>
              <a:t>) - p*</a:t>
            </a:r>
            <a:r>
              <a:rPr lang="de-DE" altLang="zh-TW" dirty="0" err="1"/>
              <a:t>q_new</a:t>
            </a:r>
            <a:r>
              <a:rPr lang="de-DE" altLang="zh-TW" dirty="0"/>
              <a:t> + </a:t>
            </a:r>
            <a:r>
              <a:rPr lang="de-DE" altLang="zh-TW" dirty="0" err="1"/>
              <a:t>uq.value</a:t>
            </a:r>
            <a:r>
              <a:rPr lang="de-DE" altLang="zh-TW" dirty="0"/>
              <a:t>(</a:t>
            </a:r>
            <a:r>
              <a:rPr lang="de-DE" altLang="zh-TW" dirty="0" err="1"/>
              <a:t>q_new</a:t>
            </a:r>
            <a:r>
              <a:rPr lang="de-DE" altLang="zh-TW" dirty="0"/>
              <a:t>)</a:t>
            </a:r>
            <a:br>
              <a:rPr lang="de-DE" altLang="zh-TW" dirty="0"/>
            </a:br>
            <a:r>
              <a:rPr lang="de-DE" altLang="zh-TW" dirty="0"/>
              <a:t>    </a:t>
            </a:r>
            <a:r>
              <a:rPr lang="de-DE" altLang="zh-TW" dirty="0" err="1"/>
              <a:t>F_new</a:t>
            </a:r>
            <a:r>
              <a:rPr lang="de-DE" altLang="zh-TW" dirty="0"/>
              <a:t> = (p-c) *</a:t>
            </a:r>
            <a:r>
              <a:rPr lang="de-DE" altLang="zh-TW" dirty="0" err="1"/>
              <a:t>q_new</a:t>
            </a:r>
            <a:r>
              <a:rPr lang="de-DE" altLang="zh-TW" dirty="0"/>
              <a:t> -</a:t>
            </a:r>
            <a:r>
              <a:rPr lang="de-DE" altLang="zh-TW" dirty="0" err="1"/>
              <a:t>fq</a:t>
            </a:r>
            <a:r>
              <a:rPr lang="de-DE" altLang="zh-TW" dirty="0"/>
              <a:t>*</a:t>
            </a:r>
            <a:r>
              <a:rPr lang="de-DE" altLang="zh-TW" dirty="0" err="1"/>
              <a:t>q_new</a:t>
            </a:r>
            <a:r>
              <a:rPr lang="de-DE" altLang="zh-TW" dirty="0"/>
              <a:t>*</a:t>
            </a:r>
            <a:r>
              <a:rPr lang="de-DE" altLang="zh-TW" dirty="0" err="1"/>
              <a:t>w</a:t>
            </a:r>
            <a:r>
              <a:rPr lang="de-DE" altLang="zh-TW" dirty="0"/>
              <a:t/>
            </a:r>
            <a:br>
              <a:rPr lang="de-DE" altLang="zh-TW" dirty="0"/>
            </a:br>
            <a:r>
              <a:rPr lang="de-DE" altLang="zh-TW" dirty="0"/>
              <a:t>    </a:t>
            </a:r>
            <a:r>
              <a:rPr lang="de-DE" altLang="zh-TW" dirty="0" err="1"/>
              <a:t>TU_new</a:t>
            </a:r>
            <a:r>
              <a:rPr lang="de-DE" altLang="zh-TW" dirty="0"/>
              <a:t> = </a:t>
            </a:r>
            <a:r>
              <a:rPr lang="de-DE" altLang="zh-TW" dirty="0" err="1"/>
              <a:t>C_new+F_new</a:t>
            </a:r>
            <a:r>
              <a:rPr lang="de-DE" altLang="zh-TW" dirty="0"/>
              <a:t/>
            </a:r>
            <a:br>
              <a:rPr lang="de-DE" altLang="zh-TW" dirty="0"/>
            </a:br>
            <a:r>
              <a:rPr lang="de-DE" altLang="zh-TW" dirty="0"/>
              <a:t/>
            </a:r>
            <a:br>
              <a:rPr lang="de-DE" altLang="zh-TW" dirty="0"/>
            </a:br>
            <a:r>
              <a:rPr lang="de-DE" altLang="zh-TW" dirty="0"/>
              <a:t/>
            </a:r>
            <a:br>
              <a:rPr lang="de-DE" altLang="zh-TW" dirty="0"/>
            </a:br>
            <a:r>
              <a:rPr lang="de-DE" altLang="zh-TW" dirty="0" err="1"/>
              <a:t>print</a:t>
            </a:r>
            <a:r>
              <a:rPr lang="de-DE" altLang="zh-TW" dirty="0"/>
              <a:t> ("</a:t>
            </a:r>
            <a:r>
              <a:rPr lang="de-DE" altLang="zh-TW" dirty="0" err="1"/>
              <a:t>there</a:t>
            </a:r>
            <a:r>
              <a:rPr lang="de-DE" altLang="zh-TW" dirty="0"/>
              <a:t> will </a:t>
            </a:r>
            <a:r>
              <a:rPr lang="de-DE" altLang="zh-TW" dirty="0" err="1"/>
              <a:t>be</a:t>
            </a:r>
            <a:r>
              <a:rPr lang="de-DE" altLang="zh-TW" dirty="0"/>
              <a:t> " + </a:t>
            </a:r>
            <a:r>
              <a:rPr lang="de-DE" altLang="zh-TW" dirty="0" err="1"/>
              <a:t>str</a:t>
            </a:r>
            <a:r>
              <a:rPr lang="de-DE" altLang="zh-TW" dirty="0"/>
              <a:t>(</a:t>
            </a:r>
            <a:r>
              <a:rPr lang="de-DE" altLang="zh-TW" dirty="0" err="1"/>
              <a:t>q</a:t>
            </a:r>
            <a:r>
              <a:rPr lang="de-DE" altLang="zh-TW" dirty="0"/>
              <a:t>) + " </a:t>
            </a:r>
            <a:r>
              <a:rPr lang="de-DE" altLang="zh-TW" dirty="0" err="1"/>
              <a:t>cups</a:t>
            </a:r>
            <a:r>
              <a:rPr lang="de-DE" altLang="zh-TW" dirty="0"/>
              <a:t> </a:t>
            </a:r>
            <a:r>
              <a:rPr lang="de-DE" altLang="zh-TW" dirty="0" err="1"/>
              <a:t>of</a:t>
            </a:r>
            <a:r>
              <a:rPr lang="de-DE" altLang="zh-TW" dirty="0"/>
              <a:t> </a:t>
            </a:r>
            <a:r>
              <a:rPr lang="de-DE" altLang="zh-TW" dirty="0" err="1"/>
              <a:t>lemonades</a:t>
            </a:r>
            <a:r>
              <a:rPr lang="de-DE" altLang="zh-TW" dirty="0"/>
              <a:t> in </a:t>
            </a:r>
            <a:r>
              <a:rPr lang="de-DE" altLang="zh-TW" dirty="0" err="1"/>
              <a:t>this</a:t>
            </a:r>
            <a:r>
              <a:rPr lang="de-DE" altLang="zh-TW" dirty="0"/>
              <a:t> </a:t>
            </a:r>
            <a:r>
              <a:rPr lang="de-DE" altLang="zh-TW" dirty="0" err="1"/>
              <a:t>world</a:t>
            </a:r>
            <a:r>
              <a:rPr lang="de-DE" altLang="zh-TW" dirty="0"/>
              <a:t>")</a:t>
            </a:r>
            <a:br>
              <a:rPr lang="de-DE" altLang="zh-TW" dirty="0"/>
            </a:br>
            <a:endParaRPr kumimoji="1" lang="zh-TW" altLang="en-US" dirty="0"/>
          </a:p>
        </p:txBody>
      </p:sp>
    </p:spTree>
    <p:extLst>
      <p:ext uri="{BB962C8B-B14F-4D97-AF65-F5344CB8AC3E}">
        <p14:creationId xmlns:p14="http://schemas.microsoft.com/office/powerpoint/2010/main" val="303872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Click="0" advTm="0">
        <p:random/>
      </p:transition>
    </mc:Fallback>
  </mc:AlternateContent>
  <p:timing>
    <p:tnLst>
      <p:par>
        <p:cTn id="1" dur="indefinite" restart="never" fill="hold"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Box 8"/>
          <p:cNvSpPr txBox="1">
            <a:spLocks noChangeArrowheads="1"/>
          </p:cNvSpPr>
          <p:nvPr/>
        </p:nvSpPr>
        <p:spPr bwMode="auto">
          <a:xfrm>
            <a:off x="7635479" y="2495145"/>
            <a:ext cx="1089422" cy="449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68" tIns="34284" rIns="68568" bIns="3428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lnSpc>
                <a:spcPct val="130000"/>
              </a:lnSpc>
              <a:defRPr/>
            </a:pPr>
            <a:r>
              <a:rPr lang="zh-CN" altLang="en-US" sz="1000" kern="0" dirty="0" smtClean="0">
                <a:solidFill>
                  <a:schemeClr val="tx1">
                    <a:lumMod val="65000"/>
                    <a:lumOff val="35000"/>
                  </a:schemeClr>
                </a:solidFill>
                <a:latin typeface="微软雅黑" pitchFamily="34" charset="-122"/>
                <a:ea typeface="微软雅黑" pitchFamily="34" charset="-122"/>
              </a:rPr>
              <a:t>請在此處輸入您的文本</a:t>
            </a:r>
            <a:endParaRPr lang="zh-CN" altLang="en-US" sz="1000" kern="0" dirty="0">
              <a:solidFill>
                <a:schemeClr val="tx1">
                  <a:lumMod val="65000"/>
                  <a:lumOff val="35000"/>
                </a:schemeClr>
              </a:solidFill>
              <a:latin typeface="微软雅黑" pitchFamily="34" charset="-122"/>
              <a:ea typeface="微软雅黑" pitchFamily="34" charset="-122"/>
            </a:endParaRPr>
          </a:p>
        </p:txBody>
      </p:sp>
      <p:sp>
        <p:nvSpPr>
          <p:cNvPr id="9" name="燕尾形箭头 23"/>
          <p:cNvSpPr>
            <a:spLocks noChangeArrowheads="1"/>
          </p:cNvSpPr>
          <p:nvPr/>
        </p:nvSpPr>
        <p:spPr bwMode="auto">
          <a:xfrm rot="16200000">
            <a:off x="5907817" y="1487804"/>
            <a:ext cx="944294" cy="979884"/>
          </a:xfrm>
          <a:prstGeom prst="notchedRightArrow">
            <a:avLst>
              <a:gd name="adj1" fmla="val 60009"/>
              <a:gd name="adj2" fmla="val 36500"/>
            </a:avLst>
          </a:prstGeom>
          <a:solidFill>
            <a:schemeClr val="accent1"/>
          </a:solidFill>
          <a:ln>
            <a:noFill/>
          </a:ln>
          <a:effectLst>
            <a:outerShdw dist="25401" dir="2700000" algn="ctr" rotWithShape="0">
              <a:srgbClr val="000000">
                <a:alpha val="14000"/>
              </a:srgbClr>
            </a:outerShdw>
          </a:effectLst>
        </p:spPr>
        <p:txBody>
          <a:bodyPr lIns="215963" tIns="34284" rIns="68568" bIns="34284" anchor="ctr"/>
          <a:lstStyle/>
          <a:p>
            <a:pPr algn="ctr">
              <a:defRPr/>
            </a:pPr>
            <a:endParaRPr lang="zh-CN" altLang="en-US" sz="2400" kern="0">
              <a:latin typeface="微软雅黑" pitchFamily="34" charset="-122"/>
              <a:ea typeface="微软雅黑" pitchFamily="34" charset="-122"/>
            </a:endParaRPr>
          </a:p>
        </p:txBody>
      </p:sp>
      <p:sp>
        <p:nvSpPr>
          <p:cNvPr id="10" name="燕尾形箭头 24"/>
          <p:cNvSpPr>
            <a:spLocks noChangeArrowheads="1"/>
          </p:cNvSpPr>
          <p:nvPr/>
        </p:nvSpPr>
        <p:spPr bwMode="auto">
          <a:xfrm>
            <a:off x="6672263" y="2251033"/>
            <a:ext cx="944166" cy="980018"/>
          </a:xfrm>
          <a:prstGeom prst="notchedRightArrow">
            <a:avLst>
              <a:gd name="adj1" fmla="val 60009"/>
              <a:gd name="adj2" fmla="val 36500"/>
            </a:avLst>
          </a:prstGeom>
          <a:solidFill>
            <a:schemeClr val="accent2"/>
          </a:solidFill>
          <a:ln>
            <a:noFill/>
          </a:ln>
          <a:extLst/>
        </p:spPr>
        <p:txBody>
          <a:bodyPr lIns="68568" tIns="34284" rIns="68568" bIns="34284" anchor="ctr"/>
          <a:lstStyle/>
          <a:p>
            <a:pPr algn="ctr">
              <a:defRPr/>
            </a:pPr>
            <a:endParaRPr lang="zh-CN" altLang="en-US" sz="1100" kern="0">
              <a:latin typeface="微软雅黑" pitchFamily="34" charset="-122"/>
              <a:ea typeface="微软雅黑" pitchFamily="34" charset="-122"/>
            </a:endParaRPr>
          </a:p>
        </p:txBody>
      </p:sp>
      <p:sp>
        <p:nvSpPr>
          <p:cNvPr id="11" name="燕尾形箭头 25"/>
          <p:cNvSpPr>
            <a:spLocks noChangeArrowheads="1"/>
          </p:cNvSpPr>
          <p:nvPr/>
        </p:nvSpPr>
        <p:spPr bwMode="auto">
          <a:xfrm flipH="1">
            <a:off x="5138738" y="2251033"/>
            <a:ext cx="944166" cy="980018"/>
          </a:xfrm>
          <a:prstGeom prst="notchedRightArrow">
            <a:avLst>
              <a:gd name="adj1" fmla="val 60009"/>
              <a:gd name="adj2" fmla="val 36500"/>
            </a:avLst>
          </a:prstGeom>
          <a:solidFill>
            <a:schemeClr val="accent4"/>
          </a:solidFill>
          <a:ln>
            <a:noFill/>
          </a:ln>
          <a:extLst/>
        </p:spPr>
        <p:txBody>
          <a:bodyPr lIns="68568" tIns="34284" rIns="68568" bIns="34284" anchor="ctr"/>
          <a:lstStyle/>
          <a:p>
            <a:pPr algn="ctr">
              <a:defRPr/>
            </a:pPr>
            <a:endParaRPr lang="zh-CN" altLang="en-US" sz="1100" kern="0">
              <a:latin typeface="微软雅黑" pitchFamily="34" charset="-122"/>
              <a:ea typeface="微软雅黑" pitchFamily="34" charset="-122"/>
            </a:endParaRPr>
          </a:p>
        </p:txBody>
      </p:sp>
      <p:sp>
        <p:nvSpPr>
          <p:cNvPr id="12" name="TextBox 7"/>
          <p:cNvSpPr txBox="1">
            <a:spLocks noChangeArrowheads="1"/>
          </p:cNvSpPr>
          <p:nvPr/>
        </p:nvSpPr>
        <p:spPr bwMode="auto">
          <a:xfrm>
            <a:off x="5913837" y="2608268"/>
            <a:ext cx="932259" cy="284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68" tIns="34284" rIns="68568" bIns="3428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defRPr/>
            </a:pPr>
            <a:r>
              <a:rPr lang="zh-CN" altLang="en-US" sz="1400" b="1" kern="0" dirty="0" smtClean="0">
                <a:solidFill>
                  <a:schemeClr val="tx1">
                    <a:lumMod val="65000"/>
                    <a:lumOff val="35000"/>
                  </a:schemeClr>
                </a:solidFill>
                <a:latin typeface="微软雅黑" pitchFamily="34" charset="-122"/>
                <a:ea typeface="微软雅黑" pitchFamily="34" charset="-122"/>
              </a:rPr>
              <a:t>標題</a:t>
            </a:r>
            <a:endParaRPr lang="zh-CN" altLang="en-US" sz="1400" b="1" kern="0" dirty="0">
              <a:solidFill>
                <a:schemeClr val="tx1">
                  <a:lumMod val="65000"/>
                  <a:lumOff val="35000"/>
                </a:schemeClr>
              </a:solidFill>
              <a:latin typeface="微软雅黑" pitchFamily="34" charset="-122"/>
              <a:ea typeface="微软雅黑" pitchFamily="34" charset="-122"/>
            </a:endParaRPr>
          </a:p>
        </p:txBody>
      </p:sp>
      <p:sp>
        <p:nvSpPr>
          <p:cNvPr id="13" name="TextBox 8"/>
          <p:cNvSpPr txBox="1">
            <a:spLocks noChangeArrowheads="1"/>
          </p:cNvSpPr>
          <p:nvPr/>
        </p:nvSpPr>
        <p:spPr bwMode="auto">
          <a:xfrm>
            <a:off x="4080273" y="2499909"/>
            <a:ext cx="1063228" cy="449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68" tIns="34284" rIns="68568" bIns="3428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lnSpc>
                <a:spcPct val="130000"/>
              </a:lnSpc>
              <a:defRPr/>
            </a:pPr>
            <a:r>
              <a:rPr lang="zh-CN" altLang="en-US" sz="1000" kern="0" dirty="0" smtClean="0">
                <a:solidFill>
                  <a:schemeClr val="tx1">
                    <a:lumMod val="65000"/>
                    <a:lumOff val="35000"/>
                  </a:schemeClr>
                </a:solidFill>
                <a:latin typeface="微软雅黑" pitchFamily="34" charset="-122"/>
                <a:ea typeface="微软雅黑" pitchFamily="34" charset="-122"/>
              </a:rPr>
              <a:t>請在此處輸入您的文本</a:t>
            </a:r>
            <a:endParaRPr lang="zh-CN" altLang="en-US" sz="1000" kern="0" dirty="0">
              <a:solidFill>
                <a:schemeClr val="tx1">
                  <a:lumMod val="65000"/>
                  <a:lumOff val="35000"/>
                </a:schemeClr>
              </a:solidFill>
              <a:latin typeface="微软雅黑" pitchFamily="34" charset="-122"/>
              <a:ea typeface="微软雅黑" pitchFamily="34" charset="-122"/>
            </a:endParaRPr>
          </a:p>
        </p:txBody>
      </p:sp>
      <p:sp>
        <p:nvSpPr>
          <p:cNvPr id="14" name="TextBox 10"/>
          <p:cNvSpPr txBox="1">
            <a:spLocks noChangeArrowheads="1"/>
          </p:cNvSpPr>
          <p:nvPr/>
        </p:nvSpPr>
        <p:spPr bwMode="auto">
          <a:xfrm>
            <a:off x="5829302" y="1023334"/>
            <a:ext cx="1113235" cy="449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68" tIns="34284" rIns="68568" bIns="3428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lnSpc>
                <a:spcPct val="130000"/>
              </a:lnSpc>
              <a:defRPr/>
            </a:pPr>
            <a:r>
              <a:rPr lang="zh-CN" altLang="en-US" sz="1000" kern="0" dirty="0" smtClean="0">
                <a:solidFill>
                  <a:schemeClr val="tx1">
                    <a:lumMod val="65000"/>
                    <a:lumOff val="35000"/>
                  </a:schemeClr>
                </a:solidFill>
                <a:latin typeface="微软雅黑" pitchFamily="34" charset="-122"/>
                <a:ea typeface="微软雅黑" pitchFamily="34" charset="-122"/>
              </a:rPr>
              <a:t>請在此處輸入您的文本</a:t>
            </a:r>
            <a:endParaRPr lang="zh-CN" altLang="en-US" sz="1000" kern="0" dirty="0">
              <a:solidFill>
                <a:schemeClr val="tx1">
                  <a:lumMod val="65000"/>
                  <a:lumOff val="35000"/>
                </a:schemeClr>
              </a:solidFill>
              <a:latin typeface="微软雅黑" pitchFamily="34" charset="-122"/>
              <a:ea typeface="微软雅黑" pitchFamily="34" charset="-122"/>
            </a:endParaRPr>
          </a:p>
        </p:txBody>
      </p:sp>
      <p:sp>
        <p:nvSpPr>
          <p:cNvPr id="15" name="燕尾形箭头 29"/>
          <p:cNvSpPr>
            <a:spLocks noChangeArrowheads="1"/>
          </p:cNvSpPr>
          <p:nvPr/>
        </p:nvSpPr>
        <p:spPr bwMode="auto">
          <a:xfrm rot="5400000" flipV="1">
            <a:off x="5905439" y="3020346"/>
            <a:ext cx="944293" cy="979884"/>
          </a:xfrm>
          <a:prstGeom prst="notchedRightArrow">
            <a:avLst>
              <a:gd name="adj1" fmla="val 60009"/>
              <a:gd name="adj2" fmla="val 36500"/>
            </a:avLst>
          </a:prstGeom>
          <a:solidFill>
            <a:schemeClr val="accent3"/>
          </a:solidFill>
          <a:ln>
            <a:noFill/>
          </a:ln>
          <a:effectLst>
            <a:outerShdw dist="25401" dir="2700000" algn="ctr" rotWithShape="0">
              <a:srgbClr val="000000">
                <a:alpha val="14000"/>
              </a:srgbClr>
            </a:outerShdw>
          </a:effectLst>
        </p:spPr>
        <p:txBody>
          <a:bodyPr lIns="215963" tIns="34284" rIns="68568" bIns="34284" anchor="ctr"/>
          <a:lstStyle/>
          <a:p>
            <a:pPr algn="ctr">
              <a:defRPr/>
            </a:pPr>
            <a:endParaRPr lang="zh-CN" altLang="en-US" sz="2400" kern="0">
              <a:latin typeface="微软雅黑" pitchFamily="34" charset="-122"/>
              <a:ea typeface="微软雅黑" pitchFamily="34" charset="-122"/>
            </a:endParaRPr>
          </a:p>
        </p:txBody>
      </p:sp>
      <p:sp>
        <p:nvSpPr>
          <p:cNvPr id="16" name="TextBox 8"/>
          <p:cNvSpPr txBox="1">
            <a:spLocks noChangeArrowheads="1"/>
          </p:cNvSpPr>
          <p:nvPr/>
        </p:nvSpPr>
        <p:spPr bwMode="auto">
          <a:xfrm>
            <a:off x="5810251" y="3989581"/>
            <a:ext cx="1132285" cy="449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68" tIns="34284" rIns="68568" bIns="3428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lnSpc>
                <a:spcPct val="130000"/>
              </a:lnSpc>
              <a:defRPr/>
            </a:pPr>
            <a:r>
              <a:rPr lang="zh-CN" altLang="en-US" sz="1000" kern="0" dirty="0" smtClean="0">
                <a:solidFill>
                  <a:schemeClr val="tx1">
                    <a:lumMod val="65000"/>
                    <a:lumOff val="35000"/>
                  </a:schemeClr>
                </a:solidFill>
                <a:latin typeface="微软雅黑" pitchFamily="34" charset="-122"/>
                <a:ea typeface="微软雅黑" pitchFamily="34" charset="-122"/>
              </a:rPr>
              <a:t>請在此處輸入您的文本</a:t>
            </a:r>
            <a:endParaRPr lang="zh-CN" altLang="en-US" sz="1000" kern="0" dirty="0">
              <a:solidFill>
                <a:schemeClr val="tx1">
                  <a:lumMod val="65000"/>
                  <a:lumOff val="35000"/>
                </a:schemeClr>
              </a:solidFill>
              <a:latin typeface="微软雅黑" pitchFamily="34" charset="-122"/>
              <a:ea typeface="微软雅黑" pitchFamily="34" charset="-122"/>
            </a:endParaRPr>
          </a:p>
        </p:txBody>
      </p:sp>
      <p:sp>
        <p:nvSpPr>
          <p:cNvPr id="17" name="矩形 16"/>
          <p:cNvSpPr>
            <a:spLocks noChangeArrowheads="1"/>
          </p:cNvSpPr>
          <p:nvPr/>
        </p:nvSpPr>
        <p:spPr bwMode="auto">
          <a:xfrm>
            <a:off x="593182" y="1500704"/>
            <a:ext cx="53579" cy="620400"/>
          </a:xfrm>
          <a:prstGeom prst="rect">
            <a:avLst/>
          </a:prstGeom>
          <a:solidFill>
            <a:schemeClr val="accent1"/>
          </a:solidFill>
          <a:ln w="9525">
            <a:solidFill>
              <a:schemeClr val="accent1"/>
            </a:solidFill>
            <a:miter lim="800000"/>
            <a:headEnd/>
            <a:tailEnd/>
          </a:ln>
        </p:spPr>
        <p:txBody>
          <a:bodyPr lIns="68568" tIns="34284" rIns="68568" bIns="34284" anchor="ctr"/>
          <a:lstStyle/>
          <a:p>
            <a:pPr algn="ctr">
              <a:defRPr/>
            </a:pPr>
            <a:endParaRPr lang="zh-CN" altLang="en-US" kern="0"/>
          </a:p>
        </p:txBody>
      </p:sp>
      <p:sp>
        <p:nvSpPr>
          <p:cNvPr id="18" name="矩形 70"/>
          <p:cNvSpPr>
            <a:spLocks noChangeArrowheads="1"/>
          </p:cNvSpPr>
          <p:nvPr/>
        </p:nvSpPr>
        <p:spPr bwMode="auto">
          <a:xfrm>
            <a:off x="593182" y="2418801"/>
            <a:ext cx="53579" cy="619208"/>
          </a:xfrm>
          <a:prstGeom prst="rect">
            <a:avLst/>
          </a:prstGeom>
          <a:solidFill>
            <a:srgbClr val="C4C7CB"/>
          </a:solidFill>
          <a:ln w="9525">
            <a:noFill/>
            <a:miter lim="800000"/>
            <a:headEnd/>
            <a:tailEnd/>
          </a:ln>
        </p:spPr>
        <p:txBody>
          <a:bodyPr lIns="68568" tIns="34284" rIns="68568" bIns="34284" anchor="ctr"/>
          <a:lstStyle/>
          <a:p>
            <a:pPr algn="ctr">
              <a:defRPr/>
            </a:pPr>
            <a:endParaRPr lang="zh-CN" altLang="en-US" kern="0"/>
          </a:p>
        </p:txBody>
      </p:sp>
      <p:sp>
        <p:nvSpPr>
          <p:cNvPr id="19" name="矩形 75"/>
          <p:cNvSpPr>
            <a:spLocks noChangeArrowheads="1"/>
          </p:cNvSpPr>
          <p:nvPr/>
        </p:nvSpPr>
        <p:spPr bwMode="auto">
          <a:xfrm>
            <a:off x="593182" y="3336898"/>
            <a:ext cx="53579" cy="619208"/>
          </a:xfrm>
          <a:prstGeom prst="rect">
            <a:avLst/>
          </a:prstGeom>
          <a:solidFill>
            <a:schemeClr val="accent2"/>
          </a:solidFill>
          <a:ln w="9525">
            <a:noFill/>
            <a:miter lim="800000"/>
            <a:headEnd/>
            <a:tailEnd/>
          </a:ln>
        </p:spPr>
        <p:txBody>
          <a:bodyPr lIns="68568" tIns="34284" rIns="68568" bIns="34284" anchor="ctr"/>
          <a:lstStyle/>
          <a:p>
            <a:pPr algn="ctr">
              <a:defRPr/>
            </a:pPr>
            <a:endParaRPr lang="zh-CN" altLang="en-US" kern="0"/>
          </a:p>
        </p:txBody>
      </p:sp>
      <p:grpSp>
        <p:nvGrpSpPr>
          <p:cNvPr id="2" name="Group 18"/>
          <p:cNvGrpSpPr>
            <a:grpSpLocks/>
          </p:cNvGrpSpPr>
          <p:nvPr/>
        </p:nvGrpSpPr>
        <p:grpSpPr bwMode="auto">
          <a:xfrm>
            <a:off x="755576" y="1418038"/>
            <a:ext cx="2887266" cy="664596"/>
            <a:chOff x="0" y="0"/>
            <a:chExt cx="3850501" cy="887283"/>
          </a:xfrm>
        </p:grpSpPr>
        <p:sp>
          <p:nvSpPr>
            <p:cNvPr id="21" name="文本框 44"/>
            <p:cNvSpPr txBox="1">
              <a:spLocks noChangeArrowheads="1"/>
            </p:cNvSpPr>
            <p:nvPr/>
          </p:nvSpPr>
          <p:spPr bwMode="auto">
            <a:xfrm>
              <a:off x="0" y="0"/>
              <a:ext cx="2674843" cy="410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defRPr/>
              </a:pPr>
              <a:r>
                <a:rPr lang="zh-CN" altLang="en-US" sz="1400" b="1" kern="0" dirty="0" smtClean="0">
                  <a:solidFill>
                    <a:schemeClr val="tx1">
                      <a:lumMod val="65000"/>
                      <a:lumOff val="35000"/>
                    </a:schemeClr>
                  </a:solidFill>
                  <a:latin typeface="微软雅黑" pitchFamily="34" charset="-122"/>
                  <a:ea typeface="微软雅黑" pitchFamily="34" charset="-122"/>
                </a:rPr>
                <a:t>添加標題</a:t>
              </a:r>
              <a:endParaRPr lang="zh-CN" altLang="en-US" sz="1400" b="1" kern="0" dirty="0">
                <a:solidFill>
                  <a:schemeClr val="tx1">
                    <a:lumMod val="65000"/>
                    <a:lumOff val="35000"/>
                  </a:schemeClr>
                </a:solidFill>
                <a:latin typeface="微软雅黑" pitchFamily="34" charset="-122"/>
                <a:ea typeface="微软雅黑" pitchFamily="34" charset="-122"/>
              </a:endParaRPr>
            </a:p>
          </p:txBody>
        </p:sp>
        <p:sp>
          <p:nvSpPr>
            <p:cNvPr id="22" name="文本框 14"/>
            <p:cNvSpPr txBox="1">
              <a:spLocks noChangeArrowheads="1"/>
            </p:cNvSpPr>
            <p:nvPr/>
          </p:nvSpPr>
          <p:spPr bwMode="auto">
            <a:xfrm>
              <a:off x="0" y="353200"/>
              <a:ext cx="3850501" cy="534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just">
                <a:defRPr/>
              </a:pPr>
              <a:r>
                <a:rPr lang="zh-CN" altLang="en-US" sz="1000" dirty="0" smtClean="0">
                  <a:solidFill>
                    <a:schemeClr val="tx1">
                      <a:lumMod val="65000"/>
                      <a:lumOff val="35000"/>
                    </a:schemeClr>
                  </a:solidFill>
                  <a:latin typeface="微软雅黑" panose="020B0503020204020204" pitchFamily="34" charset="-122"/>
                  <a:ea typeface="微软雅黑" panose="020B0503020204020204" pitchFamily="34" charset="-122"/>
                </a:rPr>
                <a:t>此處添加詳細文本描述，建議與標題相關幷符合整體語言風格，語言描述儘量。</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3" name="Group 21"/>
          <p:cNvGrpSpPr>
            <a:grpSpLocks/>
          </p:cNvGrpSpPr>
          <p:nvPr/>
        </p:nvGrpSpPr>
        <p:grpSpPr bwMode="auto">
          <a:xfrm>
            <a:off x="755576" y="2380312"/>
            <a:ext cx="2887266" cy="672736"/>
            <a:chOff x="0" y="0"/>
            <a:chExt cx="3850501" cy="896631"/>
          </a:xfrm>
        </p:grpSpPr>
        <p:sp>
          <p:nvSpPr>
            <p:cNvPr id="24" name="文本框 47"/>
            <p:cNvSpPr txBox="1">
              <a:spLocks noChangeArrowheads="1"/>
            </p:cNvSpPr>
            <p:nvPr/>
          </p:nvSpPr>
          <p:spPr bwMode="auto">
            <a:xfrm>
              <a:off x="0" y="0"/>
              <a:ext cx="2674843" cy="4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defRPr/>
              </a:pPr>
              <a:r>
                <a:rPr lang="zh-CN" altLang="en-US" sz="1400" b="1" kern="0" dirty="0" smtClean="0">
                  <a:solidFill>
                    <a:schemeClr val="tx1">
                      <a:lumMod val="65000"/>
                      <a:lumOff val="35000"/>
                    </a:schemeClr>
                  </a:solidFill>
                  <a:latin typeface="微软雅黑" pitchFamily="34" charset="-122"/>
                  <a:ea typeface="微软雅黑" pitchFamily="34" charset="-122"/>
                </a:rPr>
                <a:t>添加標題</a:t>
              </a:r>
              <a:endParaRPr lang="zh-CN" altLang="en-US" sz="1400" b="1" kern="0" dirty="0">
                <a:solidFill>
                  <a:schemeClr val="tx1">
                    <a:lumMod val="65000"/>
                    <a:lumOff val="35000"/>
                  </a:schemeClr>
                </a:solidFill>
                <a:latin typeface="微软雅黑" pitchFamily="34" charset="-122"/>
                <a:ea typeface="微软雅黑" pitchFamily="34" charset="-122"/>
              </a:endParaRPr>
            </a:p>
          </p:txBody>
        </p:sp>
        <p:sp>
          <p:nvSpPr>
            <p:cNvPr id="25" name="文本框 14"/>
            <p:cNvSpPr txBox="1">
              <a:spLocks noChangeArrowheads="1"/>
            </p:cNvSpPr>
            <p:nvPr/>
          </p:nvSpPr>
          <p:spPr bwMode="auto">
            <a:xfrm>
              <a:off x="0" y="353199"/>
              <a:ext cx="3850501" cy="543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just">
                <a:defRPr/>
              </a:pPr>
              <a:r>
                <a:rPr lang="zh-CN" altLang="en-US" sz="1000" dirty="0" smtClean="0">
                  <a:solidFill>
                    <a:schemeClr val="tx1">
                      <a:lumMod val="65000"/>
                      <a:lumOff val="35000"/>
                    </a:schemeClr>
                  </a:solidFill>
                  <a:latin typeface="微软雅黑" panose="020B0503020204020204" pitchFamily="34" charset="-122"/>
                  <a:ea typeface="微软雅黑" panose="020B0503020204020204" pitchFamily="34" charset="-122"/>
                </a:rPr>
                <a:t>此處添加詳細文本描述，建議與標題相關幷符合整體語言風格，語言描述儘量</a:t>
              </a:r>
              <a:r>
                <a:rPr lang="zh-CN" altLang="en-US" sz="1050" dirty="0" smtClean="0">
                  <a:latin typeface="微软雅黑" panose="020B0503020204020204" pitchFamily="34" charset="-122"/>
                  <a:ea typeface="微软雅黑" panose="020B0503020204020204" pitchFamily="34" charset="-122"/>
                </a:rPr>
                <a:t>。</a:t>
              </a:r>
              <a:endParaRPr lang="zh-CN" altLang="en-US" sz="1050" dirty="0">
                <a:latin typeface="微软雅黑" panose="020B0503020204020204" pitchFamily="34" charset="-122"/>
                <a:ea typeface="微软雅黑" panose="020B0503020204020204" pitchFamily="34" charset="-122"/>
              </a:endParaRPr>
            </a:p>
          </p:txBody>
        </p:sp>
      </p:grpSp>
      <p:grpSp>
        <p:nvGrpSpPr>
          <p:cNvPr id="4" name="Group 24"/>
          <p:cNvGrpSpPr>
            <a:grpSpLocks/>
          </p:cNvGrpSpPr>
          <p:nvPr/>
        </p:nvGrpSpPr>
        <p:grpSpPr bwMode="auto">
          <a:xfrm>
            <a:off x="755576" y="3310546"/>
            <a:ext cx="2887266" cy="665044"/>
            <a:chOff x="0" y="0"/>
            <a:chExt cx="3850501" cy="886378"/>
          </a:xfrm>
        </p:grpSpPr>
        <p:sp>
          <p:nvSpPr>
            <p:cNvPr id="27" name="文本框 50"/>
            <p:cNvSpPr txBox="1">
              <a:spLocks noChangeArrowheads="1"/>
            </p:cNvSpPr>
            <p:nvPr/>
          </p:nvSpPr>
          <p:spPr bwMode="auto">
            <a:xfrm>
              <a:off x="0" y="0"/>
              <a:ext cx="2674843" cy="4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defRPr/>
              </a:pPr>
              <a:r>
                <a:rPr lang="zh-CN" altLang="en-US" sz="1400" b="1" kern="0" dirty="0" smtClean="0">
                  <a:solidFill>
                    <a:schemeClr val="tx1">
                      <a:lumMod val="65000"/>
                      <a:lumOff val="35000"/>
                    </a:schemeClr>
                  </a:solidFill>
                  <a:latin typeface="微软雅黑" pitchFamily="34" charset="-122"/>
                  <a:ea typeface="微软雅黑" pitchFamily="34" charset="-122"/>
                </a:rPr>
                <a:t>添加標題</a:t>
              </a:r>
              <a:endParaRPr lang="zh-CN" altLang="en-US" sz="1400" b="1" kern="0" dirty="0">
                <a:solidFill>
                  <a:schemeClr val="tx1">
                    <a:lumMod val="65000"/>
                    <a:lumOff val="35000"/>
                  </a:schemeClr>
                </a:solidFill>
                <a:latin typeface="微软雅黑" pitchFamily="34" charset="-122"/>
                <a:ea typeface="微软雅黑" pitchFamily="34" charset="-122"/>
              </a:endParaRPr>
            </a:p>
          </p:txBody>
        </p:sp>
        <p:sp>
          <p:nvSpPr>
            <p:cNvPr id="28" name="文本框 14"/>
            <p:cNvSpPr txBox="1">
              <a:spLocks noChangeArrowheads="1"/>
            </p:cNvSpPr>
            <p:nvPr/>
          </p:nvSpPr>
          <p:spPr bwMode="auto">
            <a:xfrm>
              <a:off x="0" y="353199"/>
              <a:ext cx="3850501" cy="533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just">
                <a:defRPr/>
              </a:pPr>
              <a:r>
                <a:rPr lang="zh-CN" altLang="en-US" sz="1000" dirty="0" smtClean="0">
                  <a:solidFill>
                    <a:schemeClr val="tx1">
                      <a:lumMod val="65000"/>
                      <a:lumOff val="35000"/>
                    </a:schemeClr>
                  </a:solidFill>
                  <a:latin typeface="微软雅黑" panose="020B0503020204020204" pitchFamily="34" charset="-122"/>
                  <a:ea typeface="微软雅黑" panose="020B0503020204020204" pitchFamily="34" charset="-122"/>
                </a:rPr>
                <a:t>此處添加詳細文本描述，建議與標題相關幷符合整體語言風格，語言描述儘量。</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58830917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12" presetClass="entr" presetSubtype="2"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p:tgtEl>
                                          <p:spTgt spid="13"/>
                                        </p:tgtEl>
                                        <p:attrNameLst>
                                          <p:attrName>ppt_x</p:attrName>
                                        </p:attrNameLst>
                                      </p:cBhvr>
                                      <p:tavLst>
                                        <p:tav tm="0">
                                          <p:val>
                                            <p:strVal val="#ppt_x+#ppt_w*1.125000"/>
                                          </p:val>
                                        </p:tav>
                                        <p:tav tm="100000">
                                          <p:val>
                                            <p:strVal val="#ppt_x"/>
                                          </p:val>
                                        </p:tav>
                                      </p:tavLst>
                                    </p:anim>
                                    <p:animEffect transition="in" filter="wipe(left)">
                                      <p:cBhvr>
                                        <p:cTn id="25" dur="500"/>
                                        <p:tgtEl>
                                          <p:spTgt spid="13"/>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p:tgtEl>
                                          <p:spTgt spid="14"/>
                                        </p:tgtEl>
                                        <p:attrNameLst>
                                          <p:attrName>ppt_y</p:attrName>
                                        </p:attrNameLst>
                                      </p:cBhvr>
                                      <p:tavLst>
                                        <p:tav tm="0">
                                          <p:val>
                                            <p:strVal val="#ppt_y+#ppt_h*1.125000"/>
                                          </p:val>
                                        </p:tav>
                                        <p:tav tm="100000">
                                          <p:val>
                                            <p:strVal val="#ppt_y"/>
                                          </p:val>
                                        </p:tav>
                                      </p:tavLst>
                                    </p:anim>
                                    <p:animEffect transition="in" filter="wipe(up)">
                                      <p:cBhvr>
                                        <p:cTn id="29" dur="500"/>
                                        <p:tgtEl>
                                          <p:spTgt spid="14"/>
                                        </p:tgtEl>
                                      </p:cBhvr>
                                    </p:animEffect>
                                  </p:childTnLst>
                                </p:cTn>
                              </p:par>
                              <p:par>
                                <p:cTn id="30" presetID="12" presetClass="entr" presetSubtype="8"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p:tgtEl>
                                          <p:spTgt spid="8"/>
                                        </p:tgtEl>
                                        <p:attrNameLst>
                                          <p:attrName>ppt_x</p:attrName>
                                        </p:attrNameLst>
                                      </p:cBhvr>
                                      <p:tavLst>
                                        <p:tav tm="0">
                                          <p:val>
                                            <p:strVal val="#ppt_x-#ppt_w*1.125000"/>
                                          </p:val>
                                        </p:tav>
                                        <p:tav tm="100000">
                                          <p:val>
                                            <p:strVal val="#ppt_x"/>
                                          </p:val>
                                        </p:tav>
                                      </p:tavLst>
                                    </p:anim>
                                    <p:animEffect transition="in" filter="wipe(right)">
                                      <p:cBhvr>
                                        <p:cTn id="33" dur="500"/>
                                        <p:tgtEl>
                                          <p:spTgt spid="8"/>
                                        </p:tgtEl>
                                      </p:cBhvr>
                                    </p:animEffect>
                                  </p:childTnLst>
                                </p:cTn>
                              </p:par>
                              <p:par>
                                <p:cTn id="34" presetID="12" presetClass="entr" presetSubtype="1"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p:tgtEl>
                                          <p:spTgt spid="16"/>
                                        </p:tgtEl>
                                        <p:attrNameLst>
                                          <p:attrName>ppt_y</p:attrName>
                                        </p:attrNameLst>
                                      </p:cBhvr>
                                      <p:tavLst>
                                        <p:tav tm="0">
                                          <p:val>
                                            <p:strVal val="#ppt_y-#ppt_h*1.125000"/>
                                          </p:val>
                                        </p:tav>
                                        <p:tav tm="100000">
                                          <p:val>
                                            <p:strVal val="#ppt_y"/>
                                          </p:val>
                                        </p:tav>
                                      </p:tavLst>
                                    </p:anim>
                                    <p:animEffect transition="in" filter="wipe(down)">
                                      <p:cBhvr>
                                        <p:cTn id="37" dur="500"/>
                                        <p:tgtEl>
                                          <p:spTgt spid="16"/>
                                        </p:tgtEl>
                                      </p:cBhvr>
                                    </p:animEffect>
                                  </p:childTnLst>
                                </p:cTn>
                              </p:par>
                            </p:childTnLst>
                          </p:cTn>
                        </p:par>
                        <p:par>
                          <p:cTn id="38" fill="hold">
                            <p:stCondLst>
                              <p:cond delay="1000"/>
                            </p:stCondLst>
                            <p:childTnLst>
                              <p:par>
                                <p:cTn id="39" presetID="53" presetClass="entr" presetSubtype="16"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p:cTn id="41" dur="500" fill="hold"/>
                                        <p:tgtEl>
                                          <p:spTgt spid="12"/>
                                        </p:tgtEl>
                                        <p:attrNameLst>
                                          <p:attrName>ppt_w</p:attrName>
                                        </p:attrNameLst>
                                      </p:cBhvr>
                                      <p:tavLst>
                                        <p:tav tm="0">
                                          <p:val>
                                            <p:fltVal val="0"/>
                                          </p:val>
                                        </p:tav>
                                        <p:tav tm="100000">
                                          <p:val>
                                            <p:strVal val="#ppt_w"/>
                                          </p:val>
                                        </p:tav>
                                      </p:tavLst>
                                    </p:anim>
                                    <p:anim calcmode="lin" valueType="num">
                                      <p:cBhvr>
                                        <p:cTn id="42" dur="500" fill="hold"/>
                                        <p:tgtEl>
                                          <p:spTgt spid="12"/>
                                        </p:tgtEl>
                                        <p:attrNameLst>
                                          <p:attrName>ppt_h</p:attrName>
                                        </p:attrNameLst>
                                      </p:cBhvr>
                                      <p:tavLst>
                                        <p:tav tm="0">
                                          <p:val>
                                            <p:fltVal val="0"/>
                                          </p:val>
                                        </p:tav>
                                        <p:tav tm="100000">
                                          <p:val>
                                            <p:strVal val="#ppt_h"/>
                                          </p:val>
                                        </p:tav>
                                      </p:tavLst>
                                    </p:anim>
                                    <p:animEffect transition="in" filter="fade">
                                      <p:cBhvr>
                                        <p:cTn id="43" dur="500"/>
                                        <p:tgtEl>
                                          <p:spTgt spid="12"/>
                                        </p:tgtEl>
                                      </p:cBhvr>
                                    </p:animEffect>
                                  </p:childTnLst>
                                </p:cTn>
                              </p:par>
                            </p:childTnLst>
                          </p:cTn>
                        </p:par>
                        <p:par>
                          <p:cTn id="44" fill="hold">
                            <p:stCondLst>
                              <p:cond delay="1500"/>
                            </p:stCondLst>
                            <p:childTnLst>
                              <p:par>
                                <p:cTn id="45" presetID="2" presetClass="entr" presetSubtype="4"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10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ppt_x"/>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20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par>
                          <p:cTn id="57" fill="hold">
                            <p:stCondLst>
                              <p:cond delay="2200"/>
                            </p:stCondLst>
                            <p:childTnLst>
                              <p:par>
                                <p:cTn id="58" presetID="22" presetClass="entr" presetSubtype="8" fill="hold" nodeType="after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wipe(left)">
                                      <p:cBhvr>
                                        <p:cTn id="60" dur="500"/>
                                        <p:tgtEl>
                                          <p:spTgt spid="2"/>
                                        </p:tgtEl>
                                      </p:cBhvr>
                                    </p:animEffect>
                                  </p:childTnLst>
                                </p:cTn>
                              </p:par>
                            </p:childTnLst>
                          </p:cTn>
                        </p:par>
                        <p:par>
                          <p:cTn id="61" fill="hold">
                            <p:stCondLst>
                              <p:cond delay="2700"/>
                            </p:stCondLst>
                            <p:childTnLst>
                              <p:par>
                                <p:cTn id="62" presetID="22" presetClass="entr" presetSubtype="8" fill="hold" nodeType="after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wipe(left)">
                                      <p:cBhvr>
                                        <p:cTn id="64" dur="500"/>
                                        <p:tgtEl>
                                          <p:spTgt spid="3"/>
                                        </p:tgtEl>
                                      </p:cBhvr>
                                    </p:animEffect>
                                  </p:childTnLst>
                                </p:cTn>
                              </p:par>
                            </p:childTnLst>
                          </p:cTn>
                        </p:par>
                        <p:par>
                          <p:cTn id="65" fill="hold">
                            <p:stCondLst>
                              <p:cond delay="3200"/>
                            </p:stCondLst>
                            <p:childTnLst>
                              <p:par>
                                <p:cTn id="66" presetID="22" presetClass="entr" presetSubtype="8" fill="hold" nodeType="afterEffect">
                                  <p:stCondLst>
                                    <p:cond delay="0"/>
                                  </p:stCondLst>
                                  <p:childTnLst>
                                    <p:set>
                                      <p:cBhvr>
                                        <p:cTn id="67" dur="1" fill="hold">
                                          <p:stCondLst>
                                            <p:cond delay="0"/>
                                          </p:stCondLst>
                                        </p:cTn>
                                        <p:tgtEl>
                                          <p:spTgt spid="4"/>
                                        </p:tgtEl>
                                        <p:attrNameLst>
                                          <p:attrName>style.visibility</p:attrName>
                                        </p:attrNameLst>
                                      </p:cBhvr>
                                      <p:to>
                                        <p:strVal val="visible"/>
                                      </p:to>
                                    </p:set>
                                    <p:animEffect transition="in" filter="wipe(left)">
                                      <p:cBhvr>
                                        <p:cTn id="6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2" grpId="0"/>
      <p:bldP spid="13" grpId="0"/>
      <p:bldP spid="14" grpId="0"/>
      <p:bldP spid="15" grpId="0" animBg="1"/>
      <p:bldP spid="16" grpId="0"/>
      <p:bldP spid="17" grpId="0" animBg="1"/>
      <p:bldP spid="18"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21"/>
          <p:cNvGrpSpPr>
            <a:grpSpLocks/>
          </p:cNvGrpSpPr>
          <p:nvPr/>
        </p:nvGrpSpPr>
        <p:grpSpPr bwMode="auto">
          <a:xfrm>
            <a:off x="6327775" y="2348677"/>
            <a:ext cx="2243139" cy="2243441"/>
            <a:chOff x="768366" y="1765300"/>
            <a:chExt cx="2992140" cy="2992140"/>
          </a:xfrm>
        </p:grpSpPr>
        <p:sp>
          <p:nvSpPr>
            <p:cNvPr id="45075" name="椭圆 22"/>
            <p:cNvSpPr>
              <a:spLocks noChangeArrowheads="1"/>
            </p:cNvSpPr>
            <p:nvPr/>
          </p:nvSpPr>
          <p:spPr bwMode="auto">
            <a:xfrm>
              <a:off x="768366" y="1765300"/>
              <a:ext cx="2992140" cy="2992140"/>
            </a:xfrm>
            <a:prstGeom prst="ellipse">
              <a:avLst/>
            </a:prstGeom>
            <a:solidFill>
              <a:schemeClr val="accent3"/>
            </a:solidFill>
            <a:ln w="9525" algn="ctr">
              <a:solidFill>
                <a:schemeClr val="accent3"/>
              </a:solidFill>
              <a:round/>
              <a:headEnd/>
              <a:tailEnd/>
            </a:ln>
          </p:spPr>
          <p:txBody>
            <a:bodyPr/>
            <a:lstStyle/>
            <a:p>
              <a:pPr defTabSz="684076"/>
              <a:endParaRPr lang="zh-CN" altLang="en-US" sz="1100">
                <a:latin typeface="Calibri" pitchFamily="34" charset="0"/>
                <a:ea typeface="微软雅黑" pitchFamily="34" charset="-122"/>
              </a:endParaRPr>
            </a:p>
          </p:txBody>
        </p:sp>
        <p:sp>
          <p:nvSpPr>
            <p:cNvPr id="45076" name="椭圆 23"/>
            <p:cNvSpPr>
              <a:spLocks noChangeArrowheads="1"/>
            </p:cNvSpPr>
            <p:nvPr/>
          </p:nvSpPr>
          <p:spPr bwMode="auto">
            <a:xfrm>
              <a:off x="919898" y="1916832"/>
              <a:ext cx="2689076" cy="2689076"/>
            </a:xfrm>
            <a:prstGeom prst="ellipse">
              <a:avLst/>
            </a:prstGeom>
            <a:blipFill dpi="0" rotWithShape="1">
              <a:blip r:embed="rId3" cstate="screen">
                <a:extLst>
                  <a:ext uri="{28A0092B-C50C-407E-A947-70E740481C1C}">
                    <a14:useLocalDpi xmlns:a14="http://schemas.microsoft.com/office/drawing/2010/main"/>
                  </a:ext>
                </a:extLst>
              </a:blip>
              <a:srcRect/>
              <a:stretch>
                <a:fillRect/>
              </a:stretch>
            </a:blipFill>
            <a:ln w="9525" algn="ctr">
              <a:noFill/>
              <a:round/>
              <a:headEnd/>
              <a:tailEnd/>
            </a:ln>
          </p:spPr>
          <p:txBody>
            <a:bodyPr/>
            <a:lstStyle/>
            <a:p>
              <a:pPr defTabSz="684076"/>
              <a:endParaRPr lang="zh-CN" altLang="en-US" sz="1100">
                <a:latin typeface="Calibri" pitchFamily="34" charset="0"/>
                <a:ea typeface="微软雅黑" pitchFamily="34" charset="-122"/>
              </a:endParaRPr>
            </a:p>
          </p:txBody>
        </p:sp>
      </p:grpSp>
      <p:grpSp>
        <p:nvGrpSpPr>
          <p:cNvPr id="3" name="组合 24"/>
          <p:cNvGrpSpPr>
            <a:grpSpLocks/>
          </p:cNvGrpSpPr>
          <p:nvPr/>
        </p:nvGrpSpPr>
        <p:grpSpPr bwMode="auto">
          <a:xfrm>
            <a:off x="3319465" y="1054690"/>
            <a:ext cx="2243138" cy="2245028"/>
            <a:chOff x="768366" y="1765300"/>
            <a:chExt cx="2992140" cy="2992140"/>
          </a:xfrm>
        </p:grpSpPr>
        <p:sp>
          <p:nvSpPr>
            <p:cNvPr id="45073" name="椭圆 25"/>
            <p:cNvSpPr>
              <a:spLocks noChangeArrowheads="1"/>
            </p:cNvSpPr>
            <p:nvPr/>
          </p:nvSpPr>
          <p:spPr bwMode="auto">
            <a:xfrm>
              <a:off x="768366" y="1765300"/>
              <a:ext cx="2992140" cy="2992140"/>
            </a:xfrm>
            <a:prstGeom prst="ellipse">
              <a:avLst/>
            </a:prstGeom>
            <a:solidFill>
              <a:schemeClr val="accent2"/>
            </a:solidFill>
            <a:ln w="9525" algn="ctr">
              <a:solidFill>
                <a:schemeClr val="accent2"/>
              </a:solidFill>
              <a:round/>
              <a:headEnd/>
              <a:tailEnd/>
            </a:ln>
          </p:spPr>
          <p:txBody>
            <a:bodyPr/>
            <a:lstStyle/>
            <a:p>
              <a:pPr defTabSz="684076"/>
              <a:endParaRPr lang="zh-CN" altLang="en-US" sz="1100">
                <a:latin typeface="Calibri" pitchFamily="34" charset="0"/>
                <a:ea typeface="微软雅黑" pitchFamily="34" charset="-122"/>
              </a:endParaRPr>
            </a:p>
          </p:txBody>
        </p:sp>
        <p:sp>
          <p:nvSpPr>
            <p:cNvPr id="45074" name="椭圆 26"/>
            <p:cNvSpPr>
              <a:spLocks noChangeArrowheads="1"/>
            </p:cNvSpPr>
            <p:nvPr/>
          </p:nvSpPr>
          <p:spPr bwMode="auto">
            <a:xfrm>
              <a:off x="919898" y="1916832"/>
              <a:ext cx="2689076" cy="2689076"/>
            </a:xfrm>
            <a:prstGeom prst="ellipse">
              <a:avLst/>
            </a:prstGeom>
            <a:blipFill dpi="0" rotWithShape="1">
              <a:blip r:embed="rId4" cstate="screen">
                <a:extLst>
                  <a:ext uri="{28A0092B-C50C-407E-A947-70E740481C1C}">
                    <a14:useLocalDpi xmlns:a14="http://schemas.microsoft.com/office/drawing/2010/main"/>
                  </a:ext>
                </a:extLst>
              </a:blip>
              <a:srcRect/>
              <a:stretch>
                <a:fillRect/>
              </a:stretch>
            </a:blipFill>
            <a:ln w="9525" algn="ctr">
              <a:solidFill>
                <a:schemeClr val="accent2"/>
              </a:solidFill>
              <a:round/>
              <a:headEnd/>
              <a:tailEnd/>
            </a:ln>
          </p:spPr>
          <p:txBody>
            <a:bodyPr/>
            <a:lstStyle/>
            <a:p>
              <a:pPr defTabSz="684076"/>
              <a:endParaRPr lang="zh-CN" altLang="en-US" sz="1100">
                <a:latin typeface="Calibri" pitchFamily="34" charset="0"/>
                <a:ea typeface="微软雅黑" pitchFamily="34" charset="-122"/>
              </a:endParaRPr>
            </a:p>
          </p:txBody>
        </p:sp>
      </p:grpSp>
      <p:grpSp>
        <p:nvGrpSpPr>
          <p:cNvPr id="4" name="组合 27"/>
          <p:cNvGrpSpPr>
            <a:grpSpLocks/>
          </p:cNvGrpSpPr>
          <p:nvPr/>
        </p:nvGrpSpPr>
        <p:grpSpPr bwMode="auto">
          <a:xfrm>
            <a:off x="600074" y="2704325"/>
            <a:ext cx="2243139" cy="2245028"/>
            <a:chOff x="768366" y="1765300"/>
            <a:chExt cx="2992140" cy="2992140"/>
          </a:xfrm>
        </p:grpSpPr>
        <p:sp>
          <p:nvSpPr>
            <p:cNvPr id="45071" name="椭圆 28"/>
            <p:cNvSpPr>
              <a:spLocks noChangeArrowheads="1"/>
            </p:cNvSpPr>
            <p:nvPr/>
          </p:nvSpPr>
          <p:spPr bwMode="auto">
            <a:xfrm>
              <a:off x="768366" y="1765300"/>
              <a:ext cx="2992140" cy="2992140"/>
            </a:xfrm>
            <a:prstGeom prst="ellipse">
              <a:avLst/>
            </a:prstGeom>
            <a:solidFill>
              <a:srgbClr val="D02E55"/>
            </a:solidFill>
            <a:ln w="9525" algn="ctr">
              <a:solidFill>
                <a:schemeClr val="accent1"/>
              </a:solidFill>
              <a:round/>
              <a:headEnd/>
              <a:tailEnd/>
            </a:ln>
          </p:spPr>
          <p:txBody>
            <a:bodyPr/>
            <a:lstStyle/>
            <a:p>
              <a:pPr defTabSz="684076"/>
              <a:endParaRPr lang="zh-CN" altLang="en-US" sz="1100">
                <a:latin typeface="Calibri" pitchFamily="34" charset="0"/>
                <a:ea typeface="微软雅黑" pitchFamily="34" charset="-122"/>
              </a:endParaRPr>
            </a:p>
          </p:txBody>
        </p:sp>
        <p:sp>
          <p:nvSpPr>
            <p:cNvPr id="45072" name="椭圆 29"/>
            <p:cNvSpPr>
              <a:spLocks noChangeArrowheads="1"/>
            </p:cNvSpPr>
            <p:nvPr/>
          </p:nvSpPr>
          <p:spPr bwMode="auto">
            <a:xfrm>
              <a:off x="919898" y="1916832"/>
              <a:ext cx="2689076" cy="2689076"/>
            </a:xfrm>
            <a:prstGeom prst="ellipse">
              <a:avLst/>
            </a:prstGeom>
            <a:blipFill dpi="0" rotWithShape="1">
              <a:blip r:embed="rId5" cstate="screen">
                <a:extLst>
                  <a:ext uri="{28A0092B-C50C-407E-A947-70E740481C1C}">
                    <a14:useLocalDpi xmlns:a14="http://schemas.microsoft.com/office/drawing/2010/main"/>
                  </a:ext>
                </a:extLst>
              </a:blip>
              <a:srcRect/>
              <a:stretch>
                <a:fillRect/>
              </a:stretch>
            </a:blipFill>
            <a:ln w="9525" algn="ctr">
              <a:noFill/>
              <a:round/>
              <a:headEnd/>
              <a:tailEnd/>
            </a:ln>
          </p:spPr>
          <p:txBody>
            <a:bodyPr/>
            <a:lstStyle/>
            <a:p>
              <a:pPr defTabSz="684076"/>
              <a:endParaRPr lang="zh-CN" altLang="en-US" sz="1100">
                <a:latin typeface="Calibri" pitchFamily="34" charset="0"/>
                <a:ea typeface="微软雅黑" pitchFamily="34" charset="-122"/>
              </a:endParaRPr>
            </a:p>
          </p:txBody>
        </p:sp>
      </p:grpSp>
      <p:sp>
        <p:nvSpPr>
          <p:cNvPr id="31" name="椭圆 30"/>
          <p:cNvSpPr/>
          <p:nvPr/>
        </p:nvSpPr>
        <p:spPr bwMode="auto">
          <a:xfrm>
            <a:off x="539751" y="2675748"/>
            <a:ext cx="719138" cy="719234"/>
          </a:xfrm>
          <a:prstGeom prst="ellipse">
            <a:avLst/>
          </a:prstGeom>
          <a:solidFill>
            <a:schemeClr val="accent1">
              <a:alpha val="24000"/>
            </a:schemeClr>
          </a:solidFill>
          <a:ln w="12700" cmpd="sng">
            <a:solidFill>
              <a:schemeClr val="accent1"/>
            </a:solidFill>
            <a:miter lim="800000"/>
            <a:headEnd/>
            <a:tailEnd/>
          </a:ln>
          <a:extLst/>
        </p:spPr>
        <p:txBody>
          <a:bodyPr anchor="ctr"/>
          <a:lstStyle/>
          <a:p>
            <a:pPr algn="ctr">
              <a:defRPr/>
            </a:pPr>
            <a:endParaRPr lang="zh-CN" altLang="en-US" sz="1400">
              <a:solidFill>
                <a:schemeClr val="tx1">
                  <a:lumMod val="85000"/>
                  <a:lumOff val="15000"/>
                </a:schemeClr>
              </a:solidFill>
              <a:latin typeface="+mn-ea"/>
            </a:endParaRPr>
          </a:p>
        </p:txBody>
      </p:sp>
      <p:sp>
        <p:nvSpPr>
          <p:cNvPr id="32" name="椭圆 31"/>
          <p:cNvSpPr/>
          <p:nvPr/>
        </p:nvSpPr>
        <p:spPr bwMode="auto">
          <a:xfrm>
            <a:off x="3411540" y="851462"/>
            <a:ext cx="719137" cy="720823"/>
          </a:xfrm>
          <a:prstGeom prst="ellipse">
            <a:avLst/>
          </a:prstGeom>
          <a:solidFill>
            <a:schemeClr val="accent2">
              <a:alpha val="24000"/>
            </a:schemeClr>
          </a:solidFill>
          <a:ln w="12700" cmpd="sng">
            <a:solidFill>
              <a:schemeClr val="accent2"/>
            </a:solidFill>
            <a:miter lim="800000"/>
            <a:headEnd/>
            <a:tailEnd/>
          </a:ln>
          <a:extLst/>
        </p:spPr>
        <p:txBody>
          <a:bodyPr anchor="ctr"/>
          <a:lstStyle/>
          <a:p>
            <a:pPr algn="ctr">
              <a:defRPr/>
            </a:pPr>
            <a:endParaRPr lang="zh-CN" altLang="en-US" sz="1400">
              <a:solidFill>
                <a:schemeClr val="tx1">
                  <a:lumMod val="85000"/>
                  <a:lumOff val="15000"/>
                </a:schemeClr>
              </a:solidFill>
              <a:latin typeface="+mn-ea"/>
            </a:endParaRPr>
          </a:p>
        </p:txBody>
      </p:sp>
      <p:sp>
        <p:nvSpPr>
          <p:cNvPr id="33" name="椭圆 32"/>
          <p:cNvSpPr/>
          <p:nvPr/>
        </p:nvSpPr>
        <p:spPr bwMode="auto">
          <a:xfrm>
            <a:off x="6324602" y="2372493"/>
            <a:ext cx="720725" cy="720823"/>
          </a:xfrm>
          <a:prstGeom prst="ellipse">
            <a:avLst/>
          </a:prstGeom>
          <a:solidFill>
            <a:schemeClr val="accent3">
              <a:alpha val="24000"/>
            </a:schemeClr>
          </a:solidFill>
          <a:ln w="12700" cmpd="sng">
            <a:solidFill>
              <a:schemeClr val="accent3"/>
            </a:solidFill>
            <a:miter lim="800000"/>
            <a:headEnd/>
            <a:tailEnd/>
          </a:ln>
          <a:extLst/>
        </p:spPr>
        <p:txBody>
          <a:bodyPr anchor="ctr"/>
          <a:lstStyle/>
          <a:p>
            <a:pPr algn="ctr">
              <a:defRPr/>
            </a:pPr>
            <a:endParaRPr lang="zh-CN" altLang="en-US" sz="1400">
              <a:solidFill>
                <a:schemeClr val="tx1">
                  <a:lumMod val="85000"/>
                  <a:lumOff val="15000"/>
                </a:schemeClr>
              </a:solidFill>
              <a:latin typeface="+mn-ea"/>
            </a:endParaRPr>
          </a:p>
        </p:txBody>
      </p:sp>
      <p:sp>
        <p:nvSpPr>
          <p:cNvPr id="34" name="TextBox 33"/>
          <p:cNvSpPr txBox="1"/>
          <p:nvPr/>
        </p:nvSpPr>
        <p:spPr>
          <a:xfrm>
            <a:off x="560388" y="2859921"/>
            <a:ext cx="677862" cy="285788"/>
          </a:xfrm>
          <a:prstGeom prst="rect">
            <a:avLst/>
          </a:prstGeom>
          <a:noFill/>
        </p:spPr>
        <p:txBody>
          <a:bodyPr wrap="none" lIns="68550" tIns="34275" rIns="68550" bIns="34275">
            <a:spAutoFit/>
          </a:bodyPr>
          <a:lstStyle/>
          <a:p>
            <a:pPr algn="ctr">
              <a:defRPr/>
            </a:pPr>
            <a:r>
              <a:rPr lang="zh-CN" altLang="en-US" sz="1400" dirty="0">
                <a:solidFill>
                  <a:schemeClr val="tx1">
                    <a:lumMod val="85000"/>
                    <a:lumOff val="15000"/>
                  </a:schemeClr>
                </a:solidFill>
                <a:latin typeface="+mn-ea"/>
              </a:rPr>
              <a:t>工作一</a:t>
            </a:r>
          </a:p>
        </p:txBody>
      </p:sp>
      <p:sp>
        <p:nvSpPr>
          <p:cNvPr id="35" name="TextBox 34"/>
          <p:cNvSpPr txBox="1"/>
          <p:nvPr/>
        </p:nvSpPr>
        <p:spPr>
          <a:xfrm>
            <a:off x="3430589" y="1064217"/>
            <a:ext cx="676275" cy="284202"/>
          </a:xfrm>
          <a:prstGeom prst="rect">
            <a:avLst/>
          </a:prstGeom>
          <a:noFill/>
        </p:spPr>
        <p:txBody>
          <a:bodyPr wrap="none" lIns="68550" tIns="34275" rIns="68550" bIns="34275">
            <a:spAutoFit/>
          </a:bodyPr>
          <a:lstStyle/>
          <a:p>
            <a:pPr algn="ctr">
              <a:defRPr/>
            </a:pPr>
            <a:r>
              <a:rPr lang="zh-CN" altLang="en-US" sz="1400" dirty="0">
                <a:solidFill>
                  <a:schemeClr val="tx1">
                    <a:lumMod val="85000"/>
                    <a:lumOff val="15000"/>
                  </a:schemeClr>
                </a:solidFill>
                <a:latin typeface="+mn-ea"/>
              </a:rPr>
              <a:t>工作二</a:t>
            </a:r>
          </a:p>
        </p:txBody>
      </p:sp>
      <p:sp>
        <p:nvSpPr>
          <p:cNvPr id="36" name="TextBox 35"/>
          <p:cNvSpPr txBox="1"/>
          <p:nvPr/>
        </p:nvSpPr>
        <p:spPr>
          <a:xfrm>
            <a:off x="6356352" y="2572545"/>
            <a:ext cx="677863" cy="284202"/>
          </a:xfrm>
          <a:prstGeom prst="rect">
            <a:avLst/>
          </a:prstGeom>
          <a:noFill/>
        </p:spPr>
        <p:txBody>
          <a:bodyPr wrap="none" lIns="68550" tIns="34275" rIns="68550" bIns="34275">
            <a:spAutoFit/>
          </a:bodyPr>
          <a:lstStyle/>
          <a:p>
            <a:pPr algn="ctr">
              <a:defRPr/>
            </a:pPr>
            <a:r>
              <a:rPr lang="zh-CN" altLang="en-US" sz="1400" dirty="0">
                <a:solidFill>
                  <a:schemeClr val="tx1">
                    <a:lumMod val="85000"/>
                    <a:lumOff val="15000"/>
                  </a:schemeClr>
                </a:solidFill>
                <a:latin typeface="+mn-ea"/>
              </a:rPr>
              <a:t>工作三</a:t>
            </a:r>
          </a:p>
        </p:txBody>
      </p:sp>
      <p:sp>
        <p:nvSpPr>
          <p:cNvPr id="37" name="TextBox 36"/>
          <p:cNvSpPr txBox="1">
            <a:spLocks noChangeArrowheads="1"/>
          </p:cNvSpPr>
          <p:nvPr/>
        </p:nvSpPr>
        <p:spPr bwMode="auto">
          <a:xfrm>
            <a:off x="790576" y="1356355"/>
            <a:ext cx="1943100" cy="669280"/>
          </a:xfrm>
          <a:prstGeom prst="rect">
            <a:avLst/>
          </a:prstGeom>
          <a:noFill/>
          <a:ln w="9525">
            <a:noFill/>
            <a:miter lim="800000"/>
            <a:headEnd/>
            <a:tailEnd/>
          </a:ln>
        </p:spPr>
        <p:txBody>
          <a:bodyPr lIns="68550" tIns="34275" rIns="68550" bIns="34275">
            <a:spAutoFit/>
          </a:bodyPr>
          <a:lstStyle/>
          <a:p>
            <a:pPr>
              <a:lnSpc>
                <a:spcPct val="130000"/>
              </a:lnSpc>
            </a:pPr>
            <a:r>
              <a:rPr lang="zh-CN" altLang="en-US" sz="1000" dirty="0" smtClean="0">
                <a:solidFill>
                  <a:schemeClr val="tx1">
                    <a:lumMod val="65000"/>
                    <a:lumOff val="35000"/>
                  </a:schemeClr>
                </a:solidFill>
                <a:latin typeface="微软雅黑" pitchFamily="34" charset="-122"/>
                <a:ea typeface="微软雅黑" pitchFamily="34" charset="-122"/>
              </a:rPr>
              <a:t>您的內容打在這裏，或者通過複製您的文本後，在此框中選擇粘貼，幷選擇只保留文字。</a:t>
            </a:r>
            <a:endParaRPr lang="en-US" altLang="zh-CN" sz="1000" dirty="0">
              <a:solidFill>
                <a:schemeClr val="tx1">
                  <a:lumMod val="65000"/>
                  <a:lumOff val="35000"/>
                </a:schemeClr>
              </a:solidFill>
              <a:latin typeface="微软雅黑" pitchFamily="34" charset="-122"/>
              <a:ea typeface="微软雅黑" pitchFamily="34" charset="-122"/>
            </a:endParaRPr>
          </a:p>
        </p:txBody>
      </p:sp>
      <p:sp>
        <p:nvSpPr>
          <p:cNvPr id="38" name="TextBox 37"/>
          <p:cNvSpPr txBox="1">
            <a:spLocks noChangeArrowheads="1"/>
          </p:cNvSpPr>
          <p:nvPr/>
        </p:nvSpPr>
        <p:spPr bwMode="auto">
          <a:xfrm>
            <a:off x="3503614" y="3461666"/>
            <a:ext cx="1943100" cy="669280"/>
          </a:xfrm>
          <a:prstGeom prst="rect">
            <a:avLst/>
          </a:prstGeom>
          <a:noFill/>
          <a:ln w="9525">
            <a:noFill/>
            <a:miter lim="800000"/>
            <a:headEnd/>
            <a:tailEnd/>
          </a:ln>
        </p:spPr>
        <p:txBody>
          <a:bodyPr lIns="68550" tIns="34275" rIns="68550" bIns="34275">
            <a:spAutoFit/>
          </a:bodyPr>
          <a:lstStyle/>
          <a:p>
            <a:pPr>
              <a:lnSpc>
                <a:spcPct val="130000"/>
              </a:lnSpc>
            </a:pPr>
            <a:r>
              <a:rPr lang="zh-CN" altLang="en-US" sz="1000" dirty="0" smtClean="0">
                <a:solidFill>
                  <a:schemeClr val="tx1">
                    <a:lumMod val="65000"/>
                    <a:lumOff val="35000"/>
                  </a:schemeClr>
                </a:solidFill>
                <a:latin typeface="微软雅黑" pitchFamily="34" charset="-122"/>
                <a:ea typeface="微软雅黑" pitchFamily="34" charset="-122"/>
              </a:rPr>
              <a:t>您的內容打在這裏，或者通過複製您的文本後，在此框中選擇粘貼，幷選擇只保留文字。</a:t>
            </a:r>
            <a:endParaRPr lang="en-US" altLang="zh-CN" sz="1000" dirty="0">
              <a:solidFill>
                <a:schemeClr val="tx1">
                  <a:lumMod val="65000"/>
                  <a:lumOff val="35000"/>
                </a:schemeClr>
              </a:solidFill>
              <a:latin typeface="微软雅黑" pitchFamily="34" charset="-122"/>
              <a:ea typeface="微软雅黑" pitchFamily="34" charset="-122"/>
            </a:endParaRPr>
          </a:p>
        </p:txBody>
      </p:sp>
      <p:sp>
        <p:nvSpPr>
          <p:cNvPr id="39" name="TextBox 38"/>
          <p:cNvSpPr txBox="1">
            <a:spLocks noChangeArrowheads="1"/>
          </p:cNvSpPr>
          <p:nvPr/>
        </p:nvSpPr>
        <p:spPr bwMode="auto">
          <a:xfrm>
            <a:off x="6540501" y="927672"/>
            <a:ext cx="1943100" cy="669280"/>
          </a:xfrm>
          <a:prstGeom prst="rect">
            <a:avLst/>
          </a:prstGeom>
          <a:noFill/>
          <a:ln w="9525">
            <a:noFill/>
            <a:miter lim="800000"/>
            <a:headEnd/>
            <a:tailEnd/>
          </a:ln>
        </p:spPr>
        <p:txBody>
          <a:bodyPr lIns="68550" tIns="34275" rIns="68550" bIns="34275">
            <a:spAutoFit/>
          </a:bodyPr>
          <a:lstStyle/>
          <a:p>
            <a:pPr>
              <a:lnSpc>
                <a:spcPct val="130000"/>
              </a:lnSpc>
            </a:pPr>
            <a:r>
              <a:rPr lang="zh-CN" altLang="en-US" sz="1000" dirty="0" smtClean="0">
                <a:solidFill>
                  <a:schemeClr val="tx1">
                    <a:lumMod val="65000"/>
                    <a:lumOff val="35000"/>
                  </a:schemeClr>
                </a:solidFill>
                <a:latin typeface="微软雅黑" pitchFamily="34" charset="-122"/>
                <a:ea typeface="微软雅黑" pitchFamily="34" charset="-122"/>
              </a:rPr>
              <a:t>您的內容打在這裏，或者通過複製您的文本後，在此框中選擇粘貼，幷選擇只保留文字。</a:t>
            </a:r>
            <a:endParaRPr lang="en-US" altLang="zh-CN" sz="1000"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96352715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wipe(down)">
                                      <p:cBhvr>
                                        <p:cTn id="13" dur="500"/>
                                        <p:tgtEl>
                                          <p:spTgt spid="37"/>
                                        </p:tgtEl>
                                      </p:cBhvr>
                                    </p:animEffect>
                                  </p:childTnLst>
                                </p:cTn>
                              </p:par>
                            </p:childTnLst>
                          </p:cTn>
                        </p:par>
                        <p:par>
                          <p:cTn id="14" fill="hold">
                            <p:stCondLst>
                              <p:cond delay="1000"/>
                            </p:stCondLst>
                            <p:childTnLst>
                              <p:par>
                                <p:cTn id="15" presetID="52" presetClass="entr" presetSubtype="0" fill="hold" grpId="0" nodeType="afterEffect">
                                  <p:stCondLst>
                                    <p:cond delay="0"/>
                                  </p:stCondLst>
                                  <p:childTnLst>
                                    <p:set>
                                      <p:cBhvr>
                                        <p:cTn id="16" dur="1" fill="hold">
                                          <p:stCondLst>
                                            <p:cond delay="0"/>
                                          </p:stCondLst>
                                        </p:cTn>
                                        <p:tgtEl>
                                          <p:spTgt spid="31"/>
                                        </p:tgtEl>
                                        <p:attrNameLst>
                                          <p:attrName>style.visibility</p:attrName>
                                        </p:attrNameLst>
                                      </p:cBhvr>
                                      <p:to>
                                        <p:strVal val="visible"/>
                                      </p:to>
                                    </p:set>
                                    <p:animScale>
                                      <p:cBhvr>
                                        <p:cTn id="17" dur="5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500" decel="50000" fill="hold">
                                          <p:stCondLst>
                                            <p:cond delay="0"/>
                                          </p:stCondLst>
                                        </p:cTn>
                                        <p:tgtEl>
                                          <p:spTgt spid="31"/>
                                        </p:tgtEl>
                                        <p:attrNameLst>
                                          <p:attrName>ppt_x</p:attrName>
                                          <p:attrName>ppt_y</p:attrName>
                                        </p:attrNameLst>
                                      </p:cBhvr>
                                    </p:animMotion>
                                    <p:animEffect transition="in" filter="fade">
                                      <p:cBhvr>
                                        <p:cTn id="19" dur="500"/>
                                        <p:tgtEl>
                                          <p:spTgt spid="31"/>
                                        </p:tgtEl>
                                      </p:cBhvr>
                                    </p:animEffect>
                                  </p:childTnLst>
                                </p:cTn>
                              </p:par>
                              <p:par>
                                <p:cTn id="20" presetID="52"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Scale>
                                      <p:cBhvr>
                                        <p:cTn id="22" dur="500" decel="50000" fill="hold">
                                          <p:stCondLst>
                                            <p:cond delay="0"/>
                                          </p:stCondLst>
                                        </p:cTn>
                                        <p:tgtEl>
                                          <p:spTgt spid="3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500" decel="50000" fill="hold">
                                          <p:stCondLst>
                                            <p:cond delay="0"/>
                                          </p:stCondLst>
                                        </p:cTn>
                                        <p:tgtEl>
                                          <p:spTgt spid="34"/>
                                        </p:tgtEl>
                                        <p:attrNameLst>
                                          <p:attrName>ppt_x</p:attrName>
                                          <p:attrName>ppt_y</p:attrName>
                                        </p:attrNameLst>
                                      </p:cBhvr>
                                    </p:animMotion>
                                    <p:animEffect transition="in" filter="fade">
                                      <p:cBhvr>
                                        <p:cTn id="24" dur="500"/>
                                        <p:tgtEl>
                                          <p:spTgt spid="34"/>
                                        </p:tgtEl>
                                      </p:cBhvr>
                                    </p:animEffect>
                                  </p:childTnLst>
                                </p:cTn>
                              </p:par>
                            </p:childTnLst>
                          </p:cTn>
                        </p:par>
                        <p:par>
                          <p:cTn id="25" fill="hold">
                            <p:stCondLst>
                              <p:cond delay="1500"/>
                            </p:stCondLst>
                            <p:childTnLst>
                              <p:par>
                                <p:cTn id="26" presetID="47" presetClass="entr" presetSubtype="0"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anim calcmode="lin" valueType="num">
                                      <p:cBhvr>
                                        <p:cTn id="29" dur="500" fill="hold"/>
                                        <p:tgtEl>
                                          <p:spTgt spid="3"/>
                                        </p:tgtEl>
                                        <p:attrNameLst>
                                          <p:attrName>ppt_x</p:attrName>
                                        </p:attrNameLst>
                                      </p:cBhvr>
                                      <p:tavLst>
                                        <p:tav tm="0">
                                          <p:val>
                                            <p:strVal val="#ppt_x"/>
                                          </p:val>
                                        </p:tav>
                                        <p:tav tm="100000">
                                          <p:val>
                                            <p:strVal val="#ppt_x"/>
                                          </p:val>
                                        </p:tav>
                                      </p:tavLst>
                                    </p:anim>
                                    <p:anim calcmode="lin" valueType="num">
                                      <p:cBhvr>
                                        <p:cTn id="30" dur="500" fill="hold"/>
                                        <p:tgtEl>
                                          <p:spTgt spid="3"/>
                                        </p:tgtEl>
                                        <p:attrNameLst>
                                          <p:attrName>ppt_y</p:attrName>
                                        </p:attrNameLst>
                                      </p:cBhvr>
                                      <p:tavLst>
                                        <p:tav tm="0">
                                          <p:val>
                                            <p:strVal val="#ppt_y-.1"/>
                                          </p:val>
                                        </p:tav>
                                        <p:tav tm="100000">
                                          <p:val>
                                            <p:strVal val="#ppt_y"/>
                                          </p:val>
                                        </p:tav>
                                      </p:tavLst>
                                    </p:anim>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up)">
                                      <p:cBhvr>
                                        <p:cTn id="34" dur="500"/>
                                        <p:tgtEl>
                                          <p:spTgt spid="38"/>
                                        </p:tgtEl>
                                      </p:cBhvr>
                                    </p:animEffect>
                                  </p:childTnLst>
                                </p:cTn>
                              </p:par>
                            </p:childTnLst>
                          </p:cTn>
                        </p:par>
                        <p:par>
                          <p:cTn id="35" fill="hold">
                            <p:stCondLst>
                              <p:cond delay="2500"/>
                            </p:stCondLst>
                            <p:childTnLst>
                              <p:par>
                                <p:cTn id="36" presetID="52" presetClass="entr" presetSubtype="0" fill="hold" grpId="0" nodeType="afterEffect">
                                  <p:stCondLst>
                                    <p:cond delay="0"/>
                                  </p:stCondLst>
                                  <p:childTnLst>
                                    <p:set>
                                      <p:cBhvr>
                                        <p:cTn id="37" dur="1" fill="hold">
                                          <p:stCondLst>
                                            <p:cond delay="0"/>
                                          </p:stCondLst>
                                        </p:cTn>
                                        <p:tgtEl>
                                          <p:spTgt spid="32"/>
                                        </p:tgtEl>
                                        <p:attrNameLst>
                                          <p:attrName>style.visibility</p:attrName>
                                        </p:attrNameLst>
                                      </p:cBhvr>
                                      <p:to>
                                        <p:strVal val="visible"/>
                                      </p:to>
                                    </p:set>
                                    <p:animScale>
                                      <p:cBhvr>
                                        <p:cTn id="38" dur="500" decel="50000" fill="hold">
                                          <p:stCondLst>
                                            <p:cond delay="0"/>
                                          </p:stCondLst>
                                        </p:cTn>
                                        <p:tgtEl>
                                          <p:spTgt spid="3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9" dur="500" decel="50000" fill="hold">
                                          <p:stCondLst>
                                            <p:cond delay="0"/>
                                          </p:stCondLst>
                                        </p:cTn>
                                        <p:tgtEl>
                                          <p:spTgt spid="32"/>
                                        </p:tgtEl>
                                        <p:attrNameLst>
                                          <p:attrName>ppt_x</p:attrName>
                                          <p:attrName>ppt_y</p:attrName>
                                        </p:attrNameLst>
                                      </p:cBhvr>
                                    </p:animMotion>
                                    <p:animEffect transition="in" filter="fade">
                                      <p:cBhvr>
                                        <p:cTn id="40" dur="500"/>
                                        <p:tgtEl>
                                          <p:spTgt spid="32"/>
                                        </p:tgtEl>
                                      </p:cBhvr>
                                    </p:animEffect>
                                  </p:childTnLst>
                                </p:cTn>
                              </p:par>
                              <p:par>
                                <p:cTn id="41" presetID="52"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Scale>
                                      <p:cBhvr>
                                        <p:cTn id="43" dur="500" decel="50000" fill="hold">
                                          <p:stCondLst>
                                            <p:cond delay="0"/>
                                          </p:stCondLst>
                                        </p:cTn>
                                        <p:tgtEl>
                                          <p:spTgt spid="3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500" decel="50000" fill="hold">
                                          <p:stCondLst>
                                            <p:cond delay="0"/>
                                          </p:stCondLst>
                                        </p:cTn>
                                        <p:tgtEl>
                                          <p:spTgt spid="35"/>
                                        </p:tgtEl>
                                        <p:attrNameLst>
                                          <p:attrName>ppt_x</p:attrName>
                                          <p:attrName>ppt_y</p:attrName>
                                        </p:attrNameLst>
                                      </p:cBhvr>
                                    </p:animMotion>
                                    <p:animEffect transition="in" filter="fade">
                                      <p:cBhvr>
                                        <p:cTn id="45" dur="500"/>
                                        <p:tgtEl>
                                          <p:spTgt spid="35"/>
                                        </p:tgtEl>
                                      </p:cBhvr>
                                    </p:animEffect>
                                  </p:childTnLst>
                                </p:cTn>
                              </p:par>
                            </p:childTnLst>
                          </p:cTn>
                        </p:par>
                        <p:par>
                          <p:cTn id="46" fill="hold">
                            <p:stCondLst>
                              <p:cond delay="3000"/>
                            </p:stCondLst>
                            <p:childTnLst>
                              <p:par>
                                <p:cTn id="47" presetID="42" presetClass="entr" presetSubtype="0" fill="hold" nodeType="after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anim calcmode="lin" valueType="num">
                                      <p:cBhvr>
                                        <p:cTn id="50" dur="500" fill="hold"/>
                                        <p:tgtEl>
                                          <p:spTgt spid="2"/>
                                        </p:tgtEl>
                                        <p:attrNameLst>
                                          <p:attrName>ppt_x</p:attrName>
                                        </p:attrNameLst>
                                      </p:cBhvr>
                                      <p:tavLst>
                                        <p:tav tm="0">
                                          <p:val>
                                            <p:strVal val="#ppt_x"/>
                                          </p:val>
                                        </p:tav>
                                        <p:tav tm="100000">
                                          <p:val>
                                            <p:strVal val="#ppt_x"/>
                                          </p:val>
                                        </p:tav>
                                      </p:tavLst>
                                    </p:anim>
                                    <p:anim calcmode="lin" valueType="num">
                                      <p:cBhvr>
                                        <p:cTn id="51" dur="500" fill="hold"/>
                                        <p:tgtEl>
                                          <p:spTgt spid="2"/>
                                        </p:tgtEl>
                                        <p:attrNameLst>
                                          <p:attrName>ppt_y</p:attrName>
                                        </p:attrNameLst>
                                      </p:cBhvr>
                                      <p:tavLst>
                                        <p:tav tm="0">
                                          <p:val>
                                            <p:strVal val="#ppt_y+.1"/>
                                          </p:val>
                                        </p:tav>
                                        <p:tav tm="100000">
                                          <p:val>
                                            <p:strVal val="#ppt_y"/>
                                          </p:val>
                                        </p:tav>
                                      </p:tavLst>
                                    </p:anim>
                                  </p:childTnLst>
                                </p:cTn>
                              </p:par>
                            </p:childTnLst>
                          </p:cTn>
                        </p:par>
                        <p:par>
                          <p:cTn id="52" fill="hold">
                            <p:stCondLst>
                              <p:cond delay="3500"/>
                            </p:stCondLst>
                            <p:childTnLst>
                              <p:par>
                                <p:cTn id="53" presetID="22" presetClass="entr" presetSubtype="4" fill="hold" grpId="0"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down)">
                                      <p:cBhvr>
                                        <p:cTn id="55" dur="500"/>
                                        <p:tgtEl>
                                          <p:spTgt spid="39"/>
                                        </p:tgtEl>
                                      </p:cBhvr>
                                    </p:animEffect>
                                  </p:childTnLst>
                                </p:cTn>
                              </p:par>
                            </p:childTnLst>
                          </p:cTn>
                        </p:par>
                        <p:par>
                          <p:cTn id="56" fill="hold">
                            <p:stCondLst>
                              <p:cond delay="4000"/>
                            </p:stCondLst>
                            <p:childTnLst>
                              <p:par>
                                <p:cTn id="57" presetID="52" presetClass="entr" presetSubtype="0" fill="hold" grpId="0" nodeType="afterEffect">
                                  <p:stCondLst>
                                    <p:cond delay="0"/>
                                  </p:stCondLst>
                                  <p:childTnLst>
                                    <p:set>
                                      <p:cBhvr>
                                        <p:cTn id="58" dur="1" fill="hold">
                                          <p:stCondLst>
                                            <p:cond delay="0"/>
                                          </p:stCondLst>
                                        </p:cTn>
                                        <p:tgtEl>
                                          <p:spTgt spid="33"/>
                                        </p:tgtEl>
                                        <p:attrNameLst>
                                          <p:attrName>style.visibility</p:attrName>
                                        </p:attrNameLst>
                                      </p:cBhvr>
                                      <p:to>
                                        <p:strVal val="visible"/>
                                      </p:to>
                                    </p:set>
                                    <p:animScale>
                                      <p:cBhvr>
                                        <p:cTn id="59" dur="5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0" dur="500" decel="50000" fill="hold">
                                          <p:stCondLst>
                                            <p:cond delay="0"/>
                                          </p:stCondLst>
                                        </p:cTn>
                                        <p:tgtEl>
                                          <p:spTgt spid="33"/>
                                        </p:tgtEl>
                                        <p:attrNameLst>
                                          <p:attrName>ppt_x</p:attrName>
                                          <p:attrName>ppt_y</p:attrName>
                                        </p:attrNameLst>
                                      </p:cBhvr>
                                    </p:animMotion>
                                    <p:animEffect transition="in" filter="fade">
                                      <p:cBhvr>
                                        <p:cTn id="61" dur="500"/>
                                        <p:tgtEl>
                                          <p:spTgt spid="33"/>
                                        </p:tgtEl>
                                      </p:cBhvr>
                                    </p:animEffect>
                                  </p:childTnLst>
                                </p:cTn>
                              </p:par>
                              <p:par>
                                <p:cTn id="62" presetID="52" presetClass="entr" presetSubtype="0" fill="hold" grpId="0" nodeType="withEffect">
                                  <p:stCondLst>
                                    <p:cond delay="0"/>
                                  </p:stCondLst>
                                  <p:childTnLst>
                                    <p:set>
                                      <p:cBhvr>
                                        <p:cTn id="63" dur="1" fill="hold">
                                          <p:stCondLst>
                                            <p:cond delay="0"/>
                                          </p:stCondLst>
                                        </p:cTn>
                                        <p:tgtEl>
                                          <p:spTgt spid="36"/>
                                        </p:tgtEl>
                                        <p:attrNameLst>
                                          <p:attrName>style.visibility</p:attrName>
                                        </p:attrNameLst>
                                      </p:cBhvr>
                                      <p:to>
                                        <p:strVal val="visible"/>
                                      </p:to>
                                    </p:set>
                                    <p:animScale>
                                      <p:cBhvr>
                                        <p:cTn id="64" dur="500" decel="50000" fill="hold">
                                          <p:stCondLst>
                                            <p:cond delay="0"/>
                                          </p:stCondLst>
                                        </p:cTn>
                                        <p:tgtEl>
                                          <p:spTgt spid="3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5" dur="500" decel="50000" fill="hold">
                                          <p:stCondLst>
                                            <p:cond delay="0"/>
                                          </p:stCondLst>
                                        </p:cTn>
                                        <p:tgtEl>
                                          <p:spTgt spid="36"/>
                                        </p:tgtEl>
                                        <p:attrNameLst>
                                          <p:attrName>ppt_x</p:attrName>
                                          <p:attrName>ppt_y</p:attrName>
                                        </p:attrNameLst>
                                      </p:cBhvr>
                                    </p:animMotion>
                                    <p:animEffect transition="in" filter="fade">
                                      <p:cBhvr>
                                        <p:cTn id="6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p:bldP spid="35" grpId="0"/>
      <p:bldP spid="36" grpId="0"/>
      <p:bldP spid="37" grpId="0"/>
      <p:bldP spid="38" grpId="0"/>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五边形 2"/>
          <p:cNvSpPr/>
          <p:nvPr/>
        </p:nvSpPr>
        <p:spPr>
          <a:xfrm>
            <a:off x="611563" y="1422505"/>
            <a:ext cx="7894223" cy="315077"/>
          </a:xfrm>
          <a:prstGeom prst="homePlate">
            <a:avLst/>
          </a:prstGeom>
          <a:solidFill>
            <a:schemeClr val="accent1"/>
          </a:solid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91442" tIns="45721" rIns="91442" bIns="45721" rtlCol="0" anchor="ctr"/>
          <a:lstStyle/>
          <a:p>
            <a:r>
              <a:rPr lang="en-US" altLang="zh-CN" sz="1600" dirty="0">
                <a:latin typeface="+mj-lt"/>
              </a:rPr>
              <a:t>01</a:t>
            </a:r>
            <a:endParaRPr lang="zh-CN" altLang="en-US" sz="1600" dirty="0">
              <a:latin typeface="+mj-lt"/>
            </a:endParaRPr>
          </a:p>
        </p:txBody>
      </p:sp>
      <p:sp>
        <p:nvSpPr>
          <p:cNvPr id="4" name="五边形 3"/>
          <p:cNvSpPr/>
          <p:nvPr/>
        </p:nvSpPr>
        <p:spPr>
          <a:xfrm>
            <a:off x="2585117" y="1736808"/>
            <a:ext cx="5920668" cy="315077"/>
          </a:xfrm>
          <a:prstGeom prst="homePlate">
            <a:avLst/>
          </a:prstGeom>
          <a:solidFill>
            <a:schemeClr val="accent2"/>
          </a:solid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91442" tIns="45721" rIns="91442" bIns="45721" rtlCol="0" anchor="ctr"/>
          <a:lstStyle/>
          <a:p>
            <a:r>
              <a:rPr lang="en-US" altLang="zh-CN" sz="1600" dirty="0">
                <a:latin typeface="+mj-lt"/>
              </a:rPr>
              <a:t>02</a:t>
            </a:r>
            <a:endParaRPr lang="zh-CN" altLang="en-US" sz="1600" dirty="0">
              <a:latin typeface="+mj-lt"/>
            </a:endParaRPr>
          </a:p>
        </p:txBody>
      </p:sp>
      <p:sp>
        <p:nvSpPr>
          <p:cNvPr id="5" name="五边形 4"/>
          <p:cNvSpPr/>
          <p:nvPr/>
        </p:nvSpPr>
        <p:spPr>
          <a:xfrm>
            <a:off x="4558672" y="2051886"/>
            <a:ext cx="3947111" cy="315077"/>
          </a:xfrm>
          <a:prstGeom prst="homePlate">
            <a:avLst/>
          </a:prstGeom>
          <a:solidFill>
            <a:schemeClr val="accent3"/>
          </a:solid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91442" tIns="45721" rIns="91442" bIns="45721" rtlCol="0" anchor="ctr"/>
          <a:lstStyle/>
          <a:p>
            <a:r>
              <a:rPr lang="en-US" altLang="zh-CN" sz="1600" dirty="0">
                <a:latin typeface="+mj-lt"/>
              </a:rPr>
              <a:t>03</a:t>
            </a:r>
            <a:endParaRPr lang="zh-CN" altLang="en-US" sz="1600" dirty="0">
              <a:latin typeface="+mj-lt"/>
            </a:endParaRPr>
          </a:p>
        </p:txBody>
      </p:sp>
      <p:sp>
        <p:nvSpPr>
          <p:cNvPr id="6" name="五边形 5"/>
          <p:cNvSpPr/>
          <p:nvPr/>
        </p:nvSpPr>
        <p:spPr>
          <a:xfrm>
            <a:off x="6532229" y="2366962"/>
            <a:ext cx="1973555" cy="315077"/>
          </a:xfrm>
          <a:prstGeom prst="homePlate">
            <a:avLst/>
          </a:prstGeom>
          <a:solidFill>
            <a:schemeClr val="accent4"/>
          </a:solid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91442" tIns="45721" rIns="91442" bIns="45721" rtlCol="0" anchor="ctr"/>
          <a:lstStyle/>
          <a:p>
            <a:r>
              <a:rPr lang="en-US" altLang="zh-CN" sz="1600" dirty="0">
                <a:latin typeface="+mj-lt"/>
              </a:rPr>
              <a:t>04</a:t>
            </a:r>
            <a:endParaRPr lang="zh-CN" altLang="en-US" sz="1600" dirty="0">
              <a:latin typeface="+mj-lt"/>
            </a:endParaRPr>
          </a:p>
        </p:txBody>
      </p:sp>
      <p:sp>
        <p:nvSpPr>
          <p:cNvPr id="7" name="矩形 6"/>
          <p:cNvSpPr/>
          <p:nvPr/>
        </p:nvSpPr>
        <p:spPr>
          <a:xfrm>
            <a:off x="566556" y="2318805"/>
            <a:ext cx="1890208" cy="1769426"/>
          </a:xfrm>
          <a:prstGeom prst="rect">
            <a:avLst/>
          </a:prstGeom>
        </p:spPr>
        <p:txBody>
          <a:bodyPr wrap="square" lIns="91442" tIns="45721" rIns="91442" bIns="45721">
            <a:spAutoFit/>
          </a:bodyPr>
          <a:lstStyle/>
          <a:p>
            <a:pPr>
              <a:lnSpc>
                <a:spcPct val="130000"/>
              </a:lnSpc>
              <a:spcBef>
                <a:spcPts val="600"/>
              </a:spcBef>
            </a:pPr>
            <a:r>
              <a:rPr lang="zh-CN" altLang="en-US" sz="1000" dirty="0" smtClean="0">
                <a:solidFill>
                  <a:schemeClr val="tx1">
                    <a:lumMod val="65000"/>
                    <a:lumOff val="35000"/>
                  </a:schemeClr>
                </a:solidFill>
                <a:latin typeface="微软雅黑" pitchFamily="34" charset="-122"/>
                <a:ea typeface="微软雅黑" pitchFamily="34" charset="-122"/>
              </a:rPr>
              <a:t>點擊此處添加文本內容點擊此處添加文本內容點擊此處添加文本內容點擊此處添加文本內容點擊此處添加文本內容點擊此處添加文本內容</a:t>
            </a:r>
          </a:p>
          <a:p>
            <a:pPr>
              <a:lnSpc>
                <a:spcPct val="130000"/>
              </a:lnSpc>
              <a:spcBef>
                <a:spcPts val="600"/>
              </a:spcBef>
            </a:pPr>
            <a:r>
              <a:rPr lang="zh-CN" altLang="en-US" sz="1000" dirty="0" smtClean="0">
                <a:solidFill>
                  <a:schemeClr val="tx1">
                    <a:lumMod val="65000"/>
                    <a:lumOff val="35000"/>
                  </a:schemeClr>
                </a:solidFill>
                <a:latin typeface="微软雅黑" pitchFamily="34" charset="-122"/>
                <a:ea typeface="微软雅黑" pitchFamily="34" charset="-122"/>
              </a:rPr>
              <a:t>點擊此處添加文本內容點擊此處添加文本內容點擊此處添加文本內容</a:t>
            </a:r>
            <a:endParaRPr lang="zh-CN" altLang="en-US" sz="1000" dirty="0">
              <a:solidFill>
                <a:schemeClr val="tx1">
                  <a:lumMod val="65000"/>
                  <a:lumOff val="35000"/>
                </a:schemeClr>
              </a:solidFill>
              <a:latin typeface="微软雅黑" pitchFamily="34" charset="-122"/>
              <a:ea typeface="微软雅黑" pitchFamily="34" charset="-122"/>
            </a:endParaRPr>
          </a:p>
        </p:txBody>
      </p:sp>
      <p:sp>
        <p:nvSpPr>
          <p:cNvPr id="8" name="矩形 7"/>
          <p:cNvSpPr/>
          <p:nvPr/>
        </p:nvSpPr>
        <p:spPr>
          <a:xfrm>
            <a:off x="566555" y="1924885"/>
            <a:ext cx="1890208" cy="307819"/>
          </a:xfrm>
          <a:prstGeom prst="rect">
            <a:avLst/>
          </a:prstGeom>
        </p:spPr>
        <p:txBody>
          <a:bodyPr wrap="square" lIns="91442" tIns="45721" rIns="91442" bIns="45721">
            <a:spAutoFit/>
          </a:bodyPr>
          <a:lstStyle/>
          <a:p>
            <a:r>
              <a:rPr lang="en-US" altLang="zh-CN" sz="1400" b="1" dirty="0">
                <a:solidFill>
                  <a:schemeClr val="tx1">
                    <a:lumMod val="65000"/>
                    <a:lumOff val="35000"/>
                  </a:schemeClr>
                </a:solidFill>
                <a:latin typeface="微软雅黑" pitchFamily="34" charset="-122"/>
                <a:ea typeface="微软雅黑" pitchFamily="34" charset="-122"/>
              </a:rPr>
              <a:t>01</a:t>
            </a:r>
            <a:r>
              <a:rPr lang="en-US" altLang="zh-CN" sz="1400" b="1" dirty="0" smtClean="0">
                <a:solidFill>
                  <a:schemeClr val="tx1">
                    <a:lumMod val="65000"/>
                    <a:lumOff val="35000"/>
                  </a:schemeClr>
                </a:solidFill>
                <a:latin typeface="微软雅黑" pitchFamily="34" charset="-122"/>
                <a:ea typeface="微软雅黑" pitchFamily="34" charset="-122"/>
              </a:rPr>
              <a:t>.</a:t>
            </a:r>
            <a:r>
              <a:rPr lang="zh-CN" altLang="en-US" sz="1400" b="1" dirty="0" smtClean="0">
                <a:solidFill>
                  <a:schemeClr val="tx1">
                    <a:lumMod val="65000"/>
                    <a:lumOff val="35000"/>
                  </a:schemeClr>
                </a:solidFill>
                <a:latin typeface="微软雅黑" pitchFamily="34" charset="-122"/>
                <a:ea typeface="微软雅黑" pitchFamily="34" charset="-122"/>
              </a:rPr>
              <a:t>點擊添加文本</a:t>
            </a:r>
            <a:endParaRPr lang="en-US" altLang="zh-CN" sz="1400" b="1" dirty="0">
              <a:solidFill>
                <a:schemeClr val="tx1">
                  <a:lumMod val="65000"/>
                  <a:lumOff val="35000"/>
                </a:schemeClr>
              </a:solidFill>
              <a:latin typeface="微软雅黑" pitchFamily="34" charset="-122"/>
              <a:ea typeface="微软雅黑" pitchFamily="34" charset="-122"/>
            </a:endParaRPr>
          </a:p>
        </p:txBody>
      </p:sp>
      <p:cxnSp>
        <p:nvCxnSpPr>
          <p:cNvPr id="15" name="直接连接符 14"/>
          <p:cNvCxnSpPr/>
          <p:nvPr/>
        </p:nvCxnSpPr>
        <p:spPr>
          <a:xfrm>
            <a:off x="2456765" y="2720370"/>
            <a:ext cx="0" cy="140279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481990" y="3087914"/>
            <a:ext cx="0" cy="103525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462210" y="3380778"/>
            <a:ext cx="0" cy="74239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2585118" y="2603344"/>
            <a:ext cx="1890208" cy="1369386"/>
          </a:xfrm>
          <a:prstGeom prst="rect">
            <a:avLst/>
          </a:prstGeom>
        </p:spPr>
        <p:txBody>
          <a:bodyPr wrap="square" lIns="91442" tIns="45721" rIns="91442" bIns="45721">
            <a:spAutoFit/>
          </a:bodyPr>
          <a:lstStyle/>
          <a:p>
            <a:pPr>
              <a:lnSpc>
                <a:spcPct val="130000"/>
              </a:lnSpc>
              <a:spcBef>
                <a:spcPts val="600"/>
              </a:spcBef>
            </a:pPr>
            <a:r>
              <a:rPr lang="zh-CN" altLang="en-US" sz="1000" dirty="0" smtClean="0">
                <a:solidFill>
                  <a:schemeClr val="tx1">
                    <a:lumMod val="65000"/>
                    <a:lumOff val="35000"/>
                  </a:schemeClr>
                </a:solidFill>
                <a:latin typeface="微软雅黑" pitchFamily="34" charset="-122"/>
                <a:ea typeface="微软雅黑" pitchFamily="34" charset="-122"/>
              </a:rPr>
              <a:t>點擊此處添加文本內容點擊此處添加文本內容點擊此處添加文本內容點擊此處添加文本內容點擊此處添加文本內容點擊此處添加文本內容</a:t>
            </a:r>
          </a:p>
          <a:p>
            <a:pPr>
              <a:lnSpc>
                <a:spcPct val="130000"/>
              </a:lnSpc>
              <a:spcBef>
                <a:spcPts val="600"/>
              </a:spcBef>
            </a:pPr>
            <a:r>
              <a:rPr lang="zh-CN" altLang="en-US" sz="1000" dirty="0" smtClean="0">
                <a:solidFill>
                  <a:schemeClr val="tx1">
                    <a:lumMod val="65000"/>
                    <a:lumOff val="35000"/>
                  </a:schemeClr>
                </a:solidFill>
                <a:latin typeface="微软雅黑" pitchFamily="34" charset="-122"/>
                <a:ea typeface="微软雅黑" pitchFamily="34" charset="-122"/>
              </a:rPr>
              <a:t>點擊此處添加文本內容點擊</a:t>
            </a:r>
            <a:endParaRPr lang="zh-CN" altLang="en-US" sz="1000" dirty="0">
              <a:solidFill>
                <a:schemeClr val="tx1">
                  <a:lumMod val="65000"/>
                  <a:lumOff val="35000"/>
                </a:schemeClr>
              </a:solidFill>
              <a:latin typeface="微软雅黑" pitchFamily="34" charset="-122"/>
              <a:ea typeface="微软雅黑" pitchFamily="34" charset="-122"/>
            </a:endParaRPr>
          </a:p>
        </p:txBody>
      </p:sp>
      <p:sp>
        <p:nvSpPr>
          <p:cNvPr id="19" name="矩形 18"/>
          <p:cNvSpPr/>
          <p:nvPr/>
        </p:nvSpPr>
        <p:spPr>
          <a:xfrm>
            <a:off x="2585117" y="2209423"/>
            <a:ext cx="1890208" cy="307819"/>
          </a:xfrm>
          <a:prstGeom prst="rect">
            <a:avLst/>
          </a:prstGeom>
        </p:spPr>
        <p:txBody>
          <a:bodyPr wrap="square" lIns="91442" tIns="45721" rIns="91442" bIns="45721">
            <a:spAutoFit/>
          </a:bodyPr>
          <a:lstStyle/>
          <a:p>
            <a:r>
              <a:rPr lang="en-US" altLang="zh-CN" sz="1400" b="1" dirty="0">
                <a:solidFill>
                  <a:schemeClr val="tx1">
                    <a:lumMod val="65000"/>
                    <a:lumOff val="35000"/>
                  </a:schemeClr>
                </a:solidFill>
                <a:latin typeface="微软雅黑" pitchFamily="34" charset="-122"/>
                <a:ea typeface="微软雅黑" pitchFamily="34" charset="-122"/>
              </a:rPr>
              <a:t>02</a:t>
            </a:r>
            <a:r>
              <a:rPr lang="en-US" altLang="zh-CN" sz="1400" b="1" dirty="0" smtClean="0">
                <a:solidFill>
                  <a:schemeClr val="tx1">
                    <a:lumMod val="65000"/>
                    <a:lumOff val="35000"/>
                  </a:schemeClr>
                </a:solidFill>
                <a:latin typeface="微软雅黑" pitchFamily="34" charset="-122"/>
                <a:ea typeface="微软雅黑" pitchFamily="34" charset="-122"/>
              </a:rPr>
              <a:t>.</a:t>
            </a:r>
            <a:r>
              <a:rPr lang="zh-CN" altLang="en-US" sz="1400" b="1" dirty="0" smtClean="0">
                <a:solidFill>
                  <a:schemeClr val="tx1">
                    <a:lumMod val="65000"/>
                    <a:lumOff val="35000"/>
                  </a:schemeClr>
                </a:solidFill>
                <a:latin typeface="微软雅黑" pitchFamily="34" charset="-122"/>
                <a:ea typeface="微软雅黑" pitchFamily="34" charset="-122"/>
              </a:rPr>
              <a:t>點擊添加文本</a:t>
            </a:r>
            <a:endParaRPr lang="en-US" altLang="zh-CN" sz="1400" b="1" dirty="0">
              <a:solidFill>
                <a:schemeClr val="tx1">
                  <a:lumMod val="65000"/>
                  <a:lumOff val="35000"/>
                </a:schemeClr>
              </a:solidFill>
              <a:latin typeface="微软雅黑" pitchFamily="34" charset="-122"/>
              <a:ea typeface="微软雅黑" pitchFamily="34" charset="-122"/>
            </a:endParaRPr>
          </a:p>
        </p:txBody>
      </p:sp>
      <p:sp>
        <p:nvSpPr>
          <p:cNvPr id="20" name="矩形 19"/>
          <p:cNvSpPr/>
          <p:nvPr/>
        </p:nvSpPr>
        <p:spPr>
          <a:xfrm>
            <a:off x="4606598" y="2843354"/>
            <a:ext cx="1890208" cy="1142441"/>
          </a:xfrm>
          <a:prstGeom prst="rect">
            <a:avLst/>
          </a:prstGeom>
        </p:spPr>
        <p:txBody>
          <a:bodyPr wrap="square" lIns="91442" tIns="45721" rIns="91442" bIns="45721">
            <a:spAutoFit/>
          </a:bodyPr>
          <a:lstStyle/>
          <a:p>
            <a:pPr>
              <a:lnSpc>
                <a:spcPct val="130000"/>
              </a:lnSpc>
              <a:spcBef>
                <a:spcPts val="600"/>
              </a:spcBef>
            </a:pPr>
            <a:r>
              <a:rPr lang="zh-CN" altLang="en-US" sz="1050" dirty="0" smtClean="0">
                <a:solidFill>
                  <a:schemeClr val="tx1">
                    <a:lumMod val="65000"/>
                    <a:lumOff val="35000"/>
                  </a:schemeClr>
                </a:solidFill>
                <a:latin typeface="微软雅黑" pitchFamily="34" charset="-122"/>
                <a:ea typeface="微软雅黑" pitchFamily="34" charset="-122"/>
              </a:rPr>
              <a:t>點擊此處添加文本內容點擊此處添加文本內容點擊此處添加文本內容點擊此處添加文本內容點擊此處添加文本內容點擊此處添加文本內容</a:t>
            </a:r>
            <a:endParaRPr lang="zh-CN" altLang="en-US" sz="1050" dirty="0">
              <a:solidFill>
                <a:schemeClr val="tx1">
                  <a:lumMod val="65000"/>
                  <a:lumOff val="35000"/>
                </a:schemeClr>
              </a:solidFill>
              <a:latin typeface="微软雅黑" pitchFamily="34" charset="-122"/>
              <a:ea typeface="微软雅黑" pitchFamily="34" charset="-122"/>
            </a:endParaRPr>
          </a:p>
        </p:txBody>
      </p:sp>
      <p:sp>
        <p:nvSpPr>
          <p:cNvPr id="21" name="矩形 20"/>
          <p:cNvSpPr/>
          <p:nvPr/>
        </p:nvSpPr>
        <p:spPr>
          <a:xfrm>
            <a:off x="4606597" y="2449434"/>
            <a:ext cx="1890208" cy="307819"/>
          </a:xfrm>
          <a:prstGeom prst="rect">
            <a:avLst/>
          </a:prstGeom>
        </p:spPr>
        <p:txBody>
          <a:bodyPr wrap="square" lIns="91442" tIns="45721" rIns="91442" bIns="45721">
            <a:spAutoFit/>
          </a:bodyPr>
          <a:lstStyle/>
          <a:p>
            <a:r>
              <a:rPr lang="en-US" altLang="zh-CN" sz="1400" b="1" dirty="0">
                <a:solidFill>
                  <a:schemeClr val="tx1">
                    <a:lumMod val="65000"/>
                    <a:lumOff val="35000"/>
                  </a:schemeClr>
                </a:solidFill>
                <a:latin typeface="微软雅黑" pitchFamily="34" charset="-122"/>
                <a:ea typeface="微软雅黑" pitchFamily="34" charset="-122"/>
              </a:rPr>
              <a:t>03</a:t>
            </a:r>
            <a:r>
              <a:rPr lang="en-US" altLang="zh-CN" sz="1400" b="1" dirty="0" smtClean="0">
                <a:solidFill>
                  <a:schemeClr val="tx1">
                    <a:lumMod val="65000"/>
                    <a:lumOff val="35000"/>
                  </a:schemeClr>
                </a:solidFill>
                <a:latin typeface="微软雅黑" pitchFamily="34" charset="-122"/>
                <a:ea typeface="微软雅黑" pitchFamily="34" charset="-122"/>
              </a:rPr>
              <a:t>.</a:t>
            </a:r>
            <a:r>
              <a:rPr lang="zh-CN" altLang="en-US" sz="1400" b="1" dirty="0" smtClean="0">
                <a:solidFill>
                  <a:schemeClr val="tx1">
                    <a:lumMod val="65000"/>
                    <a:lumOff val="35000"/>
                  </a:schemeClr>
                </a:solidFill>
                <a:latin typeface="微软雅黑" pitchFamily="34" charset="-122"/>
                <a:ea typeface="微软雅黑" pitchFamily="34" charset="-122"/>
              </a:rPr>
              <a:t>點擊添加文本</a:t>
            </a:r>
            <a:endParaRPr lang="en-US" altLang="zh-CN" sz="1400" b="1" dirty="0">
              <a:solidFill>
                <a:schemeClr val="tx1">
                  <a:lumMod val="65000"/>
                  <a:lumOff val="35000"/>
                </a:schemeClr>
              </a:solidFill>
              <a:latin typeface="微软雅黑" pitchFamily="34" charset="-122"/>
              <a:ea typeface="微软雅黑" pitchFamily="34" charset="-122"/>
            </a:endParaRPr>
          </a:p>
        </p:txBody>
      </p:sp>
      <p:sp>
        <p:nvSpPr>
          <p:cNvPr id="22" name="矩形 21"/>
          <p:cNvSpPr/>
          <p:nvPr/>
        </p:nvSpPr>
        <p:spPr>
          <a:xfrm>
            <a:off x="6565740" y="3205826"/>
            <a:ext cx="1890208" cy="892415"/>
          </a:xfrm>
          <a:prstGeom prst="rect">
            <a:avLst/>
          </a:prstGeom>
        </p:spPr>
        <p:txBody>
          <a:bodyPr wrap="square" lIns="91442" tIns="45721" rIns="91442" bIns="45721">
            <a:spAutoFit/>
          </a:bodyPr>
          <a:lstStyle/>
          <a:p>
            <a:pPr>
              <a:lnSpc>
                <a:spcPct val="130000"/>
              </a:lnSpc>
              <a:spcBef>
                <a:spcPts val="600"/>
              </a:spcBef>
            </a:pPr>
            <a:r>
              <a:rPr lang="zh-CN" altLang="en-US" sz="1000" dirty="0" smtClean="0">
                <a:solidFill>
                  <a:schemeClr val="tx1">
                    <a:lumMod val="65000"/>
                    <a:lumOff val="35000"/>
                  </a:schemeClr>
                </a:solidFill>
                <a:latin typeface="微软雅黑" pitchFamily="34" charset="-122"/>
                <a:ea typeface="微软雅黑" pitchFamily="34" charset="-122"/>
              </a:rPr>
              <a:t>點擊此處添加文本內容點擊此處添加文本內容點擊此處添加文本內容點擊此處添加文本內容點擊此處添加文本</a:t>
            </a:r>
            <a:endParaRPr lang="zh-CN" altLang="en-US" sz="1000" dirty="0">
              <a:solidFill>
                <a:schemeClr val="tx1">
                  <a:lumMod val="65000"/>
                  <a:lumOff val="35000"/>
                </a:schemeClr>
              </a:solidFill>
              <a:latin typeface="微软雅黑" pitchFamily="34" charset="-122"/>
              <a:ea typeface="微软雅黑" pitchFamily="34" charset="-122"/>
            </a:endParaRPr>
          </a:p>
        </p:txBody>
      </p:sp>
      <p:sp>
        <p:nvSpPr>
          <p:cNvPr id="23" name="矩形 22"/>
          <p:cNvSpPr/>
          <p:nvPr/>
        </p:nvSpPr>
        <p:spPr>
          <a:xfrm>
            <a:off x="6565739" y="2811906"/>
            <a:ext cx="1890208" cy="307819"/>
          </a:xfrm>
          <a:prstGeom prst="rect">
            <a:avLst/>
          </a:prstGeom>
        </p:spPr>
        <p:txBody>
          <a:bodyPr wrap="square" lIns="91442" tIns="45721" rIns="91442" bIns="45721">
            <a:spAutoFit/>
          </a:bodyPr>
          <a:lstStyle/>
          <a:p>
            <a:r>
              <a:rPr lang="en-US" altLang="zh-CN" sz="1400" b="1" dirty="0">
                <a:solidFill>
                  <a:schemeClr val="tx1">
                    <a:lumMod val="65000"/>
                    <a:lumOff val="35000"/>
                  </a:schemeClr>
                </a:solidFill>
                <a:latin typeface="微软雅黑" pitchFamily="34" charset="-122"/>
                <a:ea typeface="微软雅黑" pitchFamily="34" charset="-122"/>
              </a:rPr>
              <a:t>04</a:t>
            </a:r>
            <a:r>
              <a:rPr lang="en-US" altLang="zh-CN" sz="1400" b="1" dirty="0" smtClean="0">
                <a:solidFill>
                  <a:schemeClr val="tx1">
                    <a:lumMod val="65000"/>
                    <a:lumOff val="35000"/>
                  </a:schemeClr>
                </a:solidFill>
                <a:latin typeface="微软雅黑" pitchFamily="34" charset="-122"/>
                <a:ea typeface="微软雅黑" pitchFamily="34" charset="-122"/>
              </a:rPr>
              <a:t>.</a:t>
            </a:r>
            <a:r>
              <a:rPr lang="zh-CN" altLang="en-US" sz="1400" b="1" dirty="0" smtClean="0">
                <a:solidFill>
                  <a:schemeClr val="tx1">
                    <a:lumMod val="65000"/>
                    <a:lumOff val="35000"/>
                  </a:schemeClr>
                </a:solidFill>
                <a:latin typeface="微软雅黑" pitchFamily="34" charset="-122"/>
                <a:ea typeface="微软雅黑" pitchFamily="34" charset="-122"/>
              </a:rPr>
              <a:t>點擊添加文本</a:t>
            </a:r>
            <a:endParaRPr lang="en-US" altLang="zh-CN" sz="1400" b="1"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96881763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par>
                          <p:cTn id="21" fill="hold">
                            <p:stCondLst>
                              <p:cond delay="1250"/>
                            </p:stCondLst>
                            <p:childTnLst>
                              <p:par>
                                <p:cTn id="22" presetID="17" presetClass="entr" presetSubtype="1" fill="hold" grpId="0" nodeType="afterEffect">
                                  <p:stCondLst>
                                    <p:cond delay="0"/>
                                  </p:stCondLst>
                                  <p:iterate type="lt">
                                    <p:tmPct val="10000"/>
                                  </p:iterate>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ppt_x</p:attrName>
                                        </p:attrNameLst>
                                      </p:cBhvr>
                                      <p:tavLst>
                                        <p:tav tm="0">
                                          <p:val>
                                            <p:strVal val="#ppt_x"/>
                                          </p:val>
                                        </p:tav>
                                        <p:tav tm="100000">
                                          <p:val>
                                            <p:strVal val="#ppt_x"/>
                                          </p:val>
                                        </p:tav>
                                      </p:tavLst>
                                    </p:anim>
                                    <p:anim calcmode="lin" valueType="num">
                                      <p:cBhvr>
                                        <p:cTn id="25" dur="500" fill="hold"/>
                                        <p:tgtEl>
                                          <p:spTgt spid="8"/>
                                        </p:tgtEl>
                                        <p:attrNameLst>
                                          <p:attrName>ppt_y</p:attrName>
                                        </p:attrNameLst>
                                      </p:cBhvr>
                                      <p:tavLst>
                                        <p:tav tm="0">
                                          <p:val>
                                            <p:strVal val="#ppt_y-#ppt_h/2"/>
                                          </p:val>
                                        </p:tav>
                                        <p:tav tm="100000">
                                          <p:val>
                                            <p:strVal val="#ppt_y"/>
                                          </p:val>
                                        </p:tav>
                                      </p:tavLst>
                                    </p:anim>
                                    <p:anim calcmode="lin" valueType="num">
                                      <p:cBhvr>
                                        <p:cTn id="26" dur="500" fill="hold"/>
                                        <p:tgtEl>
                                          <p:spTgt spid="8"/>
                                        </p:tgtEl>
                                        <p:attrNameLst>
                                          <p:attrName>ppt_w</p:attrName>
                                        </p:attrNameLst>
                                      </p:cBhvr>
                                      <p:tavLst>
                                        <p:tav tm="0">
                                          <p:val>
                                            <p:strVal val="#ppt_w"/>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childTnLst>
                                </p:cTn>
                              </p:par>
                            </p:childTnLst>
                          </p:cTn>
                        </p:par>
                        <p:par>
                          <p:cTn id="28" fill="hold">
                            <p:stCondLst>
                              <p:cond delay="2150"/>
                            </p:stCondLst>
                            <p:childTnLst>
                              <p:par>
                                <p:cTn id="29" presetID="10"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par>
                          <p:cTn id="32" fill="hold">
                            <p:stCondLst>
                              <p:cond delay="2650"/>
                            </p:stCondLst>
                            <p:childTnLst>
                              <p:par>
                                <p:cTn id="33" presetID="17" presetClass="entr" presetSubtype="1" fill="hold" grpId="0" nodeType="afterEffect">
                                  <p:stCondLst>
                                    <p:cond delay="0"/>
                                  </p:stCondLst>
                                  <p:iterate type="lt">
                                    <p:tmPct val="10000"/>
                                  </p:iterate>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ppt_x</p:attrName>
                                        </p:attrNameLst>
                                      </p:cBhvr>
                                      <p:tavLst>
                                        <p:tav tm="0">
                                          <p:val>
                                            <p:strVal val="#ppt_x"/>
                                          </p:val>
                                        </p:tav>
                                        <p:tav tm="100000">
                                          <p:val>
                                            <p:strVal val="#ppt_x"/>
                                          </p:val>
                                        </p:tav>
                                      </p:tavLst>
                                    </p:anim>
                                    <p:anim calcmode="lin" valueType="num">
                                      <p:cBhvr>
                                        <p:cTn id="36" dur="500" fill="hold"/>
                                        <p:tgtEl>
                                          <p:spTgt spid="19"/>
                                        </p:tgtEl>
                                        <p:attrNameLst>
                                          <p:attrName>ppt_y</p:attrName>
                                        </p:attrNameLst>
                                      </p:cBhvr>
                                      <p:tavLst>
                                        <p:tav tm="0">
                                          <p:val>
                                            <p:strVal val="#ppt_y-#ppt_h/2"/>
                                          </p:val>
                                        </p:tav>
                                        <p:tav tm="100000">
                                          <p:val>
                                            <p:strVal val="#ppt_y"/>
                                          </p:val>
                                        </p:tav>
                                      </p:tavLst>
                                    </p:anim>
                                    <p:anim calcmode="lin" valueType="num">
                                      <p:cBhvr>
                                        <p:cTn id="37" dur="500" fill="hold"/>
                                        <p:tgtEl>
                                          <p:spTgt spid="19"/>
                                        </p:tgtEl>
                                        <p:attrNameLst>
                                          <p:attrName>ppt_w</p:attrName>
                                        </p:attrNameLst>
                                      </p:cBhvr>
                                      <p:tavLst>
                                        <p:tav tm="0">
                                          <p:val>
                                            <p:strVal val="#ppt_w"/>
                                          </p:val>
                                        </p:tav>
                                        <p:tav tm="100000">
                                          <p:val>
                                            <p:strVal val="#ppt_w"/>
                                          </p:val>
                                        </p:tav>
                                      </p:tavLst>
                                    </p:anim>
                                    <p:anim calcmode="lin" valueType="num">
                                      <p:cBhvr>
                                        <p:cTn id="38" dur="500" fill="hold"/>
                                        <p:tgtEl>
                                          <p:spTgt spid="19"/>
                                        </p:tgtEl>
                                        <p:attrNameLst>
                                          <p:attrName>ppt_h</p:attrName>
                                        </p:attrNameLst>
                                      </p:cBhvr>
                                      <p:tavLst>
                                        <p:tav tm="0">
                                          <p:val>
                                            <p:fltVal val="0"/>
                                          </p:val>
                                        </p:tav>
                                        <p:tav tm="100000">
                                          <p:val>
                                            <p:strVal val="#ppt_h"/>
                                          </p:val>
                                        </p:tav>
                                      </p:tavLst>
                                    </p:anim>
                                  </p:childTnLst>
                                </p:cTn>
                              </p:par>
                            </p:childTnLst>
                          </p:cTn>
                        </p:par>
                        <p:par>
                          <p:cTn id="39" fill="hold">
                            <p:stCondLst>
                              <p:cond delay="3550"/>
                            </p:stCondLst>
                            <p:childTnLst>
                              <p:par>
                                <p:cTn id="40" presetID="10" presetClass="entr" presetSubtype="0" fill="hold" grpId="0"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par>
                          <p:cTn id="43" fill="hold">
                            <p:stCondLst>
                              <p:cond delay="4050"/>
                            </p:stCondLst>
                            <p:childTnLst>
                              <p:par>
                                <p:cTn id="44" presetID="17" presetClass="entr" presetSubtype="1" fill="hold" grpId="0" nodeType="afterEffect">
                                  <p:stCondLst>
                                    <p:cond delay="0"/>
                                  </p:stCondLst>
                                  <p:iterate type="lt">
                                    <p:tmPct val="10000"/>
                                  </p:iterate>
                                  <p:childTnLst>
                                    <p:set>
                                      <p:cBhvr>
                                        <p:cTn id="45" dur="1" fill="hold">
                                          <p:stCondLst>
                                            <p:cond delay="0"/>
                                          </p:stCondLst>
                                        </p:cTn>
                                        <p:tgtEl>
                                          <p:spTgt spid="21"/>
                                        </p:tgtEl>
                                        <p:attrNameLst>
                                          <p:attrName>style.visibility</p:attrName>
                                        </p:attrNameLst>
                                      </p:cBhvr>
                                      <p:to>
                                        <p:strVal val="visible"/>
                                      </p:to>
                                    </p:set>
                                    <p:anim calcmode="lin" valueType="num">
                                      <p:cBhvr>
                                        <p:cTn id="46" dur="500" fill="hold"/>
                                        <p:tgtEl>
                                          <p:spTgt spid="21"/>
                                        </p:tgtEl>
                                        <p:attrNameLst>
                                          <p:attrName>ppt_x</p:attrName>
                                        </p:attrNameLst>
                                      </p:cBhvr>
                                      <p:tavLst>
                                        <p:tav tm="0">
                                          <p:val>
                                            <p:strVal val="#ppt_x"/>
                                          </p:val>
                                        </p:tav>
                                        <p:tav tm="100000">
                                          <p:val>
                                            <p:strVal val="#ppt_x"/>
                                          </p:val>
                                        </p:tav>
                                      </p:tavLst>
                                    </p:anim>
                                    <p:anim calcmode="lin" valueType="num">
                                      <p:cBhvr>
                                        <p:cTn id="47" dur="500" fill="hold"/>
                                        <p:tgtEl>
                                          <p:spTgt spid="21"/>
                                        </p:tgtEl>
                                        <p:attrNameLst>
                                          <p:attrName>ppt_y</p:attrName>
                                        </p:attrNameLst>
                                      </p:cBhvr>
                                      <p:tavLst>
                                        <p:tav tm="0">
                                          <p:val>
                                            <p:strVal val="#ppt_y-#ppt_h/2"/>
                                          </p:val>
                                        </p:tav>
                                        <p:tav tm="100000">
                                          <p:val>
                                            <p:strVal val="#ppt_y"/>
                                          </p:val>
                                        </p:tav>
                                      </p:tavLst>
                                    </p:anim>
                                    <p:anim calcmode="lin" valueType="num">
                                      <p:cBhvr>
                                        <p:cTn id="48" dur="500" fill="hold"/>
                                        <p:tgtEl>
                                          <p:spTgt spid="21"/>
                                        </p:tgtEl>
                                        <p:attrNameLst>
                                          <p:attrName>ppt_w</p:attrName>
                                        </p:attrNameLst>
                                      </p:cBhvr>
                                      <p:tavLst>
                                        <p:tav tm="0">
                                          <p:val>
                                            <p:strVal val="#ppt_w"/>
                                          </p:val>
                                        </p:tav>
                                        <p:tav tm="100000">
                                          <p:val>
                                            <p:strVal val="#ppt_w"/>
                                          </p:val>
                                        </p:tav>
                                      </p:tavLst>
                                    </p:anim>
                                    <p:anim calcmode="lin" valueType="num">
                                      <p:cBhvr>
                                        <p:cTn id="49" dur="500" fill="hold"/>
                                        <p:tgtEl>
                                          <p:spTgt spid="21"/>
                                        </p:tgtEl>
                                        <p:attrNameLst>
                                          <p:attrName>ppt_h</p:attrName>
                                        </p:attrNameLst>
                                      </p:cBhvr>
                                      <p:tavLst>
                                        <p:tav tm="0">
                                          <p:val>
                                            <p:fltVal val="0"/>
                                          </p:val>
                                        </p:tav>
                                        <p:tav tm="100000">
                                          <p:val>
                                            <p:strVal val="#ppt_h"/>
                                          </p:val>
                                        </p:tav>
                                      </p:tavLst>
                                    </p:anim>
                                  </p:childTnLst>
                                </p:cTn>
                              </p:par>
                            </p:childTnLst>
                          </p:cTn>
                        </p:par>
                        <p:par>
                          <p:cTn id="50" fill="hold">
                            <p:stCondLst>
                              <p:cond delay="4950"/>
                            </p:stCondLst>
                            <p:childTnLst>
                              <p:par>
                                <p:cTn id="51" presetID="10" presetClass="entr" presetSubtype="0"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childTnLst>
                          </p:cTn>
                        </p:par>
                        <p:par>
                          <p:cTn id="54" fill="hold">
                            <p:stCondLst>
                              <p:cond delay="5450"/>
                            </p:stCondLst>
                            <p:childTnLst>
                              <p:par>
                                <p:cTn id="55" presetID="17" presetClass="entr" presetSubtype="1" fill="hold" grpId="0" nodeType="afterEffect">
                                  <p:stCondLst>
                                    <p:cond delay="0"/>
                                  </p:stCondLst>
                                  <p:iterate type="lt">
                                    <p:tmPct val="10000"/>
                                  </p:iterate>
                                  <p:childTnLst>
                                    <p:set>
                                      <p:cBhvr>
                                        <p:cTn id="56" dur="1" fill="hold">
                                          <p:stCondLst>
                                            <p:cond delay="0"/>
                                          </p:stCondLst>
                                        </p:cTn>
                                        <p:tgtEl>
                                          <p:spTgt spid="23"/>
                                        </p:tgtEl>
                                        <p:attrNameLst>
                                          <p:attrName>style.visibility</p:attrName>
                                        </p:attrNameLst>
                                      </p:cBhvr>
                                      <p:to>
                                        <p:strVal val="visible"/>
                                      </p:to>
                                    </p:set>
                                    <p:anim calcmode="lin" valueType="num">
                                      <p:cBhvr>
                                        <p:cTn id="57" dur="500" fill="hold"/>
                                        <p:tgtEl>
                                          <p:spTgt spid="23"/>
                                        </p:tgtEl>
                                        <p:attrNameLst>
                                          <p:attrName>ppt_x</p:attrName>
                                        </p:attrNameLst>
                                      </p:cBhvr>
                                      <p:tavLst>
                                        <p:tav tm="0">
                                          <p:val>
                                            <p:strVal val="#ppt_x"/>
                                          </p:val>
                                        </p:tav>
                                        <p:tav tm="100000">
                                          <p:val>
                                            <p:strVal val="#ppt_x"/>
                                          </p:val>
                                        </p:tav>
                                      </p:tavLst>
                                    </p:anim>
                                    <p:anim calcmode="lin" valueType="num">
                                      <p:cBhvr>
                                        <p:cTn id="58" dur="500" fill="hold"/>
                                        <p:tgtEl>
                                          <p:spTgt spid="23"/>
                                        </p:tgtEl>
                                        <p:attrNameLst>
                                          <p:attrName>ppt_y</p:attrName>
                                        </p:attrNameLst>
                                      </p:cBhvr>
                                      <p:tavLst>
                                        <p:tav tm="0">
                                          <p:val>
                                            <p:strVal val="#ppt_y-#ppt_h/2"/>
                                          </p:val>
                                        </p:tav>
                                        <p:tav tm="100000">
                                          <p:val>
                                            <p:strVal val="#ppt_y"/>
                                          </p:val>
                                        </p:tav>
                                      </p:tavLst>
                                    </p:anim>
                                    <p:anim calcmode="lin" valueType="num">
                                      <p:cBhvr>
                                        <p:cTn id="59" dur="500" fill="hold"/>
                                        <p:tgtEl>
                                          <p:spTgt spid="23"/>
                                        </p:tgtEl>
                                        <p:attrNameLst>
                                          <p:attrName>ppt_w</p:attrName>
                                        </p:attrNameLst>
                                      </p:cBhvr>
                                      <p:tavLst>
                                        <p:tav tm="0">
                                          <p:val>
                                            <p:strVal val="#ppt_w"/>
                                          </p:val>
                                        </p:tav>
                                        <p:tav tm="100000">
                                          <p:val>
                                            <p:strVal val="#ppt_w"/>
                                          </p:val>
                                        </p:tav>
                                      </p:tavLst>
                                    </p:anim>
                                    <p:anim calcmode="lin" valueType="num">
                                      <p:cBhvr>
                                        <p:cTn id="60" dur="500" fill="hold"/>
                                        <p:tgtEl>
                                          <p:spTgt spid="23"/>
                                        </p:tgtEl>
                                        <p:attrNameLst>
                                          <p:attrName>ppt_h</p:attrName>
                                        </p:attrNameLst>
                                      </p:cBhvr>
                                      <p:tavLst>
                                        <p:tav tm="0">
                                          <p:val>
                                            <p:fltVal val="0"/>
                                          </p:val>
                                        </p:tav>
                                        <p:tav tm="100000">
                                          <p:val>
                                            <p:strVal val="#ppt_h"/>
                                          </p:val>
                                        </p:tav>
                                      </p:tavLst>
                                    </p:anim>
                                  </p:childTnLst>
                                </p:cTn>
                              </p:par>
                            </p:childTnLst>
                          </p:cTn>
                        </p:par>
                        <p:par>
                          <p:cTn id="61" fill="hold">
                            <p:stCondLst>
                              <p:cond delay="6350"/>
                            </p:stCondLst>
                            <p:childTnLst>
                              <p:par>
                                <p:cTn id="62" presetID="10" presetClass="entr" presetSubtype="0" fill="hold" grpId="0" nodeType="after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childTnLst>
                          </p:cTn>
                        </p:par>
                        <p:par>
                          <p:cTn id="65" fill="hold">
                            <p:stCondLst>
                              <p:cond delay="6850"/>
                            </p:stCondLst>
                            <p:childTnLst>
                              <p:par>
                                <p:cTn id="66" presetID="2" presetClass="entr" presetSubtype="4" fill="hold" nodeType="afterEffect">
                                  <p:stCondLst>
                                    <p:cond delay="0"/>
                                  </p:stCondLst>
                                  <p:childTnLst>
                                    <p:set>
                                      <p:cBhvr>
                                        <p:cTn id="67" dur="1" fill="hold">
                                          <p:stCondLst>
                                            <p:cond delay="0"/>
                                          </p:stCondLst>
                                        </p:cTn>
                                        <p:tgtEl>
                                          <p:spTgt spid="16"/>
                                        </p:tgtEl>
                                        <p:attrNameLst>
                                          <p:attrName>style.visibility</p:attrName>
                                        </p:attrNameLst>
                                      </p:cBhvr>
                                      <p:to>
                                        <p:strVal val="visible"/>
                                      </p:to>
                                    </p:set>
                                    <p:anim calcmode="lin" valueType="num">
                                      <p:cBhvr additive="base">
                                        <p:cTn id="68" dur="500" fill="hold"/>
                                        <p:tgtEl>
                                          <p:spTgt spid="16"/>
                                        </p:tgtEl>
                                        <p:attrNameLst>
                                          <p:attrName>ppt_x</p:attrName>
                                        </p:attrNameLst>
                                      </p:cBhvr>
                                      <p:tavLst>
                                        <p:tav tm="0">
                                          <p:val>
                                            <p:strVal val="#ppt_x"/>
                                          </p:val>
                                        </p:tav>
                                        <p:tav tm="100000">
                                          <p:val>
                                            <p:strVal val="#ppt_x"/>
                                          </p:val>
                                        </p:tav>
                                      </p:tavLst>
                                    </p:anim>
                                    <p:anim calcmode="lin" valueType="num">
                                      <p:cBhvr additive="base">
                                        <p:cTn id="69" dur="500" fill="hold"/>
                                        <p:tgtEl>
                                          <p:spTgt spid="16"/>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15"/>
                                        </p:tgtEl>
                                        <p:attrNameLst>
                                          <p:attrName>style.visibility</p:attrName>
                                        </p:attrNameLst>
                                      </p:cBhvr>
                                      <p:to>
                                        <p:strVal val="visible"/>
                                      </p:to>
                                    </p:set>
                                    <p:anim calcmode="lin" valueType="num">
                                      <p:cBhvr additive="base">
                                        <p:cTn id="72" dur="500" fill="hold"/>
                                        <p:tgtEl>
                                          <p:spTgt spid="15"/>
                                        </p:tgtEl>
                                        <p:attrNameLst>
                                          <p:attrName>ppt_x</p:attrName>
                                        </p:attrNameLst>
                                      </p:cBhvr>
                                      <p:tavLst>
                                        <p:tav tm="0">
                                          <p:val>
                                            <p:strVal val="#ppt_x"/>
                                          </p:val>
                                        </p:tav>
                                        <p:tav tm="100000">
                                          <p:val>
                                            <p:strVal val="#ppt_x"/>
                                          </p:val>
                                        </p:tav>
                                      </p:tavLst>
                                    </p:anim>
                                    <p:anim calcmode="lin" valueType="num">
                                      <p:cBhvr additive="base">
                                        <p:cTn id="73" dur="500" fill="hold"/>
                                        <p:tgtEl>
                                          <p:spTgt spid="15"/>
                                        </p:tgtEl>
                                        <p:attrNameLst>
                                          <p:attrName>ppt_y</p:attrName>
                                        </p:attrNameLst>
                                      </p:cBhvr>
                                      <p:tavLst>
                                        <p:tav tm="0">
                                          <p:val>
                                            <p:strVal val="1+#ppt_h/2"/>
                                          </p:val>
                                        </p:tav>
                                        <p:tav tm="100000">
                                          <p:val>
                                            <p:strVal val="#ppt_y"/>
                                          </p:val>
                                        </p:tav>
                                      </p:tavLst>
                                    </p:anim>
                                  </p:childTnLst>
                                </p:cTn>
                              </p:par>
                              <p:par>
                                <p:cTn id="74" presetID="2" presetClass="entr" presetSubtype="4" fill="hold" nodeType="withEffect">
                                  <p:stCondLst>
                                    <p:cond delay="0"/>
                                  </p:stCondLst>
                                  <p:childTnLst>
                                    <p:set>
                                      <p:cBhvr>
                                        <p:cTn id="75" dur="1" fill="hold">
                                          <p:stCondLst>
                                            <p:cond delay="0"/>
                                          </p:stCondLst>
                                        </p:cTn>
                                        <p:tgtEl>
                                          <p:spTgt spid="17"/>
                                        </p:tgtEl>
                                        <p:attrNameLst>
                                          <p:attrName>style.visibility</p:attrName>
                                        </p:attrNameLst>
                                      </p:cBhvr>
                                      <p:to>
                                        <p:strVal val="visible"/>
                                      </p:to>
                                    </p:set>
                                    <p:anim calcmode="lin" valueType="num">
                                      <p:cBhvr additive="base">
                                        <p:cTn id="76" dur="500" fill="hold"/>
                                        <p:tgtEl>
                                          <p:spTgt spid="17"/>
                                        </p:tgtEl>
                                        <p:attrNameLst>
                                          <p:attrName>ppt_x</p:attrName>
                                        </p:attrNameLst>
                                      </p:cBhvr>
                                      <p:tavLst>
                                        <p:tav tm="0">
                                          <p:val>
                                            <p:strVal val="#ppt_x"/>
                                          </p:val>
                                        </p:tav>
                                        <p:tav tm="100000">
                                          <p:val>
                                            <p:strVal val="#ppt_x"/>
                                          </p:val>
                                        </p:tav>
                                      </p:tavLst>
                                    </p:anim>
                                    <p:anim calcmode="lin" valueType="num">
                                      <p:cBhvr additive="base">
                                        <p:cTn id="7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8" grpId="0"/>
      <p:bldP spid="18" grpId="0"/>
      <p:bldP spid="19" grpId="0"/>
      <p:bldP spid="20" grpId="0"/>
      <p:bldP spid="21" grpId="0"/>
      <p:bldP spid="22" grpId="0"/>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 xmlns:a16="http://schemas.microsoft.com/office/drawing/2014/main" id="{A17D2E33-F2F4-4069-8A16-D3C2E8C7126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415788"/>
            <a:ext cx="4463988" cy="5132433"/>
          </a:xfrm>
          <a:prstGeom prst="rect">
            <a:avLst/>
          </a:prstGeom>
        </p:spPr>
      </p:pic>
      <p:sp>
        <p:nvSpPr>
          <p:cNvPr id="15" name="Text Box 7"/>
          <p:cNvSpPr txBox="1">
            <a:spLocks noChangeArrowheads="1"/>
          </p:cNvSpPr>
          <p:nvPr/>
        </p:nvSpPr>
        <p:spPr bwMode="auto">
          <a:xfrm>
            <a:off x="3595131" y="1727319"/>
            <a:ext cx="855362" cy="1277273"/>
          </a:xfrm>
          <a:prstGeom prst="rect">
            <a:avLst/>
          </a:prstGeom>
          <a:noFill/>
          <a:ln w="9525">
            <a:noFill/>
            <a:miter lim="800000"/>
            <a:headEnd/>
            <a:tailEnd/>
          </a:ln>
        </p:spPr>
        <p:txBody>
          <a:bodyPr wrap="none" lIns="45720" tIns="22860" rIns="45720" bIns="22860">
            <a:spAutoFit/>
          </a:bodyPr>
          <a:lstStyle/>
          <a:p>
            <a:pPr algn="ctr" defTabSz="816208"/>
            <a:r>
              <a:rPr lang="en-US" altLang="zh-CN" sz="8000" kern="0" dirty="0">
                <a:solidFill>
                  <a:schemeClr val="accent1"/>
                </a:solidFill>
                <a:effectLst>
                  <a:outerShdw blurRad="38100" dist="38100" dir="2700000" algn="tl">
                    <a:srgbClr val="000000">
                      <a:alpha val="43137"/>
                    </a:srgbClr>
                  </a:outerShdw>
                </a:effectLst>
                <a:latin typeface="IrisUPC" pitchFamily="34" charset="-34"/>
                <a:cs typeface="IrisUPC" pitchFamily="34" charset="-34"/>
              </a:rPr>
              <a:t>03</a:t>
            </a:r>
            <a:endParaRPr lang="en-CA" sz="8000" spc="-113" dirty="0">
              <a:solidFill>
                <a:schemeClr val="accent1"/>
              </a:solidFill>
              <a:effectLst>
                <a:outerShdw blurRad="38100" dist="38100" dir="2700000" algn="tl">
                  <a:srgbClr val="000000">
                    <a:alpha val="43137"/>
                  </a:srgbClr>
                </a:outerShdw>
              </a:effectLst>
              <a:latin typeface="IrisUPC" pitchFamily="34" charset="-34"/>
              <a:ea typeface="微软雅黑" panose="020B0503020204020204" pitchFamily="34" charset="-122"/>
              <a:cs typeface="IrisUPC" pitchFamily="34" charset="-34"/>
            </a:endParaRPr>
          </a:p>
        </p:txBody>
      </p:sp>
      <p:grpSp>
        <p:nvGrpSpPr>
          <p:cNvPr id="12" name="Group 56">
            <a:extLst>
              <a:ext uri="{FF2B5EF4-FFF2-40B4-BE49-F238E27FC236}">
                <a16:creationId xmlns="" xmlns:a16="http://schemas.microsoft.com/office/drawing/2014/main" id="{B2B22BEE-6492-428E-8CDC-F87DB0A1A673}"/>
              </a:ext>
            </a:extLst>
          </p:cNvPr>
          <p:cNvGrpSpPr/>
          <p:nvPr/>
        </p:nvGrpSpPr>
        <p:grpSpPr>
          <a:xfrm>
            <a:off x="4584322" y="2307020"/>
            <a:ext cx="1908215" cy="337532"/>
            <a:chOff x="1221184" y="1846692"/>
            <a:chExt cx="3347902" cy="584381"/>
          </a:xfrm>
          <a:solidFill>
            <a:srgbClr val="7AB005"/>
          </a:solidFill>
        </p:grpSpPr>
        <p:sp>
          <p:nvSpPr>
            <p:cNvPr id="14" name="Rectangular Callout 15">
              <a:extLst>
                <a:ext uri="{FF2B5EF4-FFF2-40B4-BE49-F238E27FC236}">
                  <a16:creationId xmlns="" xmlns:a16="http://schemas.microsoft.com/office/drawing/2014/main" id="{3696D625-9CD3-4163-A058-CBD12B14D471}"/>
                </a:ext>
              </a:extLst>
            </p:cNvPr>
            <p:cNvSpPr/>
            <p:nvPr/>
          </p:nvSpPr>
          <p:spPr>
            <a:xfrm flipH="1">
              <a:off x="1221184" y="1846692"/>
              <a:ext cx="3078665" cy="584381"/>
            </a:xfrm>
            <a:prstGeom prst="wedgeRectCallo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44">
              <a:extLst>
                <a:ext uri="{FF2B5EF4-FFF2-40B4-BE49-F238E27FC236}">
                  <a16:creationId xmlns="" xmlns:a16="http://schemas.microsoft.com/office/drawing/2014/main" id="{CAC1C106-D90E-4388-80D4-0017C0CCA2CE}"/>
                </a:ext>
              </a:extLst>
            </p:cNvPr>
            <p:cNvSpPr/>
            <p:nvPr/>
          </p:nvSpPr>
          <p:spPr>
            <a:xfrm>
              <a:off x="1469564" y="1870058"/>
              <a:ext cx="3099522" cy="532865"/>
            </a:xfrm>
            <a:prstGeom prst="rect">
              <a:avLst/>
            </a:prstGeom>
            <a:noFill/>
            <a:ln>
              <a:noFill/>
            </a:ln>
          </p:spPr>
          <p:txBody>
            <a:bodyPr wrap="square">
              <a:spAutoFit/>
            </a:bodyPr>
            <a:lstStyle/>
            <a:p>
              <a:pPr lvl="0">
                <a:buNone/>
              </a:pPr>
              <a:r>
                <a:rPr lang="en-US" altLang="zh-CN" sz="1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Conclusion</a:t>
              </a:r>
              <a:endParaRPr lang="en-US" altLang="zh-CN" sz="1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6504070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par>
                                <p:cTn id="8" presetID="16" presetClass="entr" presetSubtype="42" fill="hold" grpId="0" nodeType="withEffect">
                                  <p:stCondLst>
                                    <p:cond delay="300"/>
                                  </p:stCondLst>
                                  <p:childTnLst>
                                    <p:set>
                                      <p:cBhvr>
                                        <p:cTn id="9" dur="1" fill="hold">
                                          <p:stCondLst>
                                            <p:cond delay="0"/>
                                          </p:stCondLst>
                                        </p:cTn>
                                        <p:tgtEl>
                                          <p:spTgt spid="15"/>
                                        </p:tgtEl>
                                        <p:attrNameLst>
                                          <p:attrName>style.visibility</p:attrName>
                                        </p:attrNameLst>
                                      </p:cBhvr>
                                      <p:to>
                                        <p:strVal val="visible"/>
                                      </p:to>
                                    </p:set>
                                    <p:animEffect transition="in" filter="barn(outHorizontal)">
                                      <p:cBhvr>
                                        <p:cTn id="10" dur="700"/>
                                        <p:tgtEl>
                                          <p:spTgt spid="15"/>
                                        </p:tgtEl>
                                      </p:cBhvr>
                                    </p:animEffect>
                                  </p:childTnLst>
                                </p:cTn>
                              </p:par>
                            </p:childTnLst>
                          </p:cTn>
                        </p:par>
                        <p:par>
                          <p:cTn id="11" fill="hold">
                            <p:stCondLst>
                              <p:cond delay="1000"/>
                            </p:stCondLst>
                            <p:childTnLst>
                              <p:par>
                                <p:cTn id="12" presetID="2" presetClass="entr" presetSubtype="1" decel="5000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additive="base">
                                        <p:cTn id="14" dur="500" fill="hold"/>
                                        <p:tgtEl>
                                          <p:spTgt spid="12"/>
                                        </p:tgtEl>
                                        <p:attrNameLst>
                                          <p:attrName>ppt_x</p:attrName>
                                        </p:attrNameLst>
                                      </p:cBhvr>
                                      <p:tavLst>
                                        <p:tav tm="0">
                                          <p:val>
                                            <p:strVal val="#ppt_x"/>
                                          </p:val>
                                        </p:tav>
                                        <p:tav tm="100000">
                                          <p:val>
                                            <p:strVal val="#ppt_x"/>
                                          </p:val>
                                        </p:tav>
                                      </p:tavLst>
                                    </p:anim>
                                    <p:anim calcmode="lin" valueType="num">
                                      <p:cBhvr additive="base">
                                        <p:cTn id="15"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1746" y="952364"/>
            <a:ext cx="3678162" cy="3678162"/>
          </a:xfrm>
          <a:prstGeom prst="rect">
            <a:avLst/>
          </a:prstGeom>
        </p:spPr>
      </p:pic>
      <p:sp>
        <p:nvSpPr>
          <p:cNvPr id="3" name="矩形 2"/>
          <p:cNvSpPr/>
          <p:nvPr/>
        </p:nvSpPr>
        <p:spPr>
          <a:xfrm>
            <a:off x="431540" y="196280"/>
            <a:ext cx="234026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5" name="文字方塊 24"/>
          <p:cNvSpPr txBox="1"/>
          <p:nvPr/>
        </p:nvSpPr>
        <p:spPr>
          <a:xfrm>
            <a:off x="431540" y="281938"/>
            <a:ext cx="1223412" cy="369332"/>
          </a:xfrm>
          <a:prstGeom prst="rect">
            <a:avLst/>
          </a:prstGeom>
          <a:noFill/>
        </p:spPr>
        <p:txBody>
          <a:bodyPr wrap="none" rtlCol="0">
            <a:spAutoFit/>
          </a:bodyPr>
          <a:lstStyle/>
          <a:p>
            <a:r>
              <a:rPr lang="en-US" altLang="zh-TW" b="1" dirty="0" smtClean="0">
                <a:solidFill>
                  <a:schemeClr val="accent5">
                    <a:lumMod val="75000"/>
                  </a:schemeClr>
                </a:solidFill>
              </a:rPr>
              <a:t>Conclusion</a:t>
            </a:r>
            <a:endParaRPr kumimoji="1" lang="zh-TW" altLang="en-US" b="1" dirty="0">
              <a:solidFill>
                <a:schemeClr val="accent5">
                  <a:lumMod val="75000"/>
                </a:schemeClr>
              </a:solidFill>
            </a:endParaRPr>
          </a:p>
        </p:txBody>
      </p:sp>
    </p:spTree>
    <p:extLst>
      <p:ext uri="{BB962C8B-B14F-4D97-AF65-F5344CB8AC3E}">
        <p14:creationId xmlns:p14="http://schemas.microsoft.com/office/powerpoint/2010/main" val="17751513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 xmlns:a16="http://schemas.microsoft.com/office/drawing/2014/main" id="{CA85F2E1-A269-4B35-99D8-5C83C42C6C8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flipH="1">
            <a:off x="4230800" y="-399649"/>
            <a:ext cx="4913198" cy="5132433"/>
          </a:xfrm>
          <a:prstGeom prst="rect">
            <a:avLst/>
          </a:prstGeom>
        </p:spPr>
      </p:pic>
      <p:sp>
        <p:nvSpPr>
          <p:cNvPr id="4" name="文本框 158"/>
          <p:cNvSpPr txBox="1"/>
          <p:nvPr/>
        </p:nvSpPr>
        <p:spPr>
          <a:xfrm>
            <a:off x="575233" y="1963959"/>
            <a:ext cx="5148063" cy="681220"/>
          </a:xfrm>
          <a:prstGeom prst="rect">
            <a:avLst/>
          </a:prstGeom>
          <a:noFill/>
        </p:spPr>
        <p:txBody>
          <a:bodyPr wrap="square" lIns="65032" tIns="32516" rIns="65032" bIns="32516" rtlCol="0">
            <a:spAutoFit/>
          </a:bodyPr>
          <a:lstStyle/>
          <a:p>
            <a:pPr algn="dist"/>
            <a:r>
              <a:rPr kumimoji="1" lang="en-US" altLang="zh-CN" sz="4000" dirty="0" smtClean="0">
                <a:solidFill>
                  <a:schemeClr val="tx1">
                    <a:lumMod val="75000"/>
                    <a:lumOff val="25000"/>
                  </a:schemeClr>
                </a:solidFill>
                <a:latin typeface="微软雅黑" panose="020B0503020204020204" pitchFamily="34" charset="-122"/>
                <a:ea typeface="微软雅黑" panose="020B0503020204020204" pitchFamily="34" charset="-122"/>
              </a:rPr>
              <a:t>Thanks for listening</a:t>
            </a:r>
            <a:endParaRPr kumimoji="1" lang="zh-CN" altLang="en-US"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159"/>
          <p:cNvSpPr txBox="1"/>
          <p:nvPr/>
        </p:nvSpPr>
        <p:spPr>
          <a:xfrm>
            <a:off x="577505" y="3219106"/>
            <a:ext cx="5252354" cy="204167"/>
          </a:xfrm>
          <a:prstGeom prst="rect">
            <a:avLst/>
          </a:prstGeom>
          <a:noFill/>
        </p:spPr>
        <p:txBody>
          <a:bodyPr wrap="square" lIns="65032" tIns="32516" rIns="65032" bIns="32516" rtlCol="0">
            <a:spAutoFit/>
          </a:bodyPr>
          <a:lstStyle/>
          <a:p>
            <a:pPr algn="just">
              <a:lnSpc>
                <a:spcPct val="150000"/>
              </a:lnSpc>
              <a:buNone/>
            </a:pPr>
            <a:endParaRPr lang="zh-CN" altLang="en-US" sz="600" dirty="0">
              <a:solidFill>
                <a:schemeClr val="accent3"/>
              </a:solidFill>
              <a:latin typeface="Arial" panose="020B0604020202020204" pitchFamily="34" charset="0"/>
              <a:cs typeface="Arial" panose="020B0604020202020204" pitchFamily="34" charset="0"/>
            </a:endParaRPr>
          </a:p>
        </p:txBody>
      </p:sp>
      <p:sp>
        <p:nvSpPr>
          <p:cNvPr id="6" name="文本框 160"/>
          <p:cNvSpPr txBox="1"/>
          <p:nvPr/>
        </p:nvSpPr>
        <p:spPr>
          <a:xfrm>
            <a:off x="755576" y="2835189"/>
            <a:ext cx="4284476" cy="193907"/>
          </a:xfrm>
          <a:prstGeom prst="rect">
            <a:avLst/>
          </a:prstGeom>
          <a:noFill/>
        </p:spPr>
        <p:txBody>
          <a:bodyPr wrap="square" lIns="65032" tIns="32516" rIns="65032" bIns="32516" rtlCol="0">
            <a:spAutoFit/>
          </a:bodyPr>
          <a:lstStyle/>
          <a:p>
            <a:pPr algn="dist">
              <a:lnSpc>
                <a:spcPts val="960"/>
              </a:lnSpc>
            </a:pPr>
            <a:r>
              <a:rPr kumimoji="1" lang="en-US" altLang="zh-CN" sz="1200" b="1" dirty="0">
                <a:solidFill>
                  <a:schemeClr val="tx1">
                    <a:lumMod val="50000"/>
                    <a:lumOff val="50000"/>
                  </a:schemeClr>
                </a:solidFill>
                <a:ea typeface="微软雅黑"/>
                <a:cs typeface="Arial"/>
              </a:rPr>
              <a:t>PRESENTED</a:t>
            </a:r>
            <a:r>
              <a:rPr kumimoji="1" lang="zh-CN" altLang="en-US" sz="1200" b="1" dirty="0">
                <a:solidFill>
                  <a:schemeClr val="tx1">
                    <a:lumMod val="50000"/>
                    <a:lumOff val="50000"/>
                  </a:schemeClr>
                </a:solidFill>
                <a:ea typeface="微软雅黑"/>
                <a:cs typeface="Arial"/>
              </a:rPr>
              <a:t> </a:t>
            </a:r>
            <a:r>
              <a:rPr kumimoji="1" lang="en-US" altLang="zh-CN" sz="1200" b="1" dirty="0">
                <a:solidFill>
                  <a:schemeClr val="tx1">
                    <a:lumMod val="50000"/>
                    <a:lumOff val="50000"/>
                  </a:schemeClr>
                </a:solidFill>
                <a:ea typeface="微软雅黑"/>
                <a:cs typeface="Arial"/>
              </a:rPr>
              <a:t>BY</a:t>
            </a:r>
            <a:r>
              <a:rPr kumimoji="1" lang="zh-CN" altLang="en-US" sz="1200" b="1" dirty="0">
                <a:solidFill>
                  <a:schemeClr val="tx1">
                    <a:lumMod val="50000"/>
                    <a:lumOff val="50000"/>
                  </a:schemeClr>
                </a:solidFill>
                <a:ea typeface="微软雅黑"/>
                <a:cs typeface="Arial"/>
              </a:rPr>
              <a:t> </a:t>
            </a:r>
            <a:r>
              <a:rPr kumimoji="1" lang="en-US" altLang="zh-CN" sz="1200" b="1" dirty="0">
                <a:solidFill>
                  <a:schemeClr val="tx1">
                    <a:lumMod val="50000"/>
                    <a:lumOff val="50000"/>
                  </a:schemeClr>
                </a:solidFill>
                <a:ea typeface="微软雅黑"/>
                <a:cs typeface="Arial"/>
              </a:rPr>
              <a:t>Peter Lai , </a:t>
            </a:r>
            <a:r>
              <a:rPr kumimoji="1" lang="en-US" altLang="zh-CN" sz="1200" b="1" dirty="0" err="1" smtClean="0">
                <a:solidFill>
                  <a:schemeClr val="tx1">
                    <a:lumMod val="50000"/>
                    <a:lumOff val="50000"/>
                  </a:schemeClr>
                </a:solidFill>
                <a:ea typeface="微软雅黑"/>
                <a:cs typeface="Arial"/>
              </a:rPr>
              <a:t>Vella</a:t>
            </a:r>
            <a:r>
              <a:rPr kumimoji="1" lang="en-US" altLang="zh-CN" sz="1200" b="1" dirty="0">
                <a:solidFill>
                  <a:schemeClr val="tx1">
                    <a:lumMod val="50000"/>
                    <a:lumOff val="50000"/>
                  </a:schemeClr>
                </a:solidFill>
                <a:ea typeface="微软雅黑"/>
                <a:cs typeface="Arial"/>
              </a:rPr>
              <a:t> </a:t>
            </a:r>
            <a:r>
              <a:rPr kumimoji="1" lang="en-US" altLang="zh-CN" sz="1200" b="1" dirty="0" smtClean="0">
                <a:solidFill>
                  <a:schemeClr val="tx1">
                    <a:lumMod val="50000"/>
                    <a:lumOff val="50000"/>
                  </a:schemeClr>
                </a:solidFill>
                <a:ea typeface="微软雅黑"/>
                <a:cs typeface="Arial"/>
              </a:rPr>
              <a:t>Wu </a:t>
            </a:r>
            <a:r>
              <a:rPr kumimoji="1" lang="en-US" altLang="zh-CN" sz="1200" b="1" dirty="0">
                <a:solidFill>
                  <a:schemeClr val="tx1">
                    <a:lumMod val="50000"/>
                    <a:lumOff val="50000"/>
                  </a:schemeClr>
                </a:solidFill>
                <a:ea typeface="微软雅黑"/>
                <a:cs typeface="Arial"/>
              </a:rPr>
              <a:t>, Gabriel </a:t>
            </a:r>
            <a:r>
              <a:rPr kumimoji="1" lang="en-US" altLang="zh-CN" sz="1200" b="1" dirty="0" err="1">
                <a:solidFill>
                  <a:schemeClr val="tx1">
                    <a:lumMod val="50000"/>
                    <a:lumOff val="50000"/>
                  </a:schemeClr>
                </a:solidFill>
                <a:ea typeface="微软雅黑"/>
                <a:cs typeface="Arial"/>
              </a:rPr>
              <a:t>Argemí</a:t>
            </a:r>
            <a:endParaRPr kumimoji="1" lang="en-US" altLang="zh-CN" sz="1200" b="1" dirty="0">
              <a:solidFill>
                <a:schemeClr val="tx1">
                  <a:lumMod val="50000"/>
                  <a:lumOff val="50000"/>
                </a:schemeClr>
              </a:solidFill>
              <a:ea typeface="微软雅黑"/>
              <a:cs typeface="Arial"/>
            </a:endParaRPr>
          </a:p>
        </p:txBody>
      </p:sp>
    </p:spTree>
    <p:extLst>
      <p:ext uri="{BB962C8B-B14F-4D97-AF65-F5344CB8AC3E}">
        <p14:creationId xmlns:p14="http://schemas.microsoft.com/office/powerpoint/2010/main" val="5456260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4"/>
                                        </p:tgtEl>
                                        <p:attrNameLst>
                                          <p:attrName>ppt_y</p:attrName>
                                        </p:attrNameLst>
                                      </p:cBhvr>
                                      <p:tavLst>
                                        <p:tav tm="0">
                                          <p:val>
                                            <p:strVal val="#ppt_y"/>
                                          </p:val>
                                        </p:tav>
                                        <p:tav tm="100000">
                                          <p:val>
                                            <p:strVal val="#ppt_y"/>
                                          </p:val>
                                        </p:tav>
                                      </p:tavLst>
                                    </p:anim>
                                    <p:anim calcmode="lin" valueType="num">
                                      <p:cBhvr>
                                        <p:cTn id="13"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4"/>
                                        </p:tgtEl>
                                      </p:cBhvr>
                                    </p:animEffect>
                                  </p:childTnLst>
                                </p:cTn>
                              </p:par>
                            </p:childTnLst>
                          </p:cTn>
                        </p:par>
                        <p:par>
                          <p:cTn id="16" fill="hold">
                            <p:stCondLst>
                              <p:cond delay="1850"/>
                            </p:stCondLst>
                            <p:childTnLst>
                              <p:par>
                                <p:cTn id="17" presetID="26" presetClass="emph" presetSubtype="0" fill="hold" grpId="1" nodeType="afterEffect">
                                  <p:stCondLst>
                                    <p:cond delay="0"/>
                                  </p:stCondLst>
                                  <p:iterate type="lt">
                                    <p:tmPct val="0"/>
                                  </p:iterate>
                                  <p:childTnLst>
                                    <p:animEffect transition="out" filter="fade">
                                      <p:cBhvr>
                                        <p:cTn id="18" dur="500" tmFilter="0, 0; .2, .5; .8, .5; 1, 0"/>
                                        <p:tgtEl>
                                          <p:spTgt spid="4"/>
                                        </p:tgtEl>
                                      </p:cBhvr>
                                    </p:animEffect>
                                    <p:animScale>
                                      <p:cBhvr>
                                        <p:cTn id="19" dur="250" autoRev="1" fill="hold"/>
                                        <p:tgtEl>
                                          <p:spTgt spid="4"/>
                                        </p:tgtEl>
                                      </p:cBhvr>
                                      <p:by x="105000" y="105000"/>
                                    </p:animScale>
                                  </p:childTnLst>
                                </p:cTn>
                              </p:par>
                            </p:childTnLst>
                          </p:cTn>
                        </p:par>
                        <p:par>
                          <p:cTn id="20" fill="hold">
                            <p:stCondLst>
                              <p:cond delay="2350"/>
                            </p:stCondLst>
                            <p:childTnLst>
                              <p:par>
                                <p:cTn id="21" presetID="2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par>
                          <p:cTn id="24" fill="hold">
                            <p:stCondLst>
                              <p:cond delay="2850"/>
                            </p:stCondLst>
                            <p:childTnLst>
                              <p:par>
                                <p:cTn id="25" presetID="41" presetClass="entr" presetSubtype="0" fill="hold" grpId="0" nodeType="afterEffect" nodePh="1">
                                  <p:stCondLst>
                                    <p:cond delay="0"/>
                                  </p:stCondLst>
                                  <p:endCondLst>
                                    <p:cond evt="begin" delay="0">
                                      <p:tn val="25"/>
                                    </p:cond>
                                  </p:endCondLst>
                                  <p:iterate type="lt">
                                    <p:tmPct val="10000"/>
                                  </p:iterate>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
                                        </p:tgtEl>
                                        <p:attrNameLst>
                                          <p:attrName>ppt_y</p:attrName>
                                        </p:attrNameLst>
                                      </p:cBhvr>
                                      <p:tavLst>
                                        <p:tav tm="0">
                                          <p:val>
                                            <p:strVal val="#ppt_y"/>
                                          </p:val>
                                        </p:tav>
                                        <p:tav tm="100000">
                                          <p:val>
                                            <p:strVal val="#ppt_y"/>
                                          </p:val>
                                        </p:tav>
                                      </p:tavLst>
                                    </p:anim>
                                    <p:anim calcmode="lin" valueType="num">
                                      <p:cBhvr>
                                        <p:cTn id="2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a:xfrm>
            <a:off x="403232" y="412304"/>
            <a:ext cx="1531802" cy="483471"/>
            <a:chOff x="917352" y="639587"/>
            <a:chExt cx="1545075" cy="644426"/>
          </a:xfrm>
        </p:grpSpPr>
        <p:sp>
          <p:nvSpPr>
            <p:cNvPr id="5" name="Text Box 7"/>
            <p:cNvSpPr txBox="1">
              <a:spLocks noChangeArrowheads="1"/>
            </p:cNvSpPr>
            <p:nvPr/>
          </p:nvSpPr>
          <p:spPr bwMode="auto">
            <a:xfrm>
              <a:off x="1229383" y="812237"/>
              <a:ext cx="1233044" cy="471776"/>
            </a:xfrm>
            <a:prstGeom prst="rect">
              <a:avLst/>
            </a:prstGeom>
            <a:noFill/>
            <a:ln w="9525">
              <a:noFill/>
              <a:miter lim="800000"/>
              <a:headEnd/>
              <a:tailEnd/>
            </a:ln>
          </p:spPr>
          <p:txBody>
            <a:bodyPr wrap="none" lIns="45720" tIns="22860" rIns="45720" bIns="22860">
              <a:spAutoFit/>
            </a:bodyPr>
            <a:lstStyle/>
            <a:p>
              <a:pPr algn="ctr" defTabSz="816208"/>
              <a:r>
                <a:rPr lang="en-US" altLang="zh-CN" sz="2000" kern="0" dirty="0">
                  <a:solidFill>
                    <a:schemeClr val="tx1">
                      <a:lumMod val="50000"/>
                      <a:lumOff val="50000"/>
                    </a:schemeClr>
                  </a:solidFill>
                </a:rPr>
                <a:t>CONTENTS</a:t>
              </a:r>
              <a:endParaRPr lang="en-CA" sz="2000" spc="-113" dirty="0">
                <a:solidFill>
                  <a:schemeClr val="tx1">
                    <a:lumMod val="50000"/>
                    <a:lumOff val="50000"/>
                  </a:schemeClr>
                </a:solidFill>
                <a:latin typeface="微软雅黑" panose="020B0503020204020204" pitchFamily="34" charset="-122"/>
                <a:ea typeface="微软雅黑" panose="020B0503020204020204" pitchFamily="34" charset="-122"/>
                <a:cs typeface="Open Sans" pitchFamily="34" charset="0"/>
              </a:endParaRPr>
            </a:p>
          </p:txBody>
        </p:sp>
        <p:sp>
          <p:nvSpPr>
            <p:cNvPr id="6" name="矩形 5"/>
            <p:cNvSpPr/>
            <p:nvPr/>
          </p:nvSpPr>
          <p:spPr>
            <a:xfrm>
              <a:off x="917352" y="639587"/>
              <a:ext cx="186331" cy="533313"/>
            </a:xfrm>
            <a:prstGeom prst="rect">
              <a:avLst/>
            </a:prstGeom>
          </p:spPr>
          <p:txBody>
            <a:bodyPr wrap="none">
              <a:spAutoFit/>
            </a:bodyPr>
            <a:lstStyle/>
            <a:p>
              <a:pPr algn="ctr" defTabSz="816208"/>
              <a:endParaRPr lang="en-CA" altLang="zh-CN" sz="2000" b="1" dirty="0">
                <a:solidFill>
                  <a:schemeClr val="accent1"/>
                </a:solidFill>
                <a:latin typeface="微软雅黑" panose="020B0503020204020204" pitchFamily="34" charset="-122"/>
                <a:ea typeface="微软雅黑" panose="020B0503020204020204" pitchFamily="34" charset="-122"/>
                <a:cs typeface="Open Sans" pitchFamily="34" charset="0"/>
              </a:endParaRPr>
            </a:p>
          </p:txBody>
        </p:sp>
      </p:grpSp>
      <p:sp>
        <p:nvSpPr>
          <p:cNvPr id="97" name="Rectangle 5"/>
          <p:cNvSpPr/>
          <p:nvPr/>
        </p:nvSpPr>
        <p:spPr>
          <a:xfrm>
            <a:off x="636633" y="2792563"/>
            <a:ext cx="7452320"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98" name="Oval 6"/>
          <p:cNvSpPr/>
          <p:nvPr/>
        </p:nvSpPr>
        <p:spPr>
          <a:xfrm>
            <a:off x="1649550" y="2721945"/>
            <a:ext cx="217712" cy="2177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99" name="Oval 7"/>
          <p:cNvSpPr/>
          <p:nvPr/>
        </p:nvSpPr>
        <p:spPr>
          <a:xfrm>
            <a:off x="4092893" y="2683673"/>
            <a:ext cx="217712" cy="2177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100" name="Oval 8"/>
          <p:cNvSpPr/>
          <p:nvPr/>
        </p:nvSpPr>
        <p:spPr>
          <a:xfrm>
            <a:off x="6090923" y="2738279"/>
            <a:ext cx="217712" cy="2177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3" name="Group 56"/>
          <p:cNvGrpSpPr/>
          <p:nvPr/>
        </p:nvGrpSpPr>
        <p:grpSpPr>
          <a:xfrm>
            <a:off x="2916129" y="1932179"/>
            <a:ext cx="1908215" cy="373536"/>
            <a:chOff x="1221184" y="1784357"/>
            <a:chExt cx="3347902" cy="646716"/>
          </a:xfrm>
          <a:solidFill>
            <a:srgbClr val="7AB005"/>
          </a:solidFill>
        </p:grpSpPr>
        <p:sp>
          <p:nvSpPr>
            <p:cNvPr id="103" name="Rectangular Callout 15"/>
            <p:cNvSpPr/>
            <p:nvPr/>
          </p:nvSpPr>
          <p:spPr>
            <a:xfrm flipH="1">
              <a:off x="1221184" y="1846692"/>
              <a:ext cx="3078665" cy="584381"/>
            </a:xfrm>
            <a:prstGeom prst="wedgeRectCallo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5" name="Rectangle 44"/>
            <p:cNvSpPr/>
            <p:nvPr/>
          </p:nvSpPr>
          <p:spPr>
            <a:xfrm>
              <a:off x="1469564" y="1784357"/>
              <a:ext cx="3099522" cy="644767"/>
            </a:xfrm>
            <a:prstGeom prst="rect">
              <a:avLst/>
            </a:prstGeom>
            <a:noFill/>
            <a:ln>
              <a:noFill/>
            </a:ln>
          </p:spPr>
          <p:txBody>
            <a:bodyPr wrap="square">
              <a:spAutoFit/>
            </a:bodyPr>
            <a:lstStyle/>
            <a:p>
              <a:pPr algn="ctr">
                <a:lnSpc>
                  <a:spcPct val="130000"/>
                </a:lnSpc>
              </a:pPr>
              <a:r>
                <a:rPr lang="en-US" altLang="zh-CN" sz="1400" b="1" dirty="0" smtClean="0">
                  <a:solidFill>
                    <a:schemeClr val="bg1"/>
                  </a:solidFill>
                  <a:latin typeface="微软雅黑"/>
                  <a:ea typeface="微软雅黑"/>
                </a:rPr>
                <a:t>Programing</a:t>
              </a:r>
              <a:endParaRPr lang="zh-CN" altLang="en-US" sz="1400" b="1" dirty="0">
                <a:solidFill>
                  <a:schemeClr val="bg1"/>
                </a:solidFill>
                <a:latin typeface="微软雅黑"/>
                <a:ea typeface="微软雅黑"/>
              </a:endParaRPr>
            </a:p>
          </p:txBody>
        </p:sp>
      </p:grpSp>
      <p:grpSp>
        <p:nvGrpSpPr>
          <p:cNvPr id="7" name="Group 58"/>
          <p:cNvGrpSpPr/>
          <p:nvPr/>
        </p:nvGrpSpPr>
        <p:grpSpPr>
          <a:xfrm>
            <a:off x="5589548" y="3306219"/>
            <a:ext cx="1917143" cy="336285"/>
            <a:chOff x="4844141" y="3398224"/>
            <a:chExt cx="2699660" cy="707453"/>
          </a:xfrm>
          <a:solidFill>
            <a:srgbClr val="7AB005"/>
          </a:solidFill>
        </p:grpSpPr>
        <p:sp>
          <p:nvSpPr>
            <p:cNvPr id="111" name="Rectangular Callout 16"/>
            <p:cNvSpPr/>
            <p:nvPr/>
          </p:nvSpPr>
          <p:spPr>
            <a:xfrm rot="10800000" flipH="1">
              <a:off x="4844141" y="3398224"/>
              <a:ext cx="2699660" cy="707453"/>
            </a:xfrm>
            <a:prstGeom prst="wedgeRectCallo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13" name="Rectangle 53"/>
            <p:cNvSpPr/>
            <p:nvPr/>
          </p:nvSpPr>
          <p:spPr>
            <a:xfrm>
              <a:off x="4952999" y="3422898"/>
              <a:ext cx="2517980" cy="660577"/>
            </a:xfrm>
            <a:prstGeom prst="rect">
              <a:avLst/>
            </a:prstGeom>
            <a:noFill/>
          </p:spPr>
          <p:txBody>
            <a:bodyPr wrap="square">
              <a:spAutoFit/>
            </a:bodyPr>
            <a:lstStyle/>
            <a:p>
              <a:pPr lvl="0">
                <a:buNone/>
              </a:pPr>
              <a:r>
                <a:rPr lang="en-US" altLang="zh-CN" sz="1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Conclusion</a:t>
              </a:r>
              <a:endParaRPr lang="en-US" altLang="zh-CN" sz="1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 name="Group 59"/>
          <p:cNvGrpSpPr/>
          <p:nvPr/>
        </p:nvGrpSpPr>
        <p:grpSpPr>
          <a:xfrm>
            <a:off x="1189614" y="3313541"/>
            <a:ext cx="1858478" cy="377337"/>
            <a:chOff x="348339" y="3398224"/>
            <a:chExt cx="3094903" cy="592404"/>
          </a:xfrm>
          <a:solidFill>
            <a:srgbClr val="7AB005"/>
          </a:solidFill>
        </p:grpSpPr>
        <p:sp>
          <p:nvSpPr>
            <p:cNvPr id="115" name="Rectangular Callout 14"/>
            <p:cNvSpPr/>
            <p:nvPr/>
          </p:nvSpPr>
          <p:spPr>
            <a:xfrm rot="10800000" flipH="1">
              <a:off x="348339" y="3398224"/>
              <a:ext cx="3094903" cy="483312"/>
            </a:xfrm>
            <a:prstGeom prst="wedgeRectCallo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7" name="Rectangle 55"/>
            <p:cNvSpPr/>
            <p:nvPr/>
          </p:nvSpPr>
          <p:spPr>
            <a:xfrm>
              <a:off x="457199" y="3405959"/>
              <a:ext cx="2806172" cy="584669"/>
            </a:xfrm>
            <a:prstGeom prst="rect">
              <a:avLst/>
            </a:prstGeom>
            <a:noFill/>
          </p:spPr>
          <p:txBody>
            <a:bodyPr wrap="square">
              <a:spAutoFit/>
            </a:bodyPr>
            <a:lstStyle/>
            <a:p>
              <a:pPr algn="ctr">
                <a:lnSpc>
                  <a:spcPct val="130000"/>
                </a:lnSpc>
              </a:pPr>
              <a:r>
                <a:rPr lang="en-US" altLang="zh-CN" sz="1400" b="1" dirty="0" smtClean="0">
                  <a:solidFill>
                    <a:schemeClr val="bg1"/>
                  </a:solidFill>
                  <a:latin typeface="微软雅黑"/>
                  <a:ea typeface="微软雅黑"/>
                </a:rPr>
                <a:t>Introduction</a:t>
              </a:r>
              <a:endParaRPr lang="zh-CN" altLang="en-US" sz="1400" b="1" dirty="0">
                <a:solidFill>
                  <a:schemeClr val="bg1"/>
                </a:solidFill>
                <a:latin typeface="微软雅黑"/>
                <a:ea typeface="微软雅黑"/>
              </a:endParaRPr>
            </a:p>
          </p:txBody>
        </p:sp>
      </p:grpSp>
      <p:sp>
        <p:nvSpPr>
          <p:cNvPr id="28" name="TextBox 27"/>
          <p:cNvSpPr txBox="1"/>
          <p:nvPr/>
        </p:nvSpPr>
        <p:spPr>
          <a:xfrm>
            <a:off x="1398653" y="2252139"/>
            <a:ext cx="785343" cy="346249"/>
          </a:xfrm>
          <a:prstGeom prst="rect">
            <a:avLst/>
          </a:prstGeom>
          <a:noFill/>
        </p:spPr>
        <p:txBody>
          <a:bodyPr wrap="none" lIns="68580" tIns="34290" rIns="68580" bIns="34290" rtlCol="0">
            <a:spAutoFit/>
          </a:bodyPr>
          <a:lstStyle/>
          <a:p>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rPr>
              <a:t>Part 1</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3624156" y="3066440"/>
            <a:ext cx="713272" cy="315471"/>
          </a:xfrm>
          <a:prstGeom prst="rect">
            <a:avLst/>
          </a:prstGeom>
          <a:noFill/>
        </p:spPr>
        <p:txBody>
          <a:bodyPr wrap="none" lIns="68580" tIns="34290" rIns="68580" bIns="34290" rtlCol="0">
            <a:spAutoFit/>
          </a:bodyPr>
          <a:lstStyle/>
          <a:p>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Part 2</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5820400" y="2274352"/>
            <a:ext cx="713272" cy="315471"/>
          </a:xfrm>
          <a:prstGeom prst="rect">
            <a:avLst/>
          </a:prstGeom>
          <a:noFill/>
        </p:spPr>
        <p:txBody>
          <a:bodyPr wrap="none" lIns="68580" tIns="34290" rIns="68580" bIns="34290" rtlCol="0">
            <a:spAutoFit/>
          </a:bodyPr>
          <a:lstStyle/>
          <a:p>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Part 3</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58906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3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800"/>
                            </p:stCondLst>
                            <p:childTnLst>
                              <p:par>
                                <p:cTn id="9" presetID="2" presetClass="entr" presetSubtype="8" decel="50000" fill="hold" grpId="0" nodeType="afterEffect">
                                  <p:stCondLst>
                                    <p:cond delay="0"/>
                                  </p:stCondLst>
                                  <p:childTnLst>
                                    <p:set>
                                      <p:cBhvr>
                                        <p:cTn id="10" dur="1" fill="hold">
                                          <p:stCondLst>
                                            <p:cond delay="0"/>
                                          </p:stCondLst>
                                        </p:cTn>
                                        <p:tgtEl>
                                          <p:spTgt spid="97"/>
                                        </p:tgtEl>
                                        <p:attrNameLst>
                                          <p:attrName>style.visibility</p:attrName>
                                        </p:attrNameLst>
                                      </p:cBhvr>
                                      <p:to>
                                        <p:strVal val="visible"/>
                                      </p:to>
                                    </p:set>
                                    <p:anim calcmode="lin" valueType="num">
                                      <p:cBhvr additive="base">
                                        <p:cTn id="11" dur="500" fill="hold"/>
                                        <p:tgtEl>
                                          <p:spTgt spid="97"/>
                                        </p:tgtEl>
                                        <p:attrNameLst>
                                          <p:attrName>ppt_x</p:attrName>
                                        </p:attrNameLst>
                                      </p:cBhvr>
                                      <p:tavLst>
                                        <p:tav tm="0">
                                          <p:val>
                                            <p:strVal val="0-#ppt_w/2"/>
                                          </p:val>
                                        </p:tav>
                                        <p:tav tm="100000">
                                          <p:val>
                                            <p:strVal val="#ppt_x"/>
                                          </p:val>
                                        </p:tav>
                                      </p:tavLst>
                                    </p:anim>
                                    <p:anim calcmode="lin" valueType="num">
                                      <p:cBhvr additive="base">
                                        <p:cTn id="12" dur="500" fill="hold"/>
                                        <p:tgtEl>
                                          <p:spTgt spid="97"/>
                                        </p:tgtEl>
                                        <p:attrNameLst>
                                          <p:attrName>ppt_y</p:attrName>
                                        </p:attrNameLst>
                                      </p:cBhvr>
                                      <p:tavLst>
                                        <p:tav tm="0">
                                          <p:val>
                                            <p:strVal val="#ppt_y"/>
                                          </p:val>
                                        </p:tav>
                                        <p:tav tm="100000">
                                          <p:val>
                                            <p:strVal val="#ppt_y"/>
                                          </p:val>
                                        </p:tav>
                                      </p:tavLst>
                                    </p:anim>
                                  </p:childTnLst>
                                </p:cTn>
                              </p:par>
                            </p:childTnLst>
                          </p:cTn>
                        </p:par>
                        <p:par>
                          <p:cTn id="13" fill="hold">
                            <p:stCondLst>
                              <p:cond delay="1300"/>
                            </p:stCondLst>
                            <p:childTnLst>
                              <p:par>
                                <p:cTn id="14" presetID="2" presetClass="entr" presetSubtype="8" decel="50000" fill="hold" grpId="0" nodeType="afterEffect">
                                  <p:stCondLst>
                                    <p:cond delay="0"/>
                                  </p:stCondLst>
                                  <p:childTnLst>
                                    <p:set>
                                      <p:cBhvr>
                                        <p:cTn id="15" dur="1" fill="hold">
                                          <p:stCondLst>
                                            <p:cond delay="0"/>
                                          </p:stCondLst>
                                        </p:cTn>
                                        <p:tgtEl>
                                          <p:spTgt spid="98"/>
                                        </p:tgtEl>
                                        <p:attrNameLst>
                                          <p:attrName>style.visibility</p:attrName>
                                        </p:attrNameLst>
                                      </p:cBhvr>
                                      <p:to>
                                        <p:strVal val="visible"/>
                                      </p:to>
                                    </p:set>
                                    <p:anim calcmode="lin" valueType="num">
                                      <p:cBhvr additive="base">
                                        <p:cTn id="16" dur="500" fill="hold"/>
                                        <p:tgtEl>
                                          <p:spTgt spid="98"/>
                                        </p:tgtEl>
                                        <p:attrNameLst>
                                          <p:attrName>ppt_x</p:attrName>
                                        </p:attrNameLst>
                                      </p:cBhvr>
                                      <p:tavLst>
                                        <p:tav tm="0">
                                          <p:val>
                                            <p:strVal val="0-#ppt_w/2"/>
                                          </p:val>
                                        </p:tav>
                                        <p:tav tm="100000">
                                          <p:val>
                                            <p:strVal val="#ppt_x"/>
                                          </p:val>
                                        </p:tav>
                                      </p:tavLst>
                                    </p:anim>
                                    <p:anim calcmode="lin" valueType="num">
                                      <p:cBhvr additive="base">
                                        <p:cTn id="17" dur="500" fill="hold"/>
                                        <p:tgtEl>
                                          <p:spTgt spid="98"/>
                                        </p:tgtEl>
                                        <p:attrNameLst>
                                          <p:attrName>ppt_y</p:attrName>
                                        </p:attrNameLst>
                                      </p:cBhvr>
                                      <p:tavLst>
                                        <p:tav tm="0">
                                          <p:val>
                                            <p:strVal val="#ppt_y"/>
                                          </p:val>
                                        </p:tav>
                                        <p:tav tm="100000">
                                          <p:val>
                                            <p:strVal val="#ppt_y"/>
                                          </p:val>
                                        </p:tav>
                                      </p:tavLst>
                                    </p:anim>
                                  </p:childTnLst>
                                </p:cTn>
                              </p:par>
                            </p:childTnLst>
                          </p:cTn>
                        </p:par>
                        <p:par>
                          <p:cTn id="18" fill="hold">
                            <p:stCondLst>
                              <p:cond delay="1800"/>
                            </p:stCondLst>
                            <p:childTnLst>
                              <p:par>
                                <p:cTn id="19" presetID="10" presetClass="entr" presetSubtype="0"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2" presetClass="entr" presetSubtype="4" decel="5000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par>
                          <p:cTn id="26" fill="hold">
                            <p:stCondLst>
                              <p:cond delay="2300"/>
                            </p:stCondLst>
                            <p:childTnLst>
                              <p:par>
                                <p:cTn id="27" presetID="2" presetClass="entr" presetSubtype="8" decel="50000" fill="hold" grpId="0" nodeType="afterEffect">
                                  <p:stCondLst>
                                    <p:cond delay="0"/>
                                  </p:stCondLst>
                                  <p:childTnLst>
                                    <p:set>
                                      <p:cBhvr>
                                        <p:cTn id="28" dur="1" fill="hold">
                                          <p:stCondLst>
                                            <p:cond delay="0"/>
                                          </p:stCondLst>
                                        </p:cTn>
                                        <p:tgtEl>
                                          <p:spTgt spid="99"/>
                                        </p:tgtEl>
                                        <p:attrNameLst>
                                          <p:attrName>style.visibility</p:attrName>
                                        </p:attrNameLst>
                                      </p:cBhvr>
                                      <p:to>
                                        <p:strVal val="visible"/>
                                      </p:to>
                                    </p:set>
                                    <p:anim calcmode="lin" valueType="num">
                                      <p:cBhvr additive="base">
                                        <p:cTn id="29" dur="500" fill="hold"/>
                                        <p:tgtEl>
                                          <p:spTgt spid="99"/>
                                        </p:tgtEl>
                                        <p:attrNameLst>
                                          <p:attrName>ppt_x</p:attrName>
                                        </p:attrNameLst>
                                      </p:cBhvr>
                                      <p:tavLst>
                                        <p:tav tm="0">
                                          <p:val>
                                            <p:strVal val="0-#ppt_w/2"/>
                                          </p:val>
                                        </p:tav>
                                        <p:tav tm="100000">
                                          <p:val>
                                            <p:strVal val="#ppt_x"/>
                                          </p:val>
                                        </p:tav>
                                      </p:tavLst>
                                    </p:anim>
                                    <p:anim calcmode="lin" valueType="num">
                                      <p:cBhvr additive="base">
                                        <p:cTn id="30" dur="500" fill="hold"/>
                                        <p:tgtEl>
                                          <p:spTgt spid="99"/>
                                        </p:tgtEl>
                                        <p:attrNameLst>
                                          <p:attrName>ppt_y</p:attrName>
                                        </p:attrNameLst>
                                      </p:cBhvr>
                                      <p:tavLst>
                                        <p:tav tm="0">
                                          <p:val>
                                            <p:strVal val="#ppt_y"/>
                                          </p:val>
                                        </p:tav>
                                        <p:tav tm="100000">
                                          <p:val>
                                            <p:strVal val="#ppt_y"/>
                                          </p:val>
                                        </p:tav>
                                      </p:tavLst>
                                    </p:anim>
                                  </p:childTnLst>
                                </p:cTn>
                              </p:par>
                            </p:childTnLst>
                          </p:cTn>
                        </p:par>
                        <p:par>
                          <p:cTn id="31" fill="hold">
                            <p:stCondLst>
                              <p:cond delay="2800"/>
                            </p:stCondLst>
                            <p:childTnLst>
                              <p:par>
                                <p:cTn id="32" presetID="10" presetClass="entr" presetSubtype="0" fill="hold" grpId="0"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par>
                                <p:cTn id="35" presetID="2" presetClass="entr" presetSubtype="1" decel="5000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0-#ppt_h/2"/>
                                          </p:val>
                                        </p:tav>
                                        <p:tav tm="100000">
                                          <p:val>
                                            <p:strVal val="#ppt_y"/>
                                          </p:val>
                                        </p:tav>
                                      </p:tavLst>
                                    </p:anim>
                                  </p:childTnLst>
                                </p:cTn>
                              </p:par>
                            </p:childTnLst>
                          </p:cTn>
                        </p:par>
                        <p:par>
                          <p:cTn id="39" fill="hold">
                            <p:stCondLst>
                              <p:cond delay="3300"/>
                            </p:stCondLst>
                            <p:childTnLst>
                              <p:par>
                                <p:cTn id="40" presetID="2" presetClass="entr" presetSubtype="8" decel="50000" fill="hold" grpId="0" nodeType="afterEffect">
                                  <p:stCondLst>
                                    <p:cond delay="0"/>
                                  </p:stCondLst>
                                  <p:childTnLst>
                                    <p:set>
                                      <p:cBhvr>
                                        <p:cTn id="41" dur="1" fill="hold">
                                          <p:stCondLst>
                                            <p:cond delay="0"/>
                                          </p:stCondLst>
                                        </p:cTn>
                                        <p:tgtEl>
                                          <p:spTgt spid="100"/>
                                        </p:tgtEl>
                                        <p:attrNameLst>
                                          <p:attrName>style.visibility</p:attrName>
                                        </p:attrNameLst>
                                      </p:cBhvr>
                                      <p:to>
                                        <p:strVal val="visible"/>
                                      </p:to>
                                    </p:set>
                                    <p:anim calcmode="lin" valueType="num">
                                      <p:cBhvr additive="base">
                                        <p:cTn id="42" dur="500" fill="hold"/>
                                        <p:tgtEl>
                                          <p:spTgt spid="100"/>
                                        </p:tgtEl>
                                        <p:attrNameLst>
                                          <p:attrName>ppt_x</p:attrName>
                                        </p:attrNameLst>
                                      </p:cBhvr>
                                      <p:tavLst>
                                        <p:tav tm="0">
                                          <p:val>
                                            <p:strVal val="0-#ppt_w/2"/>
                                          </p:val>
                                        </p:tav>
                                        <p:tav tm="100000">
                                          <p:val>
                                            <p:strVal val="#ppt_x"/>
                                          </p:val>
                                        </p:tav>
                                      </p:tavLst>
                                    </p:anim>
                                    <p:anim calcmode="lin" valueType="num">
                                      <p:cBhvr additive="base">
                                        <p:cTn id="43" dur="500" fill="hold"/>
                                        <p:tgtEl>
                                          <p:spTgt spid="100"/>
                                        </p:tgtEl>
                                        <p:attrNameLst>
                                          <p:attrName>ppt_y</p:attrName>
                                        </p:attrNameLst>
                                      </p:cBhvr>
                                      <p:tavLst>
                                        <p:tav tm="0">
                                          <p:val>
                                            <p:strVal val="#ppt_y"/>
                                          </p:val>
                                        </p:tav>
                                        <p:tav tm="100000">
                                          <p:val>
                                            <p:strVal val="#ppt_y"/>
                                          </p:val>
                                        </p:tav>
                                      </p:tavLst>
                                    </p:anim>
                                  </p:childTnLst>
                                </p:cTn>
                              </p:par>
                            </p:childTnLst>
                          </p:cTn>
                        </p:par>
                        <p:par>
                          <p:cTn id="44" fill="hold">
                            <p:stCondLst>
                              <p:cond delay="3800"/>
                            </p:stCondLst>
                            <p:childTnLst>
                              <p:par>
                                <p:cTn id="45" presetID="10" presetClass="entr" presetSubtype="0"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par>
                                <p:cTn id="48" presetID="2" presetClass="entr" presetSubtype="4" decel="50000" fill="hold" nodeType="withEffect">
                                  <p:stCondLst>
                                    <p:cond delay="0"/>
                                  </p:stCondLst>
                                  <p:childTnLst>
                                    <p:set>
                                      <p:cBhvr>
                                        <p:cTn id="49" dur="1" fill="hold">
                                          <p:stCondLst>
                                            <p:cond delay="0"/>
                                          </p:stCondLst>
                                        </p:cTn>
                                        <p:tgtEl>
                                          <p:spTgt spid="7"/>
                                        </p:tgtEl>
                                        <p:attrNameLst>
                                          <p:attrName>style.visibility</p:attrName>
                                        </p:attrNameLst>
                                      </p:cBhvr>
                                      <p:to>
                                        <p:strVal val="visible"/>
                                      </p:to>
                                    </p:set>
                                    <p:anim calcmode="lin" valueType="num">
                                      <p:cBhvr additive="base">
                                        <p:cTn id="50" dur="500" fill="hold"/>
                                        <p:tgtEl>
                                          <p:spTgt spid="7"/>
                                        </p:tgtEl>
                                        <p:attrNameLst>
                                          <p:attrName>ppt_x</p:attrName>
                                        </p:attrNameLst>
                                      </p:cBhvr>
                                      <p:tavLst>
                                        <p:tav tm="0">
                                          <p:val>
                                            <p:strVal val="#ppt_x"/>
                                          </p:val>
                                        </p:tav>
                                        <p:tav tm="100000">
                                          <p:val>
                                            <p:strVal val="#ppt_x"/>
                                          </p:val>
                                        </p:tav>
                                      </p:tavLst>
                                    </p:anim>
                                    <p:anim calcmode="lin" valueType="num">
                                      <p:cBhvr additive="base">
                                        <p:cTn id="5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8" grpId="0" animBg="1"/>
      <p:bldP spid="99" grpId="0" animBg="1"/>
      <p:bldP spid="100" grpId="0" animBg="1"/>
      <p:bldP spid="28" grpId="0"/>
      <p:bldP spid="29" grpId="0"/>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 xmlns:a16="http://schemas.microsoft.com/office/drawing/2014/main" id="{A17D2E33-F2F4-4069-8A16-D3C2E8C7126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415788"/>
            <a:ext cx="4463988" cy="5132433"/>
          </a:xfrm>
          <a:prstGeom prst="rect">
            <a:avLst/>
          </a:prstGeom>
        </p:spPr>
      </p:pic>
      <p:sp>
        <p:nvSpPr>
          <p:cNvPr id="5" name="矩形 4"/>
          <p:cNvSpPr/>
          <p:nvPr/>
        </p:nvSpPr>
        <p:spPr>
          <a:xfrm>
            <a:off x="4463988" y="3148608"/>
            <a:ext cx="3530398" cy="276999"/>
          </a:xfrm>
          <a:prstGeom prst="rect">
            <a:avLst/>
          </a:prstGeom>
        </p:spPr>
        <p:txBody>
          <a:bodyPr wrap="square">
            <a:spAutoFit/>
          </a:bodyPr>
          <a:lstStyle/>
          <a:p>
            <a:pPr algn="dist"/>
            <a:r>
              <a:rPr lang="en-US" altLang="zh-TW" sz="1200" b="1" i="1" dirty="0">
                <a:solidFill>
                  <a:schemeClr val="tx1">
                    <a:lumMod val="95000"/>
                    <a:lumOff val="5000"/>
                  </a:schemeClr>
                </a:solidFill>
              </a:rPr>
              <a:t>When life gives you lemons, make lemonade!</a:t>
            </a:r>
            <a:endParaRPr lang="zh-CN" altLang="en-US" sz="1200" i="1" dirty="0">
              <a:solidFill>
                <a:schemeClr val="tx1">
                  <a:lumMod val="95000"/>
                  <a:lumOff val="5000"/>
                </a:schemeClr>
              </a:solidFill>
              <a:latin typeface="Arial" pitchFamily="34" charset="0"/>
              <a:cs typeface="Arial" pitchFamily="34" charset="0"/>
            </a:endParaRPr>
          </a:p>
        </p:txBody>
      </p:sp>
      <p:sp>
        <p:nvSpPr>
          <p:cNvPr id="15" name="Text Box 7"/>
          <p:cNvSpPr txBox="1">
            <a:spLocks noChangeArrowheads="1"/>
          </p:cNvSpPr>
          <p:nvPr/>
        </p:nvSpPr>
        <p:spPr bwMode="auto">
          <a:xfrm>
            <a:off x="3595131" y="1727319"/>
            <a:ext cx="855362" cy="1277273"/>
          </a:xfrm>
          <a:prstGeom prst="rect">
            <a:avLst/>
          </a:prstGeom>
          <a:noFill/>
          <a:ln w="9525">
            <a:noFill/>
            <a:miter lim="800000"/>
            <a:headEnd/>
            <a:tailEnd/>
          </a:ln>
        </p:spPr>
        <p:txBody>
          <a:bodyPr wrap="none" lIns="45720" tIns="22860" rIns="45720" bIns="22860">
            <a:spAutoFit/>
          </a:bodyPr>
          <a:lstStyle/>
          <a:p>
            <a:pPr algn="ctr" defTabSz="816208"/>
            <a:r>
              <a:rPr lang="en-US" altLang="zh-CN" sz="8000" kern="0" dirty="0">
                <a:solidFill>
                  <a:schemeClr val="accent1"/>
                </a:solidFill>
                <a:effectLst>
                  <a:outerShdw blurRad="38100" dist="38100" dir="2700000" algn="tl">
                    <a:srgbClr val="000000">
                      <a:alpha val="43137"/>
                    </a:srgbClr>
                  </a:outerShdw>
                </a:effectLst>
                <a:latin typeface="IrisUPC" pitchFamily="34" charset="-34"/>
                <a:cs typeface="IrisUPC" pitchFamily="34" charset="-34"/>
              </a:rPr>
              <a:t>01</a:t>
            </a:r>
            <a:endParaRPr lang="en-CA" sz="8000" spc="-113" dirty="0">
              <a:solidFill>
                <a:schemeClr val="accent1"/>
              </a:solidFill>
              <a:effectLst>
                <a:outerShdw blurRad="38100" dist="38100" dir="2700000" algn="tl">
                  <a:srgbClr val="000000">
                    <a:alpha val="43137"/>
                  </a:srgbClr>
                </a:outerShdw>
              </a:effectLst>
              <a:latin typeface="IrisUPC" pitchFamily="34" charset="-34"/>
              <a:ea typeface="微软雅黑" panose="020B0503020204020204" pitchFamily="34" charset="-122"/>
              <a:cs typeface="IrisUPC" pitchFamily="34" charset="-34"/>
            </a:endParaRPr>
          </a:p>
        </p:txBody>
      </p:sp>
      <p:grpSp>
        <p:nvGrpSpPr>
          <p:cNvPr id="12" name="Group 56">
            <a:extLst>
              <a:ext uri="{FF2B5EF4-FFF2-40B4-BE49-F238E27FC236}">
                <a16:creationId xmlns="" xmlns:a16="http://schemas.microsoft.com/office/drawing/2014/main" id="{B2B22BEE-6492-428E-8CDC-F87DB0A1A673}"/>
              </a:ext>
            </a:extLst>
          </p:cNvPr>
          <p:cNvGrpSpPr/>
          <p:nvPr/>
        </p:nvGrpSpPr>
        <p:grpSpPr>
          <a:xfrm>
            <a:off x="4584322" y="2271016"/>
            <a:ext cx="1908215" cy="373536"/>
            <a:chOff x="1221184" y="1784357"/>
            <a:chExt cx="3347902" cy="646716"/>
          </a:xfrm>
          <a:solidFill>
            <a:srgbClr val="7AB005"/>
          </a:solidFill>
        </p:grpSpPr>
        <p:sp>
          <p:nvSpPr>
            <p:cNvPr id="14" name="Rectangular Callout 15">
              <a:extLst>
                <a:ext uri="{FF2B5EF4-FFF2-40B4-BE49-F238E27FC236}">
                  <a16:creationId xmlns="" xmlns:a16="http://schemas.microsoft.com/office/drawing/2014/main" id="{3696D625-9CD3-4163-A058-CBD12B14D471}"/>
                </a:ext>
              </a:extLst>
            </p:cNvPr>
            <p:cNvSpPr/>
            <p:nvPr/>
          </p:nvSpPr>
          <p:spPr>
            <a:xfrm flipH="1">
              <a:off x="1221184" y="1846692"/>
              <a:ext cx="3078665" cy="584381"/>
            </a:xfrm>
            <a:prstGeom prst="wedgeRectCallo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44">
              <a:extLst>
                <a:ext uri="{FF2B5EF4-FFF2-40B4-BE49-F238E27FC236}">
                  <a16:creationId xmlns="" xmlns:a16="http://schemas.microsoft.com/office/drawing/2014/main" id="{CAC1C106-D90E-4388-80D4-0017C0CCA2CE}"/>
                </a:ext>
              </a:extLst>
            </p:cNvPr>
            <p:cNvSpPr/>
            <p:nvPr/>
          </p:nvSpPr>
          <p:spPr>
            <a:xfrm>
              <a:off x="1469564" y="1784357"/>
              <a:ext cx="3099522" cy="644767"/>
            </a:xfrm>
            <a:prstGeom prst="rect">
              <a:avLst/>
            </a:prstGeom>
            <a:noFill/>
            <a:ln>
              <a:noFill/>
            </a:ln>
          </p:spPr>
          <p:txBody>
            <a:bodyPr wrap="square">
              <a:spAutoFit/>
            </a:bodyPr>
            <a:lstStyle/>
            <a:p>
              <a:pPr>
                <a:lnSpc>
                  <a:spcPct val="130000"/>
                </a:lnSpc>
              </a:pPr>
              <a:r>
                <a:rPr lang="en-US" altLang="zh-CN" sz="1400" b="1" dirty="0" smtClean="0">
                  <a:solidFill>
                    <a:schemeClr val="bg1"/>
                  </a:solidFill>
                  <a:latin typeface="微软雅黑"/>
                  <a:ea typeface="微软雅黑"/>
                </a:rPr>
                <a:t>Introduction</a:t>
              </a:r>
              <a:endParaRPr lang="zh-CN" altLang="en-US" sz="1400" b="1" dirty="0">
                <a:solidFill>
                  <a:schemeClr val="bg1"/>
                </a:solidFill>
                <a:latin typeface="微软雅黑"/>
                <a:ea typeface="微软雅黑"/>
              </a:endParaRPr>
            </a:p>
          </p:txBody>
        </p:sp>
      </p:grpSp>
    </p:spTree>
    <p:extLst>
      <p:ext uri="{BB962C8B-B14F-4D97-AF65-F5344CB8AC3E}">
        <p14:creationId xmlns:p14="http://schemas.microsoft.com/office/powerpoint/2010/main" val="2342673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par>
                                <p:cTn id="8" presetID="16" presetClass="entr" presetSubtype="42" fill="hold" grpId="0" nodeType="withEffect">
                                  <p:stCondLst>
                                    <p:cond delay="300"/>
                                  </p:stCondLst>
                                  <p:childTnLst>
                                    <p:set>
                                      <p:cBhvr>
                                        <p:cTn id="9" dur="1" fill="hold">
                                          <p:stCondLst>
                                            <p:cond delay="0"/>
                                          </p:stCondLst>
                                        </p:cTn>
                                        <p:tgtEl>
                                          <p:spTgt spid="15"/>
                                        </p:tgtEl>
                                        <p:attrNameLst>
                                          <p:attrName>style.visibility</p:attrName>
                                        </p:attrNameLst>
                                      </p:cBhvr>
                                      <p:to>
                                        <p:strVal val="visible"/>
                                      </p:to>
                                    </p:set>
                                    <p:animEffect transition="in" filter="barn(outHorizontal)">
                                      <p:cBhvr>
                                        <p:cTn id="10" dur="700"/>
                                        <p:tgtEl>
                                          <p:spTgt spid="15"/>
                                        </p:tgtEl>
                                      </p:cBhvr>
                                    </p:animEffect>
                                  </p:childTnLst>
                                </p:cTn>
                              </p:par>
                            </p:childTnLst>
                          </p:cTn>
                        </p:par>
                        <p:par>
                          <p:cTn id="11" fill="hold">
                            <p:stCondLst>
                              <p:cond delay="1000"/>
                            </p:stCondLst>
                            <p:childTnLst>
                              <p:par>
                                <p:cTn id="12" presetID="2" presetClass="entr" presetSubtype="1" decel="5000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additive="base">
                                        <p:cTn id="14" dur="500" fill="hold"/>
                                        <p:tgtEl>
                                          <p:spTgt spid="12"/>
                                        </p:tgtEl>
                                        <p:attrNameLst>
                                          <p:attrName>ppt_x</p:attrName>
                                        </p:attrNameLst>
                                      </p:cBhvr>
                                      <p:tavLst>
                                        <p:tav tm="0">
                                          <p:val>
                                            <p:strVal val="#ppt_x"/>
                                          </p:val>
                                        </p:tav>
                                        <p:tav tm="100000">
                                          <p:val>
                                            <p:strVal val="#ppt_x"/>
                                          </p:val>
                                        </p:tav>
                                      </p:tavLst>
                                    </p:anim>
                                    <p:anim calcmode="lin" valueType="num">
                                      <p:cBhvr additive="base">
                                        <p:cTn id="15" dur="500" fill="hold"/>
                                        <p:tgtEl>
                                          <p:spTgt spid="12"/>
                                        </p:tgtEl>
                                        <p:attrNameLst>
                                          <p:attrName>ppt_y</p:attrName>
                                        </p:attrNameLst>
                                      </p:cBhvr>
                                      <p:tavLst>
                                        <p:tav tm="0">
                                          <p:val>
                                            <p:strVal val="0-#ppt_h/2"/>
                                          </p:val>
                                        </p:tav>
                                        <p:tav tm="100000">
                                          <p:val>
                                            <p:strVal val="#ppt_y"/>
                                          </p:val>
                                        </p:tav>
                                      </p:tavLst>
                                    </p:anim>
                                  </p:childTnLst>
                                </p:cTn>
                              </p:par>
                            </p:childTnLst>
                          </p:cTn>
                        </p:par>
                        <p:par>
                          <p:cTn id="16" fill="hold">
                            <p:stCondLst>
                              <p:cond delay="1500"/>
                            </p:stCondLst>
                            <p:childTnLst>
                              <p:par>
                                <p:cTn id="17" presetID="12" presetClass="entr" presetSubtype="2"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slide(fromRight)">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5" name="Oval 65"/>
          <p:cNvSpPr>
            <a:spLocks noChangeArrowheads="1"/>
          </p:cNvSpPr>
          <p:nvPr/>
        </p:nvSpPr>
        <p:spPr bwMode="auto">
          <a:xfrm rot="10800000" flipV="1">
            <a:off x="945956" y="2124021"/>
            <a:ext cx="1454342" cy="138293"/>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lIns="100765" tIns="50382" rIns="100765" bIns="50382" anchor="ctr"/>
          <a:lstStyle/>
          <a:p>
            <a:pPr defTabSz="685165">
              <a:defRPr/>
            </a:pPr>
            <a:endParaRPr lang="zh-CN" altLang="en-US" kern="0" dirty="0">
              <a:solidFill>
                <a:sysClr val="windowText" lastClr="000000"/>
              </a:solidFill>
              <a:latin typeface="Arial" panose="020B0604020202020204" pitchFamily="34" charset="0"/>
              <a:ea typeface="宋体" panose="02010600030101010101" pitchFamily="2" charset="-122"/>
            </a:endParaRPr>
          </a:p>
        </p:txBody>
      </p:sp>
      <p:sp>
        <p:nvSpPr>
          <p:cNvPr id="146" name="Oval 65"/>
          <p:cNvSpPr>
            <a:spLocks noChangeArrowheads="1"/>
          </p:cNvSpPr>
          <p:nvPr/>
        </p:nvSpPr>
        <p:spPr bwMode="auto">
          <a:xfrm rot="10800000" flipV="1">
            <a:off x="977070" y="4529643"/>
            <a:ext cx="1454341" cy="138293"/>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lIns="100765" tIns="50382" rIns="100765" bIns="50382" anchor="ctr"/>
          <a:lstStyle/>
          <a:p>
            <a:pPr defTabSz="685165">
              <a:defRPr/>
            </a:pPr>
            <a:endParaRPr lang="zh-CN" altLang="en-US" kern="0" dirty="0">
              <a:solidFill>
                <a:sysClr val="windowText" lastClr="000000"/>
              </a:solidFill>
              <a:latin typeface="Arial" panose="020B0604020202020204" pitchFamily="34" charset="0"/>
              <a:ea typeface="宋体" panose="02010600030101010101" pitchFamily="2" charset="-122"/>
            </a:endParaRPr>
          </a:p>
        </p:txBody>
      </p:sp>
      <p:sp>
        <p:nvSpPr>
          <p:cNvPr id="147" name="Oval 65"/>
          <p:cNvSpPr>
            <a:spLocks noChangeArrowheads="1"/>
          </p:cNvSpPr>
          <p:nvPr/>
        </p:nvSpPr>
        <p:spPr bwMode="auto">
          <a:xfrm rot="10800000" flipV="1">
            <a:off x="6686355" y="3307430"/>
            <a:ext cx="1454342" cy="138293"/>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lIns="100765" tIns="50382" rIns="100765" bIns="50382" anchor="ctr"/>
          <a:lstStyle/>
          <a:p>
            <a:pPr defTabSz="685165">
              <a:defRPr/>
            </a:pPr>
            <a:endParaRPr lang="zh-CN" altLang="en-US" kern="0" dirty="0">
              <a:solidFill>
                <a:sysClr val="windowText" lastClr="000000"/>
              </a:solidFill>
              <a:latin typeface="Arial" panose="020B0604020202020204" pitchFamily="34" charset="0"/>
              <a:ea typeface="宋体" panose="02010600030101010101" pitchFamily="2" charset="-122"/>
            </a:endParaRPr>
          </a:p>
        </p:txBody>
      </p:sp>
      <p:grpSp>
        <p:nvGrpSpPr>
          <p:cNvPr id="2" name="组合 147"/>
          <p:cNvGrpSpPr/>
          <p:nvPr/>
        </p:nvGrpSpPr>
        <p:grpSpPr>
          <a:xfrm>
            <a:off x="1211831" y="1117730"/>
            <a:ext cx="940088" cy="1001019"/>
            <a:chOff x="611306" y="1203674"/>
            <a:chExt cx="1328332" cy="1414234"/>
          </a:xfrm>
          <a:solidFill>
            <a:srgbClr val="325F0B"/>
          </a:solidFill>
        </p:grpSpPr>
        <p:sp>
          <p:nvSpPr>
            <p:cNvPr id="149" name="菱形 148"/>
            <p:cNvSpPr/>
            <p:nvPr/>
          </p:nvSpPr>
          <p:spPr>
            <a:xfrm>
              <a:off x="723313" y="1289437"/>
              <a:ext cx="1104318" cy="1328471"/>
            </a:xfrm>
            <a:prstGeom prst="diamond">
              <a:avLst/>
            </a:prstGeom>
            <a:solidFill>
              <a:schemeClr val="accent1">
                <a:lumMod val="50000"/>
              </a:schemeClr>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685165">
                <a:defRPr/>
              </a:pPr>
              <a:endParaRPr lang="zh-CN" altLang="en-US" sz="2000" dirty="0">
                <a:solidFill>
                  <a:srgbClr val="FFFFFF"/>
                </a:solidFill>
                <a:latin typeface="Arial Unicode MS" pitchFamily="34" charset="-122"/>
                <a:ea typeface="Arial Unicode MS" pitchFamily="34" charset="-122"/>
                <a:cs typeface="Arial Unicode MS" pitchFamily="34" charset="-122"/>
              </a:endParaRPr>
            </a:p>
          </p:txBody>
        </p:sp>
        <p:sp>
          <p:nvSpPr>
            <p:cNvPr id="150" name="菱形 149"/>
            <p:cNvSpPr/>
            <p:nvPr/>
          </p:nvSpPr>
          <p:spPr>
            <a:xfrm>
              <a:off x="611306" y="1203674"/>
              <a:ext cx="1328332" cy="1326722"/>
            </a:xfrm>
            <a:prstGeom prst="diamond">
              <a:avLst/>
            </a:prstGeom>
            <a:solidFill>
              <a:schemeClr val="accent1"/>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685165">
                <a:defRPr/>
              </a:pPr>
              <a:r>
                <a:rPr lang="en-US" altLang="zh-CN" sz="3199" dirty="0">
                  <a:solidFill>
                    <a:srgbClr val="FFFFFF"/>
                  </a:solidFill>
                  <a:latin typeface="Elephant" panose="02020904090505020303" pitchFamily="18" charset="0"/>
                  <a:ea typeface="Arial Unicode MS" pitchFamily="34" charset="-122"/>
                  <a:cs typeface="Arial Unicode MS" pitchFamily="34" charset="-122"/>
                </a:rPr>
                <a:t>A</a:t>
              </a:r>
              <a:endParaRPr lang="zh-CN" altLang="en-US" sz="3199" dirty="0">
                <a:solidFill>
                  <a:srgbClr val="FFFFFF"/>
                </a:solidFill>
                <a:latin typeface="Elephant" panose="02020904090505020303" pitchFamily="18" charset="0"/>
                <a:ea typeface="Arial Unicode MS" pitchFamily="34" charset="-122"/>
                <a:cs typeface="Arial Unicode MS" pitchFamily="34" charset="-122"/>
              </a:endParaRPr>
            </a:p>
          </p:txBody>
        </p:sp>
      </p:grpSp>
      <p:grpSp>
        <p:nvGrpSpPr>
          <p:cNvPr id="3" name="组合 150"/>
          <p:cNvGrpSpPr/>
          <p:nvPr/>
        </p:nvGrpSpPr>
        <p:grpSpPr>
          <a:xfrm>
            <a:off x="1234198" y="3511972"/>
            <a:ext cx="940088" cy="1015888"/>
            <a:chOff x="1951890" y="2794690"/>
            <a:chExt cx="1328332" cy="1435240"/>
          </a:xfrm>
          <a:solidFill>
            <a:srgbClr val="325F0B"/>
          </a:solidFill>
        </p:grpSpPr>
        <p:sp>
          <p:nvSpPr>
            <p:cNvPr id="152" name="菱形 151"/>
            <p:cNvSpPr/>
            <p:nvPr/>
          </p:nvSpPr>
          <p:spPr>
            <a:xfrm>
              <a:off x="2063897" y="2901458"/>
              <a:ext cx="1104318" cy="1328472"/>
            </a:xfrm>
            <a:prstGeom prst="diamond">
              <a:avLst/>
            </a:prstGeom>
            <a:solidFill>
              <a:schemeClr val="accent3">
                <a:lumMod val="50000"/>
              </a:schemeClr>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685165">
                <a:defRPr/>
              </a:pPr>
              <a:endParaRPr lang="zh-CN" altLang="en-US" sz="2000" dirty="0">
                <a:solidFill>
                  <a:srgbClr val="FFFFFF"/>
                </a:solidFill>
                <a:latin typeface="Arial Unicode MS" pitchFamily="34" charset="-122"/>
                <a:ea typeface="Arial Unicode MS" pitchFamily="34" charset="-122"/>
                <a:cs typeface="Arial Unicode MS" pitchFamily="34" charset="-122"/>
              </a:endParaRPr>
            </a:p>
          </p:txBody>
        </p:sp>
        <p:sp>
          <p:nvSpPr>
            <p:cNvPr id="153" name="菱形 152"/>
            <p:cNvSpPr/>
            <p:nvPr/>
          </p:nvSpPr>
          <p:spPr>
            <a:xfrm>
              <a:off x="1951890" y="2794690"/>
              <a:ext cx="1328332" cy="1328471"/>
            </a:xfrm>
            <a:prstGeom prst="diamond">
              <a:avLst/>
            </a:prstGeom>
            <a:solidFill>
              <a:schemeClr val="accent3"/>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685165">
                <a:defRPr/>
              </a:pPr>
              <a:r>
                <a:rPr lang="en-US" altLang="zh-CN" sz="3199" dirty="0">
                  <a:solidFill>
                    <a:srgbClr val="FFFFFF"/>
                  </a:solidFill>
                  <a:latin typeface="Elephant" panose="02020904090505020303" pitchFamily="18" charset="0"/>
                  <a:ea typeface="Arial Unicode MS" pitchFamily="34" charset="-122"/>
                  <a:cs typeface="Arial Unicode MS" pitchFamily="34" charset="-122"/>
                </a:rPr>
                <a:t>C</a:t>
              </a:r>
              <a:endParaRPr lang="zh-CN" altLang="en-US" sz="3199" dirty="0">
                <a:solidFill>
                  <a:srgbClr val="FFFFFF"/>
                </a:solidFill>
                <a:latin typeface="Elephant" panose="02020904090505020303" pitchFamily="18" charset="0"/>
                <a:ea typeface="Arial Unicode MS" pitchFamily="34" charset="-122"/>
                <a:cs typeface="Arial Unicode MS" pitchFamily="34" charset="-122"/>
              </a:endParaRPr>
            </a:p>
          </p:txBody>
        </p:sp>
      </p:grpSp>
      <p:grpSp>
        <p:nvGrpSpPr>
          <p:cNvPr id="4" name="组合 153"/>
          <p:cNvGrpSpPr/>
          <p:nvPr/>
        </p:nvGrpSpPr>
        <p:grpSpPr>
          <a:xfrm>
            <a:off x="6943481" y="2314850"/>
            <a:ext cx="940090" cy="1001019"/>
            <a:chOff x="4056282" y="1203598"/>
            <a:chExt cx="1328333" cy="1414234"/>
          </a:xfrm>
          <a:solidFill>
            <a:srgbClr val="325F0B"/>
          </a:solidFill>
        </p:grpSpPr>
        <p:sp>
          <p:nvSpPr>
            <p:cNvPr id="155" name="菱形 154"/>
            <p:cNvSpPr/>
            <p:nvPr/>
          </p:nvSpPr>
          <p:spPr>
            <a:xfrm>
              <a:off x="4168289" y="1289361"/>
              <a:ext cx="1104319" cy="1328471"/>
            </a:xfrm>
            <a:prstGeom prst="diamond">
              <a:avLst/>
            </a:prstGeom>
            <a:solidFill>
              <a:schemeClr val="accent2">
                <a:lumMod val="75000"/>
              </a:schemeClr>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685165">
                <a:defRPr/>
              </a:pPr>
              <a:endParaRPr lang="zh-CN" altLang="en-US" sz="2000" dirty="0">
                <a:solidFill>
                  <a:srgbClr val="FFFFFF"/>
                </a:solidFill>
                <a:latin typeface="Arial Unicode MS" pitchFamily="34" charset="-122"/>
                <a:ea typeface="Arial Unicode MS" pitchFamily="34" charset="-122"/>
                <a:cs typeface="Arial Unicode MS" pitchFamily="34" charset="-122"/>
              </a:endParaRPr>
            </a:p>
          </p:txBody>
        </p:sp>
        <p:sp>
          <p:nvSpPr>
            <p:cNvPr id="156" name="菱形 155"/>
            <p:cNvSpPr/>
            <p:nvPr/>
          </p:nvSpPr>
          <p:spPr>
            <a:xfrm>
              <a:off x="4056282" y="1203598"/>
              <a:ext cx="1328333" cy="1326722"/>
            </a:xfrm>
            <a:prstGeom prst="diamond">
              <a:avLst/>
            </a:prstGeom>
            <a:solidFill>
              <a:schemeClr val="accent2"/>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685165">
                <a:defRPr/>
              </a:pPr>
              <a:r>
                <a:rPr lang="en-US" altLang="zh-CN" sz="3199" dirty="0">
                  <a:solidFill>
                    <a:srgbClr val="FFFFFF"/>
                  </a:solidFill>
                  <a:latin typeface="Elephant" panose="02020904090505020303" pitchFamily="18" charset="0"/>
                  <a:ea typeface="Arial Unicode MS" pitchFamily="34" charset="-122"/>
                  <a:cs typeface="Arial Unicode MS" pitchFamily="34" charset="-122"/>
                </a:rPr>
                <a:t>B</a:t>
              </a:r>
              <a:endParaRPr lang="zh-CN" altLang="en-US" sz="3199" dirty="0">
                <a:solidFill>
                  <a:srgbClr val="FFFFFF"/>
                </a:solidFill>
                <a:latin typeface="Elephant" panose="02020904090505020303" pitchFamily="18" charset="0"/>
                <a:ea typeface="Arial Unicode MS" pitchFamily="34" charset="-122"/>
                <a:cs typeface="Arial Unicode MS" pitchFamily="34" charset="-122"/>
              </a:endParaRPr>
            </a:p>
          </p:txBody>
        </p:sp>
      </p:grpSp>
      <p:sp>
        <p:nvSpPr>
          <p:cNvPr id="157" name="文本框 17"/>
          <p:cNvSpPr txBox="1"/>
          <p:nvPr/>
        </p:nvSpPr>
        <p:spPr>
          <a:xfrm>
            <a:off x="2202736" y="1253490"/>
            <a:ext cx="4455167" cy="517175"/>
          </a:xfrm>
          <a:prstGeom prst="rect">
            <a:avLst/>
          </a:prstGeom>
          <a:noFill/>
        </p:spPr>
        <p:txBody>
          <a:bodyPr wrap="square" lIns="100765" tIns="50382" rIns="100765" bIns="50382">
            <a:spAutoFit/>
          </a:bodyPr>
          <a:lstStyle/>
          <a:p>
            <a:pPr algn="just" defTabSz="685165">
              <a:lnSpc>
                <a:spcPct val="150000"/>
              </a:lnSpc>
              <a:defRPr/>
            </a:pPr>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rPr>
              <a:t>添加適當的文字，一頁的文字最好不要超過</a:t>
            </a:r>
            <a:r>
              <a:rPr lang="en-US" altLang="zh-CN" sz="900" dirty="0" smtClean="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rPr>
              <a:t>添加適當的文字，添加適當的文字添加適當的文字，一頁的文字最好不要超過</a:t>
            </a:r>
            <a:r>
              <a:rPr lang="en-US" altLang="zh-CN" sz="900" dirty="0" smtClean="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rPr>
              <a:t>添加適當的文字</a:t>
            </a:r>
            <a:endParaRPr lang="en-US" altLang="zh-CN" sz="300"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58" name="文本框 22"/>
          <p:cNvSpPr txBox="1"/>
          <p:nvPr/>
        </p:nvSpPr>
        <p:spPr>
          <a:xfrm>
            <a:off x="2308216" y="3726481"/>
            <a:ext cx="4244213" cy="517175"/>
          </a:xfrm>
          <a:prstGeom prst="rect">
            <a:avLst/>
          </a:prstGeom>
          <a:noFill/>
        </p:spPr>
        <p:txBody>
          <a:bodyPr wrap="square" lIns="100765" tIns="50382" rIns="100765" bIns="50382">
            <a:spAutoFit/>
          </a:bodyPr>
          <a:lstStyle/>
          <a:p>
            <a:pPr algn="just" defTabSz="685165">
              <a:lnSpc>
                <a:spcPct val="150000"/>
              </a:lnSpc>
              <a:defRPr/>
            </a:pPr>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rPr>
              <a:t>添加適當的文字，一頁的文字最好不要超過</a:t>
            </a:r>
            <a:r>
              <a:rPr lang="en-US" altLang="zh-CN" sz="900" dirty="0" smtClean="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rPr>
              <a:t>添加適當的文字，添加適當的文字添加適當的文字，一頁的文字最好不要超過</a:t>
            </a:r>
            <a:r>
              <a:rPr lang="en-US" altLang="zh-CN" sz="900" dirty="0" smtClean="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rPr>
              <a:t>添加適當的文字</a:t>
            </a:r>
            <a:endParaRPr lang="en-US" altLang="zh-CN" sz="300"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59" name="文本框 23"/>
          <p:cNvSpPr txBox="1"/>
          <p:nvPr/>
        </p:nvSpPr>
        <p:spPr>
          <a:xfrm>
            <a:off x="2209210" y="2489986"/>
            <a:ext cx="4442217" cy="517175"/>
          </a:xfrm>
          <a:prstGeom prst="rect">
            <a:avLst/>
          </a:prstGeom>
          <a:noFill/>
        </p:spPr>
        <p:txBody>
          <a:bodyPr wrap="square" lIns="100765" tIns="50382" rIns="100765" bIns="50382">
            <a:spAutoFit/>
          </a:bodyPr>
          <a:lstStyle/>
          <a:p>
            <a:pPr algn="just" defTabSz="685165">
              <a:lnSpc>
                <a:spcPct val="150000"/>
              </a:lnSpc>
              <a:defRPr/>
            </a:pPr>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rPr>
              <a:t>添加適當的文字，一頁的文字最好不要超過</a:t>
            </a:r>
            <a:r>
              <a:rPr lang="en-US" altLang="zh-CN" sz="900" dirty="0" smtClean="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rPr>
              <a:t>添加適當的文字，添加適當的文字添加適當的文字，一頁的文字最好不要超過</a:t>
            </a:r>
            <a:r>
              <a:rPr lang="en-US" altLang="zh-CN" sz="900" dirty="0" smtClean="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rPr>
              <a:t>添加適當的文字</a:t>
            </a:r>
            <a:endParaRPr lang="en-US" altLang="zh-CN" sz="300"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467544" y="225344"/>
            <a:ext cx="2160240" cy="612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5" name="文字方塊 14"/>
          <p:cNvSpPr txBox="1"/>
          <p:nvPr/>
        </p:nvSpPr>
        <p:spPr>
          <a:xfrm>
            <a:off x="3312160" y="375920"/>
            <a:ext cx="184731" cy="369332"/>
          </a:xfrm>
          <a:prstGeom prst="rect">
            <a:avLst/>
          </a:prstGeom>
          <a:solidFill>
            <a:schemeClr val="accent1"/>
          </a:solidFill>
        </p:spPr>
        <p:txBody>
          <a:bodyPr wrap="none" rtlCol="0">
            <a:spAutoFit/>
          </a:bodyPr>
          <a:lstStyle/>
          <a:p>
            <a:endParaRPr kumimoji="1" lang="zh-TW" altLang="en-US" dirty="0"/>
          </a:p>
        </p:txBody>
      </p:sp>
      <p:sp>
        <p:nvSpPr>
          <p:cNvPr id="13" name="文字方塊 12"/>
          <p:cNvSpPr txBox="1"/>
          <p:nvPr/>
        </p:nvSpPr>
        <p:spPr>
          <a:xfrm>
            <a:off x="455008" y="284306"/>
            <a:ext cx="1512978" cy="400110"/>
          </a:xfrm>
          <a:prstGeom prst="rect">
            <a:avLst/>
          </a:prstGeom>
          <a:noFill/>
        </p:spPr>
        <p:txBody>
          <a:bodyPr vert="horz" wrap="none" rtlCol="0">
            <a:spAutoFit/>
          </a:bodyPr>
          <a:lstStyle/>
          <a:p>
            <a:r>
              <a:rPr lang="en-US" altLang="zh-TW" sz="2000" b="1" dirty="0">
                <a:solidFill>
                  <a:schemeClr val="accent5">
                    <a:lumMod val="75000"/>
                  </a:schemeClr>
                </a:solidFill>
              </a:rPr>
              <a:t>Introduction</a:t>
            </a:r>
            <a:endParaRPr kumimoji="1" lang="zh-TW" altLang="en-US" sz="2000" b="1" dirty="0">
              <a:solidFill>
                <a:schemeClr val="accent5">
                  <a:lumMod val="75000"/>
                </a:schemeClr>
              </a:solidFill>
            </a:endParaRPr>
          </a:p>
        </p:txBody>
      </p:sp>
    </p:spTree>
    <p:custDataLst>
      <p:tags r:id="rId1"/>
    </p:custDataLst>
    <p:extLst>
      <p:ext uri="{BB962C8B-B14F-4D97-AF65-F5344CB8AC3E}">
        <p14:creationId xmlns:p14="http://schemas.microsoft.com/office/powerpoint/2010/main" val="338923860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p:cTn id="7" dur="500" fill="hold"/>
                                        <p:tgtEl>
                                          <p:spTgt spid="145"/>
                                        </p:tgtEl>
                                        <p:attrNameLst>
                                          <p:attrName>ppt_w</p:attrName>
                                        </p:attrNameLst>
                                      </p:cBhvr>
                                      <p:tavLst>
                                        <p:tav tm="0">
                                          <p:val>
                                            <p:fltVal val="0"/>
                                          </p:val>
                                        </p:tav>
                                        <p:tav tm="100000">
                                          <p:val>
                                            <p:strVal val="#ppt_w"/>
                                          </p:val>
                                        </p:tav>
                                      </p:tavLst>
                                    </p:anim>
                                    <p:anim calcmode="lin" valueType="num">
                                      <p:cBhvr>
                                        <p:cTn id="8" dur="500" fill="hold"/>
                                        <p:tgtEl>
                                          <p:spTgt spid="145"/>
                                        </p:tgtEl>
                                        <p:attrNameLst>
                                          <p:attrName>ppt_h</p:attrName>
                                        </p:attrNameLst>
                                      </p:cBhvr>
                                      <p:tavLst>
                                        <p:tav tm="0">
                                          <p:val>
                                            <p:fltVal val="0"/>
                                          </p:val>
                                        </p:tav>
                                        <p:tav tm="100000">
                                          <p:val>
                                            <p:strVal val="#ppt_h"/>
                                          </p:val>
                                        </p:tav>
                                      </p:tavLst>
                                    </p:anim>
                                    <p:animEffect transition="in" filter="fade">
                                      <p:cBhvr>
                                        <p:cTn id="9" dur="500"/>
                                        <p:tgtEl>
                                          <p:spTgt spid="145"/>
                                        </p:tgtEl>
                                      </p:cBhvr>
                                    </p:animEffect>
                                  </p:childTnLst>
                                </p:cTn>
                              </p:par>
                            </p:childTnLst>
                          </p:cTn>
                        </p:par>
                        <p:par>
                          <p:cTn id="10" fill="hold">
                            <p:stCondLst>
                              <p:cond delay="500"/>
                            </p:stCondLst>
                            <p:childTnLst>
                              <p:par>
                                <p:cTn id="11" presetID="47"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57"/>
                                        </p:tgtEl>
                                        <p:attrNameLst>
                                          <p:attrName>style.visibility</p:attrName>
                                        </p:attrNameLst>
                                      </p:cBhvr>
                                      <p:to>
                                        <p:strVal val="visible"/>
                                      </p:to>
                                    </p:set>
                                    <p:animEffect transition="in" filter="wipe(left)">
                                      <p:cBhvr>
                                        <p:cTn id="19" dur="500"/>
                                        <p:tgtEl>
                                          <p:spTgt spid="157"/>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47"/>
                                        </p:tgtEl>
                                        <p:attrNameLst>
                                          <p:attrName>style.visibility</p:attrName>
                                        </p:attrNameLst>
                                      </p:cBhvr>
                                      <p:to>
                                        <p:strVal val="visible"/>
                                      </p:to>
                                    </p:set>
                                    <p:anim calcmode="lin" valueType="num">
                                      <p:cBhvr>
                                        <p:cTn id="23" dur="500" fill="hold"/>
                                        <p:tgtEl>
                                          <p:spTgt spid="147"/>
                                        </p:tgtEl>
                                        <p:attrNameLst>
                                          <p:attrName>ppt_w</p:attrName>
                                        </p:attrNameLst>
                                      </p:cBhvr>
                                      <p:tavLst>
                                        <p:tav tm="0">
                                          <p:val>
                                            <p:fltVal val="0"/>
                                          </p:val>
                                        </p:tav>
                                        <p:tav tm="100000">
                                          <p:val>
                                            <p:strVal val="#ppt_w"/>
                                          </p:val>
                                        </p:tav>
                                      </p:tavLst>
                                    </p:anim>
                                    <p:anim calcmode="lin" valueType="num">
                                      <p:cBhvr>
                                        <p:cTn id="24" dur="500" fill="hold"/>
                                        <p:tgtEl>
                                          <p:spTgt spid="147"/>
                                        </p:tgtEl>
                                        <p:attrNameLst>
                                          <p:attrName>ppt_h</p:attrName>
                                        </p:attrNameLst>
                                      </p:cBhvr>
                                      <p:tavLst>
                                        <p:tav tm="0">
                                          <p:val>
                                            <p:fltVal val="0"/>
                                          </p:val>
                                        </p:tav>
                                        <p:tav tm="100000">
                                          <p:val>
                                            <p:strVal val="#ppt_h"/>
                                          </p:val>
                                        </p:tav>
                                      </p:tavLst>
                                    </p:anim>
                                    <p:animEffect transition="in" filter="fade">
                                      <p:cBhvr>
                                        <p:cTn id="25" dur="500"/>
                                        <p:tgtEl>
                                          <p:spTgt spid="147"/>
                                        </p:tgtEl>
                                      </p:cBhvr>
                                    </p:animEffect>
                                  </p:childTnLst>
                                </p:cTn>
                              </p:par>
                            </p:childTnLst>
                          </p:cTn>
                        </p:par>
                        <p:par>
                          <p:cTn id="26" fill="hold">
                            <p:stCondLst>
                              <p:cond delay="2500"/>
                            </p:stCondLst>
                            <p:childTnLst>
                              <p:par>
                                <p:cTn id="27" presetID="47" presetClass="entr" presetSubtype="0"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anim calcmode="lin" valueType="num">
                                      <p:cBhvr>
                                        <p:cTn id="30" dur="1000" fill="hold"/>
                                        <p:tgtEl>
                                          <p:spTgt spid="4"/>
                                        </p:tgtEl>
                                        <p:attrNameLst>
                                          <p:attrName>ppt_x</p:attrName>
                                        </p:attrNameLst>
                                      </p:cBhvr>
                                      <p:tavLst>
                                        <p:tav tm="0">
                                          <p:val>
                                            <p:strVal val="#ppt_x"/>
                                          </p:val>
                                        </p:tav>
                                        <p:tav tm="100000">
                                          <p:val>
                                            <p:strVal val="#ppt_x"/>
                                          </p:val>
                                        </p:tav>
                                      </p:tavLst>
                                    </p:anim>
                                    <p:anim calcmode="lin" valueType="num">
                                      <p:cBhvr>
                                        <p:cTn id="31" dur="1000" fill="hold"/>
                                        <p:tgtEl>
                                          <p:spTgt spid="4"/>
                                        </p:tgtEl>
                                        <p:attrNameLst>
                                          <p:attrName>ppt_y</p:attrName>
                                        </p:attrNameLst>
                                      </p:cBhvr>
                                      <p:tavLst>
                                        <p:tav tm="0">
                                          <p:val>
                                            <p:strVal val="#ppt_y-.1"/>
                                          </p:val>
                                        </p:tav>
                                        <p:tav tm="100000">
                                          <p:val>
                                            <p:strVal val="#ppt_y"/>
                                          </p:val>
                                        </p:tav>
                                      </p:tavLst>
                                    </p:anim>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59"/>
                                        </p:tgtEl>
                                        <p:attrNameLst>
                                          <p:attrName>style.visibility</p:attrName>
                                        </p:attrNameLst>
                                      </p:cBhvr>
                                      <p:to>
                                        <p:strVal val="visible"/>
                                      </p:to>
                                    </p:set>
                                    <p:animEffect transition="in" filter="wipe(left)">
                                      <p:cBhvr>
                                        <p:cTn id="35" dur="500"/>
                                        <p:tgtEl>
                                          <p:spTgt spid="159"/>
                                        </p:tgtEl>
                                      </p:cBhvr>
                                    </p:animEffect>
                                  </p:childTnLst>
                                </p:cTn>
                              </p:par>
                            </p:childTnLst>
                          </p:cTn>
                        </p:par>
                        <p:par>
                          <p:cTn id="36" fill="hold">
                            <p:stCondLst>
                              <p:cond delay="4000"/>
                            </p:stCondLst>
                            <p:childTnLst>
                              <p:par>
                                <p:cTn id="37" presetID="53" presetClass="entr" presetSubtype="16" fill="hold" grpId="0" nodeType="afterEffect">
                                  <p:stCondLst>
                                    <p:cond delay="0"/>
                                  </p:stCondLst>
                                  <p:childTnLst>
                                    <p:set>
                                      <p:cBhvr>
                                        <p:cTn id="38" dur="1" fill="hold">
                                          <p:stCondLst>
                                            <p:cond delay="0"/>
                                          </p:stCondLst>
                                        </p:cTn>
                                        <p:tgtEl>
                                          <p:spTgt spid="146"/>
                                        </p:tgtEl>
                                        <p:attrNameLst>
                                          <p:attrName>style.visibility</p:attrName>
                                        </p:attrNameLst>
                                      </p:cBhvr>
                                      <p:to>
                                        <p:strVal val="visible"/>
                                      </p:to>
                                    </p:set>
                                    <p:anim calcmode="lin" valueType="num">
                                      <p:cBhvr>
                                        <p:cTn id="39" dur="500" fill="hold"/>
                                        <p:tgtEl>
                                          <p:spTgt spid="146"/>
                                        </p:tgtEl>
                                        <p:attrNameLst>
                                          <p:attrName>ppt_w</p:attrName>
                                        </p:attrNameLst>
                                      </p:cBhvr>
                                      <p:tavLst>
                                        <p:tav tm="0">
                                          <p:val>
                                            <p:fltVal val="0"/>
                                          </p:val>
                                        </p:tav>
                                        <p:tav tm="100000">
                                          <p:val>
                                            <p:strVal val="#ppt_w"/>
                                          </p:val>
                                        </p:tav>
                                      </p:tavLst>
                                    </p:anim>
                                    <p:anim calcmode="lin" valueType="num">
                                      <p:cBhvr>
                                        <p:cTn id="40" dur="500" fill="hold"/>
                                        <p:tgtEl>
                                          <p:spTgt spid="146"/>
                                        </p:tgtEl>
                                        <p:attrNameLst>
                                          <p:attrName>ppt_h</p:attrName>
                                        </p:attrNameLst>
                                      </p:cBhvr>
                                      <p:tavLst>
                                        <p:tav tm="0">
                                          <p:val>
                                            <p:fltVal val="0"/>
                                          </p:val>
                                        </p:tav>
                                        <p:tav tm="100000">
                                          <p:val>
                                            <p:strVal val="#ppt_h"/>
                                          </p:val>
                                        </p:tav>
                                      </p:tavLst>
                                    </p:anim>
                                    <p:animEffect transition="in" filter="fade">
                                      <p:cBhvr>
                                        <p:cTn id="41" dur="500"/>
                                        <p:tgtEl>
                                          <p:spTgt spid="146"/>
                                        </p:tgtEl>
                                      </p:cBhvr>
                                    </p:animEffect>
                                  </p:childTnLst>
                                </p:cTn>
                              </p:par>
                            </p:childTnLst>
                          </p:cTn>
                        </p:par>
                        <p:par>
                          <p:cTn id="42" fill="hold">
                            <p:stCondLst>
                              <p:cond delay="4500"/>
                            </p:stCondLst>
                            <p:childTnLst>
                              <p:par>
                                <p:cTn id="43" presetID="47" presetClass="entr" presetSubtype="0" fill="hold" nodeType="after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fade">
                                      <p:cBhvr>
                                        <p:cTn id="45" dur="1000"/>
                                        <p:tgtEl>
                                          <p:spTgt spid="3"/>
                                        </p:tgtEl>
                                      </p:cBhvr>
                                    </p:animEffect>
                                    <p:anim calcmode="lin" valueType="num">
                                      <p:cBhvr>
                                        <p:cTn id="46" dur="1000" fill="hold"/>
                                        <p:tgtEl>
                                          <p:spTgt spid="3"/>
                                        </p:tgtEl>
                                        <p:attrNameLst>
                                          <p:attrName>ppt_x</p:attrName>
                                        </p:attrNameLst>
                                      </p:cBhvr>
                                      <p:tavLst>
                                        <p:tav tm="0">
                                          <p:val>
                                            <p:strVal val="#ppt_x"/>
                                          </p:val>
                                        </p:tav>
                                        <p:tav tm="100000">
                                          <p:val>
                                            <p:strVal val="#ppt_x"/>
                                          </p:val>
                                        </p:tav>
                                      </p:tavLst>
                                    </p:anim>
                                    <p:anim calcmode="lin" valueType="num">
                                      <p:cBhvr>
                                        <p:cTn id="47" dur="1000" fill="hold"/>
                                        <p:tgtEl>
                                          <p:spTgt spid="3"/>
                                        </p:tgtEl>
                                        <p:attrNameLst>
                                          <p:attrName>ppt_y</p:attrName>
                                        </p:attrNameLst>
                                      </p:cBhvr>
                                      <p:tavLst>
                                        <p:tav tm="0">
                                          <p:val>
                                            <p:strVal val="#ppt_y-.1"/>
                                          </p:val>
                                        </p:tav>
                                        <p:tav tm="100000">
                                          <p:val>
                                            <p:strVal val="#ppt_y"/>
                                          </p:val>
                                        </p:tav>
                                      </p:tavLst>
                                    </p:anim>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158"/>
                                        </p:tgtEl>
                                        <p:attrNameLst>
                                          <p:attrName>style.visibility</p:attrName>
                                        </p:attrNameLst>
                                      </p:cBhvr>
                                      <p:to>
                                        <p:strVal val="visible"/>
                                      </p:to>
                                    </p:set>
                                    <p:animEffect transition="in" filter="wipe(left)">
                                      <p:cBhvr>
                                        <p:cTn id="51" dur="5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animBg="1"/>
      <p:bldP spid="146" grpId="0" animBg="1"/>
      <p:bldP spid="147" grpId="0" animBg="1"/>
      <p:bldP spid="157" grpId="0"/>
      <p:bldP spid="158" grpId="0"/>
      <p:bldP spid="15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圖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9659" y="1062484"/>
            <a:ext cx="2444372" cy="3195144"/>
          </a:xfrm>
          <a:prstGeom prst="rect">
            <a:avLst/>
          </a:prstGeom>
        </p:spPr>
      </p:pic>
      <p:sp>
        <p:nvSpPr>
          <p:cNvPr id="74" name="TextBox 73"/>
          <p:cNvSpPr txBox="1"/>
          <p:nvPr/>
        </p:nvSpPr>
        <p:spPr>
          <a:xfrm>
            <a:off x="1222427" y="1147984"/>
            <a:ext cx="2329553" cy="369332"/>
          </a:xfrm>
          <a:prstGeom prst="roundRect">
            <a:avLst>
              <a:gd name="adj" fmla="val 0"/>
            </a:avLst>
          </a:prstGeom>
          <a:noFill/>
        </p:spPr>
        <p:txBody>
          <a:bodyPr wrap="square" rtlCol="0">
            <a:spAutoFit/>
          </a:bodyPr>
          <a:lstStyle/>
          <a:p>
            <a:pPr algn="r"/>
            <a:r>
              <a:rPr lang="en-US" altLang="zh-CN" dirty="0">
                <a:solidFill>
                  <a:schemeClr val="tx1">
                    <a:lumMod val="65000"/>
                    <a:lumOff val="35000"/>
                  </a:schemeClr>
                </a:solidFill>
                <a:latin typeface="微软雅黑" pitchFamily="34" charset="-122"/>
                <a:ea typeface="微软雅黑" pitchFamily="34" charset="-122"/>
              </a:rPr>
              <a:t>C</a:t>
            </a:r>
            <a:r>
              <a:rPr lang="en-US" altLang="zh-CN" dirty="0" smtClean="0">
                <a:solidFill>
                  <a:schemeClr val="tx1">
                    <a:lumMod val="65000"/>
                    <a:lumOff val="35000"/>
                  </a:schemeClr>
                </a:solidFill>
                <a:latin typeface="微软雅黑" pitchFamily="34" charset="-122"/>
                <a:ea typeface="微软雅黑" pitchFamily="34" charset="-122"/>
              </a:rPr>
              <a:t>ost</a:t>
            </a:r>
            <a:endParaRPr lang="zh-CN" altLang="en-US" dirty="0">
              <a:solidFill>
                <a:schemeClr val="tx1">
                  <a:lumMod val="65000"/>
                  <a:lumOff val="35000"/>
                </a:schemeClr>
              </a:solidFill>
              <a:latin typeface="微软雅黑" pitchFamily="34" charset="-122"/>
              <a:ea typeface="微软雅黑" pitchFamily="34" charset="-122"/>
            </a:endParaRPr>
          </a:p>
        </p:txBody>
      </p:sp>
      <p:sp>
        <p:nvSpPr>
          <p:cNvPr id="82" name="TextBox 81"/>
          <p:cNvSpPr txBox="1"/>
          <p:nvPr/>
        </p:nvSpPr>
        <p:spPr>
          <a:xfrm>
            <a:off x="1030913" y="2295655"/>
            <a:ext cx="2329553" cy="461665"/>
          </a:xfrm>
          <a:prstGeom prst="roundRect">
            <a:avLst>
              <a:gd name="adj" fmla="val 0"/>
            </a:avLst>
          </a:prstGeom>
          <a:noFill/>
        </p:spPr>
        <p:txBody>
          <a:bodyPr wrap="square" rtlCol="0">
            <a:spAutoFit/>
          </a:bodyPr>
          <a:lstStyle/>
          <a:p>
            <a:pPr algn="r"/>
            <a:r>
              <a:rPr lang="en-US" altLang="zh-CN" sz="2400" dirty="0" smtClean="0">
                <a:solidFill>
                  <a:schemeClr val="tx1">
                    <a:lumMod val="65000"/>
                    <a:lumOff val="35000"/>
                  </a:schemeClr>
                </a:solidFill>
                <a:latin typeface="微软雅黑" pitchFamily="34" charset="-122"/>
                <a:ea typeface="微软雅黑" pitchFamily="34" charset="-122"/>
              </a:rPr>
              <a:t>Utility</a:t>
            </a:r>
            <a:endParaRPr lang="zh-CN" altLang="en-US" sz="2400" dirty="0">
              <a:solidFill>
                <a:schemeClr val="tx1">
                  <a:lumMod val="65000"/>
                  <a:lumOff val="35000"/>
                </a:schemeClr>
              </a:solidFill>
              <a:latin typeface="微软雅黑" pitchFamily="34" charset="-122"/>
              <a:ea typeface="微软雅黑" pitchFamily="34" charset="-122"/>
            </a:endParaRPr>
          </a:p>
        </p:txBody>
      </p:sp>
      <p:sp>
        <p:nvSpPr>
          <p:cNvPr id="83" name="TextBox 82"/>
          <p:cNvSpPr txBox="1"/>
          <p:nvPr/>
        </p:nvSpPr>
        <p:spPr>
          <a:xfrm>
            <a:off x="1222427" y="2411072"/>
            <a:ext cx="2308597" cy="230832"/>
          </a:xfrm>
          <a:prstGeom prst="roundRect">
            <a:avLst>
              <a:gd name="adj" fmla="val 0"/>
            </a:avLst>
          </a:prstGeom>
          <a:noFill/>
          <a:ln w="25400">
            <a:noFill/>
          </a:ln>
          <a:effectLst/>
        </p:spPr>
        <p:txBody>
          <a:bodyPr wrap="square" rtlCol="0">
            <a:spAutoFit/>
          </a:bodyPr>
          <a:lstStyle/>
          <a:p>
            <a:pPr algn="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86" name="TextBox 85"/>
          <p:cNvSpPr txBox="1"/>
          <p:nvPr/>
        </p:nvSpPr>
        <p:spPr>
          <a:xfrm>
            <a:off x="5292080" y="1350576"/>
            <a:ext cx="2329553" cy="461665"/>
          </a:xfrm>
          <a:prstGeom prst="roundRect">
            <a:avLst>
              <a:gd name="adj" fmla="val 0"/>
            </a:avLst>
          </a:prstGeom>
          <a:noFill/>
        </p:spPr>
        <p:txBody>
          <a:bodyPr wrap="square" rtlCol="0">
            <a:spAutoFit/>
          </a:bodyPr>
          <a:lstStyle/>
          <a:p>
            <a:r>
              <a:rPr lang="en-US" altLang="zh-CN" sz="2400" dirty="0" smtClean="0">
                <a:solidFill>
                  <a:schemeClr val="tx1">
                    <a:lumMod val="65000"/>
                    <a:lumOff val="35000"/>
                  </a:schemeClr>
                </a:solidFill>
                <a:latin typeface="微软雅黑" pitchFamily="34" charset="-122"/>
                <a:ea typeface="微软雅黑" pitchFamily="34" charset="-122"/>
              </a:rPr>
              <a:t>Price</a:t>
            </a:r>
            <a:endParaRPr lang="zh-CN" altLang="en-US" sz="2400" dirty="0">
              <a:solidFill>
                <a:schemeClr val="tx1">
                  <a:lumMod val="65000"/>
                  <a:lumOff val="35000"/>
                </a:schemeClr>
              </a:solidFill>
              <a:latin typeface="微软雅黑" pitchFamily="34" charset="-122"/>
              <a:ea typeface="微软雅黑" pitchFamily="34" charset="-122"/>
            </a:endParaRPr>
          </a:p>
        </p:txBody>
      </p:sp>
      <p:sp>
        <p:nvSpPr>
          <p:cNvPr id="88" name="TextBox 87"/>
          <p:cNvSpPr txBox="1"/>
          <p:nvPr/>
        </p:nvSpPr>
        <p:spPr>
          <a:xfrm>
            <a:off x="5665546" y="2460001"/>
            <a:ext cx="2329553" cy="400110"/>
          </a:xfrm>
          <a:prstGeom prst="roundRect">
            <a:avLst>
              <a:gd name="adj" fmla="val 0"/>
            </a:avLst>
          </a:prstGeom>
          <a:noFill/>
        </p:spPr>
        <p:txBody>
          <a:bodyPr wrap="square" rtlCol="0">
            <a:spAutoFit/>
          </a:bodyPr>
          <a:lstStyle/>
          <a:p>
            <a:r>
              <a:rPr lang="en-US" altLang="zh-CN" sz="2000" dirty="0" smtClean="0">
                <a:solidFill>
                  <a:schemeClr val="tx1">
                    <a:lumMod val="65000"/>
                    <a:lumOff val="35000"/>
                  </a:schemeClr>
                </a:solidFill>
                <a:latin typeface="微软雅黑" pitchFamily="34" charset="-122"/>
                <a:ea typeface="微软雅黑" pitchFamily="34" charset="-122"/>
              </a:rPr>
              <a:t>Wage</a:t>
            </a:r>
            <a:endParaRPr lang="zh-CN" altLang="en-US" sz="2000" dirty="0">
              <a:solidFill>
                <a:schemeClr val="tx1">
                  <a:lumMod val="65000"/>
                  <a:lumOff val="35000"/>
                </a:schemeClr>
              </a:solidFill>
              <a:latin typeface="微软雅黑" pitchFamily="34" charset="-122"/>
              <a:ea typeface="微软雅黑" pitchFamily="34" charset="-122"/>
            </a:endParaRPr>
          </a:p>
        </p:txBody>
      </p:sp>
      <p:sp>
        <p:nvSpPr>
          <p:cNvPr id="90" name="TextBox 89"/>
          <p:cNvSpPr txBox="1"/>
          <p:nvPr/>
        </p:nvSpPr>
        <p:spPr>
          <a:xfrm>
            <a:off x="5224211" y="3581488"/>
            <a:ext cx="2329553" cy="400110"/>
          </a:xfrm>
          <a:prstGeom prst="roundRect">
            <a:avLst>
              <a:gd name="adj" fmla="val 0"/>
            </a:avLst>
          </a:prstGeom>
          <a:noFill/>
        </p:spPr>
        <p:txBody>
          <a:bodyPr wrap="square" rtlCol="0">
            <a:spAutoFit/>
          </a:bodyPr>
          <a:lstStyle/>
          <a:p>
            <a:r>
              <a:rPr lang="en-US" altLang="zh-CN" sz="2000" dirty="0" smtClean="0">
                <a:solidFill>
                  <a:schemeClr val="tx1">
                    <a:lumMod val="65000"/>
                    <a:lumOff val="35000"/>
                  </a:schemeClr>
                </a:solidFill>
                <a:latin typeface="微软雅黑" pitchFamily="34" charset="-122"/>
                <a:ea typeface="微软雅黑" pitchFamily="34" charset="-122"/>
              </a:rPr>
              <a:t>Times</a:t>
            </a:r>
            <a:endParaRPr lang="zh-CN" altLang="en-US" sz="2000" dirty="0">
              <a:solidFill>
                <a:schemeClr val="tx1">
                  <a:lumMod val="65000"/>
                  <a:lumOff val="35000"/>
                </a:schemeClr>
              </a:solidFill>
              <a:latin typeface="微软雅黑" pitchFamily="34" charset="-122"/>
              <a:ea typeface="微软雅黑" pitchFamily="34" charset="-122"/>
            </a:endParaRPr>
          </a:p>
        </p:txBody>
      </p:sp>
      <p:sp>
        <p:nvSpPr>
          <p:cNvPr id="91" name="TextBox 90"/>
          <p:cNvSpPr txBox="1"/>
          <p:nvPr/>
        </p:nvSpPr>
        <p:spPr>
          <a:xfrm>
            <a:off x="5224209" y="3888360"/>
            <a:ext cx="2308597" cy="230832"/>
          </a:xfrm>
          <a:prstGeom prst="roundRect">
            <a:avLst>
              <a:gd name="adj" fmla="val 0"/>
            </a:avLst>
          </a:prstGeom>
          <a:noFill/>
          <a:ln w="25400">
            <a:noFill/>
          </a:ln>
          <a:effectLst/>
        </p:spPr>
        <p:txBody>
          <a:bodyPr wrap="square" rtlCol="0">
            <a:spAutoFit/>
          </a:bodyPr>
          <a:lstStyle/>
          <a:p>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4" name="矩形 3"/>
          <p:cNvSpPr/>
          <p:nvPr/>
        </p:nvSpPr>
        <p:spPr>
          <a:xfrm>
            <a:off x="431540" y="196280"/>
            <a:ext cx="2016224" cy="540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9" name="文字方塊 18"/>
          <p:cNvSpPr txBox="1"/>
          <p:nvPr/>
        </p:nvSpPr>
        <p:spPr>
          <a:xfrm>
            <a:off x="431540" y="281938"/>
            <a:ext cx="1375698" cy="369332"/>
          </a:xfrm>
          <a:prstGeom prst="rect">
            <a:avLst/>
          </a:prstGeom>
          <a:noFill/>
        </p:spPr>
        <p:txBody>
          <a:bodyPr wrap="none" rtlCol="0">
            <a:spAutoFit/>
          </a:bodyPr>
          <a:lstStyle/>
          <a:p>
            <a:r>
              <a:rPr lang="en-US" altLang="zh-TW" b="1" dirty="0" smtClean="0">
                <a:solidFill>
                  <a:schemeClr val="accent5">
                    <a:lumMod val="75000"/>
                  </a:schemeClr>
                </a:solidFill>
              </a:rPr>
              <a:t>Introduction</a:t>
            </a:r>
            <a:endParaRPr kumimoji="1" lang="zh-TW" altLang="en-US" b="1" dirty="0">
              <a:solidFill>
                <a:schemeClr val="accent5">
                  <a:lumMod val="75000"/>
                </a:schemeClr>
              </a:solidFill>
            </a:endParaRPr>
          </a:p>
        </p:txBody>
      </p:sp>
      <p:sp>
        <p:nvSpPr>
          <p:cNvPr id="42" name="TextBox 82"/>
          <p:cNvSpPr txBox="1"/>
          <p:nvPr/>
        </p:nvSpPr>
        <p:spPr>
          <a:xfrm>
            <a:off x="1374827" y="2563472"/>
            <a:ext cx="2308597" cy="230832"/>
          </a:xfrm>
          <a:prstGeom prst="roundRect">
            <a:avLst>
              <a:gd name="adj" fmla="val 0"/>
            </a:avLst>
          </a:prstGeom>
          <a:noFill/>
          <a:ln w="25400">
            <a:noFill/>
          </a:ln>
          <a:effectLst/>
        </p:spPr>
        <p:txBody>
          <a:bodyPr wrap="square" rtlCol="0">
            <a:spAutoFit/>
          </a:bodyPr>
          <a:lstStyle/>
          <a:p>
            <a:pPr algn="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44" name="TextBox 81"/>
          <p:cNvSpPr txBox="1"/>
          <p:nvPr/>
        </p:nvSpPr>
        <p:spPr>
          <a:xfrm>
            <a:off x="1439652" y="3378795"/>
            <a:ext cx="2329553" cy="369332"/>
          </a:xfrm>
          <a:prstGeom prst="roundRect">
            <a:avLst>
              <a:gd name="adj" fmla="val 0"/>
            </a:avLst>
          </a:prstGeom>
          <a:noFill/>
        </p:spPr>
        <p:txBody>
          <a:bodyPr wrap="square" rtlCol="0">
            <a:spAutoFit/>
          </a:bodyPr>
          <a:lstStyle/>
          <a:p>
            <a:pPr algn="r"/>
            <a:r>
              <a:rPr lang="en-US" altLang="zh-CN" dirty="0" smtClean="0">
                <a:solidFill>
                  <a:schemeClr val="tx1">
                    <a:lumMod val="65000"/>
                    <a:lumOff val="35000"/>
                  </a:schemeClr>
                </a:solidFill>
                <a:latin typeface="微软雅黑" pitchFamily="34" charset="-122"/>
                <a:ea typeface="微软雅黑" pitchFamily="34" charset="-122"/>
              </a:rPr>
              <a:t>Labor</a:t>
            </a:r>
            <a:endParaRPr lang="zh-CN" altLang="en-US"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41545458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1000"/>
                                        <p:tgtEl>
                                          <p:spTgt spid="74"/>
                                        </p:tgtEl>
                                      </p:cBhvr>
                                    </p:animEffect>
                                    <p:anim calcmode="lin" valueType="num">
                                      <p:cBhvr>
                                        <p:cTn id="8" dur="1000" fill="hold"/>
                                        <p:tgtEl>
                                          <p:spTgt spid="74"/>
                                        </p:tgtEl>
                                        <p:attrNameLst>
                                          <p:attrName>ppt_x</p:attrName>
                                        </p:attrNameLst>
                                      </p:cBhvr>
                                      <p:tavLst>
                                        <p:tav tm="0">
                                          <p:val>
                                            <p:strVal val="#ppt_x"/>
                                          </p:val>
                                        </p:tav>
                                        <p:tav tm="100000">
                                          <p:val>
                                            <p:strVal val="#ppt_x"/>
                                          </p:val>
                                        </p:tav>
                                      </p:tavLst>
                                    </p:anim>
                                    <p:anim calcmode="lin" valueType="num">
                                      <p:cBhvr>
                                        <p:cTn id="9" dur="1000" fill="hold"/>
                                        <p:tgtEl>
                                          <p:spTgt spid="7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82"/>
                                        </p:tgtEl>
                                        <p:attrNameLst>
                                          <p:attrName>style.visibility</p:attrName>
                                        </p:attrNameLst>
                                      </p:cBhvr>
                                      <p:to>
                                        <p:strVal val="visible"/>
                                      </p:to>
                                    </p:set>
                                    <p:animEffect transition="in" filter="fade">
                                      <p:cBhvr>
                                        <p:cTn id="13" dur="1000"/>
                                        <p:tgtEl>
                                          <p:spTgt spid="82"/>
                                        </p:tgtEl>
                                      </p:cBhvr>
                                    </p:animEffect>
                                    <p:anim calcmode="lin" valueType="num">
                                      <p:cBhvr>
                                        <p:cTn id="14" dur="1000" fill="hold"/>
                                        <p:tgtEl>
                                          <p:spTgt spid="82"/>
                                        </p:tgtEl>
                                        <p:attrNameLst>
                                          <p:attrName>ppt_x</p:attrName>
                                        </p:attrNameLst>
                                      </p:cBhvr>
                                      <p:tavLst>
                                        <p:tav tm="0">
                                          <p:val>
                                            <p:strVal val="#ppt_x"/>
                                          </p:val>
                                        </p:tav>
                                        <p:tav tm="100000">
                                          <p:val>
                                            <p:strVal val="#ppt_x"/>
                                          </p:val>
                                        </p:tav>
                                      </p:tavLst>
                                    </p:anim>
                                    <p:anim calcmode="lin" valueType="num">
                                      <p:cBhvr>
                                        <p:cTn id="15" dur="1000" fill="hold"/>
                                        <p:tgtEl>
                                          <p:spTgt spid="82"/>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nodePh="1">
                                  <p:stCondLst>
                                    <p:cond delay="0"/>
                                  </p:stCondLst>
                                  <p:endCondLst>
                                    <p:cond evt="begin" delay="0">
                                      <p:tn val="16"/>
                                    </p:cond>
                                  </p:endCondLst>
                                  <p:childTnLst>
                                    <p:set>
                                      <p:cBhvr>
                                        <p:cTn id="17" dur="1" fill="hold">
                                          <p:stCondLst>
                                            <p:cond delay="0"/>
                                          </p:stCondLst>
                                        </p:cTn>
                                        <p:tgtEl>
                                          <p:spTgt spid="83"/>
                                        </p:tgtEl>
                                        <p:attrNameLst>
                                          <p:attrName>style.visibility</p:attrName>
                                        </p:attrNameLst>
                                      </p:cBhvr>
                                      <p:to>
                                        <p:strVal val="visible"/>
                                      </p:to>
                                    </p:set>
                                    <p:animEffect transition="in" filter="fade">
                                      <p:cBhvr>
                                        <p:cTn id="18" dur="1000"/>
                                        <p:tgtEl>
                                          <p:spTgt spid="83"/>
                                        </p:tgtEl>
                                      </p:cBhvr>
                                    </p:animEffect>
                                    <p:anim calcmode="lin" valueType="num">
                                      <p:cBhvr>
                                        <p:cTn id="19" dur="1000" fill="hold"/>
                                        <p:tgtEl>
                                          <p:spTgt spid="83"/>
                                        </p:tgtEl>
                                        <p:attrNameLst>
                                          <p:attrName>ppt_x</p:attrName>
                                        </p:attrNameLst>
                                      </p:cBhvr>
                                      <p:tavLst>
                                        <p:tav tm="0">
                                          <p:val>
                                            <p:strVal val="#ppt_x"/>
                                          </p:val>
                                        </p:tav>
                                        <p:tav tm="100000">
                                          <p:val>
                                            <p:strVal val="#ppt_x"/>
                                          </p:val>
                                        </p:tav>
                                      </p:tavLst>
                                    </p:anim>
                                    <p:anim calcmode="lin" valueType="num">
                                      <p:cBhvr>
                                        <p:cTn id="20" dur="1000" fill="hold"/>
                                        <p:tgtEl>
                                          <p:spTgt spid="83"/>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86"/>
                                        </p:tgtEl>
                                        <p:attrNameLst>
                                          <p:attrName>style.visibility</p:attrName>
                                        </p:attrNameLst>
                                      </p:cBhvr>
                                      <p:to>
                                        <p:strVal val="visible"/>
                                      </p:to>
                                    </p:set>
                                    <p:animEffect transition="in" filter="fade">
                                      <p:cBhvr>
                                        <p:cTn id="24" dur="1000"/>
                                        <p:tgtEl>
                                          <p:spTgt spid="86"/>
                                        </p:tgtEl>
                                      </p:cBhvr>
                                    </p:animEffect>
                                    <p:anim calcmode="lin" valueType="num">
                                      <p:cBhvr>
                                        <p:cTn id="25" dur="1000" fill="hold"/>
                                        <p:tgtEl>
                                          <p:spTgt spid="86"/>
                                        </p:tgtEl>
                                        <p:attrNameLst>
                                          <p:attrName>ppt_x</p:attrName>
                                        </p:attrNameLst>
                                      </p:cBhvr>
                                      <p:tavLst>
                                        <p:tav tm="0">
                                          <p:val>
                                            <p:strVal val="#ppt_x"/>
                                          </p:val>
                                        </p:tav>
                                        <p:tav tm="100000">
                                          <p:val>
                                            <p:strVal val="#ppt_x"/>
                                          </p:val>
                                        </p:tav>
                                      </p:tavLst>
                                    </p:anim>
                                    <p:anim calcmode="lin" valueType="num">
                                      <p:cBhvr>
                                        <p:cTn id="26" dur="1000" fill="hold"/>
                                        <p:tgtEl>
                                          <p:spTgt spid="86"/>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2" presetClass="entr" presetSubtype="0" fill="hold" grpId="0" nodeType="afterEffect">
                                  <p:stCondLst>
                                    <p:cond delay="0"/>
                                  </p:stCondLst>
                                  <p:childTnLst>
                                    <p:set>
                                      <p:cBhvr>
                                        <p:cTn id="29" dur="1" fill="hold">
                                          <p:stCondLst>
                                            <p:cond delay="0"/>
                                          </p:stCondLst>
                                        </p:cTn>
                                        <p:tgtEl>
                                          <p:spTgt spid="88"/>
                                        </p:tgtEl>
                                        <p:attrNameLst>
                                          <p:attrName>style.visibility</p:attrName>
                                        </p:attrNameLst>
                                      </p:cBhvr>
                                      <p:to>
                                        <p:strVal val="visible"/>
                                      </p:to>
                                    </p:set>
                                    <p:animEffect transition="in" filter="fade">
                                      <p:cBhvr>
                                        <p:cTn id="30" dur="1000"/>
                                        <p:tgtEl>
                                          <p:spTgt spid="88"/>
                                        </p:tgtEl>
                                      </p:cBhvr>
                                    </p:animEffect>
                                    <p:anim calcmode="lin" valueType="num">
                                      <p:cBhvr>
                                        <p:cTn id="31" dur="1000" fill="hold"/>
                                        <p:tgtEl>
                                          <p:spTgt spid="88"/>
                                        </p:tgtEl>
                                        <p:attrNameLst>
                                          <p:attrName>ppt_x</p:attrName>
                                        </p:attrNameLst>
                                      </p:cBhvr>
                                      <p:tavLst>
                                        <p:tav tm="0">
                                          <p:val>
                                            <p:strVal val="#ppt_x"/>
                                          </p:val>
                                        </p:tav>
                                        <p:tav tm="100000">
                                          <p:val>
                                            <p:strVal val="#ppt_x"/>
                                          </p:val>
                                        </p:tav>
                                      </p:tavLst>
                                    </p:anim>
                                    <p:anim calcmode="lin" valueType="num">
                                      <p:cBhvr>
                                        <p:cTn id="32" dur="1000" fill="hold"/>
                                        <p:tgtEl>
                                          <p:spTgt spid="88"/>
                                        </p:tgtEl>
                                        <p:attrNameLst>
                                          <p:attrName>ppt_y</p:attrName>
                                        </p:attrNameLst>
                                      </p:cBhvr>
                                      <p:tavLst>
                                        <p:tav tm="0">
                                          <p:val>
                                            <p:strVal val="#ppt_y+.1"/>
                                          </p:val>
                                        </p:tav>
                                        <p:tav tm="100000">
                                          <p:val>
                                            <p:strVal val="#ppt_y"/>
                                          </p:val>
                                        </p:tav>
                                      </p:tavLst>
                                    </p:anim>
                                  </p:childTnLst>
                                </p:cTn>
                              </p:par>
                            </p:childTnLst>
                          </p:cTn>
                        </p:par>
                        <p:par>
                          <p:cTn id="33" fill="hold">
                            <p:stCondLst>
                              <p:cond delay="4000"/>
                            </p:stCondLst>
                            <p:childTnLst>
                              <p:par>
                                <p:cTn id="34" presetID="42" presetClass="entr" presetSubtype="0" fill="hold" grpId="0" nodeType="after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fade">
                                      <p:cBhvr>
                                        <p:cTn id="36" dur="1000"/>
                                        <p:tgtEl>
                                          <p:spTgt spid="90"/>
                                        </p:tgtEl>
                                      </p:cBhvr>
                                    </p:animEffect>
                                    <p:anim calcmode="lin" valueType="num">
                                      <p:cBhvr>
                                        <p:cTn id="37" dur="1000" fill="hold"/>
                                        <p:tgtEl>
                                          <p:spTgt spid="90"/>
                                        </p:tgtEl>
                                        <p:attrNameLst>
                                          <p:attrName>ppt_x</p:attrName>
                                        </p:attrNameLst>
                                      </p:cBhvr>
                                      <p:tavLst>
                                        <p:tav tm="0">
                                          <p:val>
                                            <p:strVal val="#ppt_x"/>
                                          </p:val>
                                        </p:tav>
                                        <p:tav tm="100000">
                                          <p:val>
                                            <p:strVal val="#ppt_x"/>
                                          </p:val>
                                        </p:tav>
                                      </p:tavLst>
                                    </p:anim>
                                    <p:anim calcmode="lin" valueType="num">
                                      <p:cBhvr>
                                        <p:cTn id="38" dur="1000" fill="hold"/>
                                        <p:tgtEl>
                                          <p:spTgt spid="90"/>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nodePh="1">
                                  <p:stCondLst>
                                    <p:cond delay="0"/>
                                  </p:stCondLst>
                                  <p:endCondLst>
                                    <p:cond evt="begin" delay="0">
                                      <p:tn val="39"/>
                                    </p:cond>
                                  </p:endCondLst>
                                  <p:childTnLst>
                                    <p:set>
                                      <p:cBhvr>
                                        <p:cTn id="40" dur="1" fill="hold">
                                          <p:stCondLst>
                                            <p:cond delay="0"/>
                                          </p:stCondLst>
                                        </p:cTn>
                                        <p:tgtEl>
                                          <p:spTgt spid="91"/>
                                        </p:tgtEl>
                                        <p:attrNameLst>
                                          <p:attrName>style.visibility</p:attrName>
                                        </p:attrNameLst>
                                      </p:cBhvr>
                                      <p:to>
                                        <p:strVal val="visible"/>
                                      </p:to>
                                    </p:set>
                                    <p:animEffect transition="in" filter="fade">
                                      <p:cBhvr>
                                        <p:cTn id="41" dur="1000"/>
                                        <p:tgtEl>
                                          <p:spTgt spid="91"/>
                                        </p:tgtEl>
                                      </p:cBhvr>
                                    </p:animEffect>
                                    <p:anim calcmode="lin" valueType="num">
                                      <p:cBhvr>
                                        <p:cTn id="42" dur="1000" fill="hold"/>
                                        <p:tgtEl>
                                          <p:spTgt spid="91"/>
                                        </p:tgtEl>
                                        <p:attrNameLst>
                                          <p:attrName>ppt_x</p:attrName>
                                        </p:attrNameLst>
                                      </p:cBhvr>
                                      <p:tavLst>
                                        <p:tav tm="0">
                                          <p:val>
                                            <p:strVal val="#ppt_x"/>
                                          </p:val>
                                        </p:tav>
                                        <p:tav tm="100000">
                                          <p:val>
                                            <p:strVal val="#ppt_x"/>
                                          </p:val>
                                        </p:tav>
                                      </p:tavLst>
                                    </p:anim>
                                    <p:anim calcmode="lin" valueType="num">
                                      <p:cBhvr>
                                        <p:cTn id="43" dur="1000" fill="hold"/>
                                        <p:tgtEl>
                                          <p:spTgt spid="91"/>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nodePh="1">
                                  <p:stCondLst>
                                    <p:cond delay="0"/>
                                  </p:stCondLst>
                                  <p:endCondLst>
                                    <p:cond evt="begin" delay="0">
                                      <p:tn val="44"/>
                                    </p:cond>
                                  </p:endCondLst>
                                  <p:childTnLst>
                                    <p:set>
                                      <p:cBhvr>
                                        <p:cTn id="45" dur="1" fill="hold">
                                          <p:stCondLst>
                                            <p:cond delay="0"/>
                                          </p:stCondLst>
                                        </p:cTn>
                                        <p:tgtEl>
                                          <p:spTgt spid="42"/>
                                        </p:tgtEl>
                                        <p:attrNameLst>
                                          <p:attrName>style.visibility</p:attrName>
                                        </p:attrNameLst>
                                      </p:cBhvr>
                                      <p:to>
                                        <p:strVal val="visible"/>
                                      </p:to>
                                    </p:set>
                                    <p:animEffect transition="in" filter="fade">
                                      <p:cBhvr>
                                        <p:cTn id="46" dur="1000"/>
                                        <p:tgtEl>
                                          <p:spTgt spid="42"/>
                                        </p:tgtEl>
                                      </p:cBhvr>
                                    </p:animEffect>
                                    <p:anim calcmode="lin" valueType="num">
                                      <p:cBhvr>
                                        <p:cTn id="47" dur="1000" fill="hold"/>
                                        <p:tgtEl>
                                          <p:spTgt spid="42"/>
                                        </p:tgtEl>
                                        <p:attrNameLst>
                                          <p:attrName>ppt_x</p:attrName>
                                        </p:attrNameLst>
                                      </p:cBhvr>
                                      <p:tavLst>
                                        <p:tav tm="0">
                                          <p:val>
                                            <p:strVal val="#ppt_x"/>
                                          </p:val>
                                        </p:tav>
                                        <p:tav tm="100000">
                                          <p:val>
                                            <p:strVal val="#ppt_x"/>
                                          </p:val>
                                        </p:tav>
                                      </p:tavLst>
                                    </p:anim>
                                    <p:anim calcmode="lin" valueType="num">
                                      <p:cBhvr>
                                        <p:cTn id="48" dur="1000" fill="hold"/>
                                        <p:tgtEl>
                                          <p:spTgt spid="42"/>
                                        </p:tgtEl>
                                        <p:attrNameLst>
                                          <p:attrName>ppt_y</p:attrName>
                                        </p:attrNameLst>
                                      </p:cBhvr>
                                      <p:tavLst>
                                        <p:tav tm="0">
                                          <p:val>
                                            <p:strVal val="#ppt_y+.1"/>
                                          </p:val>
                                        </p:tav>
                                        <p:tav tm="100000">
                                          <p:val>
                                            <p:strVal val="#ppt_y"/>
                                          </p:val>
                                        </p:tav>
                                      </p:tavLst>
                                    </p:anim>
                                  </p:childTnLst>
                                </p:cTn>
                              </p:par>
                            </p:childTnLst>
                          </p:cTn>
                        </p:par>
                        <p:par>
                          <p:cTn id="49" fill="hold">
                            <p:stCondLst>
                              <p:cond delay="5000"/>
                            </p:stCondLst>
                            <p:childTnLst>
                              <p:par>
                                <p:cTn id="50" presetID="42" presetClass="entr" presetSubtype="0" fill="hold" grpId="0" nodeType="after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1000"/>
                                        <p:tgtEl>
                                          <p:spTgt spid="44"/>
                                        </p:tgtEl>
                                      </p:cBhvr>
                                    </p:animEffect>
                                    <p:anim calcmode="lin" valueType="num">
                                      <p:cBhvr>
                                        <p:cTn id="53" dur="1000" fill="hold"/>
                                        <p:tgtEl>
                                          <p:spTgt spid="44"/>
                                        </p:tgtEl>
                                        <p:attrNameLst>
                                          <p:attrName>ppt_x</p:attrName>
                                        </p:attrNameLst>
                                      </p:cBhvr>
                                      <p:tavLst>
                                        <p:tav tm="0">
                                          <p:val>
                                            <p:strVal val="#ppt_x"/>
                                          </p:val>
                                        </p:tav>
                                        <p:tav tm="100000">
                                          <p:val>
                                            <p:strVal val="#ppt_x"/>
                                          </p:val>
                                        </p:tav>
                                      </p:tavLst>
                                    </p:anim>
                                    <p:anim calcmode="lin" valueType="num">
                                      <p:cBhvr>
                                        <p:cTn id="54"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82" grpId="0"/>
      <p:bldP spid="83" grpId="0"/>
      <p:bldP spid="86" grpId="0"/>
      <p:bldP spid="88" grpId="0"/>
      <p:bldP spid="90" grpId="0"/>
      <p:bldP spid="91" grpId="0"/>
      <p:bldP spid="42" grpId="0"/>
      <p:bldP spid="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
          <p:cNvSpPr/>
          <p:nvPr/>
        </p:nvSpPr>
        <p:spPr>
          <a:xfrm>
            <a:off x="1734727" y="2837713"/>
            <a:ext cx="1610743" cy="900719"/>
          </a:xfrm>
          <a:custGeom>
            <a:avLst/>
            <a:gdLst/>
            <a:ahLst/>
            <a:cxnLst/>
            <a:rect l="l" t="t" r="r" b="b"/>
            <a:pathLst>
              <a:path w="2808312" h="2020010">
                <a:moveTo>
                  <a:pt x="0" y="0"/>
                </a:moveTo>
                <a:lnTo>
                  <a:pt x="422312" y="0"/>
                </a:lnTo>
                <a:lnTo>
                  <a:pt x="422312" y="1152430"/>
                </a:lnTo>
                <a:cubicBezTo>
                  <a:pt x="422312" y="1404581"/>
                  <a:pt x="626721" y="1608990"/>
                  <a:pt x="878872" y="1608990"/>
                </a:cubicBezTo>
                <a:lnTo>
                  <a:pt x="1909968" y="1608990"/>
                </a:lnTo>
                <a:cubicBezTo>
                  <a:pt x="2162119" y="1608990"/>
                  <a:pt x="2366528" y="1404581"/>
                  <a:pt x="2366528" y="1152430"/>
                </a:cubicBezTo>
                <a:lnTo>
                  <a:pt x="2366528" y="0"/>
                </a:lnTo>
                <a:lnTo>
                  <a:pt x="2808312" y="0"/>
                </a:lnTo>
                <a:lnTo>
                  <a:pt x="2808312" y="1313411"/>
                </a:lnTo>
                <a:cubicBezTo>
                  <a:pt x="2808312" y="1703655"/>
                  <a:pt x="2491957" y="2020010"/>
                  <a:pt x="2101713" y="2020010"/>
                </a:cubicBezTo>
                <a:lnTo>
                  <a:pt x="706599" y="2020010"/>
                </a:lnTo>
                <a:cubicBezTo>
                  <a:pt x="316355" y="2020010"/>
                  <a:pt x="0" y="1703655"/>
                  <a:pt x="0" y="1313411"/>
                </a:cubicBezTo>
                <a:close/>
              </a:path>
            </a:pathLst>
          </a:custGeom>
          <a:solidFill>
            <a:schemeClr val="accent1"/>
          </a:solidFill>
          <a:ln w="25400" cap="flat" cmpd="sng" algn="ctr">
            <a:noFill/>
            <a:prstDash val="solid"/>
          </a:ln>
          <a:effectLst/>
        </p:spPr>
        <p:txBody>
          <a:bodyPr rot="0" spcFirstLastPara="0" vertOverflow="overflow" horzOverflow="overflow" vert="horz" wrap="square" lIns="68556" tIns="34277" rIns="68556" bIns="34277" numCol="1" spcCol="0" rtlCol="0" fromWordArt="0" anchor="ctr" anchorCtr="0" forceAA="0" compatLnSpc="1">
            <a:prstTxWarp prst="textNoShape">
              <a:avLst/>
            </a:prstTxWarp>
            <a:noAutofit/>
          </a:bodyPr>
          <a:lstStyle/>
          <a:p>
            <a:pPr algn="ctr">
              <a:lnSpc>
                <a:spcPct val="120000"/>
              </a:lnSpc>
            </a:pPr>
            <a:endParaRPr lang="zh-CN" altLang="en-US" sz="1400" kern="0" dirty="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椭圆 20"/>
          <p:cNvSpPr/>
          <p:nvPr/>
        </p:nvSpPr>
        <p:spPr>
          <a:xfrm>
            <a:off x="2127023" y="3286392"/>
            <a:ext cx="826154" cy="826311"/>
          </a:xfrm>
          <a:prstGeom prst="ellipse">
            <a:avLst/>
          </a:prstGeom>
          <a:solidFill>
            <a:schemeClr val="accent1"/>
          </a:solidFill>
          <a:ln w="25400" cap="flat" cmpd="sng" algn="ctr">
            <a:noFill/>
            <a:prstDash val="solid"/>
          </a:ln>
          <a:effectLst/>
        </p:spPr>
        <p:txBody>
          <a:bodyPr rot="0" spcFirstLastPara="0" vertOverflow="overflow" horzOverflow="overflow" vert="horz" wrap="square" lIns="68556" tIns="34277" rIns="68556" bIns="34277" numCol="1" spcCol="0" rtlCol="0" fromWordArt="0" anchor="ctr" anchorCtr="0" forceAA="0" compatLnSpc="1">
            <a:prstTxWarp prst="textNoShape">
              <a:avLst/>
            </a:prstTxWarp>
            <a:noAutofit/>
          </a:bodyPr>
          <a:lstStyle/>
          <a:p>
            <a:pPr algn="ctr">
              <a:lnSpc>
                <a:spcPct val="120000"/>
              </a:lnSpc>
            </a:pPr>
            <a:endParaRPr lang="zh-CN" altLang="en-US" sz="1400" kern="0" dirty="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圆角矩形 1"/>
          <p:cNvSpPr/>
          <p:nvPr/>
        </p:nvSpPr>
        <p:spPr>
          <a:xfrm flipV="1">
            <a:off x="3097439" y="1921943"/>
            <a:ext cx="1610743" cy="900719"/>
          </a:xfrm>
          <a:custGeom>
            <a:avLst/>
            <a:gdLst/>
            <a:ahLst/>
            <a:cxnLst/>
            <a:rect l="l" t="t" r="r" b="b"/>
            <a:pathLst>
              <a:path w="2808312" h="2020010">
                <a:moveTo>
                  <a:pt x="0" y="0"/>
                </a:moveTo>
                <a:lnTo>
                  <a:pt x="422312" y="0"/>
                </a:lnTo>
                <a:lnTo>
                  <a:pt x="422312" y="1152430"/>
                </a:lnTo>
                <a:cubicBezTo>
                  <a:pt x="422312" y="1404581"/>
                  <a:pt x="626721" y="1608990"/>
                  <a:pt x="878872" y="1608990"/>
                </a:cubicBezTo>
                <a:lnTo>
                  <a:pt x="1909968" y="1608990"/>
                </a:lnTo>
                <a:cubicBezTo>
                  <a:pt x="2162119" y="1608990"/>
                  <a:pt x="2366528" y="1404581"/>
                  <a:pt x="2366528" y="1152430"/>
                </a:cubicBezTo>
                <a:lnTo>
                  <a:pt x="2366528" y="0"/>
                </a:lnTo>
                <a:lnTo>
                  <a:pt x="2808312" y="0"/>
                </a:lnTo>
                <a:lnTo>
                  <a:pt x="2808312" y="1313411"/>
                </a:lnTo>
                <a:cubicBezTo>
                  <a:pt x="2808312" y="1703655"/>
                  <a:pt x="2491957" y="2020010"/>
                  <a:pt x="2101713" y="2020010"/>
                </a:cubicBezTo>
                <a:lnTo>
                  <a:pt x="706599" y="2020010"/>
                </a:lnTo>
                <a:cubicBezTo>
                  <a:pt x="316355" y="2020010"/>
                  <a:pt x="0" y="1703655"/>
                  <a:pt x="0" y="1313411"/>
                </a:cubicBezTo>
                <a:close/>
              </a:path>
            </a:pathLst>
          </a:custGeom>
          <a:solidFill>
            <a:schemeClr val="accent2"/>
          </a:solidFill>
          <a:ln w="25400" cap="flat" cmpd="sng" algn="ctr">
            <a:noFill/>
            <a:prstDash val="solid"/>
          </a:ln>
          <a:effectLst/>
        </p:spPr>
        <p:txBody>
          <a:bodyPr lIns="65021" tIns="32510" rIns="65021" bIns="32510" rtlCol="0" anchor="ctr"/>
          <a:lstStyle/>
          <a:p>
            <a:pPr algn="ctr">
              <a:lnSpc>
                <a:spcPct val="120000"/>
              </a:lnSpc>
              <a:defRPr/>
            </a:pPr>
            <a:endParaRPr lang="zh-CN" altLang="en-US" sz="1100" kern="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椭圆 22"/>
          <p:cNvSpPr/>
          <p:nvPr/>
        </p:nvSpPr>
        <p:spPr>
          <a:xfrm>
            <a:off x="3489734" y="1532225"/>
            <a:ext cx="826154" cy="826311"/>
          </a:xfrm>
          <a:prstGeom prst="ellipse">
            <a:avLst/>
          </a:prstGeom>
          <a:solidFill>
            <a:schemeClr val="accent2"/>
          </a:solidFill>
          <a:ln w="63500" cap="flat" cmpd="sng" algn="ctr">
            <a:noFill/>
            <a:prstDash val="solid"/>
          </a:ln>
          <a:effectLst/>
        </p:spPr>
        <p:txBody>
          <a:bodyPr lIns="65021" tIns="32510" rIns="65021" bIns="32510" rtlCol="0" anchor="ctr"/>
          <a:lstStyle/>
          <a:p>
            <a:pPr algn="ctr">
              <a:lnSpc>
                <a:spcPct val="120000"/>
              </a:lnSpc>
              <a:defRPr/>
            </a:pPr>
            <a:endParaRPr lang="zh-CN" altLang="en-US" sz="1100" kern="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圆角矩形 1"/>
          <p:cNvSpPr/>
          <p:nvPr/>
        </p:nvSpPr>
        <p:spPr>
          <a:xfrm>
            <a:off x="4464014" y="2837713"/>
            <a:ext cx="1610743" cy="900719"/>
          </a:xfrm>
          <a:custGeom>
            <a:avLst/>
            <a:gdLst/>
            <a:ahLst/>
            <a:cxnLst/>
            <a:rect l="l" t="t" r="r" b="b"/>
            <a:pathLst>
              <a:path w="2808312" h="2020010">
                <a:moveTo>
                  <a:pt x="0" y="0"/>
                </a:moveTo>
                <a:lnTo>
                  <a:pt x="422312" y="0"/>
                </a:lnTo>
                <a:lnTo>
                  <a:pt x="422312" y="1152430"/>
                </a:lnTo>
                <a:cubicBezTo>
                  <a:pt x="422312" y="1404581"/>
                  <a:pt x="626721" y="1608990"/>
                  <a:pt x="878872" y="1608990"/>
                </a:cubicBezTo>
                <a:lnTo>
                  <a:pt x="1909968" y="1608990"/>
                </a:lnTo>
                <a:cubicBezTo>
                  <a:pt x="2162119" y="1608990"/>
                  <a:pt x="2366528" y="1404581"/>
                  <a:pt x="2366528" y="1152430"/>
                </a:cubicBezTo>
                <a:lnTo>
                  <a:pt x="2366528" y="0"/>
                </a:lnTo>
                <a:lnTo>
                  <a:pt x="2808312" y="0"/>
                </a:lnTo>
                <a:lnTo>
                  <a:pt x="2808312" y="1313411"/>
                </a:lnTo>
                <a:cubicBezTo>
                  <a:pt x="2808312" y="1703655"/>
                  <a:pt x="2491957" y="2020010"/>
                  <a:pt x="2101713" y="2020010"/>
                </a:cubicBezTo>
                <a:lnTo>
                  <a:pt x="706599" y="2020010"/>
                </a:lnTo>
                <a:cubicBezTo>
                  <a:pt x="316355" y="2020010"/>
                  <a:pt x="0" y="1703655"/>
                  <a:pt x="0" y="1313411"/>
                </a:cubicBezTo>
                <a:close/>
              </a:path>
            </a:pathLst>
          </a:custGeom>
          <a:solidFill>
            <a:schemeClr val="accent3"/>
          </a:solidFill>
          <a:ln w="25400" cap="flat" cmpd="sng" algn="ctr">
            <a:noFill/>
            <a:prstDash val="solid"/>
          </a:ln>
          <a:effectLst/>
        </p:spPr>
        <p:txBody>
          <a:bodyPr rot="0" spcFirstLastPara="0" vertOverflow="overflow" horzOverflow="overflow" vert="horz" wrap="square" lIns="68556" tIns="34277" rIns="68556" bIns="34277" numCol="1" spcCol="0" rtlCol="0" fromWordArt="0" anchor="ctr" anchorCtr="0" forceAA="0" compatLnSpc="1">
            <a:prstTxWarp prst="textNoShape">
              <a:avLst/>
            </a:prstTxWarp>
            <a:noAutofit/>
          </a:bodyPr>
          <a:lstStyle/>
          <a:p>
            <a:pPr algn="ctr">
              <a:lnSpc>
                <a:spcPct val="120000"/>
              </a:lnSpc>
            </a:pPr>
            <a:endParaRPr lang="zh-CN" altLang="en-US" sz="1400" kern="0" dirty="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椭圆 24"/>
          <p:cNvSpPr/>
          <p:nvPr/>
        </p:nvSpPr>
        <p:spPr>
          <a:xfrm>
            <a:off x="4856311" y="3286392"/>
            <a:ext cx="826154" cy="826311"/>
          </a:xfrm>
          <a:prstGeom prst="ellipse">
            <a:avLst/>
          </a:prstGeom>
          <a:solidFill>
            <a:schemeClr val="accent3"/>
          </a:solidFill>
          <a:ln w="25400" cap="flat" cmpd="sng" algn="ctr">
            <a:noFill/>
            <a:prstDash val="solid"/>
          </a:ln>
          <a:effectLst/>
        </p:spPr>
        <p:txBody>
          <a:bodyPr rot="0" spcFirstLastPara="0" vertOverflow="overflow" horzOverflow="overflow" vert="horz" wrap="square" lIns="68556" tIns="34277" rIns="68556" bIns="34277" numCol="1" spcCol="0" rtlCol="0" fromWordArt="0" anchor="ctr" anchorCtr="0" forceAA="0" compatLnSpc="1">
            <a:prstTxWarp prst="textNoShape">
              <a:avLst/>
            </a:prstTxWarp>
            <a:noAutofit/>
          </a:bodyPr>
          <a:lstStyle/>
          <a:p>
            <a:pPr algn="ctr">
              <a:lnSpc>
                <a:spcPct val="120000"/>
              </a:lnSpc>
            </a:pPr>
            <a:endParaRPr lang="zh-CN" altLang="en-US" sz="1400" kern="0" dirty="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圆角矩形 1"/>
          <p:cNvSpPr/>
          <p:nvPr/>
        </p:nvSpPr>
        <p:spPr>
          <a:xfrm flipV="1">
            <a:off x="5823885" y="1921943"/>
            <a:ext cx="1610743" cy="900719"/>
          </a:xfrm>
          <a:custGeom>
            <a:avLst/>
            <a:gdLst/>
            <a:ahLst/>
            <a:cxnLst/>
            <a:rect l="l" t="t" r="r" b="b"/>
            <a:pathLst>
              <a:path w="2808312" h="2020010">
                <a:moveTo>
                  <a:pt x="0" y="0"/>
                </a:moveTo>
                <a:lnTo>
                  <a:pt x="422312" y="0"/>
                </a:lnTo>
                <a:lnTo>
                  <a:pt x="422312" y="1152430"/>
                </a:lnTo>
                <a:cubicBezTo>
                  <a:pt x="422312" y="1404581"/>
                  <a:pt x="626721" y="1608990"/>
                  <a:pt x="878872" y="1608990"/>
                </a:cubicBezTo>
                <a:lnTo>
                  <a:pt x="1909968" y="1608990"/>
                </a:lnTo>
                <a:cubicBezTo>
                  <a:pt x="2162119" y="1608990"/>
                  <a:pt x="2366528" y="1404581"/>
                  <a:pt x="2366528" y="1152430"/>
                </a:cubicBezTo>
                <a:lnTo>
                  <a:pt x="2366528" y="0"/>
                </a:lnTo>
                <a:lnTo>
                  <a:pt x="2808312" y="0"/>
                </a:lnTo>
                <a:lnTo>
                  <a:pt x="2808312" y="1313411"/>
                </a:lnTo>
                <a:cubicBezTo>
                  <a:pt x="2808312" y="1703655"/>
                  <a:pt x="2491957" y="2020010"/>
                  <a:pt x="2101713" y="2020010"/>
                </a:cubicBezTo>
                <a:lnTo>
                  <a:pt x="706599" y="2020010"/>
                </a:lnTo>
                <a:cubicBezTo>
                  <a:pt x="316355" y="2020010"/>
                  <a:pt x="0" y="1703655"/>
                  <a:pt x="0" y="1313411"/>
                </a:cubicBezTo>
                <a:close/>
              </a:path>
            </a:pathLst>
          </a:custGeom>
          <a:solidFill>
            <a:schemeClr val="accent4"/>
          </a:solidFill>
          <a:ln w="25400" cap="flat" cmpd="sng" algn="ctr">
            <a:noFill/>
            <a:prstDash val="solid"/>
          </a:ln>
          <a:effectLst/>
        </p:spPr>
        <p:txBody>
          <a:bodyPr lIns="65021" tIns="32510" rIns="65021" bIns="32510" rtlCol="0" anchor="ctr"/>
          <a:lstStyle/>
          <a:p>
            <a:pPr algn="ctr">
              <a:lnSpc>
                <a:spcPct val="120000"/>
              </a:lnSpc>
              <a:defRPr/>
            </a:pPr>
            <a:endParaRPr lang="zh-CN" altLang="en-US" sz="1100" kern="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椭圆 26"/>
          <p:cNvSpPr/>
          <p:nvPr/>
        </p:nvSpPr>
        <p:spPr>
          <a:xfrm>
            <a:off x="6216180" y="1532225"/>
            <a:ext cx="826154" cy="826311"/>
          </a:xfrm>
          <a:prstGeom prst="ellipse">
            <a:avLst/>
          </a:prstGeom>
          <a:solidFill>
            <a:schemeClr val="accent4"/>
          </a:solidFill>
          <a:ln w="63500" cap="flat" cmpd="sng" algn="ctr">
            <a:noFill/>
            <a:prstDash val="solid"/>
          </a:ln>
          <a:effectLst/>
        </p:spPr>
        <p:txBody>
          <a:bodyPr lIns="65021" tIns="32510" rIns="65021" bIns="32510" rtlCol="0" anchor="ctr"/>
          <a:lstStyle/>
          <a:p>
            <a:pPr algn="ctr">
              <a:lnSpc>
                <a:spcPct val="120000"/>
              </a:lnSpc>
            </a:pPr>
            <a:endParaRPr lang="zh-CN" altLang="en-US" sz="1100" kern="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矩形 27"/>
          <p:cNvSpPr/>
          <p:nvPr/>
        </p:nvSpPr>
        <p:spPr>
          <a:xfrm>
            <a:off x="1068" y="2822663"/>
            <a:ext cx="9152256" cy="62201"/>
          </a:xfrm>
          <a:prstGeom prst="rect">
            <a:avLst/>
          </a:prstGeom>
          <a:solidFill>
            <a:schemeClr val="accent4"/>
          </a:solidFill>
          <a:ln w="25400" cap="flat" cmpd="sng" algn="ctr">
            <a:noFill/>
            <a:prstDash val="solid"/>
          </a:ln>
          <a:effectLst/>
        </p:spPr>
        <p:txBody>
          <a:bodyPr rot="0" spcFirstLastPara="0" vertOverflow="overflow" horzOverflow="overflow" vert="horz" wrap="square" lIns="68560" tIns="34280" rIns="68560" bIns="34280" numCol="1" spcCol="0" rtlCol="0" fromWordArt="0" anchor="ctr" anchorCtr="0" forceAA="0" compatLnSpc="1">
            <a:prstTxWarp prst="textNoShape">
              <a:avLst/>
            </a:prstTxWarp>
            <a:noAutofit/>
          </a:bodyPr>
          <a:lstStyle/>
          <a:p>
            <a:pPr algn="ctr">
              <a:lnSpc>
                <a:spcPct val="120000"/>
              </a:lnSpc>
              <a:defRPr/>
            </a:pPr>
            <a:endParaRPr lang="en-US" kern="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TextBox 28"/>
          <p:cNvSpPr txBox="1"/>
          <p:nvPr/>
        </p:nvSpPr>
        <p:spPr>
          <a:xfrm flipH="1">
            <a:off x="2181452" y="3559695"/>
            <a:ext cx="707925" cy="287254"/>
          </a:xfrm>
          <a:prstGeom prst="rect">
            <a:avLst/>
          </a:prstGeom>
          <a:noFill/>
        </p:spPr>
        <p:txBody>
          <a:bodyPr wrap="square" lIns="65021" tIns="32510" rIns="65021" bIns="32510"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lnSpc>
                <a:spcPct val="120000"/>
              </a:lnSpc>
              <a:defRPr/>
            </a:pPr>
            <a:r>
              <a:rPr lang="en-US" altLang="zh-CN" sz="1200" dirty="0" smtClean="0">
                <a:solidFill>
                  <a:schemeClr val="bg1"/>
                </a:solidFill>
                <a:latin typeface="Arial" panose="020B0604020202020204" pitchFamily="34" charset="0"/>
                <a:cs typeface="+mn-ea"/>
                <a:sym typeface="Arial" panose="020B0604020202020204" pitchFamily="34" charset="0"/>
              </a:rPr>
              <a:t>Price</a:t>
            </a:r>
            <a:endParaRPr lang="zh-CN" altLang="en-US" sz="1200" dirty="0">
              <a:solidFill>
                <a:schemeClr val="bg1"/>
              </a:solidFill>
              <a:latin typeface="Arial" panose="020B0604020202020204" pitchFamily="34" charset="0"/>
              <a:cs typeface="+mn-ea"/>
              <a:sym typeface="Arial" panose="020B0604020202020204" pitchFamily="34" charset="0"/>
            </a:endParaRPr>
          </a:p>
        </p:txBody>
      </p:sp>
      <p:sp>
        <p:nvSpPr>
          <p:cNvPr id="30" name="TextBox 29"/>
          <p:cNvSpPr txBox="1"/>
          <p:nvPr/>
        </p:nvSpPr>
        <p:spPr>
          <a:xfrm flipH="1">
            <a:off x="3544165" y="1805529"/>
            <a:ext cx="707925" cy="287254"/>
          </a:xfrm>
          <a:prstGeom prst="rect">
            <a:avLst/>
          </a:prstGeom>
          <a:noFill/>
        </p:spPr>
        <p:txBody>
          <a:bodyPr wrap="square" lIns="65021" tIns="32510" rIns="65021" bIns="32510"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lnSpc>
                <a:spcPct val="120000"/>
              </a:lnSpc>
              <a:defRPr/>
            </a:pPr>
            <a:r>
              <a:rPr lang="en-US" altLang="zh-CN" sz="1200" dirty="0" smtClean="0">
                <a:solidFill>
                  <a:schemeClr val="bg1"/>
                </a:solidFill>
                <a:latin typeface="Arial" panose="020B0604020202020204" pitchFamily="34" charset="0"/>
                <a:cs typeface="+mn-ea"/>
                <a:sym typeface="Arial" panose="020B0604020202020204" pitchFamily="34" charset="0"/>
              </a:rPr>
              <a:t>Cost</a:t>
            </a:r>
            <a:endParaRPr lang="zh-CN" altLang="en-US" sz="1200" dirty="0">
              <a:solidFill>
                <a:schemeClr val="bg1"/>
              </a:solidFill>
              <a:latin typeface="Arial" panose="020B0604020202020204" pitchFamily="34" charset="0"/>
              <a:cs typeface="+mn-ea"/>
              <a:sym typeface="Arial" panose="020B0604020202020204" pitchFamily="34" charset="0"/>
            </a:endParaRPr>
          </a:p>
        </p:txBody>
      </p:sp>
      <p:sp>
        <p:nvSpPr>
          <p:cNvPr id="31" name="TextBox 30"/>
          <p:cNvSpPr txBox="1"/>
          <p:nvPr/>
        </p:nvSpPr>
        <p:spPr>
          <a:xfrm flipH="1">
            <a:off x="6270611" y="1805529"/>
            <a:ext cx="707925" cy="287254"/>
          </a:xfrm>
          <a:prstGeom prst="rect">
            <a:avLst/>
          </a:prstGeom>
          <a:noFill/>
        </p:spPr>
        <p:txBody>
          <a:bodyPr wrap="square" lIns="65021" tIns="32510" rIns="65021" bIns="32510"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lnSpc>
                <a:spcPct val="120000"/>
              </a:lnSpc>
              <a:defRPr/>
            </a:pPr>
            <a:r>
              <a:rPr lang="en-US" altLang="zh-CN" sz="1200" dirty="0" smtClean="0">
                <a:solidFill>
                  <a:schemeClr val="bg1"/>
                </a:solidFill>
                <a:latin typeface="Arial" panose="020B0604020202020204" pitchFamily="34" charset="0"/>
                <a:cs typeface="+mn-ea"/>
                <a:sym typeface="Arial" panose="020B0604020202020204" pitchFamily="34" charset="0"/>
              </a:rPr>
              <a:t>Labor</a:t>
            </a:r>
            <a:endParaRPr lang="zh-CN" altLang="en-US" sz="1200" dirty="0">
              <a:solidFill>
                <a:schemeClr val="bg1"/>
              </a:solidFill>
              <a:latin typeface="Arial" panose="020B0604020202020204" pitchFamily="34" charset="0"/>
              <a:cs typeface="+mn-ea"/>
              <a:sym typeface="Arial" panose="020B0604020202020204" pitchFamily="34" charset="0"/>
            </a:endParaRPr>
          </a:p>
        </p:txBody>
      </p:sp>
      <p:sp>
        <p:nvSpPr>
          <p:cNvPr id="32" name="TextBox 31"/>
          <p:cNvSpPr txBox="1"/>
          <p:nvPr/>
        </p:nvSpPr>
        <p:spPr>
          <a:xfrm flipH="1">
            <a:off x="4910740" y="3559695"/>
            <a:ext cx="707925" cy="287254"/>
          </a:xfrm>
          <a:prstGeom prst="rect">
            <a:avLst/>
          </a:prstGeom>
          <a:noFill/>
        </p:spPr>
        <p:txBody>
          <a:bodyPr wrap="square" lIns="65021" tIns="32510" rIns="65021" bIns="32510"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lnSpc>
                <a:spcPct val="120000"/>
              </a:lnSpc>
              <a:defRPr/>
            </a:pPr>
            <a:r>
              <a:rPr lang="en-US" altLang="zh-CN" sz="1200" dirty="0" smtClean="0">
                <a:solidFill>
                  <a:schemeClr val="bg1"/>
                </a:solidFill>
                <a:latin typeface="Arial" panose="020B0604020202020204" pitchFamily="34" charset="0"/>
                <a:cs typeface="+mn-ea"/>
                <a:sym typeface="Arial" panose="020B0604020202020204" pitchFamily="34" charset="0"/>
              </a:rPr>
              <a:t>Utility</a:t>
            </a:r>
            <a:endParaRPr lang="zh-CN" altLang="en-US" sz="1200" dirty="0">
              <a:solidFill>
                <a:schemeClr val="bg1"/>
              </a:solidFill>
              <a:latin typeface="Arial" panose="020B0604020202020204" pitchFamily="34" charset="0"/>
              <a:cs typeface="+mn-ea"/>
              <a:sym typeface="Arial" panose="020B0604020202020204" pitchFamily="34" charset="0"/>
            </a:endParaRPr>
          </a:p>
        </p:txBody>
      </p:sp>
      <p:sp>
        <p:nvSpPr>
          <p:cNvPr id="86" name="TextBox 24"/>
          <p:cNvSpPr txBox="1"/>
          <p:nvPr/>
        </p:nvSpPr>
        <p:spPr>
          <a:xfrm>
            <a:off x="1140688" y="1739493"/>
            <a:ext cx="1028994" cy="234419"/>
          </a:xfrm>
          <a:prstGeom prst="rect">
            <a:avLst/>
          </a:prstGeom>
          <a:noFill/>
        </p:spPr>
        <p:txBody>
          <a:bodyPr wrap="none" lIns="65021" tIns="32510" rIns="65021" bIns="32510" rtlCol="0">
            <a:spAutoFit/>
          </a:bodyPr>
          <a:lstStyle/>
          <a:p>
            <a:pPr>
              <a:lnSpc>
                <a:spcPct val="120000"/>
              </a:lnSpc>
            </a:pPr>
            <a:r>
              <a:rPr lang="zh-CN" altLang="en-US" sz="10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請替換文字內容</a:t>
            </a:r>
            <a:endParaRPr lang="zh-CN" altLang="en-US"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6508514" y="2884864"/>
            <a:ext cx="1369574" cy="1937801"/>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241" y="1331257"/>
            <a:ext cx="1381594" cy="1412910"/>
          </a:xfrm>
          <a:prstGeom prst="rect">
            <a:avLst/>
          </a:prstGeom>
        </p:spPr>
      </p:pic>
      <p:sp>
        <p:nvSpPr>
          <p:cNvPr id="4" name="矩形 3"/>
          <p:cNvSpPr/>
          <p:nvPr/>
        </p:nvSpPr>
        <p:spPr>
          <a:xfrm>
            <a:off x="467544" y="124272"/>
            <a:ext cx="2124236" cy="612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3" name="文字方塊 32"/>
          <p:cNvSpPr txBox="1"/>
          <p:nvPr/>
        </p:nvSpPr>
        <p:spPr>
          <a:xfrm>
            <a:off x="431540" y="281938"/>
            <a:ext cx="1375698" cy="369332"/>
          </a:xfrm>
          <a:prstGeom prst="rect">
            <a:avLst/>
          </a:prstGeom>
          <a:noFill/>
        </p:spPr>
        <p:txBody>
          <a:bodyPr wrap="none" rtlCol="0">
            <a:spAutoFit/>
          </a:bodyPr>
          <a:lstStyle/>
          <a:p>
            <a:r>
              <a:rPr lang="en-US" altLang="zh-TW" b="1" dirty="0" smtClean="0">
                <a:solidFill>
                  <a:schemeClr val="accent5">
                    <a:lumMod val="75000"/>
                  </a:schemeClr>
                </a:solidFill>
              </a:rPr>
              <a:t>Introduction</a:t>
            </a:r>
            <a:endParaRPr kumimoji="1" lang="zh-TW" altLang="en-US" b="1" dirty="0">
              <a:solidFill>
                <a:schemeClr val="accent5">
                  <a:lumMod val="75000"/>
                </a:schemeClr>
              </a:solidFill>
            </a:endParaRPr>
          </a:p>
        </p:txBody>
      </p:sp>
    </p:spTree>
    <p:extLst>
      <p:ext uri="{BB962C8B-B14F-4D97-AF65-F5344CB8AC3E}">
        <p14:creationId xmlns:p14="http://schemas.microsoft.com/office/powerpoint/2010/main" val="37735972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250" fill="hold"/>
                                        <p:tgtEl>
                                          <p:spTgt spid="28"/>
                                        </p:tgtEl>
                                        <p:attrNameLst>
                                          <p:attrName>ppt_x</p:attrName>
                                        </p:attrNameLst>
                                      </p:cBhvr>
                                      <p:tavLst>
                                        <p:tav tm="0">
                                          <p:val>
                                            <p:strVal val="0-#ppt_w/2"/>
                                          </p:val>
                                        </p:tav>
                                        <p:tav tm="100000">
                                          <p:val>
                                            <p:strVal val="#ppt_x"/>
                                          </p:val>
                                        </p:tav>
                                      </p:tavLst>
                                    </p:anim>
                                    <p:anim calcmode="lin" valueType="num">
                                      <p:cBhvr additive="base">
                                        <p:cTn id="8" dur="25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250" fill="hold"/>
                                        <p:tgtEl>
                                          <p:spTgt spid="20"/>
                                        </p:tgtEl>
                                        <p:attrNameLst>
                                          <p:attrName>ppt_x</p:attrName>
                                        </p:attrNameLst>
                                      </p:cBhvr>
                                      <p:tavLst>
                                        <p:tav tm="0">
                                          <p:val>
                                            <p:strVal val="#ppt_x"/>
                                          </p:val>
                                        </p:tav>
                                        <p:tav tm="100000">
                                          <p:val>
                                            <p:strVal val="#ppt_x"/>
                                          </p:val>
                                        </p:tav>
                                      </p:tavLst>
                                    </p:anim>
                                    <p:anim calcmode="lin" valueType="num">
                                      <p:cBhvr additive="base">
                                        <p:cTn id="13" dur="250" fill="hold"/>
                                        <p:tgtEl>
                                          <p:spTgt spid="20"/>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additive="base">
                                        <p:cTn id="16" dur="250" fill="hold"/>
                                        <p:tgtEl>
                                          <p:spTgt spid="21"/>
                                        </p:tgtEl>
                                        <p:attrNameLst>
                                          <p:attrName>ppt_x</p:attrName>
                                        </p:attrNameLst>
                                      </p:cBhvr>
                                      <p:tavLst>
                                        <p:tav tm="0">
                                          <p:val>
                                            <p:strVal val="#ppt_x"/>
                                          </p:val>
                                        </p:tav>
                                        <p:tav tm="100000">
                                          <p:val>
                                            <p:strVal val="#ppt_x"/>
                                          </p:val>
                                        </p:tav>
                                      </p:tavLst>
                                    </p:anim>
                                    <p:anim calcmode="lin" valueType="num">
                                      <p:cBhvr additive="base">
                                        <p:cTn id="17" dur="250" fill="hold"/>
                                        <p:tgtEl>
                                          <p:spTgt spid="21"/>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anim calcmode="lin" valueType="num">
                                      <p:cBhvr additive="base">
                                        <p:cTn id="20" dur="250" fill="hold"/>
                                        <p:tgtEl>
                                          <p:spTgt spid="29"/>
                                        </p:tgtEl>
                                        <p:attrNameLst>
                                          <p:attrName>ppt_x</p:attrName>
                                        </p:attrNameLst>
                                      </p:cBhvr>
                                      <p:tavLst>
                                        <p:tav tm="0">
                                          <p:val>
                                            <p:strVal val="#ppt_x"/>
                                          </p:val>
                                        </p:tav>
                                        <p:tav tm="100000">
                                          <p:val>
                                            <p:strVal val="#ppt_x"/>
                                          </p:val>
                                        </p:tav>
                                      </p:tavLst>
                                    </p:anim>
                                    <p:anim calcmode="lin" valueType="num">
                                      <p:cBhvr additive="base">
                                        <p:cTn id="21" dur="250" fill="hold"/>
                                        <p:tgtEl>
                                          <p:spTgt spid="29"/>
                                        </p:tgtEl>
                                        <p:attrNameLst>
                                          <p:attrName>ppt_y</p:attrName>
                                        </p:attrNameLst>
                                      </p:cBhvr>
                                      <p:tavLst>
                                        <p:tav tm="0">
                                          <p:val>
                                            <p:strVal val="1+#ppt_h/2"/>
                                          </p:val>
                                        </p:tav>
                                        <p:tav tm="100000">
                                          <p:val>
                                            <p:strVal val="#ppt_y"/>
                                          </p:val>
                                        </p:tav>
                                      </p:tavLst>
                                    </p:anim>
                                  </p:childTnLst>
                                </p:cTn>
                              </p:par>
                            </p:childTnLst>
                          </p:cTn>
                        </p:par>
                        <p:par>
                          <p:cTn id="22" fill="hold">
                            <p:stCondLst>
                              <p:cond delay="500"/>
                            </p:stCondLst>
                            <p:childTnLst>
                              <p:par>
                                <p:cTn id="23" presetID="2" presetClass="entr" presetSubtype="1"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250" fill="hold"/>
                                        <p:tgtEl>
                                          <p:spTgt spid="22"/>
                                        </p:tgtEl>
                                        <p:attrNameLst>
                                          <p:attrName>ppt_x</p:attrName>
                                        </p:attrNameLst>
                                      </p:cBhvr>
                                      <p:tavLst>
                                        <p:tav tm="0">
                                          <p:val>
                                            <p:strVal val="#ppt_x"/>
                                          </p:val>
                                        </p:tav>
                                        <p:tav tm="100000">
                                          <p:val>
                                            <p:strVal val="#ppt_x"/>
                                          </p:val>
                                        </p:tav>
                                      </p:tavLst>
                                    </p:anim>
                                    <p:anim calcmode="lin" valueType="num">
                                      <p:cBhvr additive="base">
                                        <p:cTn id="26" dur="250" fill="hold"/>
                                        <p:tgtEl>
                                          <p:spTgt spid="22"/>
                                        </p:tgtEl>
                                        <p:attrNameLst>
                                          <p:attrName>ppt_y</p:attrName>
                                        </p:attrNameLst>
                                      </p:cBhvr>
                                      <p:tavLst>
                                        <p:tav tm="0">
                                          <p:val>
                                            <p:strVal val="0-#ppt_h/2"/>
                                          </p:val>
                                        </p:tav>
                                        <p:tav tm="100000">
                                          <p:val>
                                            <p:strVal val="#ppt_y"/>
                                          </p:val>
                                        </p:tav>
                                      </p:tavLst>
                                    </p:anim>
                                  </p:childTnLst>
                                </p:cTn>
                              </p:par>
                            </p:childTnLst>
                          </p:cTn>
                        </p:par>
                        <p:par>
                          <p:cTn id="27" fill="hold">
                            <p:stCondLst>
                              <p:cond delay="750"/>
                            </p:stCondLst>
                            <p:childTnLst>
                              <p:par>
                                <p:cTn id="28" presetID="2" presetClass="entr" presetSubtype="1"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250" fill="hold"/>
                                        <p:tgtEl>
                                          <p:spTgt spid="23"/>
                                        </p:tgtEl>
                                        <p:attrNameLst>
                                          <p:attrName>ppt_x</p:attrName>
                                        </p:attrNameLst>
                                      </p:cBhvr>
                                      <p:tavLst>
                                        <p:tav tm="0">
                                          <p:val>
                                            <p:strVal val="#ppt_x"/>
                                          </p:val>
                                        </p:tav>
                                        <p:tav tm="100000">
                                          <p:val>
                                            <p:strVal val="#ppt_x"/>
                                          </p:val>
                                        </p:tav>
                                      </p:tavLst>
                                    </p:anim>
                                    <p:anim calcmode="lin" valueType="num">
                                      <p:cBhvr additive="base">
                                        <p:cTn id="31" dur="250" fill="hold"/>
                                        <p:tgtEl>
                                          <p:spTgt spid="23"/>
                                        </p:tgtEl>
                                        <p:attrNameLst>
                                          <p:attrName>ppt_y</p:attrName>
                                        </p:attrNameLst>
                                      </p:cBhvr>
                                      <p:tavLst>
                                        <p:tav tm="0">
                                          <p:val>
                                            <p:strVal val="0-#ppt_h/2"/>
                                          </p:val>
                                        </p:tav>
                                        <p:tav tm="100000">
                                          <p:val>
                                            <p:strVal val="#ppt_y"/>
                                          </p:val>
                                        </p:tav>
                                      </p:tavLst>
                                    </p:anim>
                                  </p:childTnLst>
                                </p:cTn>
                              </p:par>
                              <p:par>
                                <p:cTn id="32" presetID="2" presetClass="entr" presetSubtype="1"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250" fill="hold"/>
                                        <p:tgtEl>
                                          <p:spTgt spid="30"/>
                                        </p:tgtEl>
                                        <p:attrNameLst>
                                          <p:attrName>ppt_x</p:attrName>
                                        </p:attrNameLst>
                                      </p:cBhvr>
                                      <p:tavLst>
                                        <p:tav tm="0">
                                          <p:val>
                                            <p:strVal val="#ppt_x"/>
                                          </p:val>
                                        </p:tav>
                                        <p:tav tm="100000">
                                          <p:val>
                                            <p:strVal val="#ppt_x"/>
                                          </p:val>
                                        </p:tav>
                                      </p:tavLst>
                                    </p:anim>
                                    <p:anim calcmode="lin" valueType="num">
                                      <p:cBhvr additive="base">
                                        <p:cTn id="35" dur="250" fill="hold"/>
                                        <p:tgtEl>
                                          <p:spTgt spid="30"/>
                                        </p:tgtEl>
                                        <p:attrNameLst>
                                          <p:attrName>ppt_y</p:attrName>
                                        </p:attrNameLst>
                                      </p:cBhvr>
                                      <p:tavLst>
                                        <p:tav tm="0">
                                          <p:val>
                                            <p:strVal val="0-#ppt_h/2"/>
                                          </p:val>
                                        </p:tav>
                                        <p:tav tm="100000">
                                          <p:val>
                                            <p:strVal val="#ppt_y"/>
                                          </p:val>
                                        </p:tav>
                                      </p:tavLst>
                                    </p:anim>
                                  </p:childTnLst>
                                </p:cTn>
                              </p:par>
                            </p:childTnLst>
                          </p:cTn>
                        </p:par>
                        <p:par>
                          <p:cTn id="36" fill="hold">
                            <p:stCondLst>
                              <p:cond delay="1000"/>
                            </p:stCondLst>
                            <p:childTnLst>
                              <p:par>
                                <p:cTn id="37" presetID="2" presetClass="entr" presetSubtype="4"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250" fill="hold"/>
                                        <p:tgtEl>
                                          <p:spTgt spid="24"/>
                                        </p:tgtEl>
                                        <p:attrNameLst>
                                          <p:attrName>ppt_x</p:attrName>
                                        </p:attrNameLst>
                                      </p:cBhvr>
                                      <p:tavLst>
                                        <p:tav tm="0">
                                          <p:val>
                                            <p:strVal val="#ppt_x"/>
                                          </p:val>
                                        </p:tav>
                                        <p:tav tm="100000">
                                          <p:val>
                                            <p:strVal val="#ppt_x"/>
                                          </p:val>
                                        </p:tav>
                                      </p:tavLst>
                                    </p:anim>
                                    <p:anim calcmode="lin" valueType="num">
                                      <p:cBhvr additive="base">
                                        <p:cTn id="40" dur="250" fill="hold"/>
                                        <p:tgtEl>
                                          <p:spTgt spid="2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250" fill="hold"/>
                                        <p:tgtEl>
                                          <p:spTgt spid="25"/>
                                        </p:tgtEl>
                                        <p:attrNameLst>
                                          <p:attrName>ppt_x</p:attrName>
                                        </p:attrNameLst>
                                      </p:cBhvr>
                                      <p:tavLst>
                                        <p:tav tm="0">
                                          <p:val>
                                            <p:strVal val="#ppt_x"/>
                                          </p:val>
                                        </p:tav>
                                        <p:tav tm="100000">
                                          <p:val>
                                            <p:strVal val="#ppt_x"/>
                                          </p:val>
                                        </p:tav>
                                      </p:tavLst>
                                    </p:anim>
                                    <p:anim calcmode="lin" valueType="num">
                                      <p:cBhvr additive="base">
                                        <p:cTn id="44" dur="25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 calcmode="lin" valueType="num">
                                      <p:cBhvr additive="base">
                                        <p:cTn id="47" dur="250" fill="hold"/>
                                        <p:tgtEl>
                                          <p:spTgt spid="32"/>
                                        </p:tgtEl>
                                        <p:attrNameLst>
                                          <p:attrName>ppt_x</p:attrName>
                                        </p:attrNameLst>
                                      </p:cBhvr>
                                      <p:tavLst>
                                        <p:tav tm="0">
                                          <p:val>
                                            <p:strVal val="#ppt_x"/>
                                          </p:val>
                                        </p:tav>
                                        <p:tav tm="100000">
                                          <p:val>
                                            <p:strVal val="#ppt_x"/>
                                          </p:val>
                                        </p:tav>
                                      </p:tavLst>
                                    </p:anim>
                                    <p:anim calcmode="lin" valueType="num">
                                      <p:cBhvr additive="base">
                                        <p:cTn id="48" dur="250" fill="hold"/>
                                        <p:tgtEl>
                                          <p:spTgt spid="32"/>
                                        </p:tgtEl>
                                        <p:attrNameLst>
                                          <p:attrName>ppt_y</p:attrName>
                                        </p:attrNameLst>
                                      </p:cBhvr>
                                      <p:tavLst>
                                        <p:tav tm="0">
                                          <p:val>
                                            <p:strVal val="1+#ppt_h/2"/>
                                          </p:val>
                                        </p:tav>
                                        <p:tav tm="100000">
                                          <p:val>
                                            <p:strVal val="#ppt_y"/>
                                          </p:val>
                                        </p:tav>
                                      </p:tavLst>
                                    </p:anim>
                                  </p:childTnLst>
                                </p:cTn>
                              </p:par>
                            </p:childTnLst>
                          </p:cTn>
                        </p:par>
                        <p:par>
                          <p:cTn id="49" fill="hold">
                            <p:stCondLst>
                              <p:cond delay="1250"/>
                            </p:stCondLst>
                            <p:childTnLst>
                              <p:par>
                                <p:cTn id="50" presetID="2" presetClass="entr" presetSubtype="1" fill="hold" grpId="0" nodeType="afterEffect">
                                  <p:stCondLst>
                                    <p:cond delay="0"/>
                                  </p:stCondLst>
                                  <p:childTnLst>
                                    <p:set>
                                      <p:cBhvr>
                                        <p:cTn id="51" dur="1" fill="hold">
                                          <p:stCondLst>
                                            <p:cond delay="0"/>
                                          </p:stCondLst>
                                        </p:cTn>
                                        <p:tgtEl>
                                          <p:spTgt spid="26"/>
                                        </p:tgtEl>
                                        <p:attrNameLst>
                                          <p:attrName>style.visibility</p:attrName>
                                        </p:attrNameLst>
                                      </p:cBhvr>
                                      <p:to>
                                        <p:strVal val="visible"/>
                                      </p:to>
                                    </p:set>
                                    <p:anim calcmode="lin" valueType="num">
                                      <p:cBhvr additive="base">
                                        <p:cTn id="52" dur="250" fill="hold"/>
                                        <p:tgtEl>
                                          <p:spTgt spid="26"/>
                                        </p:tgtEl>
                                        <p:attrNameLst>
                                          <p:attrName>ppt_x</p:attrName>
                                        </p:attrNameLst>
                                      </p:cBhvr>
                                      <p:tavLst>
                                        <p:tav tm="0">
                                          <p:val>
                                            <p:strVal val="#ppt_x"/>
                                          </p:val>
                                        </p:tav>
                                        <p:tav tm="100000">
                                          <p:val>
                                            <p:strVal val="#ppt_x"/>
                                          </p:val>
                                        </p:tav>
                                      </p:tavLst>
                                    </p:anim>
                                    <p:anim calcmode="lin" valueType="num">
                                      <p:cBhvr additive="base">
                                        <p:cTn id="53" dur="250" fill="hold"/>
                                        <p:tgtEl>
                                          <p:spTgt spid="26"/>
                                        </p:tgtEl>
                                        <p:attrNameLst>
                                          <p:attrName>ppt_y</p:attrName>
                                        </p:attrNameLst>
                                      </p:cBhvr>
                                      <p:tavLst>
                                        <p:tav tm="0">
                                          <p:val>
                                            <p:strVal val="0-#ppt_h/2"/>
                                          </p:val>
                                        </p:tav>
                                        <p:tav tm="100000">
                                          <p:val>
                                            <p:strVal val="#ppt_y"/>
                                          </p:val>
                                        </p:tav>
                                      </p:tavLst>
                                    </p:anim>
                                  </p:childTnLst>
                                </p:cTn>
                              </p:par>
                              <p:par>
                                <p:cTn id="54" presetID="2" presetClass="entr" presetSubtype="1" fill="hold" grpId="0" nodeType="withEffect">
                                  <p:stCondLst>
                                    <p:cond delay="0"/>
                                  </p:stCondLst>
                                  <p:childTnLst>
                                    <p:set>
                                      <p:cBhvr>
                                        <p:cTn id="55" dur="1" fill="hold">
                                          <p:stCondLst>
                                            <p:cond delay="0"/>
                                          </p:stCondLst>
                                        </p:cTn>
                                        <p:tgtEl>
                                          <p:spTgt spid="27"/>
                                        </p:tgtEl>
                                        <p:attrNameLst>
                                          <p:attrName>style.visibility</p:attrName>
                                        </p:attrNameLst>
                                      </p:cBhvr>
                                      <p:to>
                                        <p:strVal val="visible"/>
                                      </p:to>
                                    </p:set>
                                    <p:anim calcmode="lin" valueType="num">
                                      <p:cBhvr additive="base">
                                        <p:cTn id="56" dur="250" fill="hold"/>
                                        <p:tgtEl>
                                          <p:spTgt spid="27"/>
                                        </p:tgtEl>
                                        <p:attrNameLst>
                                          <p:attrName>ppt_x</p:attrName>
                                        </p:attrNameLst>
                                      </p:cBhvr>
                                      <p:tavLst>
                                        <p:tav tm="0">
                                          <p:val>
                                            <p:strVal val="#ppt_x"/>
                                          </p:val>
                                        </p:tav>
                                        <p:tav tm="100000">
                                          <p:val>
                                            <p:strVal val="#ppt_x"/>
                                          </p:val>
                                        </p:tav>
                                      </p:tavLst>
                                    </p:anim>
                                    <p:anim calcmode="lin" valueType="num">
                                      <p:cBhvr additive="base">
                                        <p:cTn id="57" dur="250" fill="hold"/>
                                        <p:tgtEl>
                                          <p:spTgt spid="27"/>
                                        </p:tgtEl>
                                        <p:attrNameLst>
                                          <p:attrName>ppt_y</p:attrName>
                                        </p:attrNameLst>
                                      </p:cBhvr>
                                      <p:tavLst>
                                        <p:tav tm="0">
                                          <p:val>
                                            <p:strVal val="0-#ppt_h/2"/>
                                          </p:val>
                                        </p:tav>
                                        <p:tav tm="100000">
                                          <p:val>
                                            <p:strVal val="#ppt_y"/>
                                          </p:val>
                                        </p:tav>
                                      </p:tavLst>
                                    </p:anim>
                                  </p:childTnLst>
                                </p:cTn>
                              </p:par>
                              <p:par>
                                <p:cTn id="58" presetID="2" presetClass="entr" presetSubtype="1"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 calcmode="lin" valueType="num">
                                      <p:cBhvr additive="base">
                                        <p:cTn id="60" dur="250" fill="hold"/>
                                        <p:tgtEl>
                                          <p:spTgt spid="31"/>
                                        </p:tgtEl>
                                        <p:attrNameLst>
                                          <p:attrName>ppt_x</p:attrName>
                                        </p:attrNameLst>
                                      </p:cBhvr>
                                      <p:tavLst>
                                        <p:tav tm="0">
                                          <p:val>
                                            <p:strVal val="#ppt_x"/>
                                          </p:val>
                                        </p:tav>
                                        <p:tav tm="100000">
                                          <p:val>
                                            <p:strVal val="#ppt_x"/>
                                          </p:val>
                                        </p:tav>
                                      </p:tavLst>
                                    </p:anim>
                                    <p:anim calcmode="lin" valueType="num">
                                      <p:cBhvr additive="base">
                                        <p:cTn id="61" dur="250" fill="hold"/>
                                        <p:tgtEl>
                                          <p:spTgt spid="31"/>
                                        </p:tgtEl>
                                        <p:attrNameLst>
                                          <p:attrName>ppt_y</p:attrName>
                                        </p:attrNameLst>
                                      </p:cBhvr>
                                      <p:tavLst>
                                        <p:tav tm="0">
                                          <p:val>
                                            <p:strVal val="0-#ppt_h/2"/>
                                          </p:val>
                                        </p:tav>
                                        <p:tav tm="100000">
                                          <p:val>
                                            <p:strVal val="#ppt_y"/>
                                          </p:val>
                                        </p:tav>
                                      </p:tavLst>
                                    </p:anim>
                                  </p:childTnLst>
                                </p:cTn>
                              </p:par>
                              <p:par>
                                <p:cTn id="62" presetID="12" presetClass="entr" presetSubtype="8" fill="hold" grpId="0" nodeType="withEffect">
                                  <p:stCondLst>
                                    <p:cond delay="0"/>
                                  </p:stCondLst>
                                  <p:childTnLst>
                                    <p:set>
                                      <p:cBhvr>
                                        <p:cTn id="63" dur="1" fill="hold">
                                          <p:stCondLst>
                                            <p:cond delay="0"/>
                                          </p:stCondLst>
                                        </p:cTn>
                                        <p:tgtEl>
                                          <p:spTgt spid="86"/>
                                        </p:tgtEl>
                                        <p:attrNameLst>
                                          <p:attrName>style.visibility</p:attrName>
                                        </p:attrNameLst>
                                      </p:cBhvr>
                                      <p:to>
                                        <p:strVal val="visible"/>
                                      </p:to>
                                    </p:set>
                                    <p:anim calcmode="lin" valueType="num">
                                      <p:cBhvr additive="base">
                                        <p:cTn id="64" dur="500"/>
                                        <p:tgtEl>
                                          <p:spTgt spid="86"/>
                                        </p:tgtEl>
                                        <p:attrNameLst>
                                          <p:attrName>ppt_x</p:attrName>
                                        </p:attrNameLst>
                                      </p:cBhvr>
                                      <p:tavLst>
                                        <p:tav tm="0">
                                          <p:val>
                                            <p:strVal val="#ppt_x-#ppt_w*1.125000"/>
                                          </p:val>
                                        </p:tav>
                                        <p:tav tm="100000">
                                          <p:val>
                                            <p:strVal val="#ppt_x"/>
                                          </p:val>
                                        </p:tav>
                                      </p:tavLst>
                                    </p:anim>
                                    <p:animEffect transition="in" filter="wipe(right)">
                                      <p:cBhvr>
                                        <p:cTn id="65" dur="500"/>
                                        <p:tgtEl>
                                          <p:spTgt spid="86"/>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p:bldP spid="30" grpId="0"/>
      <p:bldP spid="31" grpId="0"/>
      <p:bldP spid="32" grpId="0"/>
      <p:bldP spid="8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 xmlns:a16="http://schemas.microsoft.com/office/drawing/2014/main" id="{A17D2E33-F2F4-4069-8A16-D3C2E8C7126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415788"/>
            <a:ext cx="4463988" cy="5132433"/>
          </a:xfrm>
          <a:prstGeom prst="rect">
            <a:avLst/>
          </a:prstGeom>
        </p:spPr>
      </p:pic>
      <p:sp>
        <p:nvSpPr>
          <p:cNvPr id="7" name="矩形 6"/>
          <p:cNvSpPr/>
          <p:nvPr/>
        </p:nvSpPr>
        <p:spPr>
          <a:xfrm>
            <a:off x="4500522" y="2808517"/>
            <a:ext cx="4120426" cy="415498"/>
          </a:xfrm>
          <a:prstGeom prst="rect">
            <a:avLst/>
          </a:prstGeom>
        </p:spPr>
        <p:txBody>
          <a:bodyPr wrap="square">
            <a:spAutoFit/>
          </a:bodyPr>
          <a:lstStyle/>
          <a:p>
            <a:pPr>
              <a:lnSpc>
                <a:spcPct val="150000"/>
              </a:lnSpc>
            </a:pPr>
            <a:r>
              <a:rPr lang="en-US" altLang="zh-CN" sz="1400" dirty="0" smtClean="0">
                <a:solidFill>
                  <a:schemeClr val="tx1">
                    <a:lumMod val="50000"/>
                    <a:lumOff val="50000"/>
                  </a:schemeClr>
                </a:solidFill>
                <a:latin typeface="微软雅黑" pitchFamily="34" charset="-122"/>
                <a:ea typeface="微软雅黑" pitchFamily="34" charset="-122"/>
              </a:rPr>
              <a:t>With python2</a:t>
            </a:r>
            <a:endParaRPr lang="zh-CN" altLang="en-US" sz="1400" dirty="0">
              <a:solidFill>
                <a:schemeClr val="tx1">
                  <a:lumMod val="50000"/>
                  <a:lumOff val="50000"/>
                </a:schemeClr>
              </a:solidFill>
              <a:latin typeface="微软雅黑" pitchFamily="34" charset="-122"/>
              <a:ea typeface="微软雅黑" pitchFamily="34" charset="-122"/>
            </a:endParaRPr>
          </a:p>
        </p:txBody>
      </p:sp>
      <p:sp>
        <p:nvSpPr>
          <p:cNvPr id="15" name="Text Box 7"/>
          <p:cNvSpPr txBox="1">
            <a:spLocks noChangeArrowheads="1"/>
          </p:cNvSpPr>
          <p:nvPr/>
        </p:nvSpPr>
        <p:spPr bwMode="auto">
          <a:xfrm>
            <a:off x="3595131" y="1727319"/>
            <a:ext cx="855362" cy="1277273"/>
          </a:xfrm>
          <a:prstGeom prst="rect">
            <a:avLst/>
          </a:prstGeom>
          <a:noFill/>
          <a:ln w="9525">
            <a:noFill/>
            <a:miter lim="800000"/>
            <a:headEnd/>
            <a:tailEnd/>
          </a:ln>
        </p:spPr>
        <p:txBody>
          <a:bodyPr wrap="none" lIns="45720" tIns="22860" rIns="45720" bIns="22860">
            <a:spAutoFit/>
          </a:bodyPr>
          <a:lstStyle/>
          <a:p>
            <a:pPr algn="ctr" defTabSz="816208"/>
            <a:r>
              <a:rPr lang="en-US" altLang="zh-CN" sz="8000" kern="0" dirty="0">
                <a:solidFill>
                  <a:schemeClr val="accent1"/>
                </a:solidFill>
                <a:effectLst>
                  <a:outerShdw blurRad="38100" dist="38100" dir="2700000" algn="tl">
                    <a:srgbClr val="000000">
                      <a:alpha val="43137"/>
                    </a:srgbClr>
                  </a:outerShdw>
                </a:effectLst>
                <a:latin typeface="IrisUPC" pitchFamily="34" charset="-34"/>
                <a:cs typeface="IrisUPC" pitchFamily="34" charset="-34"/>
              </a:rPr>
              <a:t>02</a:t>
            </a:r>
            <a:endParaRPr lang="en-CA" sz="8000" spc="-113" dirty="0">
              <a:solidFill>
                <a:schemeClr val="accent1"/>
              </a:solidFill>
              <a:effectLst>
                <a:outerShdw blurRad="38100" dist="38100" dir="2700000" algn="tl">
                  <a:srgbClr val="000000">
                    <a:alpha val="43137"/>
                  </a:srgbClr>
                </a:outerShdw>
              </a:effectLst>
              <a:latin typeface="IrisUPC" pitchFamily="34" charset="-34"/>
              <a:ea typeface="微软雅黑" panose="020B0503020204020204" pitchFamily="34" charset="-122"/>
              <a:cs typeface="IrisUPC" pitchFamily="34" charset="-34"/>
            </a:endParaRPr>
          </a:p>
        </p:txBody>
      </p:sp>
      <p:grpSp>
        <p:nvGrpSpPr>
          <p:cNvPr id="12" name="Group 56">
            <a:extLst>
              <a:ext uri="{FF2B5EF4-FFF2-40B4-BE49-F238E27FC236}">
                <a16:creationId xmlns="" xmlns:a16="http://schemas.microsoft.com/office/drawing/2014/main" id="{B2B22BEE-6492-428E-8CDC-F87DB0A1A673}"/>
              </a:ext>
            </a:extLst>
          </p:cNvPr>
          <p:cNvGrpSpPr/>
          <p:nvPr/>
        </p:nvGrpSpPr>
        <p:grpSpPr>
          <a:xfrm>
            <a:off x="4500522" y="2272141"/>
            <a:ext cx="1838557" cy="372410"/>
            <a:chOff x="1074160" y="1786306"/>
            <a:chExt cx="3225689" cy="644767"/>
          </a:xfrm>
          <a:solidFill>
            <a:srgbClr val="7AB005"/>
          </a:solidFill>
        </p:grpSpPr>
        <p:sp>
          <p:nvSpPr>
            <p:cNvPr id="14" name="Rectangular Callout 15">
              <a:extLst>
                <a:ext uri="{FF2B5EF4-FFF2-40B4-BE49-F238E27FC236}">
                  <a16:creationId xmlns="" xmlns:a16="http://schemas.microsoft.com/office/drawing/2014/main" id="{3696D625-9CD3-4163-A058-CBD12B14D471}"/>
                </a:ext>
              </a:extLst>
            </p:cNvPr>
            <p:cNvSpPr/>
            <p:nvPr/>
          </p:nvSpPr>
          <p:spPr>
            <a:xfrm flipH="1">
              <a:off x="1221184" y="1846692"/>
              <a:ext cx="3078665" cy="584381"/>
            </a:xfrm>
            <a:prstGeom prst="wedgeRectCallo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44">
              <a:extLst>
                <a:ext uri="{FF2B5EF4-FFF2-40B4-BE49-F238E27FC236}">
                  <a16:creationId xmlns="" xmlns:a16="http://schemas.microsoft.com/office/drawing/2014/main" id="{CAC1C106-D90E-4388-80D4-0017C0CCA2CE}"/>
                </a:ext>
              </a:extLst>
            </p:cNvPr>
            <p:cNvSpPr/>
            <p:nvPr/>
          </p:nvSpPr>
          <p:spPr>
            <a:xfrm>
              <a:off x="1074160" y="1786306"/>
              <a:ext cx="3099522" cy="644767"/>
            </a:xfrm>
            <a:prstGeom prst="rect">
              <a:avLst/>
            </a:prstGeom>
            <a:noFill/>
            <a:ln>
              <a:noFill/>
            </a:ln>
          </p:spPr>
          <p:txBody>
            <a:bodyPr wrap="square">
              <a:spAutoFit/>
            </a:bodyPr>
            <a:lstStyle/>
            <a:p>
              <a:pPr algn="ctr">
                <a:lnSpc>
                  <a:spcPct val="130000"/>
                </a:lnSpc>
              </a:pPr>
              <a:r>
                <a:rPr lang="en-US" altLang="zh-CN" sz="1400" b="1" dirty="0" smtClean="0">
                  <a:solidFill>
                    <a:schemeClr val="bg1"/>
                  </a:solidFill>
                  <a:latin typeface="微软雅黑"/>
                  <a:ea typeface="微软雅黑"/>
                </a:rPr>
                <a:t>Programing</a:t>
              </a:r>
              <a:endParaRPr lang="zh-CN" altLang="en-US" sz="1400" b="1" dirty="0">
                <a:solidFill>
                  <a:schemeClr val="bg1"/>
                </a:solidFill>
                <a:latin typeface="微软雅黑"/>
                <a:ea typeface="微软雅黑"/>
              </a:endParaRPr>
            </a:p>
          </p:txBody>
        </p:sp>
      </p:grpSp>
    </p:spTree>
    <p:extLst>
      <p:ext uri="{BB962C8B-B14F-4D97-AF65-F5344CB8AC3E}">
        <p14:creationId xmlns:p14="http://schemas.microsoft.com/office/powerpoint/2010/main" val="23875028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par>
                                <p:cTn id="8" presetID="16" presetClass="entr" presetSubtype="42" fill="hold" grpId="0" nodeType="withEffect">
                                  <p:stCondLst>
                                    <p:cond delay="300"/>
                                  </p:stCondLst>
                                  <p:childTnLst>
                                    <p:set>
                                      <p:cBhvr>
                                        <p:cTn id="9" dur="1" fill="hold">
                                          <p:stCondLst>
                                            <p:cond delay="0"/>
                                          </p:stCondLst>
                                        </p:cTn>
                                        <p:tgtEl>
                                          <p:spTgt spid="15"/>
                                        </p:tgtEl>
                                        <p:attrNameLst>
                                          <p:attrName>style.visibility</p:attrName>
                                        </p:attrNameLst>
                                      </p:cBhvr>
                                      <p:to>
                                        <p:strVal val="visible"/>
                                      </p:to>
                                    </p:set>
                                    <p:animEffect transition="in" filter="barn(outHorizontal)">
                                      <p:cBhvr>
                                        <p:cTn id="10" dur="700"/>
                                        <p:tgtEl>
                                          <p:spTgt spid="15"/>
                                        </p:tgtEl>
                                      </p:cBhvr>
                                    </p:animEffect>
                                  </p:childTnLst>
                                </p:cTn>
                              </p:par>
                            </p:childTnLst>
                          </p:cTn>
                        </p:par>
                        <p:par>
                          <p:cTn id="11" fill="hold">
                            <p:stCondLst>
                              <p:cond delay="1000"/>
                            </p:stCondLst>
                            <p:childTnLst>
                              <p:par>
                                <p:cTn id="12" presetID="2" presetClass="entr" presetSubtype="1" decel="5000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additive="base">
                                        <p:cTn id="14" dur="500" fill="hold"/>
                                        <p:tgtEl>
                                          <p:spTgt spid="12"/>
                                        </p:tgtEl>
                                        <p:attrNameLst>
                                          <p:attrName>ppt_x</p:attrName>
                                        </p:attrNameLst>
                                      </p:cBhvr>
                                      <p:tavLst>
                                        <p:tav tm="0">
                                          <p:val>
                                            <p:strVal val="#ppt_x"/>
                                          </p:val>
                                        </p:tav>
                                        <p:tav tm="100000">
                                          <p:val>
                                            <p:strVal val="#ppt_x"/>
                                          </p:val>
                                        </p:tav>
                                      </p:tavLst>
                                    </p:anim>
                                    <p:anim calcmode="lin" valueType="num">
                                      <p:cBhvr additive="base">
                                        <p:cTn id="15" dur="500" fill="hold"/>
                                        <p:tgtEl>
                                          <p:spTgt spid="12"/>
                                        </p:tgtEl>
                                        <p:attrNameLst>
                                          <p:attrName>ppt_y</p:attrName>
                                        </p:attrNameLst>
                                      </p:cBhvr>
                                      <p:tavLst>
                                        <p:tav tm="0">
                                          <p:val>
                                            <p:strVal val="0-#ppt_h/2"/>
                                          </p:val>
                                        </p:tav>
                                        <p:tav tm="100000">
                                          <p:val>
                                            <p:strVal val="#ppt_y"/>
                                          </p:val>
                                        </p:tav>
                                      </p:tavLst>
                                    </p:anim>
                                  </p:childTnLst>
                                </p:cTn>
                              </p:par>
                            </p:childTnLst>
                          </p:cTn>
                        </p:par>
                        <p:par>
                          <p:cTn id="16" fill="hold">
                            <p:stCondLst>
                              <p:cond delay="1500"/>
                            </p:stCondLst>
                            <p:childTnLst>
                              <p:par>
                                <p:cTn id="17" presetID="39" presetClass="entr" presetSubtype="0" accel="10000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ppt_h</p:attrName>
                                        </p:attrNameLst>
                                      </p:cBhvr>
                                      <p:tavLst>
                                        <p:tav tm="0">
                                          <p:val>
                                            <p:strVal val="#ppt_h/20"/>
                                          </p:val>
                                        </p:tav>
                                        <p:tav tm="50000">
                                          <p:val>
                                            <p:strVal val="#ppt_h/20"/>
                                          </p:val>
                                        </p:tav>
                                        <p:tav tm="100000">
                                          <p:val>
                                            <p:strVal val="#ppt_h"/>
                                          </p:val>
                                        </p:tav>
                                      </p:tavLst>
                                    </p:anim>
                                    <p:anim calcmode="lin" valueType="num">
                                      <p:cBhvr>
                                        <p:cTn id="20" dur="500" fill="hold"/>
                                        <p:tgtEl>
                                          <p:spTgt spid="7"/>
                                        </p:tgtEl>
                                        <p:attrNameLst>
                                          <p:attrName>ppt_w</p:attrName>
                                        </p:attrNameLst>
                                      </p:cBhvr>
                                      <p:tavLst>
                                        <p:tav tm="0">
                                          <p:val>
                                            <p:strVal val="#ppt_w+.3"/>
                                          </p:val>
                                        </p:tav>
                                        <p:tav tm="50000">
                                          <p:val>
                                            <p:strVal val="#ppt_w+.3"/>
                                          </p:val>
                                        </p:tav>
                                        <p:tav tm="100000">
                                          <p:val>
                                            <p:strVal val="#ppt_w"/>
                                          </p:val>
                                        </p:tav>
                                      </p:tavLst>
                                    </p:anim>
                                    <p:anim calcmode="lin" valueType="num">
                                      <p:cBhvr>
                                        <p:cTn id="21" dur="500" fill="hold"/>
                                        <p:tgtEl>
                                          <p:spTgt spid="7"/>
                                        </p:tgtEl>
                                        <p:attrNameLst>
                                          <p:attrName>ppt_x</p:attrName>
                                        </p:attrNameLst>
                                      </p:cBhvr>
                                      <p:tavLst>
                                        <p:tav tm="0">
                                          <p:val>
                                            <p:strVal val="#ppt_x-.3"/>
                                          </p:val>
                                        </p:tav>
                                        <p:tav tm="50000">
                                          <p:val>
                                            <p:strVal val="#ppt_x"/>
                                          </p:val>
                                        </p:tav>
                                        <p:tav tm="100000">
                                          <p:val>
                                            <p:strVal val="#ppt_x"/>
                                          </p:val>
                                        </p:tav>
                                      </p:tavLst>
                                    </p:anim>
                                    <p:anim calcmode="lin" valueType="num">
                                      <p:cBhvr>
                                        <p:cTn id="2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3627000" y="1882534"/>
            <a:ext cx="1890000" cy="1890256"/>
          </a:xfrm>
          <a:prstGeom prst="ellipse">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zh-CN" altLang="en-US"/>
          </a:p>
        </p:txBody>
      </p:sp>
      <p:sp>
        <p:nvSpPr>
          <p:cNvPr id="19" name="矩形 18"/>
          <p:cNvSpPr/>
          <p:nvPr/>
        </p:nvSpPr>
        <p:spPr>
          <a:xfrm>
            <a:off x="5688567" y="1299970"/>
            <a:ext cx="1917631" cy="946411"/>
          </a:xfrm>
          <a:prstGeom prst="rect">
            <a:avLst/>
          </a:prstGeom>
        </p:spPr>
        <p:txBody>
          <a:bodyPr wrap="square" lIns="68577" tIns="34289" rIns="68577" bIns="34289">
            <a:spAutoFit/>
          </a:bodyPr>
          <a:lstStyle/>
          <a:p>
            <a:pPr>
              <a:lnSpc>
                <a:spcPct val="150000"/>
              </a:lnSpc>
            </a:pPr>
            <a:r>
              <a:rPr lang="en-US" altLang="zh-CN" sz="1600" b="1" i="1" dirty="0" smtClean="0">
                <a:solidFill>
                  <a:schemeClr val="tx1">
                    <a:lumMod val="95000"/>
                    <a:lumOff val="5000"/>
                  </a:schemeClr>
                </a:solidFill>
                <a:latin typeface="+mj-ea"/>
                <a:ea typeface="+mj-ea"/>
              </a:rPr>
              <a:t>Time</a:t>
            </a:r>
          </a:p>
          <a:p>
            <a:pPr>
              <a:lnSpc>
                <a:spcPct val="150000"/>
              </a:lnSpc>
            </a:pPr>
            <a:r>
              <a:rPr lang="en-US" altLang="zh-TW" sz="1100" dirty="0">
                <a:solidFill>
                  <a:schemeClr val="tx1">
                    <a:lumMod val="95000"/>
                    <a:lumOff val="5000"/>
                  </a:schemeClr>
                </a:solidFill>
              </a:rPr>
              <a:t>how many person/hour it takes to make a lemonade</a:t>
            </a:r>
            <a:endParaRPr lang="en-US" altLang="zh-CN" sz="1100" dirty="0">
              <a:solidFill>
                <a:schemeClr val="tx1">
                  <a:lumMod val="95000"/>
                  <a:lumOff val="5000"/>
                </a:schemeClr>
              </a:solidFill>
              <a:latin typeface="+mj-ea"/>
              <a:ea typeface="+mj-ea"/>
            </a:endParaRPr>
          </a:p>
        </p:txBody>
      </p:sp>
      <p:sp>
        <p:nvSpPr>
          <p:cNvPr id="24" name="矩形 23"/>
          <p:cNvSpPr/>
          <p:nvPr/>
        </p:nvSpPr>
        <p:spPr>
          <a:xfrm>
            <a:off x="1537803" y="1299970"/>
            <a:ext cx="1917631" cy="692495"/>
          </a:xfrm>
          <a:prstGeom prst="rect">
            <a:avLst/>
          </a:prstGeom>
        </p:spPr>
        <p:txBody>
          <a:bodyPr wrap="square" lIns="68577" tIns="34289" rIns="68577" bIns="34289">
            <a:spAutoFit/>
          </a:bodyPr>
          <a:lstStyle/>
          <a:p>
            <a:pPr algn="r">
              <a:lnSpc>
                <a:spcPct val="150000"/>
              </a:lnSpc>
            </a:pPr>
            <a:r>
              <a:rPr lang="en-US" altLang="zh-CN" sz="1600" b="1" i="1" dirty="0" smtClean="0">
                <a:solidFill>
                  <a:schemeClr val="tx1">
                    <a:lumMod val="95000"/>
                    <a:lumOff val="5000"/>
                  </a:schemeClr>
                </a:solidFill>
                <a:latin typeface="+mj-ea"/>
                <a:ea typeface="+mj-ea"/>
              </a:rPr>
              <a:t>Cost</a:t>
            </a:r>
            <a:endParaRPr lang="en-US" altLang="zh-CN" sz="1600" b="1" i="1" dirty="0">
              <a:solidFill>
                <a:schemeClr val="tx1">
                  <a:lumMod val="95000"/>
                  <a:lumOff val="5000"/>
                </a:schemeClr>
              </a:solidFill>
              <a:latin typeface="+mj-ea"/>
              <a:ea typeface="+mj-ea"/>
            </a:endParaRPr>
          </a:p>
          <a:p>
            <a:pPr algn="r">
              <a:lnSpc>
                <a:spcPct val="150000"/>
              </a:lnSpc>
            </a:pPr>
            <a:r>
              <a:rPr lang="en-US" altLang="zh-TW" sz="1100" dirty="0">
                <a:solidFill>
                  <a:schemeClr val="tx1">
                    <a:lumMod val="95000"/>
                    <a:lumOff val="5000"/>
                  </a:schemeClr>
                </a:solidFill>
              </a:rPr>
              <a:t>Cost of lemonade</a:t>
            </a:r>
            <a:endParaRPr lang="en-US" altLang="zh-CN" sz="1100" dirty="0">
              <a:solidFill>
                <a:schemeClr val="tx1">
                  <a:lumMod val="95000"/>
                  <a:lumOff val="5000"/>
                </a:schemeClr>
              </a:solidFill>
              <a:latin typeface="+mn-ea"/>
            </a:endParaRPr>
          </a:p>
        </p:txBody>
      </p:sp>
      <p:sp>
        <p:nvSpPr>
          <p:cNvPr id="22" name="矩形 21"/>
          <p:cNvSpPr/>
          <p:nvPr/>
        </p:nvSpPr>
        <p:spPr>
          <a:xfrm>
            <a:off x="6394609" y="2501476"/>
            <a:ext cx="1917631" cy="692495"/>
          </a:xfrm>
          <a:prstGeom prst="rect">
            <a:avLst/>
          </a:prstGeom>
        </p:spPr>
        <p:txBody>
          <a:bodyPr wrap="square" lIns="68577" tIns="34289" rIns="68577" bIns="34289">
            <a:spAutoFit/>
          </a:bodyPr>
          <a:lstStyle/>
          <a:p>
            <a:pPr>
              <a:lnSpc>
                <a:spcPct val="150000"/>
              </a:lnSpc>
            </a:pPr>
            <a:r>
              <a:rPr lang="en-US" altLang="zh-CN" sz="1600" b="1" i="1" dirty="0" smtClean="0">
                <a:solidFill>
                  <a:schemeClr val="tx1">
                    <a:lumMod val="95000"/>
                    <a:lumOff val="5000"/>
                  </a:schemeClr>
                </a:solidFill>
                <a:latin typeface="+mj-ea"/>
                <a:ea typeface="+mj-ea"/>
              </a:rPr>
              <a:t>Price</a:t>
            </a:r>
          </a:p>
          <a:p>
            <a:pPr>
              <a:lnSpc>
                <a:spcPct val="150000"/>
              </a:lnSpc>
            </a:pPr>
            <a:r>
              <a:rPr lang="en-US" altLang="zh-CN" sz="1100" b="1" dirty="0" smtClean="0">
                <a:solidFill>
                  <a:schemeClr val="tx1">
                    <a:lumMod val="95000"/>
                    <a:lumOff val="5000"/>
                  </a:schemeClr>
                </a:solidFill>
                <a:latin typeface="+mj-ea"/>
                <a:ea typeface="+mj-ea"/>
              </a:rPr>
              <a:t>Price of lemon</a:t>
            </a:r>
            <a:endParaRPr lang="en-US" altLang="zh-CN" sz="1100" b="1" dirty="0">
              <a:solidFill>
                <a:schemeClr val="tx1">
                  <a:lumMod val="95000"/>
                  <a:lumOff val="5000"/>
                </a:schemeClr>
              </a:solidFill>
              <a:latin typeface="+mj-ea"/>
              <a:ea typeface="+mj-ea"/>
            </a:endParaRPr>
          </a:p>
        </p:txBody>
      </p:sp>
      <p:sp>
        <p:nvSpPr>
          <p:cNvPr id="25" name="矩形 24"/>
          <p:cNvSpPr/>
          <p:nvPr/>
        </p:nvSpPr>
        <p:spPr>
          <a:xfrm>
            <a:off x="831762" y="2501476"/>
            <a:ext cx="1917631" cy="692495"/>
          </a:xfrm>
          <a:prstGeom prst="rect">
            <a:avLst/>
          </a:prstGeom>
        </p:spPr>
        <p:txBody>
          <a:bodyPr wrap="square" lIns="68577" tIns="34289" rIns="68577" bIns="34289">
            <a:spAutoFit/>
          </a:bodyPr>
          <a:lstStyle/>
          <a:p>
            <a:pPr algn="r">
              <a:lnSpc>
                <a:spcPct val="150000"/>
              </a:lnSpc>
            </a:pPr>
            <a:r>
              <a:rPr lang="en-US" altLang="zh-CN" sz="1600" b="1" i="1" dirty="0" smtClean="0">
                <a:solidFill>
                  <a:schemeClr val="tx1">
                    <a:lumMod val="95000"/>
                    <a:lumOff val="5000"/>
                  </a:schemeClr>
                </a:solidFill>
                <a:latin typeface="+mj-ea"/>
                <a:ea typeface="+mj-ea"/>
              </a:rPr>
              <a:t>Labor</a:t>
            </a:r>
          </a:p>
          <a:p>
            <a:pPr algn="r">
              <a:lnSpc>
                <a:spcPct val="150000"/>
              </a:lnSpc>
            </a:pPr>
            <a:r>
              <a:rPr lang="en-US" altLang="zh-TW" sz="1100" dirty="0">
                <a:solidFill>
                  <a:schemeClr val="tx1">
                    <a:lumMod val="95000"/>
                    <a:lumOff val="5000"/>
                  </a:schemeClr>
                </a:solidFill>
              </a:rPr>
              <a:t>how much </a:t>
            </a:r>
            <a:r>
              <a:rPr lang="en-US" altLang="zh-TW" sz="1100" dirty="0" smtClean="0">
                <a:solidFill>
                  <a:schemeClr val="tx1">
                    <a:lumMod val="95000"/>
                    <a:lumOff val="5000"/>
                  </a:schemeClr>
                </a:solidFill>
              </a:rPr>
              <a:t>a labor </a:t>
            </a:r>
            <a:r>
              <a:rPr lang="en-US" altLang="zh-TW" sz="1100" dirty="0">
                <a:solidFill>
                  <a:schemeClr val="tx1">
                    <a:lumMod val="95000"/>
                    <a:lumOff val="5000"/>
                  </a:schemeClr>
                </a:solidFill>
              </a:rPr>
              <a:t>hate work</a:t>
            </a:r>
            <a:endParaRPr lang="en-US" altLang="zh-CN" sz="1100" dirty="0">
              <a:solidFill>
                <a:schemeClr val="tx1">
                  <a:lumMod val="95000"/>
                  <a:lumOff val="5000"/>
                </a:schemeClr>
              </a:solidFill>
              <a:latin typeface="+mj-ea"/>
              <a:ea typeface="+mj-ea"/>
            </a:endParaRPr>
          </a:p>
        </p:txBody>
      </p:sp>
      <p:sp>
        <p:nvSpPr>
          <p:cNvPr id="23" name="矩形 22"/>
          <p:cNvSpPr/>
          <p:nvPr/>
        </p:nvSpPr>
        <p:spPr>
          <a:xfrm>
            <a:off x="5688567" y="3684729"/>
            <a:ext cx="1917631" cy="692495"/>
          </a:xfrm>
          <a:prstGeom prst="rect">
            <a:avLst/>
          </a:prstGeom>
        </p:spPr>
        <p:txBody>
          <a:bodyPr wrap="square" lIns="68577" tIns="34289" rIns="68577" bIns="34289">
            <a:spAutoFit/>
          </a:bodyPr>
          <a:lstStyle/>
          <a:p>
            <a:pPr>
              <a:lnSpc>
                <a:spcPct val="150000"/>
              </a:lnSpc>
            </a:pPr>
            <a:r>
              <a:rPr lang="en-US" altLang="zh-CN" sz="1600" b="1" i="1" dirty="0" smtClean="0">
                <a:solidFill>
                  <a:schemeClr val="tx1">
                    <a:lumMod val="95000"/>
                    <a:lumOff val="5000"/>
                  </a:schemeClr>
                </a:solidFill>
                <a:latin typeface="+mj-ea"/>
                <a:ea typeface="+mj-ea"/>
              </a:rPr>
              <a:t>Wage</a:t>
            </a:r>
            <a:endParaRPr lang="en-US" altLang="zh-CN" sz="1600" b="1" i="1" dirty="0">
              <a:solidFill>
                <a:schemeClr val="tx1">
                  <a:lumMod val="95000"/>
                  <a:lumOff val="5000"/>
                </a:schemeClr>
              </a:solidFill>
              <a:latin typeface="+mj-ea"/>
              <a:ea typeface="+mj-ea"/>
            </a:endParaRPr>
          </a:p>
          <a:p>
            <a:pPr>
              <a:lnSpc>
                <a:spcPct val="150000"/>
              </a:lnSpc>
            </a:pPr>
            <a:r>
              <a:rPr lang="en-US" altLang="zh-TW" sz="1100" dirty="0">
                <a:solidFill>
                  <a:schemeClr val="tx1">
                    <a:lumMod val="95000"/>
                    <a:lumOff val="5000"/>
                  </a:schemeClr>
                </a:solidFill>
              </a:rPr>
              <a:t>Wage of </a:t>
            </a:r>
            <a:r>
              <a:rPr lang="en-US" altLang="zh-TW" sz="1100" dirty="0" err="1">
                <a:solidFill>
                  <a:schemeClr val="tx1">
                    <a:lumMod val="95000"/>
                    <a:lumOff val="5000"/>
                  </a:schemeClr>
                </a:solidFill>
              </a:rPr>
              <a:t>wokers</a:t>
            </a:r>
            <a:endParaRPr lang="en-US" altLang="zh-CN" sz="1100" dirty="0">
              <a:solidFill>
                <a:schemeClr val="tx1">
                  <a:lumMod val="95000"/>
                  <a:lumOff val="5000"/>
                </a:schemeClr>
              </a:solidFill>
              <a:latin typeface="+mn-ea"/>
            </a:endParaRPr>
          </a:p>
        </p:txBody>
      </p:sp>
      <p:sp>
        <p:nvSpPr>
          <p:cNvPr id="26" name="矩形 25"/>
          <p:cNvSpPr/>
          <p:nvPr/>
        </p:nvSpPr>
        <p:spPr>
          <a:xfrm>
            <a:off x="431540" y="3684729"/>
            <a:ext cx="3023895" cy="715578"/>
          </a:xfrm>
          <a:prstGeom prst="rect">
            <a:avLst/>
          </a:prstGeom>
        </p:spPr>
        <p:txBody>
          <a:bodyPr wrap="square" lIns="68577" tIns="34289" rIns="68577" bIns="34289">
            <a:spAutoFit/>
          </a:bodyPr>
          <a:lstStyle/>
          <a:p>
            <a:pPr algn="r">
              <a:lnSpc>
                <a:spcPct val="150000"/>
              </a:lnSpc>
            </a:pPr>
            <a:r>
              <a:rPr lang="en-US" altLang="zh-CN" sz="1600" b="1" i="1" dirty="0" smtClean="0">
                <a:solidFill>
                  <a:schemeClr val="tx1">
                    <a:lumMod val="95000"/>
                    <a:lumOff val="5000"/>
                  </a:schemeClr>
                </a:solidFill>
                <a:latin typeface="+mj-ea"/>
                <a:ea typeface="+mj-ea"/>
              </a:rPr>
              <a:t>Utility function</a:t>
            </a:r>
            <a:endParaRPr lang="en-US" altLang="zh-CN" sz="1600" b="1" i="1" dirty="0">
              <a:solidFill>
                <a:schemeClr val="tx1">
                  <a:lumMod val="95000"/>
                  <a:lumOff val="5000"/>
                </a:schemeClr>
              </a:solidFill>
              <a:latin typeface="+mj-ea"/>
              <a:ea typeface="+mj-ea"/>
            </a:endParaRPr>
          </a:p>
          <a:p>
            <a:pPr algn="r">
              <a:lnSpc>
                <a:spcPct val="150000"/>
              </a:lnSpc>
            </a:pPr>
            <a:r>
              <a:rPr lang="en-US" altLang="zh-TW" sz="1200" dirty="0">
                <a:solidFill>
                  <a:schemeClr val="tx1">
                    <a:lumMod val="95000"/>
                    <a:lumOff val="5000"/>
                  </a:schemeClr>
                </a:solidFill>
              </a:rPr>
              <a:t>utility function of lemonades U = a*Q + </a:t>
            </a:r>
            <a:r>
              <a:rPr lang="en-US" altLang="zh-TW" sz="1200" dirty="0" smtClean="0">
                <a:solidFill>
                  <a:schemeClr val="tx1">
                    <a:lumMod val="95000"/>
                    <a:lumOff val="5000"/>
                  </a:schemeClr>
                </a:solidFill>
              </a:rPr>
              <a:t>b </a:t>
            </a:r>
            <a:endParaRPr lang="en-US" altLang="zh-CN" sz="1200" dirty="0">
              <a:solidFill>
                <a:schemeClr val="tx1">
                  <a:lumMod val="95000"/>
                  <a:lumOff val="5000"/>
                </a:schemeClr>
              </a:solidFill>
              <a:latin typeface="+mn-ea"/>
            </a:endParaRPr>
          </a:p>
        </p:txBody>
      </p:sp>
      <p:grpSp>
        <p:nvGrpSpPr>
          <p:cNvPr id="3" name="组合 40"/>
          <p:cNvGrpSpPr/>
          <p:nvPr/>
        </p:nvGrpSpPr>
        <p:grpSpPr>
          <a:xfrm>
            <a:off x="4926366" y="1322642"/>
            <a:ext cx="652286" cy="652374"/>
            <a:chOff x="6568487" y="1762689"/>
            <a:chExt cx="869714" cy="869714"/>
          </a:xfrm>
        </p:grpSpPr>
        <p:sp>
          <p:nvSpPr>
            <p:cNvPr id="9" name="椭圆 8"/>
            <p:cNvSpPr/>
            <p:nvPr/>
          </p:nvSpPr>
          <p:spPr>
            <a:xfrm>
              <a:off x="6568487" y="1762689"/>
              <a:ext cx="869714" cy="8697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74"/>
            <p:cNvSpPr>
              <a:spLocks noEditPoints="1"/>
            </p:cNvSpPr>
            <p:nvPr/>
          </p:nvSpPr>
          <p:spPr bwMode="auto">
            <a:xfrm>
              <a:off x="6841418" y="2010027"/>
              <a:ext cx="323850" cy="323850"/>
            </a:xfrm>
            <a:custGeom>
              <a:avLst/>
              <a:gdLst>
                <a:gd name="T0" fmla="*/ 892 w 1018"/>
                <a:gd name="T1" fmla="*/ 102 h 1017"/>
                <a:gd name="T2" fmla="*/ 945 w 1018"/>
                <a:gd name="T3" fmla="*/ 137 h 1017"/>
                <a:gd name="T4" fmla="*/ 73 w 1018"/>
                <a:gd name="T5" fmla="*/ 137 h 1017"/>
                <a:gd name="T6" fmla="*/ 127 w 1018"/>
                <a:gd name="T7" fmla="*/ 102 h 1017"/>
                <a:gd name="T8" fmla="*/ 86 w 1018"/>
                <a:gd name="T9" fmla="*/ 64 h 1017"/>
                <a:gd name="T10" fmla="*/ 4 w 1018"/>
                <a:gd name="T11" fmla="*/ 130 h 1017"/>
                <a:gd name="T12" fmla="*/ 21 w 1018"/>
                <a:gd name="T13" fmla="*/ 983 h 1017"/>
                <a:gd name="T14" fmla="*/ 932 w 1018"/>
                <a:gd name="T15" fmla="*/ 1017 h 1017"/>
                <a:gd name="T16" fmla="*/ 1014 w 1018"/>
                <a:gd name="T17" fmla="*/ 951 h 1017"/>
                <a:gd name="T18" fmla="*/ 996 w 1018"/>
                <a:gd name="T19" fmla="*/ 98 h 1017"/>
                <a:gd name="T20" fmla="*/ 954 w 1018"/>
                <a:gd name="T21" fmla="*/ 922 h 1017"/>
                <a:gd name="T22" fmla="*/ 84 w 1018"/>
                <a:gd name="T23" fmla="*/ 952 h 1017"/>
                <a:gd name="T24" fmla="*/ 197 w 1018"/>
                <a:gd name="T25" fmla="*/ 190 h 1017"/>
                <a:gd name="T26" fmla="*/ 218 w 1018"/>
                <a:gd name="T27" fmla="*/ 14 h 1017"/>
                <a:gd name="T28" fmla="*/ 162 w 1018"/>
                <a:gd name="T29" fmla="*/ 20 h 1017"/>
                <a:gd name="T30" fmla="*/ 191 w 1018"/>
                <a:gd name="T31" fmla="*/ 190 h 1017"/>
                <a:gd name="T32" fmla="*/ 350 w 1018"/>
                <a:gd name="T33" fmla="*/ 31 h 1017"/>
                <a:gd name="T34" fmla="*/ 306 w 1018"/>
                <a:gd name="T35" fmla="*/ 2 h 1017"/>
                <a:gd name="T36" fmla="*/ 296 w 1018"/>
                <a:gd name="T37" fmla="*/ 182 h 1017"/>
                <a:gd name="T38" fmla="*/ 472 w 1018"/>
                <a:gd name="T39" fmla="*/ 176 h 1017"/>
                <a:gd name="T40" fmla="*/ 452 w 1018"/>
                <a:gd name="T41" fmla="*/ 0 h 1017"/>
                <a:gd name="T42" fmla="*/ 413 w 1018"/>
                <a:gd name="T43" fmla="*/ 159 h 1017"/>
                <a:gd name="T44" fmla="*/ 579 w 1018"/>
                <a:gd name="T45" fmla="*/ 190 h 1017"/>
                <a:gd name="T46" fmla="*/ 599 w 1018"/>
                <a:gd name="T47" fmla="*/ 14 h 1017"/>
                <a:gd name="T48" fmla="*/ 543 w 1018"/>
                <a:gd name="T49" fmla="*/ 20 h 1017"/>
                <a:gd name="T50" fmla="*/ 573 w 1018"/>
                <a:gd name="T51" fmla="*/ 190 h 1017"/>
                <a:gd name="T52" fmla="*/ 732 w 1018"/>
                <a:gd name="T53" fmla="*/ 31 h 1017"/>
                <a:gd name="T54" fmla="*/ 688 w 1018"/>
                <a:gd name="T55" fmla="*/ 2 h 1017"/>
                <a:gd name="T56" fmla="*/ 677 w 1018"/>
                <a:gd name="T57" fmla="*/ 182 h 1017"/>
                <a:gd name="T58" fmla="*/ 853 w 1018"/>
                <a:gd name="T59" fmla="*/ 176 h 1017"/>
                <a:gd name="T60" fmla="*/ 834 w 1018"/>
                <a:gd name="T61" fmla="*/ 0 h 1017"/>
                <a:gd name="T62" fmla="*/ 795 w 1018"/>
                <a:gd name="T63" fmla="*/ 159 h 1017"/>
                <a:gd name="T64" fmla="*/ 674 w 1018"/>
                <a:gd name="T65" fmla="*/ 794 h 1017"/>
                <a:gd name="T66" fmla="*/ 627 w 1018"/>
                <a:gd name="T67" fmla="*/ 724 h 1017"/>
                <a:gd name="T68" fmla="*/ 573 w 1018"/>
                <a:gd name="T69" fmla="*/ 741 h 1017"/>
                <a:gd name="T70" fmla="*/ 621 w 1018"/>
                <a:gd name="T71" fmla="*/ 839 h 1017"/>
                <a:gd name="T72" fmla="*/ 737 w 1018"/>
                <a:gd name="T73" fmla="*/ 845 h 1017"/>
                <a:gd name="T74" fmla="*/ 795 w 1018"/>
                <a:gd name="T75" fmla="*/ 747 h 1017"/>
                <a:gd name="T76" fmla="*/ 781 w 1018"/>
                <a:gd name="T77" fmla="*/ 642 h 1017"/>
                <a:gd name="T78" fmla="*/ 776 w 1018"/>
                <a:gd name="T79" fmla="*/ 526 h 1017"/>
                <a:gd name="T80" fmla="*/ 673 w 1018"/>
                <a:gd name="T81" fmla="*/ 478 h 1017"/>
                <a:gd name="T82" fmla="*/ 577 w 1018"/>
                <a:gd name="T83" fmla="*/ 555 h 1017"/>
                <a:gd name="T84" fmla="*/ 604 w 1018"/>
                <a:gd name="T85" fmla="*/ 620 h 1017"/>
                <a:gd name="T86" fmla="*/ 639 w 1018"/>
                <a:gd name="T87" fmla="*/ 570 h 1017"/>
                <a:gd name="T88" fmla="*/ 723 w 1018"/>
                <a:gd name="T89" fmla="*/ 561 h 1017"/>
                <a:gd name="T90" fmla="*/ 683 w 1018"/>
                <a:gd name="T91" fmla="*/ 635 h 1017"/>
                <a:gd name="T92" fmla="*/ 655 w 1018"/>
                <a:gd name="T93" fmla="*/ 681 h 1017"/>
                <a:gd name="T94" fmla="*/ 723 w 1018"/>
                <a:gd name="T95" fmla="*/ 720 h 1017"/>
                <a:gd name="T96" fmla="*/ 683 w 1018"/>
                <a:gd name="T97" fmla="*/ 795 h 1017"/>
                <a:gd name="T98" fmla="*/ 413 w 1018"/>
                <a:gd name="T99" fmla="*/ 859 h 1017"/>
                <a:gd name="T100" fmla="*/ 443 w 1018"/>
                <a:gd name="T101" fmla="*/ 815 h 1017"/>
                <a:gd name="T102" fmla="*/ 351 w 1018"/>
                <a:gd name="T103" fmla="*/ 743 h 1017"/>
                <a:gd name="T104" fmla="*/ 445 w 1018"/>
                <a:gd name="T105" fmla="*/ 576 h 1017"/>
                <a:gd name="T106" fmla="*/ 367 w 1018"/>
                <a:gd name="T107" fmla="*/ 482 h 1017"/>
                <a:gd name="T108" fmla="*/ 255 w 1018"/>
                <a:gd name="T109" fmla="*/ 510 h 1017"/>
                <a:gd name="T110" fmla="*/ 229 w 1018"/>
                <a:gd name="T111" fmla="*/ 606 h 1017"/>
                <a:gd name="T112" fmla="*/ 284 w 1018"/>
                <a:gd name="T113" fmla="*/ 601 h 1017"/>
                <a:gd name="T114" fmla="*/ 334 w 1018"/>
                <a:gd name="T115" fmla="*/ 541 h 1017"/>
                <a:gd name="T116" fmla="*/ 374 w 1018"/>
                <a:gd name="T117" fmla="*/ 613 h 1017"/>
                <a:gd name="T118" fmla="*/ 226 w 1018"/>
                <a:gd name="T119" fmla="*/ 80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18" h="1017">
                  <a:moveTo>
                    <a:pt x="923" y="64"/>
                  </a:moveTo>
                  <a:lnTo>
                    <a:pt x="923" y="64"/>
                  </a:lnTo>
                  <a:lnTo>
                    <a:pt x="916" y="65"/>
                  </a:lnTo>
                  <a:lnTo>
                    <a:pt x="910" y="66"/>
                  </a:lnTo>
                  <a:lnTo>
                    <a:pt x="904" y="69"/>
                  </a:lnTo>
                  <a:lnTo>
                    <a:pt x="900" y="73"/>
                  </a:lnTo>
                  <a:lnTo>
                    <a:pt x="896" y="78"/>
                  </a:lnTo>
                  <a:lnTo>
                    <a:pt x="893" y="83"/>
                  </a:lnTo>
                  <a:lnTo>
                    <a:pt x="892" y="89"/>
                  </a:lnTo>
                  <a:lnTo>
                    <a:pt x="891" y="96"/>
                  </a:lnTo>
                  <a:lnTo>
                    <a:pt x="891" y="96"/>
                  </a:lnTo>
                  <a:lnTo>
                    <a:pt x="892" y="102"/>
                  </a:lnTo>
                  <a:lnTo>
                    <a:pt x="893" y="108"/>
                  </a:lnTo>
                  <a:lnTo>
                    <a:pt x="896" y="113"/>
                  </a:lnTo>
                  <a:lnTo>
                    <a:pt x="900" y="118"/>
                  </a:lnTo>
                  <a:lnTo>
                    <a:pt x="904" y="122"/>
                  </a:lnTo>
                  <a:lnTo>
                    <a:pt x="910" y="125"/>
                  </a:lnTo>
                  <a:lnTo>
                    <a:pt x="916" y="127"/>
                  </a:lnTo>
                  <a:lnTo>
                    <a:pt x="923" y="127"/>
                  </a:lnTo>
                  <a:lnTo>
                    <a:pt x="923" y="127"/>
                  </a:lnTo>
                  <a:lnTo>
                    <a:pt x="929" y="128"/>
                  </a:lnTo>
                  <a:lnTo>
                    <a:pt x="935" y="130"/>
                  </a:lnTo>
                  <a:lnTo>
                    <a:pt x="940" y="132"/>
                  </a:lnTo>
                  <a:lnTo>
                    <a:pt x="945" y="137"/>
                  </a:lnTo>
                  <a:lnTo>
                    <a:pt x="948" y="141"/>
                  </a:lnTo>
                  <a:lnTo>
                    <a:pt x="952" y="146"/>
                  </a:lnTo>
                  <a:lnTo>
                    <a:pt x="954" y="153"/>
                  </a:lnTo>
                  <a:lnTo>
                    <a:pt x="954" y="159"/>
                  </a:lnTo>
                  <a:lnTo>
                    <a:pt x="954" y="318"/>
                  </a:lnTo>
                  <a:lnTo>
                    <a:pt x="63" y="318"/>
                  </a:lnTo>
                  <a:lnTo>
                    <a:pt x="63" y="159"/>
                  </a:lnTo>
                  <a:lnTo>
                    <a:pt x="63" y="159"/>
                  </a:lnTo>
                  <a:lnTo>
                    <a:pt x="64" y="153"/>
                  </a:lnTo>
                  <a:lnTo>
                    <a:pt x="67" y="146"/>
                  </a:lnTo>
                  <a:lnTo>
                    <a:pt x="69" y="141"/>
                  </a:lnTo>
                  <a:lnTo>
                    <a:pt x="73" y="137"/>
                  </a:lnTo>
                  <a:lnTo>
                    <a:pt x="77" y="132"/>
                  </a:lnTo>
                  <a:lnTo>
                    <a:pt x="84" y="130"/>
                  </a:lnTo>
                  <a:lnTo>
                    <a:pt x="89" y="128"/>
                  </a:lnTo>
                  <a:lnTo>
                    <a:pt x="95" y="127"/>
                  </a:lnTo>
                  <a:lnTo>
                    <a:pt x="95" y="127"/>
                  </a:lnTo>
                  <a:lnTo>
                    <a:pt x="102" y="127"/>
                  </a:lnTo>
                  <a:lnTo>
                    <a:pt x="108" y="125"/>
                  </a:lnTo>
                  <a:lnTo>
                    <a:pt x="114" y="122"/>
                  </a:lnTo>
                  <a:lnTo>
                    <a:pt x="118" y="118"/>
                  </a:lnTo>
                  <a:lnTo>
                    <a:pt x="122" y="113"/>
                  </a:lnTo>
                  <a:lnTo>
                    <a:pt x="124" y="108"/>
                  </a:lnTo>
                  <a:lnTo>
                    <a:pt x="127" y="102"/>
                  </a:lnTo>
                  <a:lnTo>
                    <a:pt x="128" y="96"/>
                  </a:lnTo>
                  <a:lnTo>
                    <a:pt x="128" y="96"/>
                  </a:lnTo>
                  <a:lnTo>
                    <a:pt x="127" y="89"/>
                  </a:lnTo>
                  <a:lnTo>
                    <a:pt x="124" y="83"/>
                  </a:lnTo>
                  <a:lnTo>
                    <a:pt x="122" y="78"/>
                  </a:lnTo>
                  <a:lnTo>
                    <a:pt x="118" y="73"/>
                  </a:lnTo>
                  <a:lnTo>
                    <a:pt x="114" y="69"/>
                  </a:lnTo>
                  <a:lnTo>
                    <a:pt x="108" y="66"/>
                  </a:lnTo>
                  <a:lnTo>
                    <a:pt x="102" y="65"/>
                  </a:lnTo>
                  <a:lnTo>
                    <a:pt x="95" y="64"/>
                  </a:lnTo>
                  <a:lnTo>
                    <a:pt x="95" y="64"/>
                  </a:lnTo>
                  <a:lnTo>
                    <a:pt x="86" y="64"/>
                  </a:lnTo>
                  <a:lnTo>
                    <a:pt x="76" y="66"/>
                  </a:lnTo>
                  <a:lnTo>
                    <a:pt x="68" y="68"/>
                  </a:lnTo>
                  <a:lnTo>
                    <a:pt x="58" y="71"/>
                  </a:lnTo>
                  <a:lnTo>
                    <a:pt x="50" y="75"/>
                  </a:lnTo>
                  <a:lnTo>
                    <a:pt x="42" y="80"/>
                  </a:lnTo>
                  <a:lnTo>
                    <a:pt x="35" y="85"/>
                  </a:lnTo>
                  <a:lnTo>
                    <a:pt x="28" y="91"/>
                  </a:lnTo>
                  <a:lnTo>
                    <a:pt x="21" y="98"/>
                  </a:lnTo>
                  <a:lnTo>
                    <a:pt x="16" y="105"/>
                  </a:lnTo>
                  <a:lnTo>
                    <a:pt x="12" y="113"/>
                  </a:lnTo>
                  <a:lnTo>
                    <a:pt x="8" y="122"/>
                  </a:lnTo>
                  <a:lnTo>
                    <a:pt x="4" y="130"/>
                  </a:lnTo>
                  <a:lnTo>
                    <a:pt x="2" y="140"/>
                  </a:lnTo>
                  <a:lnTo>
                    <a:pt x="1" y="149"/>
                  </a:lnTo>
                  <a:lnTo>
                    <a:pt x="0" y="159"/>
                  </a:lnTo>
                  <a:lnTo>
                    <a:pt x="0" y="922"/>
                  </a:lnTo>
                  <a:lnTo>
                    <a:pt x="0" y="922"/>
                  </a:lnTo>
                  <a:lnTo>
                    <a:pt x="1" y="932"/>
                  </a:lnTo>
                  <a:lnTo>
                    <a:pt x="2" y="941"/>
                  </a:lnTo>
                  <a:lnTo>
                    <a:pt x="4" y="951"/>
                  </a:lnTo>
                  <a:lnTo>
                    <a:pt x="8" y="959"/>
                  </a:lnTo>
                  <a:lnTo>
                    <a:pt x="12" y="968"/>
                  </a:lnTo>
                  <a:lnTo>
                    <a:pt x="16" y="976"/>
                  </a:lnTo>
                  <a:lnTo>
                    <a:pt x="21" y="983"/>
                  </a:lnTo>
                  <a:lnTo>
                    <a:pt x="28" y="990"/>
                  </a:lnTo>
                  <a:lnTo>
                    <a:pt x="35" y="996"/>
                  </a:lnTo>
                  <a:lnTo>
                    <a:pt x="42" y="1001"/>
                  </a:lnTo>
                  <a:lnTo>
                    <a:pt x="50" y="1006"/>
                  </a:lnTo>
                  <a:lnTo>
                    <a:pt x="58" y="1010"/>
                  </a:lnTo>
                  <a:lnTo>
                    <a:pt x="68" y="1013"/>
                  </a:lnTo>
                  <a:lnTo>
                    <a:pt x="76" y="1015"/>
                  </a:lnTo>
                  <a:lnTo>
                    <a:pt x="86" y="1017"/>
                  </a:lnTo>
                  <a:lnTo>
                    <a:pt x="95" y="1017"/>
                  </a:lnTo>
                  <a:lnTo>
                    <a:pt x="923" y="1017"/>
                  </a:lnTo>
                  <a:lnTo>
                    <a:pt x="923" y="1017"/>
                  </a:lnTo>
                  <a:lnTo>
                    <a:pt x="932" y="1017"/>
                  </a:lnTo>
                  <a:lnTo>
                    <a:pt x="942" y="1015"/>
                  </a:lnTo>
                  <a:lnTo>
                    <a:pt x="951" y="1013"/>
                  </a:lnTo>
                  <a:lnTo>
                    <a:pt x="959" y="1010"/>
                  </a:lnTo>
                  <a:lnTo>
                    <a:pt x="968" y="1006"/>
                  </a:lnTo>
                  <a:lnTo>
                    <a:pt x="975" y="1001"/>
                  </a:lnTo>
                  <a:lnTo>
                    <a:pt x="983" y="996"/>
                  </a:lnTo>
                  <a:lnTo>
                    <a:pt x="990" y="990"/>
                  </a:lnTo>
                  <a:lnTo>
                    <a:pt x="996" y="983"/>
                  </a:lnTo>
                  <a:lnTo>
                    <a:pt x="1001" y="976"/>
                  </a:lnTo>
                  <a:lnTo>
                    <a:pt x="1006" y="968"/>
                  </a:lnTo>
                  <a:lnTo>
                    <a:pt x="1011" y="959"/>
                  </a:lnTo>
                  <a:lnTo>
                    <a:pt x="1014" y="951"/>
                  </a:lnTo>
                  <a:lnTo>
                    <a:pt x="1016" y="941"/>
                  </a:lnTo>
                  <a:lnTo>
                    <a:pt x="1017" y="932"/>
                  </a:lnTo>
                  <a:lnTo>
                    <a:pt x="1018" y="922"/>
                  </a:lnTo>
                  <a:lnTo>
                    <a:pt x="1018" y="159"/>
                  </a:lnTo>
                  <a:lnTo>
                    <a:pt x="1018" y="159"/>
                  </a:lnTo>
                  <a:lnTo>
                    <a:pt x="1017" y="149"/>
                  </a:lnTo>
                  <a:lnTo>
                    <a:pt x="1016" y="140"/>
                  </a:lnTo>
                  <a:lnTo>
                    <a:pt x="1014" y="130"/>
                  </a:lnTo>
                  <a:lnTo>
                    <a:pt x="1011" y="122"/>
                  </a:lnTo>
                  <a:lnTo>
                    <a:pt x="1006" y="113"/>
                  </a:lnTo>
                  <a:lnTo>
                    <a:pt x="1001" y="105"/>
                  </a:lnTo>
                  <a:lnTo>
                    <a:pt x="996" y="98"/>
                  </a:lnTo>
                  <a:lnTo>
                    <a:pt x="990" y="91"/>
                  </a:lnTo>
                  <a:lnTo>
                    <a:pt x="983" y="85"/>
                  </a:lnTo>
                  <a:lnTo>
                    <a:pt x="975" y="80"/>
                  </a:lnTo>
                  <a:lnTo>
                    <a:pt x="968" y="75"/>
                  </a:lnTo>
                  <a:lnTo>
                    <a:pt x="959" y="71"/>
                  </a:lnTo>
                  <a:lnTo>
                    <a:pt x="951" y="68"/>
                  </a:lnTo>
                  <a:lnTo>
                    <a:pt x="942" y="66"/>
                  </a:lnTo>
                  <a:lnTo>
                    <a:pt x="932" y="64"/>
                  </a:lnTo>
                  <a:lnTo>
                    <a:pt x="923" y="64"/>
                  </a:lnTo>
                  <a:lnTo>
                    <a:pt x="923" y="64"/>
                  </a:lnTo>
                  <a:close/>
                  <a:moveTo>
                    <a:pt x="954" y="922"/>
                  </a:moveTo>
                  <a:lnTo>
                    <a:pt x="954" y="922"/>
                  </a:lnTo>
                  <a:lnTo>
                    <a:pt x="954" y="928"/>
                  </a:lnTo>
                  <a:lnTo>
                    <a:pt x="952" y="935"/>
                  </a:lnTo>
                  <a:lnTo>
                    <a:pt x="948" y="940"/>
                  </a:lnTo>
                  <a:lnTo>
                    <a:pt x="945" y="944"/>
                  </a:lnTo>
                  <a:lnTo>
                    <a:pt x="940" y="949"/>
                  </a:lnTo>
                  <a:lnTo>
                    <a:pt x="935" y="952"/>
                  </a:lnTo>
                  <a:lnTo>
                    <a:pt x="929" y="953"/>
                  </a:lnTo>
                  <a:lnTo>
                    <a:pt x="923" y="954"/>
                  </a:lnTo>
                  <a:lnTo>
                    <a:pt x="95" y="954"/>
                  </a:lnTo>
                  <a:lnTo>
                    <a:pt x="95" y="954"/>
                  </a:lnTo>
                  <a:lnTo>
                    <a:pt x="89" y="953"/>
                  </a:lnTo>
                  <a:lnTo>
                    <a:pt x="84" y="952"/>
                  </a:lnTo>
                  <a:lnTo>
                    <a:pt x="77" y="949"/>
                  </a:lnTo>
                  <a:lnTo>
                    <a:pt x="73" y="944"/>
                  </a:lnTo>
                  <a:lnTo>
                    <a:pt x="69" y="940"/>
                  </a:lnTo>
                  <a:lnTo>
                    <a:pt x="67" y="935"/>
                  </a:lnTo>
                  <a:lnTo>
                    <a:pt x="64" y="928"/>
                  </a:lnTo>
                  <a:lnTo>
                    <a:pt x="63" y="922"/>
                  </a:lnTo>
                  <a:lnTo>
                    <a:pt x="63" y="381"/>
                  </a:lnTo>
                  <a:lnTo>
                    <a:pt x="954" y="381"/>
                  </a:lnTo>
                  <a:lnTo>
                    <a:pt x="954" y="922"/>
                  </a:lnTo>
                  <a:close/>
                  <a:moveTo>
                    <a:pt x="191" y="190"/>
                  </a:moveTo>
                  <a:lnTo>
                    <a:pt x="191" y="190"/>
                  </a:lnTo>
                  <a:lnTo>
                    <a:pt x="197" y="190"/>
                  </a:lnTo>
                  <a:lnTo>
                    <a:pt x="204" y="188"/>
                  </a:lnTo>
                  <a:lnTo>
                    <a:pt x="209" y="185"/>
                  </a:lnTo>
                  <a:lnTo>
                    <a:pt x="214" y="182"/>
                  </a:lnTo>
                  <a:lnTo>
                    <a:pt x="218" y="176"/>
                  </a:lnTo>
                  <a:lnTo>
                    <a:pt x="220" y="171"/>
                  </a:lnTo>
                  <a:lnTo>
                    <a:pt x="222" y="166"/>
                  </a:lnTo>
                  <a:lnTo>
                    <a:pt x="223" y="159"/>
                  </a:lnTo>
                  <a:lnTo>
                    <a:pt x="223" y="31"/>
                  </a:lnTo>
                  <a:lnTo>
                    <a:pt x="223" y="31"/>
                  </a:lnTo>
                  <a:lnTo>
                    <a:pt x="222" y="25"/>
                  </a:lnTo>
                  <a:lnTo>
                    <a:pt x="220" y="20"/>
                  </a:lnTo>
                  <a:lnTo>
                    <a:pt x="218" y="14"/>
                  </a:lnTo>
                  <a:lnTo>
                    <a:pt x="214" y="9"/>
                  </a:lnTo>
                  <a:lnTo>
                    <a:pt x="209" y="6"/>
                  </a:lnTo>
                  <a:lnTo>
                    <a:pt x="204" y="2"/>
                  </a:lnTo>
                  <a:lnTo>
                    <a:pt x="197" y="0"/>
                  </a:lnTo>
                  <a:lnTo>
                    <a:pt x="191" y="0"/>
                  </a:lnTo>
                  <a:lnTo>
                    <a:pt x="191" y="0"/>
                  </a:lnTo>
                  <a:lnTo>
                    <a:pt x="185" y="0"/>
                  </a:lnTo>
                  <a:lnTo>
                    <a:pt x="178" y="2"/>
                  </a:lnTo>
                  <a:lnTo>
                    <a:pt x="173" y="6"/>
                  </a:lnTo>
                  <a:lnTo>
                    <a:pt x="168" y="9"/>
                  </a:lnTo>
                  <a:lnTo>
                    <a:pt x="164" y="14"/>
                  </a:lnTo>
                  <a:lnTo>
                    <a:pt x="162" y="20"/>
                  </a:lnTo>
                  <a:lnTo>
                    <a:pt x="160" y="25"/>
                  </a:lnTo>
                  <a:lnTo>
                    <a:pt x="159" y="31"/>
                  </a:lnTo>
                  <a:lnTo>
                    <a:pt x="159" y="159"/>
                  </a:lnTo>
                  <a:lnTo>
                    <a:pt x="159" y="159"/>
                  </a:lnTo>
                  <a:lnTo>
                    <a:pt x="160" y="166"/>
                  </a:lnTo>
                  <a:lnTo>
                    <a:pt x="162" y="171"/>
                  </a:lnTo>
                  <a:lnTo>
                    <a:pt x="164" y="176"/>
                  </a:lnTo>
                  <a:lnTo>
                    <a:pt x="168" y="182"/>
                  </a:lnTo>
                  <a:lnTo>
                    <a:pt x="173" y="185"/>
                  </a:lnTo>
                  <a:lnTo>
                    <a:pt x="178" y="188"/>
                  </a:lnTo>
                  <a:lnTo>
                    <a:pt x="185" y="190"/>
                  </a:lnTo>
                  <a:lnTo>
                    <a:pt x="191" y="190"/>
                  </a:lnTo>
                  <a:lnTo>
                    <a:pt x="191" y="190"/>
                  </a:lnTo>
                  <a:close/>
                  <a:moveTo>
                    <a:pt x="319" y="190"/>
                  </a:moveTo>
                  <a:lnTo>
                    <a:pt x="319" y="190"/>
                  </a:lnTo>
                  <a:lnTo>
                    <a:pt x="325" y="190"/>
                  </a:lnTo>
                  <a:lnTo>
                    <a:pt x="330" y="188"/>
                  </a:lnTo>
                  <a:lnTo>
                    <a:pt x="336" y="185"/>
                  </a:lnTo>
                  <a:lnTo>
                    <a:pt x="341" y="182"/>
                  </a:lnTo>
                  <a:lnTo>
                    <a:pt x="344" y="176"/>
                  </a:lnTo>
                  <a:lnTo>
                    <a:pt x="348" y="171"/>
                  </a:lnTo>
                  <a:lnTo>
                    <a:pt x="350" y="166"/>
                  </a:lnTo>
                  <a:lnTo>
                    <a:pt x="350" y="159"/>
                  </a:lnTo>
                  <a:lnTo>
                    <a:pt x="350" y="31"/>
                  </a:lnTo>
                  <a:lnTo>
                    <a:pt x="350" y="31"/>
                  </a:lnTo>
                  <a:lnTo>
                    <a:pt x="350" y="25"/>
                  </a:lnTo>
                  <a:lnTo>
                    <a:pt x="348" y="20"/>
                  </a:lnTo>
                  <a:lnTo>
                    <a:pt x="344" y="14"/>
                  </a:lnTo>
                  <a:lnTo>
                    <a:pt x="341" y="9"/>
                  </a:lnTo>
                  <a:lnTo>
                    <a:pt x="336" y="6"/>
                  </a:lnTo>
                  <a:lnTo>
                    <a:pt x="330" y="2"/>
                  </a:lnTo>
                  <a:lnTo>
                    <a:pt x="325" y="0"/>
                  </a:lnTo>
                  <a:lnTo>
                    <a:pt x="319" y="0"/>
                  </a:lnTo>
                  <a:lnTo>
                    <a:pt x="319" y="0"/>
                  </a:lnTo>
                  <a:lnTo>
                    <a:pt x="312" y="0"/>
                  </a:lnTo>
                  <a:lnTo>
                    <a:pt x="306" y="2"/>
                  </a:lnTo>
                  <a:lnTo>
                    <a:pt x="300" y="6"/>
                  </a:lnTo>
                  <a:lnTo>
                    <a:pt x="296" y="9"/>
                  </a:lnTo>
                  <a:lnTo>
                    <a:pt x="292" y="14"/>
                  </a:lnTo>
                  <a:lnTo>
                    <a:pt x="289" y="20"/>
                  </a:lnTo>
                  <a:lnTo>
                    <a:pt x="286" y="25"/>
                  </a:lnTo>
                  <a:lnTo>
                    <a:pt x="286" y="31"/>
                  </a:lnTo>
                  <a:lnTo>
                    <a:pt x="286" y="159"/>
                  </a:lnTo>
                  <a:lnTo>
                    <a:pt x="286" y="159"/>
                  </a:lnTo>
                  <a:lnTo>
                    <a:pt x="286" y="166"/>
                  </a:lnTo>
                  <a:lnTo>
                    <a:pt x="289" y="171"/>
                  </a:lnTo>
                  <a:lnTo>
                    <a:pt x="292" y="176"/>
                  </a:lnTo>
                  <a:lnTo>
                    <a:pt x="296" y="182"/>
                  </a:lnTo>
                  <a:lnTo>
                    <a:pt x="300" y="185"/>
                  </a:lnTo>
                  <a:lnTo>
                    <a:pt x="306" y="188"/>
                  </a:lnTo>
                  <a:lnTo>
                    <a:pt x="312" y="190"/>
                  </a:lnTo>
                  <a:lnTo>
                    <a:pt x="319" y="190"/>
                  </a:lnTo>
                  <a:lnTo>
                    <a:pt x="319" y="190"/>
                  </a:lnTo>
                  <a:close/>
                  <a:moveTo>
                    <a:pt x="445" y="190"/>
                  </a:moveTo>
                  <a:lnTo>
                    <a:pt x="445" y="190"/>
                  </a:lnTo>
                  <a:lnTo>
                    <a:pt x="452" y="190"/>
                  </a:lnTo>
                  <a:lnTo>
                    <a:pt x="458" y="188"/>
                  </a:lnTo>
                  <a:lnTo>
                    <a:pt x="464" y="185"/>
                  </a:lnTo>
                  <a:lnTo>
                    <a:pt x="468" y="182"/>
                  </a:lnTo>
                  <a:lnTo>
                    <a:pt x="472" y="176"/>
                  </a:lnTo>
                  <a:lnTo>
                    <a:pt x="474" y="171"/>
                  </a:lnTo>
                  <a:lnTo>
                    <a:pt x="476" y="166"/>
                  </a:lnTo>
                  <a:lnTo>
                    <a:pt x="477" y="159"/>
                  </a:lnTo>
                  <a:lnTo>
                    <a:pt x="477" y="31"/>
                  </a:lnTo>
                  <a:lnTo>
                    <a:pt x="477" y="31"/>
                  </a:lnTo>
                  <a:lnTo>
                    <a:pt x="476" y="25"/>
                  </a:lnTo>
                  <a:lnTo>
                    <a:pt x="474" y="20"/>
                  </a:lnTo>
                  <a:lnTo>
                    <a:pt x="472" y="14"/>
                  </a:lnTo>
                  <a:lnTo>
                    <a:pt x="468" y="9"/>
                  </a:lnTo>
                  <a:lnTo>
                    <a:pt x="464" y="6"/>
                  </a:lnTo>
                  <a:lnTo>
                    <a:pt x="458" y="2"/>
                  </a:lnTo>
                  <a:lnTo>
                    <a:pt x="452" y="0"/>
                  </a:lnTo>
                  <a:lnTo>
                    <a:pt x="445" y="0"/>
                  </a:lnTo>
                  <a:lnTo>
                    <a:pt x="445" y="0"/>
                  </a:lnTo>
                  <a:lnTo>
                    <a:pt x="439" y="0"/>
                  </a:lnTo>
                  <a:lnTo>
                    <a:pt x="433" y="2"/>
                  </a:lnTo>
                  <a:lnTo>
                    <a:pt x="428" y="6"/>
                  </a:lnTo>
                  <a:lnTo>
                    <a:pt x="423" y="9"/>
                  </a:lnTo>
                  <a:lnTo>
                    <a:pt x="420" y="14"/>
                  </a:lnTo>
                  <a:lnTo>
                    <a:pt x="416" y="20"/>
                  </a:lnTo>
                  <a:lnTo>
                    <a:pt x="414" y="25"/>
                  </a:lnTo>
                  <a:lnTo>
                    <a:pt x="413" y="31"/>
                  </a:lnTo>
                  <a:lnTo>
                    <a:pt x="413" y="159"/>
                  </a:lnTo>
                  <a:lnTo>
                    <a:pt x="413" y="159"/>
                  </a:lnTo>
                  <a:lnTo>
                    <a:pt x="414" y="166"/>
                  </a:lnTo>
                  <a:lnTo>
                    <a:pt x="416" y="171"/>
                  </a:lnTo>
                  <a:lnTo>
                    <a:pt x="420" y="176"/>
                  </a:lnTo>
                  <a:lnTo>
                    <a:pt x="423" y="182"/>
                  </a:lnTo>
                  <a:lnTo>
                    <a:pt x="428" y="185"/>
                  </a:lnTo>
                  <a:lnTo>
                    <a:pt x="433" y="188"/>
                  </a:lnTo>
                  <a:lnTo>
                    <a:pt x="439" y="190"/>
                  </a:lnTo>
                  <a:lnTo>
                    <a:pt x="445" y="190"/>
                  </a:lnTo>
                  <a:lnTo>
                    <a:pt x="445" y="190"/>
                  </a:lnTo>
                  <a:close/>
                  <a:moveTo>
                    <a:pt x="573" y="190"/>
                  </a:moveTo>
                  <a:lnTo>
                    <a:pt x="573" y="190"/>
                  </a:lnTo>
                  <a:lnTo>
                    <a:pt x="579" y="190"/>
                  </a:lnTo>
                  <a:lnTo>
                    <a:pt x="585" y="188"/>
                  </a:lnTo>
                  <a:lnTo>
                    <a:pt x="590" y="185"/>
                  </a:lnTo>
                  <a:lnTo>
                    <a:pt x="595" y="182"/>
                  </a:lnTo>
                  <a:lnTo>
                    <a:pt x="599" y="176"/>
                  </a:lnTo>
                  <a:lnTo>
                    <a:pt x="602" y="171"/>
                  </a:lnTo>
                  <a:lnTo>
                    <a:pt x="604" y="166"/>
                  </a:lnTo>
                  <a:lnTo>
                    <a:pt x="604" y="159"/>
                  </a:lnTo>
                  <a:lnTo>
                    <a:pt x="604" y="31"/>
                  </a:lnTo>
                  <a:lnTo>
                    <a:pt x="604" y="31"/>
                  </a:lnTo>
                  <a:lnTo>
                    <a:pt x="604" y="25"/>
                  </a:lnTo>
                  <a:lnTo>
                    <a:pt x="602" y="20"/>
                  </a:lnTo>
                  <a:lnTo>
                    <a:pt x="599" y="14"/>
                  </a:lnTo>
                  <a:lnTo>
                    <a:pt x="595" y="9"/>
                  </a:lnTo>
                  <a:lnTo>
                    <a:pt x="590" y="6"/>
                  </a:lnTo>
                  <a:lnTo>
                    <a:pt x="585" y="2"/>
                  </a:lnTo>
                  <a:lnTo>
                    <a:pt x="579" y="0"/>
                  </a:lnTo>
                  <a:lnTo>
                    <a:pt x="573" y="0"/>
                  </a:lnTo>
                  <a:lnTo>
                    <a:pt x="573" y="0"/>
                  </a:lnTo>
                  <a:lnTo>
                    <a:pt x="567" y="0"/>
                  </a:lnTo>
                  <a:lnTo>
                    <a:pt x="560" y="2"/>
                  </a:lnTo>
                  <a:lnTo>
                    <a:pt x="555" y="6"/>
                  </a:lnTo>
                  <a:lnTo>
                    <a:pt x="550" y="9"/>
                  </a:lnTo>
                  <a:lnTo>
                    <a:pt x="546" y="14"/>
                  </a:lnTo>
                  <a:lnTo>
                    <a:pt x="543" y="20"/>
                  </a:lnTo>
                  <a:lnTo>
                    <a:pt x="542" y="25"/>
                  </a:lnTo>
                  <a:lnTo>
                    <a:pt x="541" y="31"/>
                  </a:lnTo>
                  <a:lnTo>
                    <a:pt x="541" y="159"/>
                  </a:lnTo>
                  <a:lnTo>
                    <a:pt x="541" y="159"/>
                  </a:lnTo>
                  <a:lnTo>
                    <a:pt x="542" y="166"/>
                  </a:lnTo>
                  <a:lnTo>
                    <a:pt x="543" y="171"/>
                  </a:lnTo>
                  <a:lnTo>
                    <a:pt x="546" y="176"/>
                  </a:lnTo>
                  <a:lnTo>
                    <a:pt x="550" y="182"/>
                  </a:lnTo>
                  <a:lnTo>
                    <a:pt x="555" y="185"/>
                  </a:lnTo>
                  <a:lnTo>
                    <a:pt x="560" y="188"/>
                  </a:lnTo>
                  <a:lnTo>
                    <a:pt x="567" y="190"/>
                  </a:lnTo>
                  <a:lnTo>
                    <a:pt x="573" y="190"/>
                  </a:lnTo>
                  <a:lnTo>
                    <a:pt x="573" y="190"/>
                  </a:lnTo>
                  <a:close/>
                  <a:moveTo>
                    <a:pt x="700" y="190"/>
                  </a:moveTo>
                  <a:lnTo>
                    <a:pt x="700" y="190"/>
                  </a:lnTo>
                  <a:lnTo>
                    <a:pt x="706" y="190"/>
                  </a:lnTo>
                  <a:lnTo>
                    <a:pt x="712" y="188"/>
                  </a:lnTo>
                  <a:lnTo>
                    <a:pt x="718" y="185"/>
                  </a:lnTo>
                  <a:lnTo>
                    <a:pt x="722" y="182"/>
                  </a:lnTo>
                  <a:lnTo>
                    <a:pt x="726" y="176"/>
                  </a:lnTo>
                  <a:lnTo>
                    <a:pt x="730" y="171"/>
                  </a:lnTo>
                  <a:lnTo>
                    <a:pt x="731" y="166"/>
                  </a:lnTo>
                  <a:lnTo>
                    <a:pt x="732" y="159"/>
                  </a:lnTo>
                  <a:lnTo>
                    <a:pt x="732" y="31"/>
                  </a:lnTo>
                  <a:lnTo>
                    <a:pt x="732" y="31"/>
                  </a:lnTo>
                  <a:lnTo>
                    <a:pt x="731" y="25"/>
                  </a:lnTo>
                  <a:lnTo>
                    <a:pt x="730" y="20"/>
                  </a:lnTo>
                  <a:lnTo>
                    <a:pt x="726" y="14"/>
                  </a:lnTo>
                  <a:lnTo>
                    <a:pt x="722" y="9"/>
                  </a:lnTo>
                  <a:lnTo>
                    <a:pt x="718" y="6"/>
                  </a:lnTo>
                  <a:lnTo>
                    <a:pt x="712" y="2"/>
                  </a:lnTo>
                  <a:lnTo>
                    <a:pt x="706" y="0"/>
                  </a:lnTo>
                  <a:lnTo>
                    <a:pt x="700" y="0"/>
                  </a:lnTo>
                  <a:lnTo>
                    <a:pt x="700" y="0"/>
                  </a:lnTo>
                  <a:lnTo>
                    <a:pt x="693" y="0"/>
                  </a:lnTo>
                  <a:lnTo>
                    <a:pt x="688" y="2"/>
                  </a:lnTo>
                  <a:lnTo>
                    <a:pt x="682" y="6"/>
                  </a:lnTo>
                  <a:lnTo>
                    <a:pt x="677" y="9"/>
                  </a:lnTo>
                  <a:lnTo>
                    <a:pt x="674" y="14"/>
                  </a:lnTo>
                  <a:lnTo>
                    <a:pt x="671" y="20"/>
                  </a:lnTo>
                  <a:lnTo>
                    <a:pt x="668" y="25"/>
                  </a:lnTo>
                  <a:lnTo>
                    <a:pt x="668" y="31"/>
                  </a:lnTo>
                  <a:lnTo>
                    <a:pt x="668" y="159"/>
                  </a:lnTo>
                  <a:lnTo>
                    <a:pt x="668" y="159"/>
                  </a:lnTo>
                  <a:lnTo>
                    <a:pt x="668" y="166"/>
                  </a:lnTo>
                  <a:lnTo>
                    <a:pt x="671" y="171"/>
                  </a:lnTo>
                  <a:lnTo>
                    <a:pt x="674" y="176"/>
                  </a:lnTo>
                  <a:lnTo>
                    <a:pt x="677" y="182"/>
                  </a:lnTo>
                  <a:lnTo>
                    <a:pt x="682" y="185"/>
                  </a:lnTo>
                  <a:lnTo>
                    <a:pt x="688" y="188"/>
                  </a:lnTo>
                  <a:lnTo>
                    <a:pt x="693" y="190"/>
                  </a:lnTo>
                  <a:lnTo>
                    <a:pt x="700" y="190"/>
                  </a:lnTo>
                  <a:lnTo>
                    <a:pt x="700" y="190"/>
                  </a:lnTo>
                  <a:close/>
                  <a:moveTo>
                    <a:pt x="827" y="190"/>
                  </a:moveTo>
                  <a:lnTo>
                    <a:pt x="827" y="190"/>
                  </a:lnTo>
                  <a:lnTo>
                    <a:pt x="834" y="190"/>
                  </a:lnTo>
                  <a:lnTo>
                    <a:pt x="839" y="188"/>
                  </a:lnTo>
                  <a:lnTo>
                    <a:pt x="844" y="185"/>
                  </a:lnTo>
                  <a:lnTo>
                    <a:pt x="850" y="182"/>
                  </a:lnTo>
                  <a:lnTo>
                    <a:pt x="853" y="176"/>
                  </a:lnTo>
                  <a:lnTo>
                    <a:pt x="856" y="171"/>
                  </a:lnTo>
                  <a:lnTo>
                    <a:pt x="858" y="166"/>
                  </a:lnTo>
                  <a:lnTo>
                    <a:pt x="858" y="159"/>
                  </a:lnTo>
                  <a:lnTo>
                    <a:pt x="858" y="31"/>
                  </a:lnTo>
                  <a:lnTo>
                    <a:pt x="858" y="31"/>
                  </a:lnTo>
                  <a:lnTo>
                    <a:pt x="858" y="25"/>
                  </a:lnTo>
                  <a:lnTo>
                    <a:pt x="856" y="20"/>
                  </a:lnTo>
                  <a:lnTo>
                    <a:pt x="853" y="14"/>
                  </a:lnTo>
                  <a:lnTo>
                    <a:pt x="850" y="9"/>
                  </a:lnTo>
                  <a:lnTo>
                    <a:pt x="844" y="6"/>
                  </a:lnTo>
                  <a:lnTo>
                    <a:pt x="839" y="2"/>
                  </a:lnTo>
                  <a:lnTo>
                    <a:pt x="834" y="0"/>
                  </a:lnTo>
                  <a:lnTo>
                    <a:pt x="827" y="0"/>
                  </a:lnTo>
                  <a:lnTo>
                    <a:pt x="827" y="0"/>
                  </a:lnTo>
                  <a:lnTo>
                    <a:pt x="821" y="0"/>
                  </a:lnTo>
                  <a:lnTo>
                    <a:pt x="814" y="2"/>
                  </a:lnTo>
                  <a:lnTo>
                    <a:pt x="809" y="6"/>
                  </a:lnTo>
                  <a:lnTo>
                    <a:pt x="805" y="9"/>
                  </a:lnTo>
                  <a:lnTo>
                    <a:pt x="800" y="14"/>
                  </a:lnTo>
                  <a:lnTo>
                    <a:pt x="798" y="20"/>
                  </a:lnTo>
                  <a:lnTo>
                    <a:pt x="796" y="25"/>
                  </a:lnTo>
                  <a:lnTo>
                    <a:pt x="795" y="31"/>
                  </a:lnTo>
                  <a:lnTo>
                    <a:pt x="795" y="159"/>
                  </a:lnTo>
                  <a:lnTo>
                    <a:pt x="795" y="159"/>
                  </a:lnTo>
                  <a:lnTo>
                    <a:pt x="796" y="166"/>
                  </a:lnTo>
                  <a:lnTo>
                    <a:pt x="798" y="171"/>
                  </a:lnTo>
                  <a:lnTo>
                    <a:pt x="800" y="176"/>
                  </a:lnTo>
                  <a:lnTo>
                    <a:pt x="805" y="182"/>
                  </a:lnTo>
                  <a:lnTo>
                    <a:pt x="809" y="185"/>
                  </a:lnTo>
                  <a:lnTo>
                    <a:pt x="814" y="188"/>
                  </a:lnTo>
                  <a:lnTo>
                    <a:pt x="821" y="190"/>
                  </a:lnTo>
                  <a:lnTo>
                    <a:pt x="827" y="190"/>
                  </a:lnTo>
                  <a:lnTo>
                    <a:pt x="827" y="190"/>
                  </a:lnTo>
                  <a:close/>
                  <a:moveTo>
                    <a:pt x="683" y="795"/>
                  </a:moveTo>
                  <a:lnTo>
                    <a:pt x="683" y="795"/>
                  </a:lnTo>
                  <a:lnTo>
                    <a:pt x="674" y="794"/>
                  </a:lnTo>
                  <a:lnTo>
                    <a:pt x="665" y="791"/>
                  </a:lnTo>
                  <a:lnTo>
                    <a:pt x="658" y="787"/>
                  </a:lnTo>
                  <a:lnTo>
                    <a:pt x="650" y="781"/>
                  </a:lnTo>
                  <a:lnTo>
                    <a:pt x="645" y="774"/>
                  </a:lnTo>
                  <a:lnTo>
                    <a:pt x="639" y="766"/>
                  </a:lnTo>
                  <a:lnTo>
                    <a:pt x="637" y="757"/>
                  </a:lnTo>
                  <a:lnTo>
                    <a:pt x="636" y="747"/>
                  </a:lnTo>
                  <a:lnTo>
                    <a:pt x="636" y="747"/>
                  </a:lnTo>
                  <a:lnTo>
                    <a:pt x="635" y="741"/>
                  </a:lnTo>
                  <a:lnTo>
                    <a:pt x="634" y="735"/>
                  </a:lnTo>
                  <a:lnTo>
                    <a:pt x="631" y="730"/>
                  </a:lnTo>
                  <a:lnTo>
                    <a:pt x="627" y="724"/>
                  </a:lnTo>
                  <a:lnTo>
                    <a:pt x="622" y="721"/>
                  </a:lnTo>
                  <a:lnTo>
                    <a:pt x="617" y="718"/>
                  </a:lnTo>
                  <a:lnTo>
                    <a:pt x="611" y="716"/>
                  </a:lnTo>
                  <a:lnTo>
                    <a:pt x="604" y="716"/>
                  </a:lnTo>
                  <a:lnTo>
                    <a:pt x="604" y="716"/>
                  </a:lnTo>
                  <a:lnTo>
                    <a:pt x="598" y="716"/>
                  </a:lnTo>
                  <a:lnTo>
                    <a:pt x="592" y="718"/>
                  </a:lnTo>
                  <a:lnTo>
                    <a:pt x="587" y="721"/>
                  </a:lnTo>
                  <a:lnTo>
                    <a:pt x="582" y="724"/>
                  </a:lnTo>
                  <a:lnTo>
                    <a:pt x="578" y="730"/>
                  </a:lnTo>
                  <a:lnTo>
                    <a:pt x="575" y="735"/>
                  </a:lnTo>
                  <a:lnTo>
                    <a:pt x="573" y="741"/>
                  </a:lnTo>
                  <a:lnTo>
                    <a:pt x="573" y="747"/>
                  </a:lnTo>
                  <a:lnTo>
                    <a:pt x="573" y="747"/>
                  </a:lnTo>
                  <a:lnTo>
                    <a:pt x="573" y="759"/>
                  </a:lnTo>
                  <a:lnTo>
                    <a:pt x="575" y="770"/>
                  </a:lnTo>
                  <a:lnTo>
                    <a:pt x="577" y="780"/>
                  </a:lnTo>
                  <a:lnTo>
                    <a:pt x="582" y="791"/>
                  </a:lnTo>
                  <a:lnTo>
                    <a:pt x="586" y="801"/>
                  </a:lnTo>
                  <a:lnTo>
                    <a:pt x="591" y="809"/>
                  </a:lnTo>
                  <a:lnTo>
                    <a:pt x="598" y="818"/>
                  </a:lnTo>
                  <a:lnTo>
                    <a:pt x="605" y="826"/>
                  </a:lnTo>
                  <a:lnTo>
                    <a:pt x="613" y="833"/>
                  </a:lnTo>
                  <a:lnTo>
                    <a:pt x="621" y="839"/>
                  </a:lnTo>
                  <a:lnTo>
                    <a:pt x="631" y="845"/>
                  </a:lnTo>
                  <a:lnTo>
                    <a:pt x="641" y="850"/>
                  </a:lnTo>
                  <a:lnTo>
                    <a:pt x="651" y="853"/>
                  </a:lnTo>
                  <a:lnTo>
                    <a:pt x="662" y="856"/>
                  </a:lnTo>
                  <a:lnTo>
                    <a:pt x="673" y="858"/>
                  </a:lnTo>
                  <a:lnTo>
                    <a:pt x="683" y="859"/>
                  </a:lnTo>
                  <a:lnTo>
                    <a:pt x="683" y="859"/>
                  </a:lnTo>
                  <a:lnTo>
                    <a:pt x="695" y="858"/>
                  </a:lnTo>
                  <a:lnTo>
                    <a:pt x="706" y="856"/>
                  </a:lnTo>
                  <a:lnTo>
                    <a:pt x="717" y="853"/>
                  </a:lnTo>
                  <a:lnTo>
                    <a:pt x="727" y="850"/>
                  </a:lnTo>
                  <a:lnTo>
                    <a:pt x="737" y="845"/>
                  </a:lnTo>
                  <a:lnTo>
                    <a:pt x="746" y="839"/>
                  </a:lnTo>
                  <a:lnTo>
                    <a:pt x="754" y="833"/>
                  </a:lnTo>
                  <a:lnTo>
                    <a:pt x="763" y="826"/>
                  </a:lnTo>
                  <a:lnTo>
                    <a:pt x="769" y="818"/>
                  </a:lnTo>
                  <a:lnTo>
                    <a:pt x="776" y="809"/>
                  </a:lnTo>
                  <a:lnTo>
                    <a:pt x="782" y="801"/>
                  </a:lnTo>
                  <a:lnTo>
                    <a:pt x="786" y="791"/>
                  </a:lnTo>
                  <a:lnTo>
                    <a:pt x="791" y="780"/>
                  </a:lnTo>
                  <a:lnTo>
                    <a:pt x="793" y="770"/>
                  </a:lnTo>
                  <a:lnTo>
                    <a:pt x="795" y="759"/>
                  </a:lnTo>
                  <a:lnTo>
                    <a:pt x="795" y="747"/>
                  </a:lnTo>
                  <a:lnTo>
                    <a:pt x="795" y="747"/>
                  </a:lnTo>
                  <a:lnTo>
                    <a:pt x="795" y="735"/>
                  </a:lnTo>
                  <a:lnTo>
                    <a:pt x="793" y="724"/>
                  </a:lnTo>
                  <a:lnTo>
                    <a:pt x="790" y="714"/>
                  </a:lnTo>
                  <a:lnTo>
                    <a:pt x="786" y="703"/>
                  </a:lnTo>
                  <a:lnTo>
                    <a:pt x="781" y="693"/>
                  </a:lnTo>
                  <a:lnTo>
                    <a:pt x="776" y="685"/>
                  </a:lnTo>
                  <a:lnTo>
                    <a:pt x="769" y="676"/>
                  </a:lnTo>
                  <a:lnTo>
                    <a:pt x="762" y="668"/>
                  </a:lnTo>
                  <a:lnTo>
                    <a:pt x="762" y="668"/>
                  </a:lnTo>
                  <a:lnTo>
                    <a:pt x="769" y="660"/>
                  </a:lnTo>
                  <a:lnTo>
                    <a:pt x="776" y="652"/>
                  </a:lnTo>
                  <a:lnTo>
                    <a:pt x="781" y="642"/>
                  </a:lnTo>
                  <a:lnTo>
                    <a:pt x="786" y="632"/>
                  </a:lnTo>
                  <a:lnTo>
                    <a:pt x="790" y="621"/>
                  </a:lnTo>
                  <a:lnTo>
                    <a:pt x="793" y="611"/>
                  </a:lnTo>
                  <a:lnTo>
                    <a:pt x="795" y="600"/>
                  </a:lnTo>
                  <a:lnTo>
                    <a:pt x="795" y="588"/>
                  </a:lnTo>
                  <a:lnTo>
                    <a:pt x="795" y="588"/>
                  </a:lnTo>
                  <a:lnTo>
                    <a:pt x="795" y="576"/>
                  </a:lnTo>
                  <a:lnTo>
                    <a:pt x="793" y="566"/>
                  </a:lnTo>
                  <a:lnTo>
                    <a:pt x="791" y="555"/>
                  </a:lnTo>
                  <a:lnTo>
                    <a:pt x="786" y="545"/>
                  </a:lnTo>
                  <a:lnTo>
                    <a:pt x="782" y="536"/>
                  </a:lnTo>
                  <a:lnTo>
                    <a:pt x="776" y="526"/>
                  </a:lnTo>
                  <a:lnTo>
                    <a:pt x="769" y="517"/>
                  </a:lnTo>
                  <a:lnTo>
                    <a:pt x="763" y="510"/>
                  </a:lnTo>
                  <a:lnTo>
                    <a:pt x="754" y="502"/>
                  </a:lnTo>
                  <a:lnTo>
                    <a:pt x="746" y="496"/>
                  </a:lnTo>
                  <a:lnTo>
                    <a:pt x="737" y="491"/>
                  </a:lnTo>
                  <a:lnTo>
                    <a:pt x="727" y="485"/>
                  </a:lnTo>
                  <a:lnTo>
                    <a:pt x="717" y="482"/>
                  </a:lnTo>
                  <a:lnTo>
                    <a:pt x="706" y="479"/>
                  </a:lnTo>
                  <a:lnTo>
                    <a:pt x="695" y="478"/>
                  </a:lnTo>
                  <a:lnTo>
                    <a:pt x="683" y="477"/>
                  </a:lnTo>
                  <a:lnTo>
                    <a:pt x="683" y="477"/>
                  </a:lnTo>
                  <a:lnTo>
                    <a:pt x="673" y="478"/>
                  </a:lnTo>
                  <a:lnTo>
                    <a:pt x="662" y="479"/>
                  </a:lnTo>
                  <a:lnTo>
                    <a:pt x="651" y="482"/>
                  </a:lnTo>
                  <a:lnTo>
                    <a:pt x="641" y="485"/>
                  </a:lnTo>
                  <a:lnTo>
                    <a:pt x="631" y="491"/>
                  </a:lnTo>
                  <a:lnTo>
                    <a:pt x="621" y="496"/>
                  </a:lnTo>
                  <a:lnTo>
                    <a:pt x="613" y="502"/>
                  </a:lnTo>
                  <a:lnTo>
                    <a:pt x="605" y="510"/>
                  </a:lnTo>
                  <a:lnTo>
                    <a:pt x="598" y="517"/>
                  </a:lnTo>
                  <a:lnTo>
                    <a:pt x="591" y="526"/>
                  </a:lnTo>
                  <a:lnTo>
                    <a:pt x="586" y="536"/>
                  </a:lnTo>
                  <a:lnTo>
                    <a:pt x="582" y="545"/>
                  </a:lnTo>
                  <a:lnTo>
                    <a:pt x="577" y="555"/>
                  </a:lnTo>
                  <a:lnTo>
                    <a:pt x="575" y="566"/>
                  </a:lnTo>
                  <a:lnTo>
                    <a:pt x="573" y="576"/>
                  </a:lnTo>
                  <a:lnTo>
                    <a:pt x="573" y="588"/>
                  </a:lnTo>
                  <a:lnTo>
                    <a:pt x="573" y="588"/>
                  </a:lnTo>
                  <a:lnTo>
                    <a:pt x="573" y="595"/>
                  </a:lnTo>
                  <a:lnTo>
                    <a:pt x="575" y="601"/>
                  </a:lnTo>
                  <a:lnTo>
                    <a:pt x="578" y="606"/>
                  </a:lnTo>
                  <a:lnTo>
                    <a:pt x="582" y="611"/>
                  </a:lnTo>
                  <a:lnTo>
                    <a:pt x="587" y="615"/>
                  </a:lnTo>
                  <a:lnTo>
                    <a:pt x="592" y="617"/>
                  </a:lnTo>
                  <a:lnTo>
                    <a:pt x="598" y="619"/>
                  </a:lnTo>
                  <a:lnTo>
                    <a:pt x="604" y="620"/>
                  </a:lnTo>
                  <a:lnTo>
                    <a:pt x="604" y="620"/>
                  </a:lnTo>
                  <a:lnTo>
                    <a:pt x="611" y="619"/>
                  </a:lnTo>
                  <a:lnTo>
                    <a:pt x="617" y="617"/>
                  </a:lnTo>
                  <a:lnTo>
                    <a:pt x="622" y="615"/>
                  </a:lnTo>
                  <a:lnTo>
                    <a:pt x="627" y="611"/>
                  </a:lnTo>
                  <a:lnTo>
                    <a:pt x="631" y="606"/>
                  </a:lnTo>
                  <a:lnTo>
                    <a:pt x="634" y="601"/>
                  </a:lnTo>
                  <a:lnTo>
                    <a:pt x="635" y="595"/>
                  </a:lnTo>
                  <a:lnTo>
                    <a:pt x="636" y="588"/>
                  </a:lnTo>
                  <a:lnTo>
                    <a:pt x="636" y="588"/>
                  </a:lnTo>
                  <a:lnTo>
                    <a:pt x="637" y="579"/>
                  </a:lnTo>
                  <a:lnTo>
                    <a:pt x="639" y="570"/>
                  </a:lnTo>
                  <a:lnTo>
                    <a:pt x="645" y="561"/>
                  </a:lnTo>
                  <a:lnTo>
                    <a:pt x="650" y="555"/>
                  </a:lnTo>
                  <a:lnTo>
                    <a:pt x="658" y="549"/>
                  </a:lnTo>
                  <a:lnTo>
                    <a:pt x="665" y="544"/>
                  </a:lnTo>
                  <a:lnTo>
                    <a:pt x="674" y="541"/>
                  </a:lnTo>
                  <a:lnTo>
                    <a:pt x="683" y="541"/>
                  </a:lnTo>
                  <a:lnTo>
                    <a:pt x="683" y="541"/>
                  </a:lnTo>
                  <a:lnTo>
                    <a:pt x="693" y="541"/>
                  </a:lnTo>
                  <a:lnTo>
                    <a:pt x="703" y="544"/>
                  </a:lnTo>
                  <a:lnTo>
                    <a:pt x="710" y="549"/>
                  </a:lnTo>
                  <a:lnTo>
                    <a:pt x="718" y="555"/>
                  </a:lnTo>
                  <a:lnTo>
                    <a:pt x="723" y="561"/>
                  </a:lnTo>
                  <a:lnTo>
                    <a:pt x="727" y="570"/>
                  </a:lnTo>
                  <a:lnTo>
                    <a:pt x="731" y="579"/>
                  </a:lnTo>
                  <a:lnTo>
                    <a:pt x="732" y="588"/>
                  </a:lnTo>
                  <a:lnTo>
                    <a:pt x="732" y="588"/>
                  </a:lnTo>
                  <a:lnTo>
                    <a:pt x="731" y="598"/>
                  </a:lnTo>
                  <a:lnTo>
                    <a:pt x="727" y="606"/>
                  </a:lnTo>
                  <a:lnTo>
                    <a:pt x="723" y="615"/>
                  </a:lnTo>
                  <a:lnTo>
                    <a:pt x="718" y="621"/>
                  </a:lnTo>
                  <a:lnTo>
                    <a:pt x="710" y="628"/>
                  </a:lnTo>
                  <a:lnTo>
                    <a:pt x="703" y="632"/>
                  </a:lnTo>
                  <a:lnTo>
                    <a:pt x="693" y="635"/>
                  </a:lnTo>
                  <a:lnTo>
                    <a:pt x="683" y="635"/>
                  </a:lnTo>
                  <a:lnTo>
                    <a:pt x="683" y="635"/>
                  </a:lnTo>
                  <a:lnTo>
                    <a:pt x="677" y="637"/>
                  </a:lnTo>
                  <a:lnTo>
                    <a:pt x="672" y="639"/>
                  </a:lnTo>
                  <a:lnTo>
                    <a:pt x="666" y="642"/>
                  </a:lnTo>
                  <a:lnTo>
                    <a:pt x="661" y="645"/>
                  </a:lnTo>
                  <a:lnTo>
                    <a:pt x="658" y="650"/>
                  </a:lnTo>
                  <a:lnTo>
                    <a:pt x="655" y="656"/>
                  </a:lnTo>
                  <a:lnTo>
                    <a:pt x="652" y="661"/>
                  </a:lnTo>
                  <a:lnTo>
                    <a:pt x="652" y="668"/>
                  </a:lnTo>
                  <a:lnTo>
                    <a:pt x="652" y="668"/>
                  </a:lnTo>
                  <a:lnTo>
                    <a:pt x="652" y="674"/>
                  </a:lnTo>
                  <a:lnTo>
                    <a:pt x="655" y="681"/>
                  </a:lnTo>
                  <a:lnTo>
                    <a:pt x="658" y="686"/>
                  </a:lnTo>
                  <a:lnTo>
                    <a:pt x="661" y="690"/>
                  </a:lnTo>
                  <a:lnTo>
                    <a:pt x="666" y="694"/>
                  </a:lnTo>
                  <a:lnTo>
                    <a:pt x="672" y="697"/>
                  </a:lnTo>
                  <a:lnTo>
                    <a:pt x="677" y="699"/>
                  </a:lnTo>
                  <a:lnTo>
                    <a:pt x="683" y="700"/>
                  </a:lnTo>
                  <a:lnTo>
                    <a:pt x="683" y="700"/>
                  </a:lnTo>
                  <a:lnTo>
                    <a:pt x="693" y="701"/>
                  </a:lnTo>
                  <a:lnTo>
                    <a:pt x="703" y="703"/>
                  </a:lnTo>
                  <a:lnTo>
                    <a:pt x="710" y="707"/>
                  </a:lnTo>
                  <a:lnTo>
                    <a:pt x="718" y="714"/>
                  </a:lnTo>
                  <a:lnTo>
                    <a:pt x="723" y="720"/>
                  </a:lnTo>
                  <a:lnTo>
                    <a:pt x="727" y="729"/>
                  </a:lnTo>
                  <a:lnTo>
                    <a:pt x="731" y="737"/>
                  </a:lnTo>
                  <a:lnTo>
                    <a:pt x="732" y="747"/>
                  </a:lnTo>
                  <a:lnTo>
                    <a:pt x="732" y="747"/>
                  </a:lnTo>
                  <a:lnTo>
                    <a:pt x="731" y="757"/>
                  </a:lnTo>
                  <a:lnTo>
                    <a:pt x="727" y="766"/>
                  </a:lnTo>
                  <a:lnTo>
                    <a:pt x="723" y="774"/>
                  </a:lnTo>
                  <a:lnTo>
                    <a:pt x="718" y="781"/>
                  </a:lnTo>
                  <a:lnTo>
                    <a:pt x="710" y="787"/>
                  </a:lnTo>
                  <a:lnTo>
                    <a:pt x="703" y="791"/>
                  </a:lnTo>
                  <a:lnTo>
                    <a:pt x="693" y="794"/>
                  </a:lnTo>
                  <a:lnTo>
                    <a:pt x="683" y="795"/>
                  </a:lnTo>
                  <a:lnTo>
                    <a:pt x="683" y="795"/>
                  </a:lnTo>
                  <a:close/>
                  <a:moveTo>
                    <a:pt x="223" y="826"/>
                  </a:moveTo>
                  <a:lnTo>
                    <a:pt x="223" y="826"/>
                  </a:lnTo>
                  <a:lnTo>
                    <a:pt x="223" y="833"/>
                  </a:lnTo>
                  <a:lnTo>
                    <a:pt x="225" y="839"/>
                  </a:lnTo>
                  <a:lnTo>
                    <a:pt x="229" y="845"/>
                  </a:lnTo>
                  <a:lnTo>
                    <a:pt x="232" y="849"/>
                  </a:lnTo>
                  <a:lnTo>
                    <a:pt x="237" y="853"/>
                  </a:lnTo>
                  <a:lnTo>
                    <a:pt x="242" y="856"/>
                  </a:lnTo>
                  <a:lnTo>
                    <a:pt x="248" y="858"/>
                  </a:lnTo>
                  <a:lnTo>
                    <a:pt x="254" y="859"/>
                  </a:lnTo>
                  <a:lnTo>
                    <a:pt x="413" y="859"/>
                  </a:lnTo>
                  <a:lnTo>
                    <a:pt x="413" y="859"/>
                  </a:lnTo>
                  <a:lnTo>
                    <a:pt x="420" y="858"/>
                  </a:lnTo>
                  <a:lnTo>
                    <a:pt x="426" y="856"/>
                  </a:lnTo>
                  <a:lnTo>
                    <a:pt x="431" y="853"/>
                  </a:lnTo>
                  <a:lnTo>
                    <a:pt x="436" y="849"/>
                  </a:lnTo>
                  <a:lnTo>
                    <a:pt x="440" y="845"/>
                  </a:lnTo>
                  <a:lnTo>
                    <a:pt x="443" y="839"/>
                  </a:lnTo>
                  <a:lnTo>
                    <a:pt x="445" y="833"/>
                  </a:lnTo>
                  <a:lnTo>
                    <a:pt x="445" y="826"/>
                  </a:lnTo>
                  <a:lnTo>
                    <a:pt x="445" y="826"/>
                  </a:lnTo>
                  <a:lnTo>
                    <a:pt x="445" y="820"/>
                  </a:lnTo>
                  <a:lnTo>
                    <a:pt x="443" y="815"/>
                  </a:lnTo>
                  <a:lnTo>
                    <a:pt x="440" y="809"/>
                  </a:lnTo>
                  <a:lnTo>
                    <a:pt x="436" y="804"/>
                  </a:lnTo>
                  <a:lnTo>
                    <a:pt x="431" y="801"/>
                  </a:lnTo>
                  <a:lnTo>
                    <a:pt x="426" y="797"/>
                  </a:lnTo>
                  <a:lnTo>
                    <a:pt x="420" y="795"/>
                  </a:lnTo>
                  <a:lnTo>
                    <a:pt x="413" y="795"/>
                  </a:lnTo>
                  <a:lnTo>
                    <a:pt x="304" y="795"/>
                  </a:lnTo>
                  <a:lnTo>
                    <a:pt x="304" y="795"/>
                  </a:lnTo>
                  <a:lnTo>
                    <a:pt x="314" y="781"/>
                  </a:lnTo>
                  <a:lnTo>
                    <a:pt x="326" y="768"/>
                  </a:lnTo>
                  <a:lnTo>
                    <a:pt x="351" y="743"/>
                  </a:lnTo>
                  <a:lnTo>
                    <a:pt x="351" y="743"/>
                  </a:lnTo>
                  <a:lnTo>
                    <a:pt x="385" y="705"/>
                  </a:lnTo>
                  <a:lnTo>
                    <a:pt x="401" y="687"/>
                  </a:lnTo>
                  <a:lnTo>
                    <a:pt x="415" y="668"/>
                  </a:lnTo>
                  <a:lnTo>
                    <a:pt x="428" y="648"/>
                  </a:lnTo>
                  <a:lnTo>
                    <a:pt x="432" y="639"/>
                  </a:lnTo>
                  <a:lnTo>
                    <a:pt x="437" y="629"/>
                  </a:lnTo>
                  <a:lnTo>
                    <a:pt x="441" y="618"/>
                  </a:lnTo>
                  <a:lnTo>
                    <a:pt x="443" y="609"/>
                  </a:lnTo>
                  <a:lnTo>
                    <a:pt x="445" y="599"/>
                  </a:lnTo>
                  <a:lnTo>
                    <a:pt x="445" y="588"/>
                  </a:lnTo>
                  <a:lnTo>
                    <a:pt x="445" y="588"/>
                  </a:lnTo>
                  <a:lnTo>
                    <a:pt x="445" y="576"/>
                  </a:lnTo>
                  <a:lnTo>
                    <a:pt x="443" y="566"/>
                  </a:lnTo>
                  <a:lnTo>
                    <a:pt x="440" y="555"/>
                  </a:lnTo>
                  <a:lnTo>
                    <a:pt x="437" y="545"/>
                  </a:lnTo>
                  <a:lnTo>
                    <a:pt x="432" y="536"/>
                  </a:lnTo>
                  <a:lnTo>
                    <a:pt x="426" y="526"/>
                  </a:lnTo>
                  <a:lnTo>
                    <a:pt x="420" y="517"/>
                  </a:lnTo>
                  <a:lnTo>
                    <a:pt x="413" y="510"/>
                  </a:lnTo>
                  <a:lnTo>
                    <a:pt x="405" y="502"/>
                  </a:lnTo>
                  <a:lnTo>
                    <a:pt x="396" y="496"/>
                  </a:lnTo>
                  <a:lnTo>
                    <a:pt x="387" y="491"/>
                  </a:lnTo>
                  <a:lnTo>
                    <a:pt x="378" y="485"/>
                  </a:lnTo>
                  <a:lnTo>
                    <a:pt x="367" y="482"/>
                  </a:lnTo>
                  <a:lnTo>
                    <a:pt x="356" y="479"/>
                  </a:lnTo>
                  <a:lnTo>
                    <a:pt x="345" y="478"/>
                  </a:lnTo>
                  <a:lnTo>
                    <a:pt x="334" y="477"/>
                  </a:lnTo>
                  <a:lnTo>
                    <a:pt x="334" y="477"/>
                  </a:lnTo>
                  <a:lnTo>
                    <a:pt x="323" y="478"/>
                  </a:lnTo>
                  <a:lnTo>
                    <a:pt x="311" y="479"/>
                  </a:lnTo>
                  <a:lnTo>
                    <a:pt x="301" y="482"/>
                  </a:lnTo>
                  <a:lnTo>
                    <a:pt x="291" y="485"/>
                  </a:lnTo>
                  <a:lnTo>
                    <a:pt x="281" y="491"/>
                  </a:lnTo>
                  <a:lnTo>
                    <a:pt x="271" y="496"/>
                  </a:lnTo>
                  <a:lnTo>
                    <a:pt x="263" y="502"/>
                  </a:lnTo>
                  <a:lnTo>
                    <a:pt x="255" y="510"/>
                  </a:lnTo>
                  <a:lnTo>
                    <a:pt x="248" y="517"/>
                  </a:lnTo>
                  <a:lnTo>
                    <a:pt x="241" y="526"/>
                  </a:lnTo>
                  <a:lnTo>
                    <a:pt x="236" y="536"/>
                  </a:lnTo>
                  <a:lnTo>
                    <a:pt x="232" y="545"/>
                  </a:lnTo>
                  <a:lnTo>
                    <a:pt x="227" y="555"/>
                  </a:lnTo>
                  <a:lnTo>
                    <a:pt x="225" y="566"/>
                  </a:lnTo>
                  <a:lnTo>
                    <a:pt x="223" y="576"/>
                  </a:lnTo>
                  <a:lnTo>
                    <a:pt x="223" y="588"/>
                  </a:lnTo>
                  <a:lnTo>
                    <a:pt x="223" y="588"/>
                  </a:lnTo>
                  <a:lnTo>
                    <a:pt x="223" y="595"/>
                  </a:lnTo>
                  <a:lnTo>
                    <a:pt x="225" y="601"/>
                  </a:lnTo>
                  <a:lnTo>
                    <a:pt x="229" y="606"/>
                  </a:lnTo>
                  <a:lnTo>
                    <a:pt x="232" y="611"/>
                  </a:lnTo>
                  <a:lnTo>
                    <a:pt x="237" y="615"/>
                  </a:lnTo>
                  <a:lnTo>
                    <a:pt x="242" y="617"/>
                  </a:lnTo>
                  <a:lnTo>
                    <a:pt x="248" y="619"/>
                  </a:lnTo>
                  <a:lnTo>
                    <a:pt x="254" y="620"/>
                  </a:lnTo>
                  <a:lnTo>
                    <a:pt x="254" y="620"/>
                  </a:lnTo>
                  <a:lnTo>
                    <a:pt x="261" y="619"/>
                  </a:lnTo>
                  <a:lnTo>
                    <a:pt x="267" y="617"/>
                  </a:lnTo>
                  <a:lnTo>
                    <a:pt x="273" y="615"/>
                  </a:lnTo>
                  <a:lnTo>
                    <a:pt x="277" y="611"/>
                  </a:lnTo>
                  <a:lnTo>
                    <a:pt x="281" y="606"/>
                  </a:lnTo>
                  <a:lnTo>
                    <a:pt x="284" y="601"/>
                  </a:lnTo>
                  <a:lnTo>
                    <a:pt x="285" y="595"/>
                  </a:lnTo>
                  <a:lnTo>
                    <a:pt x="286" y="588"/>
                  </a:lnTo>
                  <a:lnTo>
                    <a:pt x="286" y="588"/>
                  </a:lnTo>
                  <a:lnTo>
                    <a:pt x="288" y="579"/>
                  </a:lnTo>
                  <a:lnTo>
                    <a:pt x="290" y="570"/>
                  </a:lnTo>
                  <a:lnTo>
                    <a:pt x="294" y="561"/>
                  </a:lnTo>
                  <a:lnTo>
                    <a:pt x="300" y="555"/>
                  </a:lnTo>
                  <a:lnTo>
                    <a:pt x="308" y="549"/>
                  </a:lnTo>
                  <a:lnTo>
                    <a:pt x="315" y="544"/>
                  </a:lnTo>
                  <a:lnTo>
                    <a:pt x="324" y="541"/>
                  </a:lnTo>
                  <a:lnTo>
                    <a:pt x="334" y="541"/>
                  </a:lnTo>
                  <a:lnTo>
                    <a:pt x="334" y="541"/>
                  </a:lnTo>
                  <a:lnTo>
                    <a:pt x="343" y="541"/>
                  </a:lnTo>
                  <a:lnTo>
                    <a:pt x="353" y="544"/>
                  </a:lnTo>
                  <a:lnTo>
                    <a:pt x="361" y="549"/>
                  </a:lnTo>
                  <a:lnTo>
                    <a:pt x="368" y="555"/>
                  </a:lnTo>
                  <a:lnTo>
                    <a:pt x="373" y="561"/>
                  </a:lnTo>
                  <a:lnTo>
                    <a:pt x="378" y="570"/>
                  </a:lnTo>
                  <a:lnTo>
                    <a:pt x="381" y="579"/>
                  </a:lnTo>
                  <a:lnTo>
                    <a:pt x="382" y="588"/>
                  </a:lnTo>
                  <a:lnTo>
                    <a:pt x="382" y="588"/>
                  </a:lnTo>
                  <a:lnTo>
                    <a:pt x="381" y="594"/>
                  </a:lnTo>
                  <a:lnTo>
                    <a:pt x="380" y="600"/>
                  </a:lnTo>
                  <a:lnTo>
                    <a:pt x="374" y="613"/>
                  </a:lnTo>
                  <a:lnTo>
                    <a:pt x="366" y="627"/>
                  </a:lnTo>
                  <a:lnTo>
                    <a:pt x="356" y="641"/>
                  </a:lnTo>
                  <a:lnTo>
                    <a:pt x="344" y="656"/>
                  </a:lnTo>
                  <a:lnTo>
                    <a:pt x="332" y="670"/>
                  </a:lnTo>
                  <a:lnTo>
                    <a:pt x="305" y="699"/>
                  </a:lnTo>
                  <a:lnTo>
                    <a:pt x="305" y="699"/>
                  </a:lnTo>
                  <a:lnTo>
                    <a:pt x="274" y="732"/>
                  </a:lnTo>
                  <a:lnTo>
                    <a:pt x="260" y="748"/>
                  </a:lnTo>
                  <a:lnTo>
                    <a:pt x="247" y="764"/>
                  </a:lnTo>
                  <a:lnTo>
                    <a:pt x="237" y="779"/>
                  </a:lnTo>
                  <a:lnTo>
                    <a:pt x="230" y="795"/>
                  </a:lnTo>
                  <a:lnTo>
                    <a:pt x="226" y="803"/>
                  </a:lnTo>
                  <a:lnTo>
                    <a:pt x="224" y="810"/>
                  </a:lnTo>
                  <a:lnTo>
                    <a:pt x="223" y="819"/>
                  </a:lnTo>
                  <a:lnTo>
                    <a:pt x="223" y="826"/>
                  </a:lnTo>
                  <a:lnTo>
                    <a:pt x="223" y="826"/>
                  </a:lnTo>
                  <a:close/>
                </a:path>
              </a:pathLst>
            </a:custGeom>
            <a:solidFill>
              <a:schemeClr val="bg1"/>
            </a:solidFill>
            <a:ln>
              <a:noFill/>
            </a:ln>
          </p:spPr>
          <p:txBody>
            <a:bodyPr vert="horz" wrap="square" lIns="91424" tIns="45712" rIns="91424" bIns="45712" numCol="1" anchor="t" anchorCtr="0" compatLnSpc="1">
              <a:prstTxWarp prst="textNoShape">
                <a:avLst/>
              </a:prstTxWarp>
            </a:bodyPr>
            <a:lstStyle/>
            <a:p>
              <a:endParaRPr lang="zh-CN" altLang="en-US">
                <a:solidFill>
                  <a:schemeClr val="tx2"/>
                </a:solidFill>
              </a:endParaRPr>
            </a:p>
          </p:txBody>
        </p:sp>
      </p:grpSp>
      <p:grpSp>
        <p:nvGrpSpPr>
          <p:cNvPr id="4" name="组合 39"/>
          <p:cNvGrpSpPr/>
          <p:nvPr/>
        </p:nvGrpSpPr>
        <p:grpSpPr>
          <a:xfrm>
            <a:off x="5606873" y="2501476"/>
            <a:ext cx="652286" cy="652374"/>
            <a:chOff x="7475830" y="3334254"/>
            <a:chExt cx="869714" cy="869714"/>
          </a:xfrm>
        </p:grpSpPr>
        <p:sp>
          <p:nvSpPr>
            <p:cNvPr id="13" name="椭圆 12"/>
            <p:cNvSpPr/>
            <p:nvPr/>
          </p:nvSpPr>
          <p:spPr>
            <a:xfrm>
              <a:off x="7475830" y="3334254"/>
              <a:ext cx="869714" cy="8697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64"/>
            <p:cNvSpPr>
              <a:spLocks noEditPoints="1"/>
            </p:cNvSpPr>
            <p:nvPr/>
          </p:nvSpPr>
          <p:spPr bwMode="auto">
            <a:xfrm>
              <a:off x="7835280" y="3611703"/>
              <a:ext cx="150813" cy="322263"/>
            </a:xfrm>
            <a:custGeom>
              <a:avLst/>
              <a:gdLst>
                <a:gd name="T0" fmla="*/ 402 w 476"/>
                <a:gd name="T1" fmla="*/ 524 h 1017"/>
                <a:gd name="T2" fmla="*/ 274 w 476"/>
                <a:gd name="T3" fmla="*/ 411 h 1017"/>
                <a:gd name="T4" fmla="*/ 204 w 476"/>
                <a:gd name="T5" fmla="*/ 330 h 1017"/>
                <a:gd name="T6" fmla="*/ 212 w 476"/>
                <a:gd name="T7" fmla="*/ 297 h 1017"/>
                <a:gd name="T8" fmla="*/ 267 w 476"/>
                <a:gd name="T9" fmla="*/ 300 h 1017"/>
                <a:gd name="T10" fmla="*/ 278 w 476"/>
                <a:gd name="T11" fmla="*/ 346 h 1017"/>
                <a:gd name="T12" fmla="*/ 328 w 476"/>
                <a:gd name="T13" fmla="*/ 403 h 1017"/>
                <a:gd name="T14" fmla="*/ 411 w 476"/>
                <a:gd name="T15" fmla="*/ 407 h 1017"/>
                <a:gd name="T16" fmla="*/ 467 w 476"/>
                <a:gd name="T17" fmla="*/ 356 h 1017"/>
                <a:gd name="T18" fmla="*/ 456 w 476"/>
                <a:gd name="T19" fmla="*/ 228 h 1017"/>
                <a:gd name="T20" fmla="*/ 369 w 476"/>
                <a:gd name="T21" fmla="*/ 133 h 1017"/>
                <a:gd name="T22" fmla="*/ 269 w 476"/>
                <a:gd name="T23" fmla="*/ 97 h 1017"/>
                <a:gd name="T24" fmla="*/ 245 w 476"/>
                <a:gd name="T25" fmla="*/ 0 h 1017"/>
                <a:gd name="T26" fmla="*/ 207 w 476"/>
                <a:gd name="T27" fmla="*/ 24 h 1017"/>
                <a:gd name="T28" fmla="*/ 131 w 476"/>
                <a:gd name="T29" fmla="*/ 119 h 1017"/>
                <a:gd name="T30" fmla="*/ 31 w 476"/>
                <a:gd name="T31" fmla="*/ 207 h 1017"/>
                <a:gd name="T32" fmla="*/ 0 w 476"/>
                <a:gd name="T33" fmla="*/ 318 h 1017"/>
                <a:gd name="T34" fmla="*/ 47 w 476"/>
                <a:gd name="T35" fmla="*/ 457 h 1017"/>
                <a:gd name="T36" fmla="*/ 174 w 476"/>
                <a:gd name="T37" fmla="*/ 582 h 1017"/>
                <a:gd name="T38" fmla="*/ 271 w 476"/>
                <a:gd name="T39" fmla="*/ 685 h 1017"/>
                <a:gd name="T40" fmla="*/ 260 w 476"/>
                <a:gd name="T41" fmla="*/ 723 h 1017"/>
                <a:gd name="T42" fmla="*/ 224 w 476"/>
                <a:gd name="T43" fmla="*/ 726 h 1017"/>
                <a:gd name="T44" fmla="*/ 201 w 476"/>
                <a:gd name="T45" fmla="*/ 679 h 1017"/>
                <a:gd name="T46" fmla="*/ 157 w 476"/>
                <a:gd name="T47" fmla="*/ 617 h 1017"/>
                <a:gd name="T48" fmla="*/ 74 w 476"/>
                <a:gd name="T49" fmla="*/ 606 h 1017"/>
                <a:gd name="T50" fmla="*/ 14 w 476"/>
                <a:gd name="T51" fmla="*/ 652 h 1017"/>
                <a:gd name="T52" fmla="*/ 12 w 476"/>
                <a:gd name="T53" fmla="*/ 765 h 1017"/>
                <a:gd name="T54" fmla="*/ 92 w 476"/>
                <a:gd name="T55" fmla="*/ 874 h 1017"/>
                <a:gd name="T56" fmla="*/ 193 w 476"/>
                <a:gd name="T57" fmla="*/ 917 h 1017"/>
                <a:gd name="T58" fmla="*/ 225 w 476"/>
                <a:gd name="T59" fmla="*/ 1015 h 1017"/>
                <a:gd name="T60" fmla="*/ 267 w 476"/>
                <a:gd name="T61" fmla="*/ 997 h 1017"/>
                <a:gd name="T62" fmla="*/ 332 w 476"/>
                <a:gd name="T63" fmla="*/ 904 h 1017"/>
                <a:gd name="T64" fmla="*/ 433 w 476"/>
                <a:gd name="T65" fmla="*/ 825 h 1017"/>
                <a:gd name="T66" fmla="*/ 476 w 476"/>
                <a:gd name="T67" fmla="*/ 698 h 1017"/>
                <a:gd name="T68" fmla="*/ 367 w 476"/>
                <a:gd name="T69" fmla="*/ 804 h 1017"/>
                <a:gd name="T70" fmla="*/ 285 w 476"/>
                <a:gd name="T71" fmla="*/ 851 h 1017"/>
                <a:gd name="T72" fmla="*/ 159 w 476"/>
                <a:gd name="T73" fmla="*/ 840 h 1017"/>
                <a:gd name="T74" fmla="*/ 84 w 476"/>
                <a:gd name="T75" fmla="*/ 770 h 1017"/>
                <a:gd name="T76" fmla="*/ 68 w 476"/>
                <a:gd name="T77" fmla="*/ 686 h 1017"/>
                <a:gd name="T78" fmla="*/ 109 w 476"/>
                <a:gd name="T79" fmla="*/ 666 h 1017"/>
                <a:gd name="T80" fmla="*/ 140 w 476"/>
                <a:gd name="T81" fmla="*/ 698 h 1017"/>
                <a:gd name="T82" fmla="*/ 201 w 476"/>
                <a:gd name="T83" fmla="*/ 785 h 1017"/>
                <a:gd name="T84" fmla="*/ 295 w 476"/>
                <a:gd name="T85" fmla="*/ 776 h 1017"/>
                <a:gd name="T86" fmla="*/ 338 w 476"/>
                <a:gd name="T87" fmla="*/ 707 h 1017"/>
                <a:gd name="T88" fmla="*/ 320 w 476"/>
                <a:gd name="T89" fmla="*/ 639 h 1017"/>
                <a:gd name="T90" fmla="*/ 172 w 476"/>
                <a:gd name="T91" fmla="*/ 497 h 1017"/>
                <a:gd name="T92" fmla="*/ 77 w 476"/>
                <a:gd name="T93" fmla="*/ 382 h 1017"/>
                <a:gd name="T94" fmla="*/ 71 w 476"/>
                <a:gd name="T95" fmla="*/ 271 h 1017"/>
                <a:gd name="T96" fmla="*/ 117 w 476"/>
                <a:gd name="T97" fmla="*/ 202 h 1017"/>
                <a:gd name="T98" fmla="*/ 219 w 476"/>
                <a:gd name="T99" fmla="*/ 159 h 1017"/>
                <a:gd name="T100" fmla="*/ 324 w 476"/>
                <a:gd name="T101" fmla="*/ 180 h 1017"/>
                <a:gd name="T102" fmla="*/ 393 w 476"/>
                <a:gd name="T103" fmla="*/ 245 h 1017"/>
                <a:gd name="T104" fmla="*/ 409 w 476"/>
                <a:gd name="T105" fmla="*/ 330 h 1017"/>
                <a:gd name="T106" fmla="*/ 359 w 476"/>
                <a:gd name="T107" fmla="*/ 348 h 1017"/>
                <a:gd name="T108" fmla="*/ 336 w 476"/>
                <a:gd name="T109" fmla="*/ 304 h 1017"/>
                <a:gd name="T110" fmla="*/ 275 w 476"/>
                <a:gd name="T111" fmla="*/ 230 h 1017"/>
                <a:gd name="T112" fmla="*/ 182 w 476"/>
                <a:gd name="T113" fmla="*/ 240 h 1017"/>
                <a:gd name="T114" fmla="*/ 138 w 476"/>
                <a:gd name="T115" fmla="*/ 318 h 1017"/>
                <a:gd name="T116" fmla="*/ 163 w 476"/>
                <a:gd name="T117" fmla="*/ 388 h 1017"/>
                <a:gd name="T118" fmla="*/ 264 w 476"/>
                <a:gd name="T119" fmla="*/ 485 h 1017"/>
                <a:gd name="T120" fmla="*/ 376 w 476"/>
                <a:gd name="T121" fmla="*/ 593 h 1017"/>
                <a:gd name="T122" fmla="*/ 412 w 476"/>
                <a:gd name="T123" fmla="*/ 683 h 1017"/>
                <a:gd name="T124" fmla="*/ 390 w 476"/>
                <a:gd name="T125" fmla="*/ 776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6" h="1017">
                  <a:moveTo>
                    <a:pt x="458" y="612"/>
                  </a:moveTo>
                  <a:lnTo>
                    <a:pt x="458" y="612"/>
                  </a:lnTo>
                  <a:lnTo>
                    <a:pt x="453" y="598"/>
                  </a:lnTo>
                  <a:lnTo>
                    <a:pt x="446" y="584"/>
                  </a:lnTo>
                  <a:lnTo>
                    <a:pt x="437" y="569"/>
                  </a:lnTo>
                  <a:lnTo>
                    <a:pt x="427" y="554"/>
                  </a:lnTo>
                  <a:lnTo>
                    <a:pt x="427" y="554"/>
                  </a:lnTo>
                  <a:lnTo>
                    <a:pt x="402" y="524"/>
                  </a:lnTo>
                  <a:lnTo>
                    <a:pt x="402" y="524"/>
                  </a:lnTo>
                  <a:lnTo>
                    <a:pt x="387" y="507"/>
                  </a:lnTo>
                  <a:lnTo>
                    <a:pt x="370" y="491"/>
                  </a:lnTo>
                  <a:lnTo>
                    <a:pt x="370" y="491"/>
                  </a:lnTo>
                  <a:lnTo>
                    <a:pt x="352" y="474"/>
                  </a:lnTo>
                  <a:lnTo>
                    <a:pt x="334" y="459"/>
                  </a:lnTo>
                  <a:lnTo>
                    <a:pt x="334" y="459"/>
                  </a:lnTo>
                  <a:lnTo>
                    <a:pt x="303" y="434"/>
                  </a:lnTo>
                  <a:lnTo>
                    <a:pt x="303" y="434"/>
                  </a:lnTo>
                  <a:lnTo>
                    <a:pt x="274" y="411"/>
                  </a:lnTo>
                  <a:lnTo>
                    <a:pt x="251" y="390"/>
                  </a:lnTo>
                  <a:lnTo>
                    <a:pt x="251" y="390"/>
                  </a:lnTo>
                  <a:lnTo>
                    <a:pt x="235" y="374"/>
                  </a:lnTo>
                  <a:lnTo>
                    <a:pt x="221" y="359"/>
                  </a:lnTo>
                  <a:lnTo>
                    <a:pt x="221" y="359"/>
                  </a:lnTo>
                  <a:lnTo>
                    <a:pt x="211" y="345"/>
                  </a:lnTo>
                  <a:lnTo>
                    <a:pt x="208" y="338"/>
                  </a:lnTo>
                  <a:lnTo>
                    <a:pt x="204" y="330"/>
                  </a:lnTo>
                  <a:lnTo>
                    <a:pt x="204" y="330"/>
                  </a:lnTo>
                  <a:lnTo>
                    <a:pt x="203" y="325"/>
                  </a:lnTo>
                  <a:lnTo>
                    <a:pt x="202" y="318"/>
                  </a:lnTo>
                  <a:lnTo>
                    <a:pt x="202" y="318"/>
                  </a:lnTo>
                  <a:lnTo>
                    <a:pt x="202" y="313"/>
                  </a:lnTo>
                  <a:lnTo>
                    <a:pt x="204" y="308"/>
                  </a:lnTo>
                  <a:lnTo>
                    <a:pt x="204" y="308"/>
                  </a:lnTo>
                  <a:lnTo>
                    <a:pt x="206" y="303"/>
                  </a:lnTo>
                  <a:lnTo>
                    <a:pt x="209" y="300"/>
                  </a:lnTo>
                  <a:lnTo>
                    <a:pt x="212" y="297"/>
                  </a:lnTo>
                  <a:lnTo>
                    <a:pt x="217" y="294"/>
                  </a:lnTo>
                  <a:lnTo>
                    <a:pt x="217" y="294"/>
                  </a:lnTo>
                  <a:lnTo>
                    <a:pt x="225" y="289"/>
                  </a:lnTo>
                  <a:lnTo>
                    <a:pt x="235" y="287"/>
                  </a:lnTo>
                  <a:lnTo>
                    <a:pt x="244" y="287"/>
                  </a:lnTo>
                  <a:lnTo>
                    <a:pt x="251" y="289"/>
                  </a:lnTo>
                  <a:lnTo>
                    <a:pt x="251" y="289"/>
                  </a:lnTo>
                  <a:lnTo>
                    <a:pt x="261" y="295"/>
                  </a:lnTo>
                  <a:lnTo>
                    <a:pt x="267" y="300"/>
                  </a:lnTo>
                  <a:lnTo>
                    <a:pt x="267" y="300"/>
                  </a:lnTo>
                  <a:lnTo>
                    <a:pt x="270" y="304"/>
                  </a:lnTo>
                  <a:lnTo>
                    <a:pt x="271" y="309"/>
                  </a:lnTo>
                  <a:lnTo>
                    <a:pt x="273" y="314"/>
                  </a:lnTo>
                  <a:lnTo>
                    <a:pt x="274" y="318"/>
                  </a:lnTo>
                  <a:lnTo>
                    <a:pt x="274" y="318"/>
                  </a:lnTo>
                  <a:lnTo>
                    <a:pt x="274" y="328"/>
                  </a:lnTo>
                  <a:lnTo>
                    <a:pt x="276" y="338"/>
                  </a:lnTo>
                  <a:lnTo>
                    <a:pt x="278" y="346"/>
                  </a:lnTo>
                  <a:lnTo>
                    <a:pt x="281" y="356"/>
                  </a:lnTo>
                  <a:lnTo>
                    <a:pt x="285" y="363"/>
                  </a:lnTo>
                  <a:lnTo>
                    <a:pt x="291" y="372"/>
                  </a:lnTo>
                  <a:lnTo>
                    <a:pt x="297" y="379"/>
                  </a:lnTo>
                  <a:lnTo>
                    <a:pt x="304" y="387"/>
                  </a:lnTo>
                  <a:lnTo>
                    <a:pt x="304" y="387"/>
                  </a:lnTo>
                  <a:lnTo>
                    <a:pt x="311" y="393"/>
                  </a:lnTo>
                  <a:lnTo>
                    <a:pt x="320" y="399"/>
                  </a:lnTo>
                  <a:lnTo>
                    <a:pt x="328" y="403"/>
                  </a:lnTo>
                  <a:lnTo>
                    <a:pt x="337" y="407"/>
                  </a:lnTo>
                  <a:lnTo>
                    <a:pt x="346" y="409"/>
                  </a:lnTo>
                  <a:lnTo>
                    <a:pt x="355" y="412"/>
                  </a:lnTo>
                  <a:lnTo>
                    <a:pt x="365" y="414"/>
                  </a:lnTo>
                  <a:lnTo>
                    <a:pt x="373" y="414"/>
                  </a:lnTo>
                  <a:lnTo>
                    <a:pt x="383" y="414"/>
                  </a:lnTo>
                  <a:lnTo>
                    <a:pt x="393" y="412"/>
                  </a:lnTo>
                  <a:lnTo>
                    <a:pt x="402" y="409"/>
                  </a:lnTo>
                  <a:lnTo>
                    <a:pt x="411" y="407"/>
                  </a:lnTo>
                  <a:lnTo>
                    <a:pt x="420" y="403"/>
                  </a:lnTo>
                  <a:lnTo>
                    <a:pt x="428" y="399"/>
                  </a:lnTo>
                  <a:lnTo>
                    <a:pt x="437" y="393"/>
                  </a:lnTo>
                  <a:lnTo>
                    <a:pt x="444" y="387"/>
                  </a:lnTo>
                  <a:lnTo>
                    <a:pt x="444" y="387"/>
                  </a:lnTo>
                  <a:lnTo>
                    <a:pt x="451" y="379"/>
                  </a:lnTo>
                  <a:lnTo>
                    <a:pt x="457" y="372"/>
                  </a:lnTo>
                  <a:lnTo>
                    <a:pt x="462" y="363"/>
                  </a:lnTo>
                  <a:lnTo>
                    <a:pt x="467" y="356"/>
                  </a:lnTo>
                  <a:lnTo>
                    <a:pt x="470" y="346"/>
                  </a:lnTo>
                  <a:lnTo>
                    <a:pt x="472" y="338"/>
                  </a:lnTo>
                  <a:lnTo>
                    <a:pt x="474" y="328"/>
                  </a:lnTo>
                  <a:lnTo>
                    <a:pt x="474" y="318"/>
                  </a:lnTo>
                  <a:lnTo>
                    <a:pt x="474" y="318"/>
                  </a:lnTo>
                  <a:lnTo>
                    <a:pt x="473" y="295"/>
                  </a:lnTo>
                  <a:lnTo>
                    <a:pt x="470" y="272"/>
                  </a:lnTo>
                  <a:lnTo>
                    <a:pt x="464" y="251"/>
                  </a:lnTo>
                  <a:lnTo>
                    <a:pt x="456" y="228"/>
                  </a:lnTo>
                  <a:lnTo>
                    <a:pt x="456" y="228"/>
                  </a:lnTo>
                  <a:lnTo>
                    <a:pt x="447" y="214"/>
                  </a:lnTo>
                  <a:lnTo>
                    <a:pt x="439" y="200"/>
                  </a:lnTo>
                  <a:lnTo>
                    <a:pt x="429" y="186"/>
                  </a:lnTo>
                  <a:lnTo>
                    <a:pt x="420" y="174"/>
                  </a:lnTo>
                  <a:lnTo>
                    <a:pt x="408" y="163"/>
                  </a:lnTo>
                  <a:lnTo>
                    <a:pt x="396" y="152"/>
                  </a:lnTo>
                  <a:lnTo>
                    <a:pt x="383" y="141"/>
                  </a:lnTo>
                  <a:lnTo>
                    <a:pt x="369" y="133"/>
                  </a:lnTo>
                  <a:lnTo>
                    <a:pt x="369" y="133"/>
                  </a:lnTo>
                  <a:lnTo>
                    <a:pt x="358" y="125"/>
                  </a:lnTo>
                  <a:lnTo>
                    <a:pt x="347" y="120"/>
                  </a:lnTo>
                  <a:lnTo>
                    <a:pt x="334" y="113"/>
                  </a:lnTo>
                  <a:lnTo>
                    <a:pt x="322" y="109"/>
                  </a:lnTo>
                  <a:lnTo>
                    <a:pt x="309" y="105"/>
                  </a:lnTo>
                  <a:lnTo>
                    <a:pt x="296" y="102"/>
                  </a:lnTo>
                  <a:lnTo>
                    <a:pt x="283" y="99"/>
                  </a:lnTo>
                  <a:lnTo>
                    <a:pt x="269" y="97"/>
                  </a:lnTo>
                  <a:lnTo>
                    <a:pt x="269" y="31"/>
                  </a:lnTo>
                  <a:lnTo>
                    <a:pt x="269" y="31"/>
                  </a:lnTo>
                  <a:lnTo>
                    <a:pt x="269" y="24"/>
                  </a:lnTo>
                  <a:lnTo>
                    <a:pt x="267" y="19"/>
                  </a:lnTo>
                  <a:lnTo>
                    <a:pt x="264" y="14"/>
                  </a:lnTo>
                  <a:lnTo>
                    <a:pt x="261" y="8"/>
                  </a:lnTo>
                  <a:lnTo>
                    <a:pt x="255" y="5"/>
                  </a:lnTo>
                  <a:lnTo>
                    <a:pt x="250" y="2"/>
                  </a:lnTo>
                  <a:lnTo>
                    <a:pt x="245" y="0"/>
                  </a:lnTo>
                  <a:lnTo>
                    <a:pt x="238" y="0"/>
                  </a:lnTo>
                  <a:lnTo>
                    <a:pt x="238" y="0"/>
                  </a:lnTo>
                  <a:lnTo>
                    <a:pt x="232" y="0"/>
                  </a:lnTo>
                  <a:lnTo>
                    <a:pt x="225" y="2"/>
                  </a:lnTo>
                  <a:lnTo>
                    <a:pt x="220" y="5"/>
                  </a:lnTo>
                  <a:lnTo>
                    <a:pt x="216" y="8"/>
                  </a:lnTo>
                  <a:lnTo>
                    <a:pt x="211" y="14"/>
                  </a:lnTo>
                  <a:lnTo>
                    <a:pt x="209" y="19"/>
                  </a:lnTo>
                  <a:lnTo>
                    <a:pt x="207" y="24"/>
                  </a:lnTo>
                  <a:lnTo>
                    <a:pt x="206" y="31"/>
                  </a:lnTo>
                  <a:lnTo>
                    <a:pt x="206" y="97"/>
                  </a:lnTo>
                  <a:lnTo>
                    <a:pt x="206" y="97"/>
                  </a:lnTo>
                  <a:lnTo>
                    <a:pt x="191" y="99"/>
                  </a:lnTo>
                  <a:lnTo>
                    <a:pt x="175" y="103"/>
                  </a:lnTo>
                  <a:lnTo>
                    <a:pt x="161" y="107"/>
                  </a:lnTo>
                  <a:lnTo>
                    <a:pt x="146" y="112"/>
                  </a:lnTo>
                  <a:lnTo>
                    <a:pt x="146" y="112"/>
                  </a:lnTo>
                  <a:lnTo>
                    <a:pt x="131" y="119"/>
                  </a:lnTo>
                  <a:lnTo>
                    <a:pt x="117" y="126"/>
                  </a:lnTo>
                  <a:lnTo>
                    <a:pt x="103" y="134"/>
                  </a:lnTo>
                  <a:lnTo>
                    <a:pt x="89" y="143"/>
                  </a:lnTo>
                  <a:lnTo>
                    <a:pt x="76" y="154"/>
                  </a:lnTo>
                  <a:lnTo>
                    <a:pt x="63" y="166"/>
                  </a:lnTo>
                  <a:lnTo>
                    <a:pt x="52" y="179"/>
                  </a:lnTo>
                  <a:lnTo>
                    <a:pt x="40" y="193"/>
                  </a:lnTo>
                  <a:lnTo>
                    <a:pt x="40" y="193"/>
                  </a:lnTo>
                  <a:lnTo>
                    <a:pt x="31" y="207"/>
                  </a:lnTo>
                  <a:lnTo>
                    <a:pt x="24" y="221"/>
                  </a:lnTo>
                  <a:lnTo>
                    <a:pt x="16" y="236"/>
                  </a:lnTo>
                  <a:lnTo>
                    <a:pt x="11" y="251"/>
                  </a:lnTo>
                  <a:lnTo>
                    <a:pt x="11" y="251"/>
                  </a:lnTo>
                  <a:lnTo>
                    <a:pt x="5" y="267"/>
                  </a:lnTo>
                  <a:lnTo>
                    <a:pt x="2" y="284"/>
                  </a:lnTo>
                  <a:lnTo>
                    <a:pt x="0" y="301"/>
                  </a:lnTo>
                  <a:lnTo>
                    <a:pt x="0" y="318"/>
                  </a:lnTo>
                  <a:lnTo>
                    <a:pt x="0" y="318"/>
                  </a:lnTo>
                  <a:lnTo>
                    <a:pt x="1" y="340"/>
                  </a:lnTo>
                  <a:lnTo>
                    <a:pt x="4" y="362"/>
                  </a:lnTo>
                  <a:lnTo>
                    <a:pt x="10" y="384"/>
                  </a:lnTo>
                  <a:lnTo>
                    <a:pt x="18" y="406"/>
                  </a:lnTo>
                  <a:lnTo>
                    <a:pt x="18" y="406"/>
                  </a:lnTo>
                  <a:lnTo>
                    <a:pt x="25" y="419"/>
                  </a:lnTo>
                  <a:lnTo>
                    <a:pt x="31" y="432"/>
                  </a:lnTo>
                  <a:lnTo>
                    <a:pt x="39" y="445"/>
                  </a:lnTo>
                  <a:lnTo>
                    <a:pt x="47" y="457"/>
                  </a:lnTo>
                  <a:lnTo>
                    <a:pt x="56" y="470"/>
                  </a:lnTo>
                  <a:lnTo>
                    <a:pt x="65" y="481"/>
                  </a:lnTo>
                  <a:lnTo>
                    <a:pt x="76" y="493"/>
                  </a:lnTo>
                  <a:lnTo>
                    <a:pt x="87" y="505"/>
                  </a:lnTo>
                  <a:lnTo>
                    <a:pt x="87" y="505"/>
                  </a:lnTo>
                  <a:lnTo>
                    <a:pt x="108" y="526"/>
                  </a:lnTo>
                  <a:lnTo>
                    <a:pt x="131" y="547"/>
                  </a:lnTo>
                  <a:lnTo>
                    <a:pt x="174" y="582"/>
                  </a:lnTo>
                  <a:lnTo>
                    <a:pt x="174" y="582"/>
                  </a:lnTo>
                  <a:lnTo>
                    <a:pt x="203" y="606"/>
                  </a:lnTo>
                  <a:lnTo>
                    <a:pt x="225" y="625"/>
                  </a:lnTo>
                  <a:lnTo>
                    <a:pt x="225" y="625"/>
                  </a:lnTo>
                  <a:lnTo>
                    <a:pt x="241" y="642"/>
                  </a:lnTo>
                  <a:lnTo>
                    <a:pt x="255" y="657"/>
                  </a:lnTo>
                  <a:lnTo>
                    <a:pt x="255" y="657"/>
                  </a:lnTo>
                  <a:lnTo>
                    <a:pt x="265" y="670"/>
                  </a:lnTo>
                  <a:lnTo>
                    <a:pt x="271" y="685"/>
                  </a:lnTo>
                  <a:lnTo>
                    <a:pt x="271" y="685"/>
                  </a:lnTo>
                  <a:lnTo>
                    <a:pt x="274" y="691"/>
                  </a:lnTo>
                  <a:lnTo>
                    <a:pt x="275" y="697"/>
                  </a:lnTo>
                  <a:lnTo>
                    <a:pt x="275" y="697"/>
                  </a:lnTo>
                  <a:lnTo>
                    <a:pt x="274" y="703"/>
                  </a:lnTo>
                  <a:lnTo>
                    <a:pt x="273" y="708"/>
                  </a:lnTo>
                  <a:lnTo>
                    <a:pt x="273" y="708"/>
                  </a:lnTo>
                  <a:lnTo>
                    <a:pt x="270" y="712"/>
                  </a:lnTo>
                  <a:lnTo>
                    <a:pt x="267" y="716"/>
                  </a:lnTo>
                  <a:lnTo>
                    <a:pt x="260" y="723"/>
                  </a:lnTo>
                  <a:lnTo>
                    <a:pt x="260" y="723"/>
                  </a:lnTo>
                  <a:lnTo>
                    <a:pt x="255" y="725"/>
                  </a:lnTo>
                  <a:lnTo>
                    <a:pt x="250" y="727"/>
                  </a:lnTo>
                  <a:lnTo>
                    <a:pt x="245" y="728"/>
                  </a:lnTo>
                  <a:lnTo>
                    <a:pt x="239" y="728"/>
                  </a:lnTo>
                  <a:lnTo>
                    <a:pt x="239" y="728"/>
                  </a:lnTo>
                  <a:lnTo>
                    <a:pt x="231" y="728"/>
                  </a:lnTo>
                  <a:lnTo>
                    <a:pt x="224" y="726"/>
                  </a:lnTo>
                  <a:lnTo>
                    <a:pt x="224" y="726"/>
                  </a:lnTo>
                  <a:lnTo>
                    <a:pt x="216" y="721"/>
                  </a:lnTo>
                  <a:lnTo>
                    <a:pt x="209" y="715"/>
                  </a:lnTo>
                  <a:lnTo>
                    <a:pt x="209" y="715"/>
                  </a:lnTo>
                  <a:lnTo>
                    <a:pt x="206" y="710"/>
                  </a:lnTo>
                  <a:lnTo>
                    <a:pt x="204" y="706"/>
                  </a:lnTo>
                  <a:lnTo>
                    <a:pt x="203" y="698"/>
                  </a:lnTo>
                  <a:lnTo>
                    <a:pt x="203" y="698"/>
                  </a:lnTo>
                  <a:lnTo>
                    <a:pt x="202" y="688"/>
                  </a:lnTo>
                  <a:lnTo>
                    <a:pt x="201" y="679"/>
                  </a:lnTo>
                  <a:lnTo>
                    <a:pt x="199" y="669"/>
                  </a:lnTo>
                  <a:lnTo>
                    <a:pt x="195" y="660"/>
                  </a:lnTo>
                  <a:lnTo>
                    <a:pt x="191" y="652"/>
                  </a:lnTo>
                  <a:lnTo>
                    <a:pt x="186" y="643"/>
                  </a:lnTo>
                  <a:lnTo>
                    <a:pt x="179" y="636"/>
                  </a:lnTo>
                  <a:lnTo>
                    <a:pt x="172" y="628"/>
                  </a:lnTo>
                  <a:lnTo>
                    <a:pt x="172" y="628"/>
                  </a:lnTo>
                  <a:lnTo>
                    <a:pt x="164" y="622"/>
                  </a:lnTo>
                  <a:lnTo>
                    <a:pt x="157" y="617"/>
                  </a:lnTo>
                  <a:lnTo>
                    <a:pt x="148" y="612"/>
                  </a:lnTo>
                  <a:lnTo>
                    <a:pt x="140" y="608"/>
                  </a:lnTo>
                  <a:lnTo>
                    <a:pt x="130" y="606"/>
                  </a:lnTo>
                  <a:lnTo>
                    <a:pt x="121" y="604"/>
                  </a:lnTo>
                  <a:lnTo>
                    <a:pt x="112" y="603"/>
                  </a:lnTo>
                  <a:lnTo>
                    <a:pt x="102" y="601"/>
                  </a:lnTo>
                  <a:lnTo>
                    <a:pt x="92" y="603"/>
                  </a:lnTo>
                  <a:lnTo>
                    <a:pt x="84" y="604"/>
                  </a:lnTo>
                  <a:lnTo>
                    <a:pt x="74" y="606"/>
                  </a:lnTo>
                  <a:lnTo>
                    <a:pt x="65" y="608"/>
                  </a:lnTo>
                  <a:lnTo>
                    <a:pt x="56" y="612"/>
                  </a:lnTo>
                  <a:lnTo>
                    <a:pt x="47" y="617"/>
                  </a:lnTo>
                  <a:lnTo>
                    <a:pt x="40" y="622"/>
                  </a:lnTo>
                  <a:lnTo>
                    <a:pt x="32" y="628"/>
                  </a:lnTo>
                  <a:lnTo>
                    <a:pt x="32" y="628"/>
                  </a:lnTo>
                  <a:lnTo>
                    <a:pt x="25" y="636"/>
                  </a:lnTo>
                  <a:lnTo>
                    <a:pt x="19" y="643"/>
                  </a:lnTo>
                  <a:lnTo>
                    <a:pt x="14" y="652"/>
                  </a:lnTo>
                  <a:lnTo>
                    <a:pt x="10" y="660"/>
                  </a:lnTo>
                  <a:lnTo>
                    <a:pt x="6" y="669"/>
                  </a:lnTo>
                  <a:lnTo>
                    <a:pt x="3" y="679"/>
                  </a:lnTo>
                  <a:lnTo>
                    <a:pt x="2" y="688"/>
                  </a:lnTo>
                  <a:lnTo>
                    <a:pt x="2" y="698"/>
                  </a:lnTo>
                  <a:lnTo>
                    <a:pt x="2" y="698"/>
                  </a:lnTo>
                  <a:lnTo>
                    <a:pt x="3" y="721"/>
                  </a:lnTo>
                  <a:lnTo>
                    <a:pt x="6" y="743"/>
                  </a:lnTo>
                  <a:lnTo>
                    <a:pt x="12" y="765"/>
                  </a:lnTo>
                  <a:lnTo>
                    <a:pt x="20" y="786"/>
                  </a:lnTo>
                  <a:lnTo>
                    <a:pt x="20" y="786"/>
                  </a:lnTo>
                  <a:lnTo>
                    <a:pt x="28" y="801"/>
                  </a:lnTo>
                  <a:lnTo>
                    <a:pt x="37" y="815"/>
                  </a:lnTo>
                  <a:lnTo>
                    <a:pt x="46" y="828"/>
                  </a:lnTo>
                  <a:lnTo>
                    <a:pt x="56" y="841"/>
                  </a:lnTo>
                  <a:lnTo>
                    <a:pt x="68" y="853"/>
                  </a:lnTo>
                  <a:lnTo>
                    <a:pt x="79" y="863"/>
                  </a:lnTo>
                  <a:lnTo>
                    <a:pt x="92" y="874"/>
                  </a:lnTo>
                  <a:lnTo>
                    <a:pt x="106" y="883"/>
                  </a:lnTo>
                  <a:lnTo>
                    <a:pt x="106" y="883"/>
                  </a:lnTo>
                  <a:lnTo>
                    <a:pt x="118" y="890"/>
                  </a:lnTo>
                  <a:lnTo>
                    <a:pt x="130" y="897"/>
                  </a:lnTo>
                  <a:lnTo>
                    <a:pt x="142" y="902"/>
                  </a:lnTo>
                  <a:lnTo>
                    <a:pt x="155" y="907"/>
                  </a:lnTo>
                  <a:lnTo>
                    <a:pt x="167" y="910"/>
                  </a:lnTo>
                  <a:lnTo>
                    <a:pt x="180" y="915"/>
                  </a:lnTo>
                  <a:lnTo>
                    <a:pt x="193" y="917"/>
                  </a:lnTo>
                  <a:lnTo>
                    <a:pt x="206" y="919"/>
                  </a:lnTo>
                  <a:lnTo>
                    <a:pt x="206" y="986"/>
                  </a:lnTo>
                  <a:lnTo>
                    <a:pt x="206" y="986"/>
                  </a:lnTo>
                  <a:lnTo>
                    <a:pt x="207" y="992"/>
                  </a:lnTo>
                  <a:lnTo>
                    <a:pt x="209" y="997"/>
                  </a:lnTo>
                  <a:lnTo>
                    <a:pt x="211" y="1003"/>
                  </a:lnTo>
                  <a:lnTo>
                    <a:pt x="216" y="1008"/>
                  </a:lnTo>
                  <a:lnTo>
                    <a:pt x="220" y="1011"/>
                  </a:lnTo>
                  <a:lnTo>
                    <a:pt x="225" y="1015"/>
                  </a:lnTo>
                  <a:lnTo>
                    <a:pt x="232" y="1017"/>
                  </a:lnTo>
                  <a:lnTo>
                    <a:pt x="238" y="1017"/>
                  </a:lnTo>
                  <a:lnTo>
                    <a:pt x="238" y="1017"/>
                  </a:lnTo>
                  <a:lnTo>
                    <a:pt x="245" y="1017"/>
                  </a:lnTo>
                  <a:lnTo>
                    <a:pt x="250" y="1015"/>
                  </a:lnTo>
                  <a:lnTo>
                    <a:pt x="255" y="1011"/>
                  </a:lnTo>
                  <a:lnTo>
                    <a:pt x="261" y="1008"/>
                  </a:lnTo>
                  <a:lnTo>
                    <a:pt x="264" y="1003"/>
                  </a:lnTo>
                  <a:lnTo>
                    <a:pt x="267" y="997"/>
                  </a:lnTo>
                  <a:lnTo>
                    <a:pt x="269" y="992"/>
                  </a:lnTo>
                  <a:lnTo>
                    <a:pt x="269" y="986"/>
                  </a:lnTo>
                  <a:lnTo>
                    <a:pt x="269" y="919"/>
                  </a:lnTo>
                  <a:lnTo>
                    <a:pt x="269" y="919"/>
                  </a:lnTo>
                  <a:lnTo>
                    <a:pt x="285" y="917"/>
                  </a:lnTo>
                  <a:lnTo>
                    <a:pt x="300" y="914"/>
                  </a:lnTo>
                  <a:lnTo>
                    <a:pt x="315" y="909"/>
                  </a:lnTo>
                  <a:lnTo>
                    <a:pt x="332" y="904"/>
                  </a:lnTo>
                  <a:lnTo>
                    <a:pt x="332" y="904"/>
                  </a:lnTo>
                  <a:lnTo>
                    <a:pt x="347" y="897"/>
                  </a:lnTo>
                  <a:lnTo>
                    <a:pt x="362" y="889"/>
                  </a:lnTo>
                  <a:lnTo>
                    <a:pt x="376" y="880"/>
                  </a:lnTo>
                  <a:lnTo>
                    <a:pt x="388" y="871"/>
                  </a:lnTo>
                  <a:lnTo>
                    <a:pt x="401" y="860"/>
                  </a:lnTo>
                  <a:lnTo>
                    <a:pt x="413" y="849"/>
                  </a:lnTo>
                  <a:lnTo>
                    <a:pt x="424" y="836"/>
                  </a:lnTo>
                  <a:lnTo>
                    <a:pt x="433" y="825"/>
                  </a:lnTo>
                  <a:lnTo>
                    <a:pt x="433" y="825"/>
                  </a:lnTo>
                  <a:lnTo>
                    <a:pt x="444" y="810"/>
                  </a:lnTo>
                  <a:lnTo>
                    <a:pt x="453" y="795"/>
                  </a:lnTo>
                  <a:lnTo>
                    <a:pt x="460" y="780"/>
                  </a:lnTo>
                  <a:lnTo>
                    <a:pt x="466" y="763"/>
                  </a:lnTo>
                  <a:lnTo>
                    <a:pt x="471" y="748"/>
                  </a:lnTo>
                  <a:lnTo>
                    <a:pt x="474" y="731"/>
                  </a:lnTo>
                  <a:lnTo>
                    <a:pt x="476" y="715"/>
                  </a:lnTo>
                  <a:lnTo>
                    <a:pt x="476" y="698"/>
                  </a:lnTo>
                  <a:lnTo>
                    <a:pt x="476" y="698"/>
                  </a:lnTo>
                  <a:lnTo>
                    <a:pt x="475" y="677"/>
                  </a:lnTo>
                  <a:lnTo>
                    <a:pt x="472" y="655"/>
                  </a:lnTo>
                  <a:lnTo>
                    <a:pt x="467" y="634"/>
                  </a:lnTo>
                  <a:lnTo>
                    <a:pt x="458" y="612"/>
                  </a:lnTo>
                  <a:lnTo>
                    <a:pt x="458" y="612"/>
                  </a:lnTo>
                  <a:close/>
                  <a:moveTo>
                    <a:pt x="383" y="786"/>
                  </a:moveTo>
                  <a:lnTo>
                    <a:pt x="383" y="786"/>
                  </a:lnTo>
                  <a:lnTo>
                    <a:pt x="376" y="796"/>
                  </a:lnTo>
                  <a:lnTo>
                    <a:pt x="367" y="804"/>
                  </a:lnTo>
                  <a:lnTo>
                    <a:pt x="358" y="813"/>
                  </a:lnTo>
                  <a:lnTo>
                    <a:pt x="350" y="820"/>
                  </a:lnTo>
                  <a:lnTo>
                    <a:pt x="340" y="827"/>
                  </a:lnTo>
                  <a:lnTo>
                    <a:pt x="329" y="834"/>
                  </a:lnTo>
                  <a:lnTo>
                    <a:pt x="319" y="840"/>
                  </a:lnTo>
                  <a:lnTo>
                    <a:pt x="308" y="845"/>
                  </a:lnTo>
                  <a:lnTo>
                    <a:pt x="308" y="845"/>
                  </a:lnTo>
                  <a:lnTo>
                    <a:pt x="296" y="848"/>
                  </a:lnTo>
                  <a:lnTo>
                    <a:pt x="285" y="851"/>
                  </a:lnTo>
                  <a:lnTo>
                    <a:pt x="275" y="855"/>
                  </a:lnTo>
                  <a:lnTo>
                    <a:pt x="263" y="856"/>
                  </a:lnTo>
                  <a:lnTo>
                    <a:pt x="252" y="858"/>
                  </a:lnTo>
                  <a:lnTo>
                    <a:pt x="241" y="858"/>
                  </a:lnTo>
                  <a:lnTo>
                    <a:pt x="231" y="858"/>
                  </a:lnTo>
                  <a:lnTo>
                    <a:pt x="220" y="857"/>
                  </a:lnTo>
                  <a:lnTo>
                    <a:pt x="200" y="854"/>
                  </a:lnTo>
                  <a:lnTo>
                    <a:pt x="179" y="848"/>
                  </a:lnTo>
                  <a:lnTo>
                    <a:pt x="159" y="840"/>
                  </a:lnTo>
                  <a:lnTo>
                    <a:pt x="141" y="829"/>
                  </a:lnTo>
                  <a:lnTo>
                    <a:pt x="141" y="829"/>
                  </a:lnTo>
                  <a:lnTo>
                    <a:pt x="130" y="823"/>
                  </a:lnTo>
                  <a:lnTo>
                    <a:pt x="121" y="815"/>
                  </a:lnTo>
                  <a:lnTo>
                    <a:pt x="112" y="807"/>
                  </a:lnTo>
                  <a:lnTo>
                    <a:pt x="104" y="799"/>
                  </a:lnTo>
                  <a:lnTo>
                    <a:pt x="97" y="789"/>
                  </a:lnTo>
                  <a:lnTo>
                    <a:pt x="89" y="781"/>
                  </a:lnTo>
                  <a:lnTo>
                    <a:pt x="84" y="770"/>
                  </a:lnTo>
                  <a:lnTo>
                    <a:pt x="78" y="760"/>
                  </a:lnTo>
                  <a:lnTo>
                    <a:pt x="78" y="760"/>
                  </a:lnTo>
                  <a:lnTo>
                    <a:pt x="73" y="745"/>
                  </a:lnTo>
                  <a:lnTo>
                    <a:pt x="69" y="730"/>
                  </a:lnTo>
                  <a:lnTo>
                    <a:pt x="67" y="714"/>
                  </a:lnTo>
                  <a:lnTo>
                    <a:pt x="65" y="698"/>
                  </a:lnTo>
                  <a:lnTo>
                    <a:pt x="65" y="698"/>
                  </a:lnTo>
                  <a:lnTo>
                    <a:pt x="65" y="692"/>
                  </a:lnTo>
                  <a:lnTo>
                    <a:pt x="68" y="686"/>
                  </a:lnTo>
                  <a:lnTo>
                    <a:pt x="71" y="680"/>
                  </a:lnTo>
                  <a:lnTo>
                    <a:pt x="75" y="676"/>
                  </a:lnTo>
                  <a:lnTo>
                    <a:pt x="75" y="676"/>
                  </a:lnTo>
                  <a:lnTo>
                    <a:pt x="82" y="670"/>
                  </a:lnTo>
                  <a:lnTo>
                    <a:pt x="88" y="667"/>
                  </a:lnTo>
                  <a:lnTo>
                    <a:pt x="94" y="666"/>
                  </a:lnTo>
                  <a:lnTo>
                    <a:pt x="102" y="665"/>
                  </a:lnTo>
                  <a:lnTo>
                    <a:pt x="102" y="665"/>
                  </a:lnTo>
                  <a:lnTo>
                    <a:pt x="109" y="666"/>
                  </a:lnTo>
                  <a:lnTo>
                    <a:pt x="117" y="667"/>
                  </a:lnTo>
                  <a:lnTo>
                    <a:pt x="123" y="670"/>
                  </a:lnTo>
                  <a:lnTo>
                    <a:pt x="129" y="676"/>
                  </a:lnTo>
                  <a:lnTo>
                    <a:pt x="129" y="676"/>
                  </a:lnTo>
                  <a:lnTo>
                    <a:pt x="133" y="680"/>
                  </a:lnTo>
                  <a:lnTo>
                    <a:pt x="136" y="685"/>
                  </a:lnTo>
                  <a:lnTo>
                    <a:pt x="138" y="692"/>
                  </a:lnTo>
                  <a:lnTo>
                    <a:pt x="140" y="698"/>
                  </a:lnTo>
                  <a:lnTo>
                    <a:pt x="140" y="698"/>
                  </a:lnTo>
                  <a:lnTo>
                    <a:pt x="141" y="712"/>
                  </a:lnTo>
                  <a:lnTo>
                    <a:pt x="144" y="725"/>
                  </a:lnTo>
                  <a:lnTo>
                    <a:pt x="149" y="739"/>
                  </a:lnTo>
                  <a:lnTo>
                    <a:pt x="158" y="753"/>
                  </a:lnTo>
                  <a:lnTo>
                    <a:pt x="158" y="753"/>
                  </a:lnTo>
                  <a:lnTo>
                    <a:pt x="166" y="763"/>
                  </a:lnTo>
                  <a:lnTo>
                    <a:pt x="177" y="772"/>
                  </a:lnTo>
                  <a:lnTo>
                    <a:pt x="188" y="780"/>
                  </a:lnTo>
                  <a:lnTo>
                    <a:pt x="201" y="785"/>
                  </a:lnTo>
                  <a:lnTo>
                    <a:pt x="201" y="785"/>
                  </a:lnTo>
                  <a:lnTo>
                    <a:pt x="212" y="789"/>
                  </a:lnTo>
                  <a:lnTo>
                    <a:pt x="224" y="791"/>
                  </a:lnTo>
                  <a:lnTo>
                    <a:pt x="237" y="792"/>
                  </a:lnTo>
                  <a:lnTo>
                    <a:pt x="249" y="791"/>
                  </a:lnTo>
                  <a:lnTo>
                    <a:pt x="261" y="789"/>
                  </a:lnTo>
                  <a:lnTo>
                    <a:pt x="273" y="786"/>
                  </a:lnTo>
                  <a:lnTo>
                    <a:pt x="284" y="782"/>
                  </a:lnTo>
                  <a:lnTo>
                    <a:pt x="295" y="776"/>
                  </a:lnTo>
                  <a:lnTo>
                    <a:pt x="295" y="776"/>
                  </a:lnTo>
                  <a:lnTo>
                    <a:pt x="306" y="768"/>
                  </a:lnTo>
                  <a:lnTo>
                    <a:pt x="315" y="758"/>
                  </a:lnTo>
                  <a:lnTo>
                    <a:pt x="324" y="746"/>
                  </a:lnTo>
                  <a:lnTo>
                    <a:pt x="330" y="735"/>
                  </a:lnTo>
                  <a:lnTo>
                    <a:pt x="330" y="735"/>
                  </a:lnTo>
                  <a:lnTo>
                    <a:pt x="334" y="726"/>
                  </a:lnTo>
                  <a:lnTo>
                    <a:pt x="336" y="716"/>
                  </a:lnTo>
                  <a:lnTo>
                    <a:pt x="338" y="707"/>
                  </a:lnTo>
                  <a:lnTo>
                    <a:pt x="338" y="697"/>
                  </a:lnTo>
                  <a:lnTo>
                    <a:pt x="338" y="697"/>
                  </a:lnTo>
                  <a:lnTo>
                    <a:pt x="337" y="686"/>
                  </a:lnTo>
                  <a:lnTo>
                    <a:pt x="336" y="677"/>
                  </a:lnTo>
                  <a:lnTo>
                    <a:pt x="334" y="667"/>
                  </a:lnTo>
                  <a:lnTo>
                    <a:pt x="329" y="659"/>
                  </a:lnTo>
                  <a:lnTo>
                    <a:pt x="329" y="659"/>
                  </a:lnTo>
                  <a:lnTo>
                    <a:pt x="325" y="649"/>
                  </a:lnTo>
                  <a:lnTo>
                    <a:pt x="320" y="639"/>
                  </a:lnTo>
                  <a:lnTo>
                    <a:pt x="313" y="628"/>
                  </a:lnTo>
                  <a:lnTo>
                    <a:pt x="305" y="618"/>
                  </a:lnTo>
                  <a:lnTo>
                    <a:pt x="305" y="618"/>
                  </a:lnTo>
                  <a:lnTo>
                    <a:pt x="289" y="599"/>
                  </a:lnTo>
                  <a:lnTo>
                    <a:pt x="268" y="579"/>
                  </a:lnTo>
                  <a:lnTo>
                    <a:pt x="268" y="579"/>
                  </a:lnTo>
                  <a:lnTo>
                    <a:pt x="245" y="557"/>
                  </a:lnTo>
                  <a:lnTo>
                    <a:pt x="214" y="533"/>
                  </a:lnTo>
                  <a:lnTo>
                    <a:pt x="172" y="497"/>
                  </a:lnTo>
                  <a:lnTo>
                    <a:pt x="172" y="497"/>
                  </a:lnTo>
                  <a:lnTo>
                    <a:pt x="152" y="480"/>
                  </a:lnTo>
                  <a:lnTo>
                    <a:pt x="133" y="461"/>
                  </a:lnTo>
                  <a:lnTo>
                    <a:pt x="133" y="461"/>
                  </a:lnTo>
                  <a:lnTo>
                    <a:pt x="115" y="442"/>
                  </a:lnTo>
                  <a:lnTo>
                    <a:pt x="100" y="421"/>
                  </a:lnTo>
                  <a:lnTo>
                    <a:pt x="87" y="402"/>
                  </a:lnTo>
                  <a:lnTo>
                    <a:pt x="77" y="382"/>
                  </a:lnTo>
                  <a:lnTo>
                    <a:pt x="77" y="382"/>
                  </a:lnTo>
                  <a:lnTo>
                    <a:pt x="71" y="365"/>
                  </a:lnTo>
                  <a:lnTo>
                    <a:pt x="67" y="349"/>
                  </a:lnTo>
                  <a:lnTo>
                    <a:pt x="64" y="333"/>
                  </a:lnTo>
                  <a:lnTo>
                    <a:pt x="63" y="318"/>
                  </a:lnTo>
                  <a:lnTo>
                    <a:pt x="63" y="318"/>
                  </a:lnTo>
                  <a:lnTo>
                    <a:pt x="63" y="306"/>
                  </a:lnTo>
                  <a:lnTo>
                    <a:pt x="65" y="295"/>
                  </a:lnTo>
                  <a:lnTo>
                    <a:pt x="68" y="283"/>
                  </a:lnTo>
                  <a:lnTo>
                    <a:pt x="71" y="271"/>
                  </a:lnTo>
                  <a:lnTo>
                    <a:pt x="71" y="271"/>
                  </a:lnTo>
                  <a:lnTo>
                    <a:pt x="75" y="260"/>
                  </a:lnTo>
                  <a:lnTo>
                    <a:pt x="80" y="250"/>
                  </a:lnTo>
                  <a:lnTo>
                    <a:pt x="86" y="239"/>
                  </a:lnTo>
                  <a:lnTo>
                    <a:pt x="91" y="230"/>
                  </a:lnTo>
                  <a:lnTo>
                    <a:pt x="91" y="230"/>
                  </a:lnTo>
                  <a:lnTo>
                    <a:pt x="100" y="221"/>
                  </a:lnTo>
                  <a:lnTo>
                    <a:pt x="108" y="211"/>
                  </a:lnTo>
                  <a:lnTo>
                    <a:pt x="117" y="202"/>
                  </a:lnTo>
                  <a:lnTo>
                    <a:pt x="127" y="195"/>
                  </a:lnTo>
                  <a:lnTo>
                    <a:pt x="137" y="187"/>
                  </a:lnTo>
                  <a:lnTo>
                    <a:pt x="148" y="181"/>
                  </a:lnTo>
                  <a:lnTo>
                    <a:pt x="159" y="176"/>
                  </a:lnTo>
                  <a:lnTo>
                    <a:pt x="171" y="171"/>
                  </a:lnTo>
                  <a:lnTo>
                    <a:pt x="171" y="171"/>
                  </a:lnTo>
                  <a:lnTo>
                    <a:pt x="186" y="166"/>
                  </a:lnTo>
                  <a:lnTo>
                    <a:pt x="202" y="162"/>
                  </a:lnTo>
                  <a:lnTo>
                    <a:pt x="219" y="159"/>
                  </a:lnTo>
                  <a:lnTo>
                    <a:pt x="237" y="158"/>
                  </a:lnTo>
                  <a:lnTo>
                    <a:pt x="237" y="158"/>
                  </a:lnTo>
                  <a:lnTo>
                    <a:pt x="250" y="158"/>
                  </a:lnTo>
                  <a:lnTo>
                    <a:pt x="264" y="161"/>
                  </a:lnTo>
                  <a:lnTo>
                    <a:pt x="277" y="163"/>
                  </a:lnTo>
                  <a:lnTo>
                    <a:pt x="289" y="165"/>
                  </a:lnTo>
                  <a:lnTo>
                    <a:pt x="302" y="169"/>
                  </a:lnTo>
                  <a:lnTo>
                    <a:pt x="313" y="173"/>
                  </a:lnTo>
                  <a:lnTo>
                    <a:pt x="324" y="180"/>
                  </a:lnTo>
                  <a:lnTo>
                    <a:pt x="336" y="186"/>
                  </a:lnTo>
                  <a:lnTo>
                    <a:pt x="336" y="186"/>
                  </a:lnTo>
                  <a:lnTo>
                    <a:pt x="346" y="193"/>
                  </a:lnTo>
                  <a:lnTo>
                    <a:pt x="355" y="200"/>
                  </a:lnTo>
                  <a:lnTo>
                    <a:pt x="364" y="208"/>
                  </a:lnTo>
                  <a:lnTo>
                    <a:pt x="371" y="216"/>
                  </a:lnTo>
                  <a:lnTo>
                    <a:pt x="379" y="226"/>
                  </a:lnTo>
                  <a:lnTo>
                    <a:pt x="386" y="235"/>
                  </a:lnTo>
                  <a:lnTo>
                    <a:pt x="393" y="245"/>
                  </a:lnTo>
                  <a:lnTo>
                    <a:pt x="398" y="255"/>
                  </a:lnTo>
                  <a:lnTo>
                    <a:pt x="398" y="255"/>
                  </a:lnTo>
                  <a:lnTo>
                    <a:pt x="403" y="270"/>
                  </a:lnTo>
                  <a:lnTo>
                    <a:pt x="408" y="286"/>
                  </a:lnTo>
                  <a:lnTo>
                    <a:pt x="410" y="301"/>
                  </a:lnTo>
                  <a:lnTo>
                    <a:pt x="411" y="318"/>
                  </a:lnTo>
                  <a:lnTo>
                    <a:pt x="411" y="318"/>
                  </a:lnTo>
                  <a:lnTo>
                    <a:pt x="410" y="325"/>
                  </a:lnTo>
                  <a:lnTo>
                    <a:pt x="409" y="330"/>
                  </a:lnTo>
                  <a:lnTo>
                    <a:pt x="406" y="335"/>
                  </a:lnTo>
                  <a:lnTo>
                    <a:pt x="400" y="340"/>
                  </a:lnTo>
                  <a:lnTo>
                    <a:pt x="400" y="340"/>
                  </a:lnTo>
                  <a:lnTo>
                    <a:pt x="395" y="345"/>
                  </a:lnTo>
                  <a:lnTo>
                    <a:pt x="387" y="348"/>
                  </a:lnTo>
                  <a:lnTo>
                    <a:pt x="381" y="350"/>
                  </a:lnTo>
                  <a:lnTo>
                    <a:pt x="373" y="350"/>
                  </a:lnTo>
                  <a:lnTo>
                    <a:pt x="367" y="350"/>
                  </a:lnTo>
                  <a:lnTo>
                    <a:pt x="359" y="348"/>
                  </a:lnTo>
                  <a:lnTo>
                    <a:pt x="353" y="345"/>
                  </a:lnTo>
                  <a:lnTo>
                    <a:pt x="348" y="340"/>
                  </a:lnTo>
                  <a:lnTo>
                    <a:pt x="348" y="340"/>
                  </a:lnTo>
                  <a:lnTo>
                    <a:pt x="342" y="335"/>
                  </a:lnTo>
                  <a:lnTo>
                    <a:pt x="339" y="330"/>
                  </a:lnTo>
                  <a:lnTo>
                    <a:pt x="338" y="325"/>
                  </a:lnTo>
                  <a:lnTo>
                    <a:pt x="337" y="318"/>
                  </a:lnTo>
                  <a:lnTo>
                    <a:pt x="337" y="318"/>
                  </a:lnTo>
                  <a:lnTo>
                    <a:pt x="336" y="304"/>
                  </a:lnTo>
                  <a:lnTo>
                    <a:pt x="333" y="290"/>
                  </a:lnTo>
                  <a:lnTo>
                    <a:pt x="326" y="276"/>
                  </a:lnTo>
                  <a:lnTo>
                    <a:pt x="319" y="262"/>
                  </a:lnTo>
                  <a:lnTo>
                    <a:pt x="319" y="262"/>
                  </a:lnTo>
                  <a:lnTo>
                    <a:pt x="309" y="252"/>
                  </a:lnTo>
                  <a:lnTo>
                    <a:pt x="299" y="243"/>
                  </a:lnTo>
                  <a:lnTo>
                    <a:pt x="288" y="237"/>
                  </a:lnTo>
                  <a:lnTo>
                    <a:pt x="275" y="230"/>
                  </a:lnTo>
                  <a:lnTo>
                    <a:pt x="275" y="230"/>
                  </a:lnTo>
                  <a:lnTo>
                    <a:pt x="264" y="227"/>
                  </a:lnTo>
                  <a:lnTo>
                    <a:pt x="252" y="225"/>
                  </a:lnTo>
                  <a:lnTo>
                    <a:pt x="240" y="224"/>
                  </a:lnTo>
                  <a:lnTo>
                    <a:pt x="229" y="224"/>
                  </a:lnTo>
                  <a:lnTo>
                    <a:pt x="217" y="226"/>
                  </a:lnTo>
                  <a:lnTo>
                    <a:pt x="205" y="229"/>
                  </a:lnTo>
                  <a:lnTo>
                    <a:pt x="193" y="233"/>
                  </a:lnTo>
                  <a:lnTo>
                    <a:pt x="182" y="240"/>
                  </a:lnTo>
                  <a:lnTo>
                    <a:pt x="182" y="240"/>
                  </a:lnTo>
                  <a:lnTo>
                    <a:pt x="171" y="248"/>
                  </a:lnTo>
                  <a:lnTo>
                    <a:pt x="161" y="258"/>
                  </a:lnTo>
                  <a:lnTo>
                    <a:pt x="152" y="269"/>
                  </a:lnTo>
                  <a:lnTo>
                    <a:pt x="146" y="281"/>
                  </a:lnTo>
                  <a:lnTo>
                    <a:pt x="146" y="281"/>
                  </a:lnTo>
                  <a:lnTo>
                    <a:pt x="143" y="289"/>
                  </a:lnTo>
                  <a:lnTo>
                    <a:pt x="141" y="299"/>
                  </a:lnTo>
                  <a:lnTo>
                    <a:pt x="138" y="309"/>
                  </a:lnTo>
                  <a:lnTo>
                    <a:pt x="138" y="318"/>
                  </a:lnTo>
                  <a:lnTo>
                    <a:pt x="138" y="318"/>
                  </a:lnTo>
                  <a:lnTo>
                    <a:pt x="138" y="329"/>
                  </a:lnTo>
                  <a:lnTo>
                    <a:pt x="141" y="339"/>
                  </a:lnTo>
                  <a:lnTo>
                    <a:pt x="143" y="348"/>
                  </a:lnTo>
                  <a:lnTo>
                    <a:pt x="146" y="356"/>
                  </a:lnTo>
                  <a:lnTo>
                    <a:pt x="146" y="356"/>
                  </a:lnTo>
                  <a:lnTo>
                    <a:pt x="151" y="367"/>
                  </a:lnTo>
                  <a:lnTo>
                    <a:pt x="157" y="377"/>
                  </a:lnTo>
                  <a:lnTo>
                    <a:pt x="163" y="388"/>
                  </a:lnTo>
                  <a:lnTo>
                    <a:pt x="172" y="398"/>
                  </a:lnTo>
                  <a:lnTo>
                    <a:pt x="172" y="398"/>
                  </a:lnTo>
                  <a:lnTo>
                    <a:pt x="179" y="407"/>
                  </a:lnTo>
                  <a:lnTo>
                    <a:pt x="188" y="417"/>
                  </a:lnTo>
                  <a:lnTo>
                    <a:pt x="208" y="437"/>
                  </a:lnTo>
                  <a:lnTo>
                    <a:pt x="208" y="437"/>
                  </a:lnTo>
                  <a:lnTo>
                    <a:pt x="233" y="459"/>
                  </a:lnTo>
                  <a:lnTo>
                    <a:pt x="264" y="485"/>
                  </a:lnTo>
                  <a:lnTo>
                    <a:pt x="264" y="485"/>
                  </a:lnTo>
                  <a:lnTo>
                    <a:pt x="294" y="508"/>
                  </a:lnTo>
                  <a:lnTo>
                    <a:pt x="294" y="508"/>
                  </a:lnTo>
                  <a:lnTo>
                    <a:pt x="310" y="521"/>
                  </a:lnTo>
                  <a:lnTo>
                    <a:pt x="326" y="537"/>
                  </a:lnTo>
                  <a:lnTo>
                    <a:pt x="326" y="537"/>
                  </a:lnTo>
                  <a:lnTo>
                    <a:pt x="341" y="551"/>
                  </a:lnTo>
                  <a:lnTo>
                    <a:pt x="354" y="566"/>
                  </a:lnTo>
                  <a:lnTo>
                    <a:pt x="354" y="566"/>
                  </a:lnTo>
                  <a:lnTo>
                    <a:pt x="376" y="593"/>
                  </a:lnTo>
                  <a:lnTo>
                    <a:pt x="376" y="593"/>
                  </a:lnTo>
                  <a:lnTo>
                    <a:pt x="383" y="604"/>
                  </a:lnTo>
                  <a:lnTo>
                    <a:pt x="390" y="614"/>
                  </a:lnTo>
                  <a:lnTo>
                    <a:pt x="395" y="625"/>
                  </a:lnTo>
                  <a:lnTo>
                    <a:pt x="399" y="636"/>
                  </a:lnTo>
                  <a:lnTo>
                    <a:pt x="399" y="636"/>
                  </a:lnTo>
                  <a:lnTo>
                    <a:pt x="406" y="652"/>
                  </a:lnTo>
                  <a:lnTo>
                    <a:pt x="410" y="667"/>
                  </a:lnTo>
                  <a:lnTo>
                    <a:pt x="412" y="683"/>
                  </a:lnTo>
                  <a:lnTo>
                    <a:pt x="413" y="698"/>
                  </a:lnTo>
                  <a:lnTo>
                    <a:pt x="413" y="698"/>
                  </a:lnTo>
                  <a:lnTo>
                    <a:pt x="412" y="710"/>
                  </a:lnTo>
                  <a:lnTo>
                    <a:pt x="411" y="722"/>
                  </a:lnTo>
                  <a:lnTo>
                    <a:pt x="409" y="732"/>
                  </a:lnTo>
                  <a:lnTo>
                    <a:pt x="406" y="744"/>
                  </a:lnTo>
                  <a:lnTo>
                    <a:pt x="401" y="755"/>
                  </a:lnTo>
                  <a:lnTo>
                    <a:pt x="396" y="766"/>
                  </a:lnTo>
                  <a:lnTo>
                    <a:pt x="390" y="776"/>
                  </a:lnTo>
                  <a:lnTo>
                    <a:pt x="383" y="786"/>
                  </a:lnTo>
                  <a:lnTo>
                    <a:pt x="383" y="786"/>
                  </a:lnTo>
                  <a:close/>
                </a:path>
              </a:pathLst>
            </a:custGeom>
            <a:solidFill>
              <a:schemeClr val="bg1"/>
            </a:solidFill>
            <a:ln>
              <a:noFill/>
            </a:ln>
          </p:spPr>
          <p:txBody>
            <a:bodyPr vert="horz" wrap="square" lIns="91424" tIns="45712" rIns="91424" bIns="45712" numCol="1" anchor="t" anchorCtr="0" compatLnSpc="1">
              <a:prstTxWarp prst="textNoShape">
                <a:avLst/>
              </a:prstTxWarp>
            </a:bodyPr>
            <a:lstStyle/>
            <a:p>
              <a:endParaRPr lang="zh-CN" altLang="en-US">
                <a:solidFill>
                  <a:schemeClr val="tx2"/>
                </a:solidFill>
              </a:endParaRPr>
            </a:p>
          </p:txBody>
        </p:sp>
      </p:grpSp>
      <p:grpSp>
        <p:nvGrpSpPr>
          <p:cNvPr id="5" name="组合 38"/>
          <p:cNvGrpSpPr/>
          <p:nvPr/>
        </p:nvGrpSpPr>
        <p:grpSpPr>
          <a:xfrm>
            <a:off x="4926365" y="3680308"/>
            <a:ext cx="652286" cy="652374"/>
            <a:chOff x="6568486" y="4905819"/>
            <a:chExt cx="869714" cy="869714"/>
          </a:xfrm>
        </p:grpSpPr>
        <p:sp>
          <p:nvSpPr>
            <p:cNvPr id="16" name="椭圆 15"/>
            <p:cNvSpPr/>
            <p:nvPr/>
          </p:nvSpPr>
          <p:spPr>
            <a:xfrm>
              <a:off x="6568486" y="4905819"/>
              <a:ext cx="869714" cy="8697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75"/>
            <p:cNvSpPr>
              <a:spLocks noEditPoints="1"/>
            </p:cNvSpPr>
            <p:nvPr/>
          </p:nvSpPr>
          <p:spPr bwMode="auto">
            <a:xfrm>
              <a:off x="6843005" y="5199331"/>
              <a:ext cx="322263" cy="282575"/>
            </a:xfrm>
            <a:custGeom>
              <a:avLst/>
              <a:gdLst>
                <a:gd name="T0" fmla="*/ 918 w 1018"/>
                <a:gd name="T1" fmla="*/ 194 h 891"/>
                <a:gd name="T2" fmla="*/ 888 w 1018"/>
                <a:gd name="T3" fmla="*/ 149 h 891"/>
                <a:gd name="T4" fmla="*/ 837 w 1018"/>
                <a:gd name="T5" fmla="*/ 128 h 891"/>
                <a:gd name="T6" fmla="*/ 427 w 1018"/>
                <a:gd name="T7" fmla="*/ 122 h 891"/>
                <a:gd name="T8" fmla="*/ 414 w 1018"/>
                <a:gd name="T9" fmla="*/ 96 h 891"/>
                <a:gd name="T10" fmla="*/ 397 w 1018"/>
                <a:gd name="T11" fmla="*/ 42 h 891"/>
                <a:gd name="T12" fmla="*/ 356 w 1018"/>
                <a:gd name="T13" fmla="*/ 8 h 891"/>
                <a:gd name="T14" fmla="*/ 191 w 1018"/>
                <a:gd name="T15" fmla="*/ 0 h 891"/>
                <a:gd name="T16" fmla="*/ 138 w 1018"/>
                <a:gd name="T17" fmla="*/ 16 h 891"/>
                <a:gd name="T18" fmla="*/ 103 w 1018"/>
                <a:gd name="T19" fmla="*/ 58 h 891"/>
                <a:gd name="T20" fmla="*/ 96 w 1018"/>
                <a:gd name="T21" fmla="*/ 255 h 891"/>
                <a:gd name="T22" fmla="*/ 42 w 1018"/>
                <a:gd name="T23" fmla="*/ 271 h 891"/>
                <a:gd name="T24" fmla="*/ 8 w 1018"/>
                <a:gd name="T25" fmla="*/ 312 h 891"/>
                <a:gd name="T26" fmla="*/ 64 w 1018"/>
                <a:gd name="T27" fmla="*/ 795 h 891"/>
                <a:gd name="T28" fmla="*/ 80 w 1018"/>
                <a:gd name="T29" fmla="*/ 849 h 891"/>
                <a:gd name="T30" fmla="*/ 122 w 1018"/>
                <a:gd name="T31" fmla="*/ 883 h 891"/>
                <a:gd name="T32" fmla="*/ 859 w 1018"/>
                <a:gd name="T33" fmla="*/ 891 h 891"/>
                <a:gd name="T34" fmla="*/ 912 w 1018"/>
                <a:gd name="T35" fmla="*/ 875 h 891"/>
                <a:gd name="T36" fmla="*/ 947 w 1018"/>
                <a:gd name="T37" fmla="*/ 832 h 891"/>
                <a:gd name="T38" fmla="*/ 1018 w 1018"/>
                <a:gd name="T39" fmla="*/ 350 h 891"/>
                <a:gd name="T40" fmla="*/ 1001 w 1018"/>
                <a:gd name="T41" fmla="*/ 296 h 891"/>
                <a:gd name="T42" fmla="*/ 960 w 1018"/>
                <a:gd name="T43" fmla="*/ 262 h 891"/>
                <a:gd name="T44" fmla="*/ 159 w 1018"/>
                <a:gd name="T45" fmla="*/ 96 h 891"/>
                <a:gd name="T46" fmla="*/ 173 w 1018"/>
                <a:gd name="T47" fmla="*/ 69 h 891"/>
                <a:gd name="T48" fmla="*/ 324 w 1018"/>
                <a:gd name="T49" fmla="*/ 65 h 891"/>
                <a:gd name="T50" fmla="*/ 349 w 1018"/>
                <a:gd name="T51" fmla="*/ 89 h 891"/>
                <a:gd name="T52" fmla="*/ 358 w 1018"/>
                <a:gd name="T53" fmla="*/ 132 h 891"/>
                <a:gd name="T54" fmla="*/ 392 w 1018"/>
                <a:gd name="T55" fmla="*/ 174 h 891"/>
                <a:gd name="T56" fmla="*/ 446 w 1018"/>
                <a:gd name="T57" fmla="*/ 191 h 891"/>
                <a:gd name="T58" fmla="*/ 849 w 1018"/>
                <a:gd name="T59" fmla="*/ 200 h 891"/>
                <a:gd name="T60" fmla="*/ 159 w 1018"/>
                <a:gd name="T61" fmla="*/ 255 h 891"/>
                <a:gd name="T62" fmla="*/ 886 w 1018"/>
                <a:gd name="T63" fmla="*/ 812 h 891"/>
                <a:gd name="T64" fmla="*/ 159 w 1018"/>
                <a:gd name="T65" fmla="*/ 826 h 891"/>
                <a:gd name="T66" fmla="*/ 132 w 1018"/>
                <a:gd name="T67" fmla="*/ 812 h 891"/>
                <a:gd name="T68" fmla="*/ 65 w 1018"/>
                <a:gd name="T69" fmla="*/ 344 h 891"/>
                <a:gd name="T70" fmla="*/ 89 w 1018"/>
                <a:gd name="T71" fmla="*/ 319 h 891"/>
                <a:gd name="T72" fmla="*/ 940 w 1018"/>
                <a:gd name="T73" fmla="*/ 323 h 891"/>
                <a:gd name="T74" fmla="*/ 891 w 1018"/>
                <a:gd name="T75" fmla="*/ 795 h 891"/>
                <a:gd name="T76" fmla="*/ 203 w 1018"/>
                <a:gd name="T77" fmla="*/ 385 h 891"/>
                <a:gd name="T78" fmla="*/ 170 w 1018"/>
                <a:gd name="T79" fmla="*/ 407 h 891"/>
                <a:gd name="T80" fmla="*/ 153 w 1018"/>
                <a:gd name="T81" fmla="*/ 451 h 891"/>
                <a:gd name="T82" fmla="*/ 170 w 1018"/>
                <a:gd name="T83" fmla="*/ 578 h 891"/>
                <a:gd name="T84" fmla="*/ 221 w 1018"/>
                <a:gd name="T85" fmla="*/ 632 h 891"/>
                <a:gd name="T86" fmla="*/ 469 w 1018"/>
                <a:gd name="T87" fmla="*/ 635 h 891"/>
                <a:gd name="T88" fmla="*/ 512 w 1018"/>
                <a:gd name="T89" fmla="*/ 618 h 891"/>
                <a:gd name="T90" fmla="*/ 537 w 1018"/>
                <a:gd name="T91" fmla="*/ 581 h 891"/>
                <a:gd name="T92" fmla="*/ 540 w 1018"/>
                <a:gd name="T93" fmla="*/ 453 h 891"/>
                <a:gd name="T94" fmla="*/ 523 w 1018"/>
                <a:gd name="T95" fmla="*/ 410 h 891"/>
                <a:gd name="T96" fmla="*/ 485 w 1018"/>
                <a:gd name="T97" fmla="*/ 385 h 891"/>
                <a:gd name="T98" fmla="*/ 477 w 1018"/>
                <a:gd name="T99" fmla="*/ 557 h 891"/>
                <a:gd name="T100" fmla="*/ 462 w 1018"/>
                <a:gd name="T101" fmla="*/ 572 h 891"/>
                <a:gd name="T102" fmla="*/ 229 w 1018"/>
                <a:gd name="T103" fmla="*/ 554 h 891"/>
                <a:gd name="T104" fmla="*/ 223 w 1018"/>
                <a:gd name="T105" fmla="*/ 447 h 891"/>
                <a:gd name="T106" fmla="*/ 473 w 1018"/>
                <a:gd name="T107" fmla="*/ 450 h 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18" h="891">
                  <a:moveTo>
                    <a:pt x="922" y="255"/>
                  </a:moveTo>
                  <a:lnTo>
                    <a:pt x="922" y="222"/>
                  </a:lnTo>
                  <a:lnTo>
                    <a:pt x="922" y="222"/>
                  </a:lnTo>
                  <a:lnTo>
                    <a:pt x="922" y="213"/>
                  </a:lnTo>
                  <a:lnTo>
                    <a:pt x="921" y="203"/>
                  </a:lnTo>
                  <a:lnTo>
                    <a:pt x="918" y="194"/>
                  </a:lnTo>
                  <a:lnTo>
                    <a:pt x="915" y="186"/>
                  </a:lnTo>
                  <a:lnTo>
                    <a:pt x="911" y="177"/>
                  </a:lnTo>
                  <a:lnTo>
                    <a:pt x="906" y="170"/>
                  </a:lnTo>
                  <a:lnTo>
                    <a:pt x="901" y="162"/>
                  </a:lnTo>
                  <a:lnTo>
                    <a:pt x="894" y="155"/>
                  </a:lnTo>
                  <a:lnTo>
                    <a:pt x="888" y="149"/>
                  </a:lnTo>
                  <a:lnTo>
                    <a:pt x="880" y="144"/>
                  </a:lnTo>
                  <a:lnTo>
                    <a:pt x="873" y="139"/>
                  </a:lnTo>
                  <a:lnTo>
                    <a:pt x="864" y="134"/>
                  </a:lnTo>
                  <a:lnTo>
                    <a:pt x="856" y="131"/>
                  </a:lnTo>
                  <a:lnTo>
                    <a:pt x="846" y="129"/>
                  </a:lnTo>
                  <a:lnTo>
                    <a:pt x="837" y="128"/>
                  </a:lnTo>
                  <a:lnTo>
                    <a:pt x="828" y="127"/>
                  </a:lnTo>
                  <a:lnTo>
                    <a:pt x="446" y="127"/>
                  </a:lnTo>
                  <a:lnTo>
                    <a:pt x="446" y="127"/>
                  </a:lnTo>
                  <a:lnTo>
                    <a:pt x="439" y="127"/>
                  </a:lnTo>
                  <a:lnTo>
                    <a:pt x="433" y="125"/>
                  </a:lnTo>
                  <a:lnTo>
                    <a:pt x="427" y="122"/>
                  </a:lnTo>
                  <a:lnTo>
                    <a:pt x="423" y="118"/>
                  </a:lnTo>
                  <a:lnTo>
                    <a:pt x="419" y="113"/>
                  </a:lnTo>
                  <a:lnTo>
                    <a:pt x="417" y="108"/>
                  </a:lnTo>
                  <a:lnTo>
                    <a:pt x="415" y="102"/>
                  </a:lnTo>
                  <a:lnTo>
                    <a:pt x="414" y="96"/>
                  </a:lnTo>
                  <a:lnTo>
                    <a:pt x="414" y="96"/>
                  </a:lnTo>
                  <a:lnTo>
                    <a:pt x="414" y="86"/>
                  </a:lnTo>
                  <a:lnTo>
                    <a:pt x="411" y="76"/>
                  </a:lnTo>
                  <a:lnTo>
                    <a:pt x="409" y="67"/>
                  </a:lnTo>
                  <a:lnTo>
                    <a:pt x="406" y="58"/>
                  </a:lnTo>
                  <a:lnTo>
                    <a:pt x="402" y="50"/>
                  </a:lnTo>
                  <a:lnTo>
                    <a:pt x="397" y="42"/>
                  </a:lnTo>
                  <a:lnTo>
                    <a:pt x="392" y="35"/>
                  </a:lnTo>
                  <a:lnTo>
                    <a:pt x="386" y="28"/>
                  </a:lnTo>
                  <a:lnTo>
                    <a:pt x="379" y="22"/>
                  </a:lnTo>
                  <a:lnTo>
                    <a:pt x="372" y="16"/>
                  </a:lnTo>
                  <a:lnTo>
                    <a:pt x="364" y="12"/>
                  </a:lnTo>
                  <a:lnTo>
                    <a:pt x="356" y="8"/>
                  </a:lnTo>
                  <a:lnTo>
                    <a:pt x="347" y="5"/>
                  </a:lnTo>
                  <a:lnTo>
                    <a:pt x="337" y="2"/>
                  </a:lnTo>
                  <a:lnTo>
                    <a:pt x="328" y="0"/>
                  </a:lnTo>
                  <a:lnTo>
                    <a:pt x="318" y="0"/>
                  </a:lnTo>
                  <a:lnTo>
                    <a:pt x="191" y="0"/>
                  </a:lnTo>
                  <a:lnTo>
                    <a:pt x="191" y="0"/>
                  </a:lnTo>
                  <a:lnTo>
                    <a:pt x="182" y="0"/>
                  </a:lnTo>
                  <a:lnTo>
                    <a:pt x="172" y="2"/>
                  </a:lnTo>
                  <a:lnTo>
                    <a:pt x="162" y="5"/>
                  </a:lnTo>
                  <a:lnTo>
                    <a:pt x="154" y="8"/>
                  </a:lnTo>
                  <a:lnTo>
                    <a:pt x="145" y="12"/>
                  </a:lnTo>
                  <a:lnTo>
                    <a:pt x="138" y="16"/>
                  </a:lnTo>
                  <a:lnTo>
                    <a:pt x="130" y="22"/>
                  </a:lnTo>
                  <a:lnTo>
                    <a:pt x="124" y="28"/>
                  </a:lnTo>
                  <a:lnTo>
                    <a:pt x="117" y="35"/>
                  </a:lnTo>
                  <a:lnTo>
                    <a:pt x="112" y="42"/>
                  </a:lnTo>
                  <a:lnTo>
                    <a:pt x="108" y="50"/>
                  </a:lnTo>
                  <a:lnTo>
                    <a:pt x="103" y="58"/>
                  </a:lnTo>
                  <a:lnTo>
                    <a:pt x="100" y="67"/>
                  </a:lnTo>
                  <a:lnTo>
                    <a:pt x="98" y="76"/>
                  </a:lnTo>
                  <a:lnTo>
                    <a:pt x="96" y="86"/>
                  </a:lnTo>
                  <a:lnTo>
                    <a:pt x="96" y="96"/>
                  </a:lnTo>
                  <a:lnTo>
                    <a:pt x="96" y="255"/>
                  </a:lnTo>
                  <a:lnTo>
                    <a:pt x="96" y="255"/>
                  </a:lnTo>
                  <a:lnTo>
                    <a:pt x="86" y="255"/>
                  </a:lnTo>
                  <a:lnTo>
                    <a:pt x="77" y="257"/>
                  </a:lnTo>
                  <a:lnTo>
                    <a:pt x="67" y="259"/>
                  </a:lnTo>
                  <a:lnTo>
                    <a:pt x="58" y="262"/>
                  </a:lnTo>
                  <a:lnTo>
                    <a:pt x="50" y="266"/>
                  </a:lnTo>
                  <a:lnTo>
                    <a:pt x="42" y="271"/>
                  </a:lnTo>
                  <a:lnTo>
                    <a:pt x="35" y="276"/>
                  </a:lnTo>
                  <a:lnTo>
                    <a:pt x="28" y="282"/>
                  </a:lnTo>
                  <a:lnTo>
                    <a:pt x="22" y="289"/>
                  </a:lnTo>
                  <a:lnTo>
                    <a:pt x="17" y="296"/>
                  </a:lnTo>
                  <a:lnTo>
                    <a:pt x="12" y="304"/>
                  </a:lnTo>
                  <a:lnTo>
                    <a:pt x="8" y="312"/>
                  </a:lnTo>
                  <a:lnTo>
                    <a:pt x="5" y="321"/>
                  </a:lnTo>
                  <a:lnTo>
                    <a:pt x="3" y="331"/>
                  </a:lnTo>
                  <a:lnTo>
                    <a:pt x="0" y="340"/>
                  </a:lnTo>
                  <a:lnTo>
                    <a:pt x="0" y="350"/>
                  </a:lnTo>
                  <a:lnTo>
                    <a:pt x="64" y="795"/>
                  </a:lnTo>
                  <a:lnTo>
                    <a:pt x="64" y="795"/>
                  </a:lnTo>
                  <a:lnTo>
                    <a:pt x="65" y="805"/>
                  </a:lnTo>
                  <a:lnTo>
                    <a:pt x="66" y="815"/>
                  </a:lnTo>
                  <a:lnTo>
                    <a:pt x="68" y="823"/>
                  </a:lnTo>
                  <a:lnTo>
                    <a:pt x="71" y="832"/>
                  </a:lnTo>
                  <a:lnTo>
                    <a:pt x="76" y="840"/>
                  </a:lnTo>
                  <a:lnTo>
                    <a:pt x="80" y="849"/>
                  </a:lnTo>
                  <a:lnTo>
                    <a:pt x="85" y="855"/>
                  </a:lnTo>
                  <a:lnTo>
                    <a:pt x="92" y="863"/>
                  </a:lnTo>
                  <a:lnTo>
                    <a:pt x="99" y="868"/>
                  </a:lnTo>
                  <a:lnTo>
                    <a:pt x="106" y="875"/>
                  </a:lnTo>
                  <a:lnTo>
                    <a:pt x="114" y="879"/>
                  </a:lnTo>
                  <a:lnTo>
                    <a:pt x="122" y="883"/>
                  </a:lnTo>
                  <a:lnTo>
                    <a:pt x="131" y="887"/>
                  </a:lnTo>
                  <a:lnTo>
                    <a:pt x="140" y="889"/>
                  </a:lnTo>
                  <a:lnTo>
                    <a:pt x="150" y="890"/>
                  </a:lnTo>
                  <a:lnTo>
                    <a:pt x="159" y="891"/>
                  </a:lnTo>
                  <a:lnTo>
                    <a:pt x="859" y="891"/>
                  </a:lnTo>
                  <a:lnTo>
                    <a:pt x="859" y="891"/>
                  </a:lnTo>
                  <a:lnTo>
                    <a:pt x="868" y="890"/>
                  </a:lnTo>
                  <a:lnTo>
                    <a:pt x="878" y="889"/>
                  </a:lnTo>
                  <a:lnTo>
                    <a:pt x="888" y="887"/>
                  </a:lnTo>
                  <a:lnTo>
                    <a:pt x="896" y="883"/>
                  </a:lnTo>
                  <a:lnTo>
                    <a:pt x="905" y="879"/>
                  </a:lnTo>
                  <a:lnTo>
                    <a:pt x="912" y="875"/>
                  </a:lnTo>
                  <a:lnTo>
                    <a:pt x="920" y="868"/>
                  </a:lnTo>
                  <a:lnTo>
                    <a:pt x="926" y="863"/>
                  </a:lnTo>
                  <a:lnTo>
                    <a:pt x="933" y="855"/>
                  </a:lnTo>
                  <a:lnTo>
                    <a:pt x="938" y="849"/>
                  </a:lnTo>
                  <a:lnTo>
                    <a:pt x="942" y="840"/>
                  </a:lnTo>
                  <a:lnTo>
                    <a:pt x="947" y="832"/>
                  </a:lnTo>
                  <a:lnTo>
                    <a:pt x="950" y="823"/>
                  </a:lnTo>
                  <a:lnTo>
                    <a:pt x="952" y="815"/>
                  </a:lnTo>
                  <a:lnTo>
                    <a:pt x="954" y="805"/>
                  </a:lnTo>
                  <a:lnTo>
                    <a:pt x="954" y="795"/>
                  </a:lnTo>
                  <a:lnTo>
                    <a:pt x="1018" y="350"/>
                  </a:lnTo>
                  <a:lnTo>
                    <a:pt x="1018" y="350"/>
                  </a:lnTo>
                  <a:lnTo>
                    <a:pt x="1018" y="340"/>
                  </a:lnTo>
                  <a:lnTo>
                    <a:pt x="1017" y="331"/>
                  </a:lnTo>
                  <a:lnTo>
                    <a:pt x="1013" y="321"/>
                  </a:lnTo>
                  <a:lnTo>
                    <a:pt x="1010" y="312"/>
                  </a:lnTo>
                  <a:lnTo>
                    <a:pt x="1007" y="304"/>
                  </a:lnTo>
                  <a:lnTo>
                    <a:pt x="1001" y="296"/>
                  </a:lnTo>
                  <a:lnTo>
                    <a:pt x="996" y="289"/>
                  </a:lnTo>
                  <a:lnTo>
                    <a:pt x="990" y="282"/>
                  </a:lnTo>
                  <a:lnTo>
                    <a:pt x="983" y="276"/>
                  </a:lnTo>
                  <a:lnTo>
                    <a:pt x="976" y="271"/>
                  </a:lnTo>
                  <a:lnTo>
                    <a:pt x="968" y="266"/>
                  </a:lnTo>
                  <a:lnTo>
                    <a:pt x="960" y="262"/>
                  </a:lnTo>
                  <a:lnTo>
                    <a:pt x="951" y="259"/>
                  </a:lnTo>
                  <a:lnTo>
                    <a:pt x="941" y="257"/>
                  </a:lnTo>
                  <a:lnTo>
                    <a:pt x="933" y="255"/>
                  </a:lnTo>
                  <a:lnTo>
                    <a:pt x="922" y="255"/>
                  </a:lnTo>
                  <a:lnTo>
                    <a:pt x="922" y="255"/>
                  </a:lnTo>
                  <a:close/>
                  <a:moveTo>
                    <a:pt x="159" y="96"/>
                  </a:moveTo>
                  <a:lnTo>
                    <a:pt x="159" y="96"/>
                  </a:lnTo>
                  <a:lnTo>
                    <a:pt x="160" y="89"/>
                  </a:lnTo>
                  <a:lnTo>
                    <a:pt x="161" y="83"/>
                  </a:lnTo>
                  <a:lnTo>
                    <a:pt x="165" y="78"/>
                  </a:lnTo>
                  <a:lnTo>
                    <a:pt x="169" y="73"/>
                  </a:lnTo>
                  <a:lnTo>
                    <a:pt x="173" y="69"/>
                  </a:lnTo>
                  <a:lnTo>
                    <a:pt x="179" y="66"/>
                  </a:lnTo>
                  <a:lnTo>
                    <a:pt x="185" y="65"/>
                  </a:lnTo>
                  <a:lnTo>
                    <a:pt x="191" y="64"/>
                  </a:lnTo>
                  <a:lnTo>
                    <a:pt x="318" y="64"/>
                  </a:lnTo>
                  <a:lnTo>
                    <a:pt x="318" y="64"/>
                  </a:lnTo>
                  <a:lnTo>
                    <a:pt x="324" y="65"/>
                  </a:lnTo>
                  <a:lnTo>
                    <a:pt x="331" y="66"/>
                  </a:lnTo>
                  <a:lnTo>
                    <a:pt x="336" y="69"/>
                  </a:lnTo>
                  <a:lnTo>
                    <a:pt x="341" y="73"/>
                  </a:lnTo>
                  <a:lnTo>
                    <a:pt x="345" y="78"/>
                  </a:lnTo>
                  <a:lnTo>
                    <a:pt x="348" y="83"/>
                  </a:lnTo>
                  <a:lnTo>
                    <a:pt x="349" y="89"/>
                  </a:lnTo>
                  <a:lnTo>
                    <a:pt x="350" y="96"/>
                  </a:lnTo>
                  <a:lnTo>
                    <a:pt x="350" y="96"/>
                  </a:lnTo>
                  <a:lnTo>
                    <a:pt x="350" y="105"/>
                  </a:lnTo>
                  <a:lnTo>
                    <a:pt x="352" y="115"/>
                  </a:lnTo>
                  <a:lnTo>
                    <a:pt x="354" y="124"/>
                  </a:lnTo>
                  <a:lnTo>
                    <a:pt x="358" y="132"/>
                  </a:lnTo>
                  <a:lnTo>
                    <a:pt x="362" y="141"/>
                  </a:lnTo>
                  <a:lnTo>
                    <a:pt x="366" y="148"/>
                  </a:lnTo>
                  <a:lnTo>
                    <a:pt x="372" y="156"/>
                  </a:lnTo>
                  <a:lnTo>
                    <a:pt x="378" y="163"/>
                  </a:lnTo>
                  <a:lnTo>
                    <a:pt x="385" y="169"/>
                  </a:lnTo>
                  <a:lnTo>
                    <a:pt x="392" y="174"/>
                  </a:lnTo>
                  <a:lnTo>
                    <a:pt x="400" y="179"/>
                  </a:lnTo>
                  <a:lnTo>
                    <a:pt x="408" y="184"/>
                  </a:lnTo>
                  <a:lnTo>
                    <a:pt x="417" y="187"/>
                  </a:lnTo>
                  <a:lnTo>
                    <a:pt x="426" y="189"/>
                  </a:lnTo>
                  <a:lnTo>
                    <a:pt x="436" y="190"/>
                  </a:lnTo>
                  <a:lnTo>
                    <a:pt x="446" y="191"/>
                  </a:lnTo>
                  <a:lnTo>
                    <a:pt x="828" y="191"/>
                  </a:lnTo>
                  <a:lnTo>
                    <a:pt x="828" y="191"/>
                  </a:lnTo>
                  <a:lnTo>
                    <a:pt x="833" y="191"/>
                  </a:lnTo>
                  <a:lnTo>
                    <a:pt x="839" y="193"/>
                  </a:lnTo>
                  <a:lnTo>
                    <a:pt x="845" y="197"/>
                  </a:lnTo>
                  <a:lnTo>
                    <a:pt x="849" y="200"/>
                  </a:lnTo>
                  <a:lnTo>
                    <a:pt x="853" y="205"/>
                  </a:lnTo>
                  <a:lnTo>
                    <a:pt x="857" y="211"/>
                  </a:lnTo>
                  <a:lnTo>
                    <a:pt x="859" y="216"/>
                  </a:lnTo>
                  <a:lnTo>
                    <a:pt x="859" y="222"/>
                  </a:lnTo>
                  <a:lnTo>
                    <a:pt x="859" y="255"/>
                  </a:lnTo>
                  <a:lnTo>
                    <a:pt x="159" y="255"/>
                  </a:lnTo>
                  <a:lnTo>
                    <a:pt x="159" y="96"/>
                  </a:lnTo>
                  <a:close/>
                  <a:moveTo>
                    <a:pt x="891" y="795"/>
                  </a:moveTo>
                  <a:lnTo>
                    <a:pt x="891" y="795"/>
                  </a:lnTo>
                  <a:lnTo>
                    <a:pt x="890" y="802"/>
                  </a:lnTo>
                  <a:lnTo>
                    <a:pt x="888" y="807"/>
                  </a:lnTo>
                  <a:lnTo>
                    <a:pt x="886" y="812"/>
                  </a:lnTo>
                  <a:lnTo>
                    <a:pt x="881" y="818"/>
                  </a:lnTo>
                  <a:lnTo>
                    <a:pt x="877" y="821"/>
                  </a:lnTo>
                  <a:lnTo>
                    <a:pt x="872" y="824"/>
                  </a:lnTo>
                  <a:lnTo>
                    <a:pt x="865" y="826"/>
                  </a:lnTo>
                  <a:lnTo>
                    <a:pt x="859" y="826"/>
                  </a:lnTo>
                  <a:lnTo>
                    <a:pt x="159" y="826"/>
                  </a:lnTo>
                  <a:lnTo>
                    <a:pt x="159" y="826"/>
                  </a:lnTo>
                  <a:lnTo>
                    <a:pt x="153" y="826"/>
                  </a:lnTo>
                  <a:lnTo>
                    <a:pt x="147" y="824"/>
                  </a:lnTo>
                  <a:lnTo>
                    <a:pt x="141" y="821"/>
                  </a:lnTo>
                  <a:lnTo>
                    <a:pt x="137" y="818"/>
                  </a:lnTo>
                  <a:lnTo>
                    <a:pt x="132" y="812"/>
                  </a:lnTo>
                  <a:lnTo>
                    <a:pt x="130" y="807"/>
                  </a:lnTo>
                  <a:lnTo>
                    <a:pt x="128" y="802"/>
                  </a:lnTo>
                  <a:lnTo>
                    <a:pt x="127" y="795"/>
                  </a:lnTo>
                  <a:lnTo>
                    <a:pt x="64" y="350"/>
                  </a:lnTo>
                  <a:lnTo>
                    <a:pt x="64" y="350"/>
                  </a:lnTo>
                  <a:lnTo>
                    <a:pt x="65" y="344"/>
                  </a:lnTo>
                  <a:lnTo>
                    <a:pt x="66" y="337"/>
                  </a:lnTo>
                  <a:lnTo>
                    <a:pt x="69" y="332"/>
                  </a:lnTo>
                  <a:lnTo>
                    <a:pt x="73" y="328"/>
                  </a:lnTo>
                  <a:lnTo>
                    <a:pt x="78" y="323"/>
                  </a:lnTo>
                  <a:lnTo>
                    <a:pt x="83" y="321"/>
                  </a:lnTo>
                  <a:lnTo>
                    <a:pt x="89" y="319"/>
                  </a:lnTo>
                  <a:lnTo>
                    <a:pt x="96" y="318"/>
                  </a:lnTo>
                  <a:lnTo>
                    <a:pt x="922" y="318"/>
                  </a:lnTo>
                  <a:lnTo>
                    <a:pt x="922" y="318"/>
                  </a:lnTo>
                  <a:lnTo>
                    <a:pt x="929" y="319"/>
                  </a:lnTo>
                  <a:lnTo>
                    <a:pt x="935" y="321"/>
                  </a:lnTo>
                  <a:lnTo>
                    <a:pt x="940" y="323"/>
                  </a:lnTo>
                  <a:lnTo>
                    <a:pt x="945" y="328"/>
                  </a:lnTo>
                  <a:lnTo>
                    <a:pt x="949" y="332"/>
                  </a:lnTo>
                  <a:lnTo>
                    <a:pt x="952" y="337"/>
                  </a:lnTo>
                  <a:lnTo>
                    <a:pt x="953" y="344"/>
                  </a:lnTo>
                  <a:lnTo>
                    <a:pt x="954" y="350"/>
                  </a:lnTo>
                  <a:lnTo>
                    <a:pt x="891" y="795"/>
                  </a:lnTo>
                  <a:close/>
                  <a:moveTo>
                    <a:pt x="462" y="381"/>
                  </a:moveTo>
                  <a:lnTo>
                    <a:pt x="228" y="381"/>
                  </a:lnTo>
                  <a:lnTo>
                    <a:pt x="228" y="381"/>
                  </a:lnTo>
                  <a:lnTo>
                    <a:pt x="219" y="382"/>
                  </a:lnTo>
                  <a:lnTo>
                    <a:pt x="211" y="383"/>
                  </a:lnTo>
                  <a:lnTo>
                    <a:pt x="203" y="385"/>
                  </a:lnTo>
                  <a:lnTo>
                    <a:pt x="196" y="389"/>
                  </a:lnTo>
                  <a:lnTo>
                    <a:pt x="189" y="392"/>
                  </a:lnTo>
                  <a:lnTo>
                    <a:pt x="183" y="396"/>
                  </a:lnTo>
                  <a:lnTo>
                    <a:pt x="176" y="402"/>
                  </a:lnTo>
                  <a:lnTo>
                    <a:pt x="170" y="407"/>
                  </a:lnTo>
                  <a:lnTo>
                    <a:pt x="170" y="407"/>
                  </a:lnTo>
                  <a:lnTo>
                    <a:pt x="166" y="413"/>
                  </a:lnTo>
                  <a:lnTo>
                    <a:pt x="161" y="421"/>
                  </a:lnTo>
                  <a:lnTo>
                    <a:pt x="158" y="428"/>
                  </a:lnTo>
                  <a:lnTo>
                    <a:pt x="155" y="436"/>
                  </a:lnTo>
                  <a:lnTo>
                    <a:pt x="154" y="443"/>
                  </a:lnTo>
                  <a:lnTo>
                    <a:pt x="153" y="451"/>
                  </a:lnTo>
                  <a:lnTo>
                    <a:pt x="153" y="459"/>
                  </a:lnTo>
                  <a:lnTo>
                    <a:pt x="153" y="468"/>
                  </a:lnTo>
                  <a:lnTo>
                    <a:pt x="167" y="564"/>
                  </a:lnTo>
                  <a:lnTo>
                    <a:pt x="167" y="564"/>
                  </a:lnTo>
                  <a:lnTo>
                    <a:pt x="168" y="571"/>
                  </a:lnTo>
                  <a:lnTo>
                    <a:pt x="170" y="578"/>
                  </a:lnTo>
                  <a:lnTo>
                    <a:pt x="175" y="591"/>
                  </a:lnTo>
                  <a:lnTo>
                    <a:pt x="183" y="603"/>
                  </a:lnTo>
                  <a:lnTo>
                    <a:pt x="192" y="614"/>
                  </a:lnTo>
                  <a:lnTo>
                    <a:pt x="203" y="623"/>
                  </a:lnTo>
                  <a:lnTo>
                    <a:pt x="215" y="630"/>
                  </a:lnTo>
                  <a:lnTo>
                    <a:pt x="221" y="632"/>
                  </a:lnTo>
                  <a:lnTo>
                    <a:pt x="228" y="634"/>
                  </a:lnTo>
                  <a:lnTo>
                    <a:pt x="234" y="635"/>
                  </a:lnTo>
                  <a:lnTo>
                    <a:pt x="241" y="635"/>
                  </a:lnTo>
                  <a:lnTo>
                    <a:pt x="462" y="637"/>
                  </a:lnTo>
                  <a:lnTo>
                    <a:pt x="462" y="637"/>
                  </a:lnTo>
                  <a:lnTo>
                    <a:pt x="469" y="635"/>
                  </a:lnTo>
                  <a:lnTo>
                    <a:pt x="478" y="634"/>
                  </a:lnTo>
                  <a:lnTo>
                    <a:pt x="485" y="632"/>
                  </a:lnTo>
                  <a:lnTo>
                    <a:pt x="492" y="630"/>
                  </a:lnTo>
                  <a:lnTo>
                    <a:pt x="499" y="627"/>
                  </a:lnTo>
                  <a:lnTo>
                    <a:pt x="506" y="623"/>
                  </a:lnTo>
                  <a:lnTo>
                    <a:pt x="512" y="618"/>
                  </a:lnTo>
                  <a:lnTo>
                    <a:pt x="518" y="613"/>
                  </a:lnTo>
                  <a:lnTo>
                    <a:pt x="523" y="608"/>
                  </a:lnTo>
                  <a:lnTo>
                    <a:pt x="527" y="601"/>
                  </a:lnTo>
                  <a:lnTo>
                    <a:pt x="532" y="595"/>
                  </a:lnTo>
                  <a:lnTo>
                    <a:pt x="535" y="587"/>
                  </a:lnTo>
                  <a:lnTo>
                    <a:pt x="537" y="581"/>
                  </a:lnTo>
                  <a:lnTo>
                    <a:pt x="539" y="572"/>
                  </a:lnTo>
                  <a:lnTo>
                    <a:pt x="540" y="565"/>
                  </a:lnTo>
                  <a:lnTo>
                    <a:pt x="541" y="557"/>
                  </a:lnTo>
                  <a:lnTo>
                    <a:pt x="541" y="462"/>
                  </a:lnTo>
                  <a:lnTo>
                    <a:pt x="541" y="462"/>
                  </a:lnTo>
                  <a:lnTo>
                    <a:pt x="540" y="453"/>
                  </a:lnTo>
                  <a:lnTo>
                    <a:pt x="539" y="446"/>
                  </a:lnTo>
                  <a:lnTo>
                    <a:pt x="537" y="438"/>
                  </a:lnTo>
                  <a:lnTo>
                    <a:pt x="535" y="431"/>
                  </a:lnTo>
                  <a:lnTo>
                    <a:pt x="532" y="423"/>
                  </a:lnTo>
                  <a:lnTo>
                    <a:pt x="527" y="417"/>
                  </a:lnTo>
                  <a:lnTo>
                    <a:pt x="523" y="410"/>
                  </a:lnTo>
                  <a:lnTo>
                    <a:pt x="518" y="405"/>
                  </a:lnTo>
                  <a:lnTo>
                    <a:pt x="512" y="399"/>
                  </a:lnTo>
                  <a:lnTo>
                    <a:pt x="506" y="395"/>
                  </a:lnTo>
                  <a:lnTo>
                    <a:pt x="499" y="391"/>
                  </a:lnTo>
                  <a:lnTo>
                    <a:pt x="492" y="388"/>
                  </a:lnTo>
                  <a:lnTo>
                    <a:pt x="485" y="385"/>
                  </a:lnTo>
                  <a:lnTo>
                    <a:pt x="478" y="383"/>
                  </a:lnTo>
                  <a:lnTo>
                    <a:pt x="469" y="382"/>
                  </a:lnTo>
                  <a:lnTo>
                    <a:pt x="462" y="381"/>
                  </a:lnTo>
                  <a:lnTo>
                    <a:pt x="462" y="381"/>
                  </a:lnTo>
                  <a:close/>
                  <a:moveTo>
                    <a:pt x="477" y="557"/>
                  </a:moveTo>
                  <a:lnTo>
                    <a:pt x="477" y="557"/>
                  </a:lnTo>
                  <a:lnTo>
                    <a:pt x="477" y="560"/>
                  </a:lnTo>
                  <a:lnTo>
                    <a:pt x="476" y="562"/>
                  </a:lnTo>
                  <a:lnTo>
                    <a:pt x="473" y="568"/>
                  </a:lnTo>
                  <a:lnTo>
                    <a:pt x="467" y="571"/>
                  </a:lnTo>
                  <a:lnTo>
                    <a:pt x="465" y="572"/>
                  </a:lnTo>
                  <a:lnTo>
                    <a:pt x="462" y="572"/>
                  </a:lnTo>
                  <a:lnTo>
                    <a:pt x="242" y="572"/>
                  </a:lnTo>
                  <a:lnTo>
                    <a:pt x="242" y="572"/>
                  </a:lnTo>
                  <a:lnTo>
                    <a:pt x="239" y="570"/>
                  </a:lnTo>
                  <a:lnTo>
                    <a:pt x="234" y="566"/>
                  </a:lnTo>
                  <a:lnTo>
                    <a:pt x="231" y="560"/>
                  </a:lnTo>
                  <a:lnTo>
                    <a:pt x="229" y="554"/>
                  </a:lnTo>
                  <a:lnTo>
                    <a:pt x="216" y="459"/>
                  </a:lnTo>
                  <a:lnTo>
                    <a:pt x="216" y="459"/>
                  </a:lnTo>
                  <a:lnTo>
                    <a:pt x="216" y="453"/>
                  </a:lnTo>
                  <a:lnTo>
                    <a:pt x="218" y="449"/>
                  </a:lnTo>
                  <a:lnTo>
                    <a:pt x="218" y="449"/>
                  </a:lnTo>
                  <a:lnTo>
                    <a:pt x="223" y="447"/>
                  </a:lnTo>
                  <a:lnTo>
                    <a:pt x="228" y="446"/>
                  </a:lnTo>
                  <a:lnTo>
                    <a:pt x="462" y="446"/>
                  </a:lnTo>
                  <a:lnTo>
                    <a:pt x="462" y="446"/>
                  </a:lnTo>
                  <a:lnTo>
                    <a:pt x="465" y="446"/>
                  </a:lnTo>
                  <a:lnTo>
                    <a:pt x="467" y="447"/>
                  </a:lnTo>
                  <a:lnTo>
                    <a:pt x="473" y="450"/>
                  </a:lnTo>
                  <a:lnTo>
                    <a:pt x="476" y="455"/>
                  </a:lnTo>
                  <a:lnTo>
                    <a:pt x="477" y="458"/>
                  </a:lnTo>
                  <a:lnTo>
                    <a:pt x="477" y="462"/>
                  </a:lnTo>
                  <a:lnTo>
                    <a:pt x="477" y="557"/>
                  </a:lnTo>
                  <a:close/>
                </a:path>
              </a:pathLst>
            </a:custGeom>
            <a:solidFill>
              <a:schemeClr val="bg1"/>
            </a:solidFill>
            <a:ln>
              <a:noFill/>
            </a:ln>
          </p:spPr>
          <p:txBody>
            <a:bodyPr vert="horz" wrap="square" lIns="91424" tIns="45712" rIns="91424" bIns="45712" numCol="1" anchor="t" anchorCtr="0" compatLnSpc="1">
              <a:prstTxWarp prst="textNoShape">
                <a:avLst/>
              </a:prstTxWarp>
            </a:bodyPr>
            <a:lstStyle/>
            <a:p>
              <a:endParaRPr lang="zh-CN" altLang="en-US">
                <a:solidFill>
                  <a:schemeClr val="tx2"/>
                </a:solidFill>
              </a:endParaRPr>
            </a:p>
          </p:txBody>
        </p:sp>
      </p:grpSp>
      <p:grpSp>
        <p:nvGrpSpPr>
          <p:cNvPr id="6" name="组合 43"/>
          <p:cNvGrpSpPr/>
          <p:nvPr/>
        </p:nvGrpSpPr>
        <p:grpSpPr>
          <a:xfrm>
            <a:off x="3565350" y="3680308"/>
            <a:ext cx="652286" cy="652374"/>
            <a:chOff x="4753800" y="4905819"/>
            <a:chExt cx="869714" cy="869714"/>
          </a:xfrm>
        </p:grpSpPr>
        <p:sp>
          <p:nvSpPr>
            <p:cNvPr id="10" name="椭圆 9"/>
            <p:cNvSpPr/>
            <p:nvPr/>
          </p:nvSpPr>
          <p:spPr>
            <a:xfrm>
              <a:off x="4753800" y="4905819"/>
              <a:ext cx="869714" cy="8697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2"/>
            <p:cNvSpPr>
              <a:spLocks noEditPoints="1"/>
            </p:cNvSpPr>
            <p:nvPr/>
          </p:nvSpPr>
          <p:spPr bwMode="auto">
            <a:xfrm>
              <a:off x="5027526" y="5269330"/>
              <a:ext cx="322263" cy="161925"/>
            </a:xfrm>
            <a:custGeom>
              <a:avLst/>
              <a:gdLst>
                <a:gd name="T0" fmla="*/ 891 w 1019"/>
                <a:gd name="T1" fmla="*/ 95 h 508"/>
                <a:gd name="T2" fmla="*/ 887 w 1019"/>
                <a:gd name="T3" fmla="*/ 67 h 508"/>
                <a:gd name="T4" fmla="*/ 875 w 1019"/>
                <a:gd name="T5" fmla="*/ 41 h 508"/>
                <a:gd name="T6" fmla="*/ 857 w 1019"/>
                <a:gd name="T7" fmla="*/ 22 h 508"/>
                <a:gd name="T8" fmla="*/ 833 w 1019"/>
                <a:gd name="T9" fmla="*/ 7 h 508"/>
                <a:gd name="T10" fmla="*/ 805 w 1019"/>
                <a:gd name="T11" fmla="*/ 1 h 508"/>
                <a:gd name="T12" fmla="*/ 96 w 1019"/>
                <a:gd name="T13" fmla="*/ 0 h 508"/>
                <a:gd name="T14" fmla="*/ 68 w 1019"/>
                <a:gd name="T15" fmla="*/ 4 h 508"/>
                <a:gd name="T16" fmla="*/ 42 w 1019"/>
                <a:gd name="T17" fmla="*/ 16 h 508"/>
                <a:gd name="T18" fmla="*/ 22 w 1019"/>
                <a:gd name="T19" fmla="*/ 35 h 508"/>
                <a:gd name="T20" fmla="*/ 8 w 1019"/>
                <a:gd name="T21" fmla="*/ 59 h 508"/>
                <a:gd name="T22" fmla="*/ 2 w 1019"/>
                <a:gd name="T23" fmla="*/ 85 h 508"/>
                <a:gd name="T24" fmla="*/ 0 w 1019"/>
                <a:gd name="T25" fmla="*/ 414 h 508"/>
                <a:gd name="T26" fmla="*/ 5 w 1019"/>
                <a:gd name="T27" fmla="*/ 442 h 508"/>
                <a:gd name="T28" fmla="*/ 17 w 1019"/>
                <a:gd name="T29" fmla="*/ 466 h 508"/>
                <a:gd name="T30" fmla="*/ 35 w 1019"/>
                <a:gd name="T31" fmla="*/ 487 h 508"/>
                <a:gd name="T32" fmla="*/ 58 w 1019"/>
                <a:gd name="T33" fmla="*/ 501 h 508"/>
                <a:gd name="T34" fmla="*/ 86 w 1019"/>
                <a:gd name="T35" fmla="*/ 508 h 508"/>
                <a:gd name="T36" fmla="*/ 796 w 1019"/>
                <a:gd name="T37" fmla="*/ 508 h 508"/>
                <a:gd name="T38" fmla="*/ 824 w 1019"/>
                <a:gd name="T39" fmla="*/ 504 h 508"/>
                <a:gd name="T40" fmla="*/ 849 w 1019"/>
                <a:gd name="T41" fmla="*/ 492 h 508"/>
                <a:gd name="T42" fmla="*/ 870 w 1019"/>
                <a:gd name="T43" fmla="*/ 474 h 508"/>
                <a:gd name="T44" fmla="*/ 883 w 1019"/>
                <a:gd name="T45" fmla="*/ 450 h 508"/>
                <a:gd name="T46" fmla="*/ 891 w 1019"/>
                <a:gd name="T47" fmla="*/ 423 h 508"/>
                <a:gd name="T48" fmla="*/ 954 w 1019"/>
                <a:gd name="T49" fmla="*/ 414 h 508"/>
                <a:gd name="T50" fmla="*/ 979 w 1019"/>
                <a:gd name="T51" fmla="*/ 408 h 508"/>
                <a:gd name="T52" fmla="*/ 1008 w 1019"/>
                <a:gd name="T53" fmla="*/ 385 h 508"/>
                <a:gd name="T54" fmla="*/ 1018 w 1019"/>
                <a:gd name="T55" fmla="*/ 356 h 508"/>
                <a:gd name="T56" fmla="*/ 1019 w 1019"/>
                <a:gd name="T57" fmla="*/ 158 h 508"/>
                <a:gd name="T58" fmla="*/ 1013 w 1019"/>
                <a:gd name="T59" fmla="*/ 134 h 508"/>
                <a:gd name="T60" fmla="*/ 990 w 1019"/>
                <a:gd name="T61" fmla="*/ 106 h 508"/>
                <a:gd name="T62" fmla="*/ 961 w 1019"/>
                <a:gd name="T63" fmla="*/ 95 h 508"/>
                <a:gd name="T64" fmla="*/ 828 w 1019"/>
                <a:gd name="T65" fmla="*/ 414 h 508"/>
                <a:gd name="T66" fmla="*/ 824 w 1019"/>
                <a:gd name="T67" fmla="*/ 426 h 508"/>
                <a:gd name="T68" fmla="*/ 814 w 1019"/>
                <a:gd name="T69" fmla="*/ 439 h 508"/>
                <a:gd name="T70" fmla="*/ 796 w 1019"/>
                <a:gd name="T71" fmla="*/ 445 h 508"/>
                <a:gd name="T72" fmla="*/ 90 w 1019"/>
                <a:gd name="T73" fmla="*/ 445 h 508"/>
                <a:gd name="T74" fmla="*/ 73 w 1019"/>
                <a:gd name="T75" fmla="*/ 436 h 508"/>
                <a:gd name="T76" fmla="*/ 65 w 1019"/>
                <a:gd name="T77" fmla="*/ 420 h 508"/>
                <a:gd name="T78" fmla="*/ 64 w 1019"/>
                <a:gd name="T79" fmla="*/ 95 h 508"/>
                <a:gd name="T80" fmla="*/ 69 w 1019"/>
                <a:gd name="T81" fmla="*/ 78 h 508"/>
                <a:gd name="T82" fmla="*/ 84 w 1019"/>
                <a:gd name="T83" fmla="*/ 66 h 508"/>
                <a:gd name="T84" fmla="*/ 796 w 1019"/>
                <a:gd name="T85" fmla="*/ 63 h 508"/>
                <a:gd name="T86" fmla="*/ 808 w 1019"/>
                <a:gd name="T87" fmla="*/ 66 h 508"/>
                <a:gd name="T88" fmla="*/ 822 w 1019"/>
                <a:gd name="T89" fmla="*/ 78 h 508"/>
                <a:gd name="T90" fmla="*/ 828 w 1019"/>
                <a:gd name="T91" fmla="*/ 95 h 508"/>
                <a:gd name="T92" fmla="*/ 891 w 1019"/>
                <a:gd name="T93" fmla="*/ 349 h 508"/>
                <a:gd name="T94" fmla="*/ 954 w 1019"/>
                <a:gd name="T95" fmla="*/ 349 h 508"/>
                <a:gd name="T96" fmla="*/ 598 w 1019"/>
                <a:gd name="T97" fmla="*/ 150 h 508"/>
                <a:gd name="T98" fmla="*/ 582 w 1019"/>
                <a:gd name="T99" fmla="*/ 136 h 508"/>
                <a:gd name="T100" fmla="*/ 563 w 1019"/>
                <a:gd name="T101" fmla="*/ 127 h 508"/>
                <a:gd name="T102" fmla="*/ 159 w 1019"/>
                <a:gd name="T103" fmla="*/ 127 h 508"/>
                <a:gd name="T104" fmla="*/ 142 w 1019"/>
                <a:gd name="T105" fmla="*/ 133 h 508"/>
                <a:gd name="T106" fmla="*/ 130 w 1019"/>
                <a:gd name="T107" fmla="*/ 147 h 508"/>
                <a:gd name="T108" fmla="*/ 128 w 1019"/>
                <a:gd name="T109" fmla="*/ 349 h 508"/>
                <a:gd name="T110" fmla="*/ 130 w 1019"/>
                <a:gd name="T111" fmla="*/ 362 h 508"/>
                <a:gd name="T112" fmla="*/ 142 w 1019"/>
                <a:gd name="T113" fmla="*/ 376 h 508"/>
                <a:gd name="T114" fmla="*/ 159 w 1019"/>
                <a:gd name="T115" fmla="*/ 382 h 508"/>
                <a:gd name="T116" fmla="*/ 689 w 1019"/>
                <a:gd name="T117" fmla="*/ 380 h 508"/>
                <a:gd name="T118" fmla="*/ 701 w 1019"/>
                <a:gd name="T119" fmla="*/ 373 h 508"/>
                <a:gd name="T120" fmla="*/ 702 w 1019"/>
                <a:gd name="T121" fmla="*/ 359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19" h="508">
                  <a:moveTo>
                    <a:pt x="954" y="95"/>
                  </a:moveTo>
                  <a:lnTo>
                    <a:pt x="891" y="95"/>
                  </a:lnTo>
                  <a:lnTo>
                    <a:pt x="891" y="95"/>
                  </a:lnTo>
                  <a:lnTo>
                    <a:pt x="891" y="85"/>
                  </a:lnTo>
                  <a:lnTo>
                    <a:pt x="889" y="76"/>
                  </a:lnTo>
                  <a:lnTo>
                    <a:pt x="887" y="67"/>
                  </a:lnTo>
                  <a:lnTo>
                    <a:pt x="883" y="59"/>
                  </a:lnTo>
                  <a:lnTo>
                    <a:pt x="879" y="50"/>
                  </a:lnTo>
                  <a:lnTo>
                    <a:pt x="875" y="41"/>
                  </a:lnTo>
                  <a:lnTo>
                    <a:pt x="870" y="35"/>
                  </a:lnTo>
                  <a:lnTo>
                    <a:pt x="863" y="27"/>
                  </a:lnTo>
                  <a:lnTo>
                    <a:pt x="857" y="22"/>
                  </a:lnTo>
                  <a:lnTo>
                    <a:pt x="849" y="16"/>
                  </a:lnTo>
                  <a:lnTo>
                    <a:pt x="842" y="11"/>
                  </a:lnTo>
                  <a:lnTo>
                    <a:pt x="833" y="7"/>
                  </a:lnTo>
                  <a:lnTo>
                    <a:pt x="824" y="4"/>
                  </a:lnTo>
                  <a:lnTo>
                    <a:pt x="815" y="2"/>
                  </a:lnTo>
                  <a:lnTo>
                    <a:pt x="805" y="1"/>
                  </a:lnTo>
                  <a:lnTo>
                    <a:pt x="796" y="0"/>
                  </a:lnTo>
                  <a:lnTo>
                    <a:pt x="96" y="0"/>
                  </a:lnTo>
                  <a:lnTo>
                    <a:pt x="96" y="0"/>
                  </a:lnTo>
                  <a:lnTo>
                    <a:pt x="86" y="1"/>
                  </a:lnTo>
                  <a:lnTo>
                    <a:pt x="77" y="2"/>
                  </a:lnTo>
                  <a:lnTo>
                    <a:pt x="68" y="4"/>
                  </a:lnTo>
                  <a:lnTo>
                    <a:pt x="58" y="7"/>
                  </a:lnTo>
                  <a:lnTo>
                    <a:pt x="51" y="11"/>
                  </a:lnTo>
                  <a:lnTo>
                    <a:pt x="42" y="16"/>
                  </a:lnTo>
                  <a:lnTo>
                    <a:pt x="35" y="22"/>
                  </a:lnTo>
                  <a:lnTo>
                    <a:pt x="28" y="27"/>
                  </a:lnTo>
                  <a:lnTo>
                    <a:pt x="22" y="35"/>
                  </a:lnTo>
                  <a:lnTo>
                    <a:pt x="17" y="41"/>
                  </a:lnTo>
                  <a:lnTo>
                    <a:pt x="12" y="50"/>
                  </a:lnTo>
                  <a:lnTo>
                    <a:pt x="8" y="59"/>
                  </a:lnTo>
                  <a:lnTo>
                    <a:pt x="5" y="67"/>
                  </a:lnTo>
                  <a:lnTo>
                    <a:pt x="3" y="76"/>
                  </a:lnTo>
                  <a:lnTo>
                    <a:pt x="2" y="85"/>
                  </a:lnTo>
                  <a:lnTo>
                    <a:pt x="0" y="95"/>
                  </a:lnTo>
                  <a:lnTo>
                    <a:pt x="0" y="414"/>
                  </a:lnTo>
                  <a:lnTo>
                    <a:pt x="0" y="414"/>
                  </a:lnTo>
                  <a:lnTo>
                    <a:pt x="2" y="423"/>
                  </a:lnTo>
                  <a:lnTo>
                    <a:pt x="3" y="432"/>
                  </a:lnTo>
                  <a:lnTo>
                    <a:pt x="5" y="442"/>
                  </a:lnTo>
                  <a:lnTo>
                    <a:pt x="8" y="450"/>
                  </a:lnTo>
                  <a:lnTo>
                    <a:pt x="12" y="459"/>
                  </a:lnTo>
                  <a:lnTo>
                    <a:pt x="17" y="466"/>
                  </a:lnTo>
                  <a:lnTo>
                    <a:pt x="22" y="474"/>
                  </a:lnTo>
                  <a:lnTo>
                    <a:pt x="28" y="480"/>
                  </a:lnTo>
                  <a:lnTo>
                    <a:pt x="35" y="487"/>
                  </a:lnTo>
                  <a:lnTo>
                    <a:pt x="42" y="492"/>
                  </a:lnTo>
                  <a:lnTo>
                    <a:pt x="51" y="497"/>
                  </a:lnTo>
                  <a:lnTo>
                    <a:pt x="58" y="501"/>
                  </a:lnTo>
                  <a:lnTo>
                    <a:pt x="68" y="504"/>
                  </a:lnTo>
                  <a:lnTo>
                    <a:pt x="77" y="507"/>
                  </a:lnTo>
                  <a:lnTo>
                    <a:pt x="86" y="508"/>
                  </a:lnTo>
                  <a:lnTo>
                    <a:pt x="96" y="508"/>
                  </a:lnTo>
                  <a:lnTo>
                    <a:pt x="796" y="508"/>
                  </a:lnTo>
                  <a:lnTo>
                    <a:pt x="796" y="508"/>
                  </a:lnTo>
                  <a:lnTo>
                    <a:pt x="805" y="508"/>
                  </a:lnTo>
                  <a:lnTo>
                    <a:pt x="815" y="507"/>
                  </a:lnTo>
                  <a:lnTo>
                    <a:pt x="824" y="504"/>
                  </a:lnTo>
                  <a:lnTo>
                    <a:pt x="833" y="501"/>
                  </a:lnTo>
                  <a:lnTo>
                    <a:pt x="842" y="497"/>
                  </a:lnTo>
                  <a:lnTo>
                    <a:pt x="849" y="492"/>
                  </a:lnTo>
                  <a:lnTo>
                    <a:pt x="857" y="487"/>
                  </a:lnTo>
                  <a:lnTo>
                    <a:pt x="863" y="480"/>
                  </a:lnTo>
                  <a:lnTo>
                    <a:pt x="870" y="474"/>
                  </a:lnTo>
                  <a:lnTo>
                    <a:pt x="875" y="466"/>
                  </a:lnTo>
                  <a:lnTo>
                    <a:pt x="879" y="459"/>
                  </a:lnTo>
                  <a:lnTo>
                    <a:pt x="883" y="450"/>
                  </a:lnTo>
                  <a:lnTo>
                    <a:pt x="887" y="442"/>
                  </a:lnTo>
                  <a:lnTo>
                    <a:pt x="889" y="432"/>
                  </a:lnTo>
                  <a:lnTo>
                    <a:pt x="891" y="423"/>
                  </a:lnTo>
                  <a:lnTo>
                    <a:pt x="891" y="414"/>
                  </a:lnTo>
                  <a:lnTo>
                    <a:pt x="954" y="414"/>
                  </a:lnTo>
                  <a:lnTo>
                    <a:pt x="954" y="414"/>
                  </a:lnTo>
                  <a:lnTo>
                    <a:pt x="961" y="413"/>
                  </a:lnTo>
                  <a:lnTo>
                    <a:pt x="967" y="412"/>
                  </a:lnTo>
                  <a:lnTo>
                    <a:pt x="979" y="408"/>
                  </a:lnTo>
                  <a:lnTo>
                    <a:pt x="990" y="402"/>
                  </a:lnTo>
                  <a:lnTo>
                    <a:pt x="999" y="394"/>
                  </a:lnTo>
                  <a:lnTo>
                    <a:pt x="1008" y="385"/>
                  </a:lnTo>
                  <a:lnTo>
                    <a:pt x="1013" y="374"/>
                  </a:lnTo>
                  <a:lnTo>
                    <a:pt x="1017" y="362"/>
                  </a:lnTo>
                  <a:lnTo>
                    <a:pt x="1018" y="356"/>
                  </a:lnTo>
                  <a:lnTo>
                    <a:pt x="1019" y="349"/>
                  </a:lnTo>
                  <a:lnTo>
                    <a:pt x="1019" y="158"/>
                  </a:lnTo>
                  <a:lnTo>
                    <a:pt x="1019" y="158"/>
                  </a:lnTo>
                  <a:lnTo>
                    <a:pt x="1018" y="152"/>
                  </a:lnTo>
                  <a:lnTo>
                    <a:pt x="1017" y="145"/>
                  </a:lnTo>
                  <a:lnTo>
                    <a:pt x="1013" y="134"/>
                  </a:lnTo>
                  <a:lnTo>
                    <a:pt x="1008" y="123"/>
                  </a:lnTo>
                  <a:lnTo>
                    <a:pt x="999" y="114"/>
                  </a:lnTo>
                  <a:lnTo>
                    <a:pt x="990" y="106"/>
                  </a:lnTo>
                  <a:lnTo>
                    <a:pt x="979" y="100"/>
                  </a:lnTo>
                  <a:lnTo>
                    <a:pt x="967" y="96"/>
                  </a:lnTo>
                  <a:lnTo>
                    <a:pt x="961" y="95"/>
                  </a:lnTo>
                  <a:lnTo>
                    <a:pt x="954" y="95"/>
                  </a:lnTo>
                  <a:lnTo>
                    <a:pt x="954" y="95"/>
                  </a:lnTo>
                  <a:close/>
                  <a:moveTo>
                    <a:pt x="828" y="414"/>
                  </a:moveTo>
                  <a:lnTo>
                    <a:pt x="828" y="414"/>
                  </a:lnTo>
                  <a:lnTo>
                    <a:pt x="827" y="420"/>
                  </a:lnTo>
                  <a:lnTo>
                    <a:pt x="824" y="426"/>
                  </a:lnTo>
                  <a:lnTo>
                    <a:pt x="822" y="431"/>
                  </a:lnTo>
                  <a:lnTo>
                    <a:pt x="818" y="436"/>
                  </a:lnTo>
                  <a:lnTo>
                    <a:pt x="814" y="439"/>
                  </a:lnTo>
                  <a:lnTo>
                    <a:pt x="808" y="443"/>
                  </a:lnTo>
                  <a:lnTo>
                    <a:pt x="802" y="445"/>
                  </a:lnTo>
                  <a:lnTo>
                    <a:pt x="796" y="445"/>
                  </a:lnTo>
                  <a:lnTo>
                    <a:pt x="96" y="445"/>
                  </a:lnTo>
                  <a:lnTo>
                    <a:pt x="96" y="445"/>
                  </a:lnTo>
                  <a:lnTo>
                    <a:pt x="90" y="445"/>
                  </a:lnTo>
                  <a:lnTo>
                    <a:pt x="84" y="443"/>
                  </a:lnTo>
                  <a:lnTo>
                    <a:pt x="78" y="439"/>
                  </a:lnTo>
                  <a:lnTo>
                    <a:pt x="73" y="436"/>
                  </a:lnTo>
                  <a:lnTo>
                    <a:pt x="69" y="431"/>
                  </a:lnTo>
                  <a:lnTo>
                    <a:pt x="67" y="426"/>
                  </a:lnTo>
                  <a:lnTo>
                    <a:pt x="65" y="420"/>
                  </a:lnTo>
                  <a:lnTo>
                    <a:pt x="64" y="414"/>
                  </a:lnTo>
                  <a:lnTo>
                    <a:pt x="64" y="95"/>
                  </a:lnTo>
                  <a:lnTo>
                    <a:pt x="64" y="95"/>
                  </a:lnTo>
                  <a:lnTo>
                    <a:pt x="65" y="89"/>
                  </a:lnTo>
                  <a:lnTo>
                    <a:pt x="67" y="83"/>
                  </a:lnTo>
                  <a:lnTo>
                    <a:pt x="69" y="78"/>
                  </a:lnTo>
                  <a:lnTo>
                    <a:pt x="73" y="73"/>
                  </a:lnTo>
                  <a:lnTo>
                    <a:pt x="78" y="69"/>
                  </a:lnTo>
                  <a:lnTo>
                    <a:pt x="84" y="66"/>
                  </a:lnTo>
                  <a:lnTo>
                    <a:pt x="90" y="64"/>
                  </a:lnTo>
                  <a:lnTo>
                    <a:pt x="96" y="63"/>
                  </a:lnTo>
                  <a:lnTo>
                    <a:pt x="796" y="63"/>
                  </a:lnTo>
                  <a:lnTo>
                    <a:pt x="796" y="63"/>
                  </a:lnTo>
                  <a:lnTo>
                    <a:pt x="802" y="64"/>
                  </a:lnTo>
                  <a:lnTo>
                    <a:pt x="808" y="66"/>
                  </a:lnTo>
                  <a:lnTo>
                    <a:pt x="814" y="69"/>
                  </a:lnTo>
                  <a:lnTo>
                    <a:pt x="818" y="73"/>
                  </a:lnTo>
                  <a:lnTo>
                    <a:pt x="822" y="78"/>
                  </a:lnTo>
                  <a:lnTo>
                    <a:pt x="824" y="83"/>
                  </a:lnTo>
                  <a:lnTo>
                    <a:pt x="827" y="89"/>
                  </a:lnTo>
                  <a:lnTo>
                    <a:pt x="828" y="95"/>
                  </a:lnTo>
                  <a:lnTo>
                    <a:pt x="828" y="414"/>
                  </a:lnTo>
                  <a:close/>
                  <a:moveTo>
                    <a:pt x="954" y="349"/>
                  </a:moveTo>
                  <a:lnTo>
                    <a:pt x="891" y="349"/>
                  </a:lnTo>
                  <a:lnTo>
                    <a:pt x="891" y="158"/>
                  </a:lnTo>
                  <a:lnTo>
                    <a:pt x="954" y="158"/>
                  </a:lnTo>
                  <a:lnTo>
                    <a:pt x="954" y="349"/>
                  </a:lnTo>
                  <a:close/>
                  <a:moveTo>
                    <a:pt x="601" y="155"/>
                  </a:moveTo>
                  <a:lnTo>
                    <a:pt x="601" y="155"/>
                  </a:lnTo>
                  <a:lnTo>
                    <a:pt x="598" y="150"/>
                  </a:lnTo>
                  <a:lnTo>
                    <a:pt x="594" y="144"/>
                  </a:lnTo>
                  <a:lnTo>
                    <a:pt x="588" y="139"/>
                  </a:lnTo>
                  <a:lnTo>
                    <a:pt x="582" y="136"/>
                  </a:lnTo>
                  <a:lnTo>
                    <a:pt x="576" y="132"/>
                  </a:lnTo>
                  <a:lnTo>
                    <a:pt x="569" y="129"/>
                  </a:lnTo>
                  <a:lnTo>
                    <a:pt x="563" y="127"/>
                  </a:lnTo>
                  <a:lnTo>
                    <a:pt x="555" y="127"/>
                  </a:lnTo>
                  <a:lnTo>
                    <a:pt x="159" y="127"/>
                  </a:lnTo>
                  <a:lnTo>
                    <a:pt x="159" y="127"/>
                  </a:lnTo>
                  <a:lnTo>
                    <a:pt x="153" y="127"/>
                  </a:lnTo>
                  <a:lnTo>
                    <a:pt x="147" y="129"/>
                  </a:lnTo>
                  <a:lnTo>
                    <a:pt x="142" y="133"/>
                  </a:lnTo>
                  <a:lnTo>
                    <a:pt x="137" y="136"/>
                  </a:lnTo>
                  <a:lnTo>
                    <a:pt x="133" y="141"/>
                  </a:lnTo>
                  <a:lnTo>
                    <a:pt x="130" y="147"/>
                  </a:lnTo>
                  <a:lnTo>
                    <a:pt x="128" y="152"/>
                  </a:lnTo>
                  <a:lnTo>
                    <a:pt x="128" y="158"/>
                  </a:lnTo>
                  <a:lnTo>
                    <a:pt x="128" y="349"/>
                  </a:lnTo>
                  <a:lnTo>
                    <a:pt x="128" y="349"/>
                  </a:lnTo>
                  <a:lnTo>
                    <a:pt x="128" y="356"/>
                  </a:lnTo>
                  <a:lnTo>
                    <a:pt x="130" y="362"/>
                  </a:lnTo>
                  <a:lnTo>
                    <a:pt x="133" y="368"/>
                  </a:lnTo>
                  <a:lnTo>
                    <a:pt x="137" y="372"/>
                  </a:lnTo>
                  <a:lnTo>
                    <a:pt x="142" y="376"/>
                  </a:lnTo>
                  <a:lnTo>
                    <a:pt x="147" y="379"/>
                  </a:lnTo>
                  <a:lnTo>
                    <a:pt x="153" y="380"/>
                  </a:lnTo>
                  <a:lnTo>
                    <a:pt x="159" y="382"/>
                  </a:lnTo>
                  <a:lnTo>
                    <a:pt x="683" y="382"/>
                  </a:lnTo>
                  <a:lnTo>
                    <a:pt x="683" y="382"/>
                  </a:lnTo>
                  <a:lnTo>
                    <a:pt x="689" y="380"/>
                  </a:lnTo>
                  <a:lnTo>
                    <a:pt x="694" y="379"/>
                  </a:lnTo>
                  <a:lnTo>
                    <a:pt x="698" y="376"/>
                  </a:lnTo>
                  <a:lnTo>
                    <a:pt x="701" y="373"/>
                  </a:lnTo>
                  <a:lnTo>
                    <a:pt x="703" y="369"/>
                  </a:lnTo>
                  <a:lnTo>
                    <a:pt x="703" y="364"/>
                  </a:lnTo>
                  <a:lnTo>
                    <a:pt x="702" y="359"/>
                  </a:lnTo>
                  <a:lnTo>
                    <a:pt x="700" y="353"/>
                  </a:lnTo>
                  <a:lnTo>
                    <a:pt x="601" y="155"/>
                  </a:lnTo>
                  <a:close/>
                </a:path>
              </a:pathLst>
            </a:custGeom>
            <a:solidFill>
              <a:schemeClr val="bg1"/>
            </a:solidFill>
            <a:ln>
              <a:noFill/>
            </a:ln>
          </p:spPr>
          <p:txBody>
            <a:bodyPr vert="horz" wrap="square" lIns="91424" tIns="45712" rIns="91424" bIns="45712" numCol="1" anchor="t" anchorCtr="0" compatLnSpc="1">
              <a:prstTxWarp prst="textNoShape">
                <a:avLst/>
              </a:prstTxWarp>
            </a:bodyPr>
            <a:lstStyle/>
            <a:p>
              <a:endParaRPr lang="zh-CN" altLang="en-US">
                <a:solidFill>
                  <a:schemeClr val="tx2"/>
                </a:solidFill>
              </a:endParaRPr>
            </a:p>
          </p:txBody>
        </p:sp>
      </p:grpSp>
      <p:grpSp>
        <p:nvGrpSpPr>
          <p:cNvPr id="7" name="组合 42"/>
          <p:cNvGrpSpPr/>
          <p:nvPr/>
        </p:nvGrpSpPr>
        <p:grpSpPr>
          <a:xfrm>
            <a:off x="2884842" y="2501476"/>
            <a:ext cx="652286" cy="652374"/>
            <a:chOff x="3846456" y="3334254"/>
            <a:chExt cx="869714" cy="869714"/>
          </a:xfrm>
        </p:grpSpPr>
        <p:sp>
          <p:nvSpPr>
            <p:cNvPr id="14" name="椭圆 13"/>
            <p:cNvSpPr/>
            <p:nvPr/>
          </p:nvSpPr>
          <p:spPr>
            <a:xfrm>
              <a:off x="3846456" y="3334254"/>
              <a:ext cx="869714" cy="8697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99"/>
            <p:cNvSpPr>
              <a:spLocks noEditPoints="1"/>
            </p:cNvSpPr>
            <p:nvPr/>
          </p:nvSpPr>
          <p:spPr bwMode="auto">
            <a:xfrm>
              <a:off x="4120181" y="3598744"/>
              <a:ext cx="322263" cy="323850"/>
            </a:xfrm>
            <a:custGeom>
              <a:avLst/>
              <a:gdLst>
                <a:gd name="T0" fmla="*/ 543 w 1018"/>
                <a:gd name="T1" fmla="*/ 682 h 1018"/>
                <a:gd name="T2" fmla="*/ 671 w 1018"/>
                <a:gd name="T3" fmla="*/ 548 h 1018"/>
                <a:gd name="T4" fmla="*/ 689 w 1018"/>
                <a:gd name="T5" fmla="*/ 324 h 1018"/>
                <a:gd name="T6" fmla="*/ 565 w 1018"/>
                <a:gd name="T7" fmla="*/ 148 h 1018"/>
                <a:gd name="T8" fmla="*/ 462 w 1018"/>
                <a:gd name="T9" fmla="*/ 120 h 1018"/>
                <a:gd name="T10" fmla="*/ 368 w 1018"/>
                <a:gd name="T11" fmla="*/ 142 h 1018"/>
                <a:gd name="T12" fmla="*/ 290 w 1018"/>
                <a:gd name="T13" fmla="*/ 207 h 1018"/>
                <a:gd name="T14" fmla="*/ 223 w 1018"/>
                <a:gd name="T15" fmla="*/ 409 h 1018"/>
                <a:gd name="T16" fmla="*/ 309 w 1018"/>
                <a:gd name="T17" fmla="*/ 634 h 1018"/>
                <a:gd name="T18" fmla="*/ 425 w 1018"/>
                <a:gd name="T19" fmla="*/ 696 h 1018"/>
                <a:gd name="T20" fmla="*/ 513 w 1018"/>
                <a:gd name="T21" fmla="*/ 193 h 1018"/>
                <a:gd name="T22" fmla="*/ 623 w 1018"/>
                <a:gd name="T23" fmla="*/ 321 h 1018"/>
                <a:gd name="T24" fmla="*/ 623 w 1018"/>
                <a:gd name="T25" fmla="*/ 497 h 1018"/>
                <a:gd name="T26" fmla="*/ 513 w 1018"/>
                <a:gd name="T27" fmla="*/ 626 h 1018"/>
                <a:gd name="T28" fmla="*/ 378 w 1018"/>
                <a:gd name="T29" fmla="*/ 609 h 1018"/>
                <a:gd name="T30" fmla="*/ 290 w 1018"/>
                <a:gd name="T31" fmla="*/ 456 h 1018"/>
                <a:gd name="T32" fmla="*/ 316 w 1018"/>
                <a:gd name="T33" fmla="*/ 283 h 1018"/>
                <a:gd name="T34" fmla="*/ 444 w 1018"/>
                <a:gd name="T35" fmla="*/ 184 h 1018"/>
                <a:gd name="T36" fmla="*/ 636 w 1018"/>
                <a:gd name="T37" fmla="*/ 682 h 1018"/>
                <a:gd name="T38" fmla="*/ 644 w 1018"/>
                <a:gd name="T39" fmla="*/ 726 h 1018"/>
                <a:gd name="T40" fmla="*/ 756 w 1018"/>
                <a:gd name="T41" fmla="*/ 755 h 1018"/>
                <a:gd name="T42" fmla="*/ 854 w 1018"/>
                <a:gd name="T43" fmla="*/ 889 h 1018"/>
                <a:gd name="T44" fmla="*/ 844 w 1018"/>
                <a:gd name="T45" fmla="*/ 952 h 1018"/>
                <a:gd name="T46" fmla="*/ 68 w 1018"/>
                <a:gd name="T47" fmla="*/ 943 h 1018"/>
                <a:gd name="T48" fmla="*/ 87 w 1018"/>
                <a:gd name="T49" fmla="*/ 834 h 1018"/>
                <a:gd name="T50" fmla="*/ 221 w 1018"/>
                <a:gd name="T51" fmla="*/ 736 h 1018"/>
                <a:gd name="T52" fmla="*/ 290 w 1018"/>
                <a:gd name="T53" fmla="*/ 712 h 1018"/>
                <a:gd name="T54" fmla="*/ 273 w 1018"/>
                <a:gd name="T55" fmla="*/ 670 h 1018"/>
                <a:gd name="T56" fmla="*/ 184 w 1018"/>
                <a:gd name="T57" fmla="*/ 680 h 1018"/>
                <a:gd name="T58" fmla="*/ 21 w 1018"/>
                <a:gd name="T59" fmla="*/ 827 h 1018"/>
                <a:gd name="T60" fmla="*/ 0 w 1018"/>
                <a:gd name="T61" fmla="*/ 937 h 1018"/>
                <a:gd name="T62" fmla="*/ 39 w 1018"/>
                <a:gd name="T63" fmla="*/ 1003 h 1018"/>
                <a:gd name="T64" fmla="*/ 843 w 1018"/>
                <a:gd name="T65" fmla="*/ 1018 h 1018"/>
                <a:gd name="T66" fmla="*/ 907 w 1018"/>
                <a:gd name="T67" fmla="*/ 978 h 1018"/>
                <a:gd name="T68" fmla="*/ 921 w 1018"/>
                <a:gd name="T69" fmla="*/ 902 h 1018"/>
                <a:gd name="T70" fmla="*/ 846 w 1018"/>
                <a:gd name="T71" fmla="*/ 744 h 1018"/>
                <a:gd name="T72" fmla="*/ 688 w 1018"/>
                <a:gd name="T73" fmla="*/ 669 h 1018"/>
                <a:gd name="T74" fmla="*/ 557 w 1018"/>
                <a:gd name="T75" fmla="*/ 64 h 1018"/>
                <a:gd name="T76" fmla="*/ 681 w 1018"/>
                <a:gd name="T77" fmla="*/ 130 h 1018"/>
                <a:gd name="T78" fmla="*/ 732 w 1018"/>
                <a:gd name="T79" fmla="*/ 290 h 1018"/>
                <a:gd name="T80" fmla="*/ 728 w 1018"/>
                <a:gd name="T81" fmla="*/ 379 h 1018"/>
                <a:gd name="T82" fmla="*/ 765 w 1018"/>
                <a:gd name="T83" fmla="*/ 393 h 1018"/>
                <a:gd name="T84" fmla="*/ 793 w 1018"/>
                <a:gd name="T85" fmla="*/ 331 h 1018"/>
                <a:gd name="T86" fmla="*/ 755 w 1018"/>
                <a:gd name="T87" fmla="*/ 128 h 1018"/>
                <a:gd name="T88" fmla="*/ 628 w 1018"/>
                <a:gd name="T89" fmla="*/ 14 h 1018"/>
                <a:gd name="T90" fmla="*/ 529 w 1018"/>
                <a:gd name="T91" fmla="*/ 2 h 1018"/>
                <a:gd name="T92" fmla="*/ 442 w 1018"/>
                <a:gd name="T93" fmla="*/ 37 h 1018"/>
                <a:gd name="T94" fmla="*/ 450 w 1018"/>
                <a:gd name="T95" fmla="*/ 82 h 1018"/>
                <a:gd name="T96" fmla="*/ 763 w 1018"/>
                <a:gd name="T97" fmla="*/ 540 h 1018"/>
                <a:gd name="T98" fmla="*/ 732 w 1018"/>
                <a:gd name="T99" fmla="*/ 573 h 1018"/>
                <a:gd name="T100" fmla="*/ 763 w 1018"/>
                <a:gd name="T101" fmla="*/ 605 h 1018"/>
                <a:gd name="T102" fmla="*/ 911 w 1018"/>
                <a:gd name="T103" fmla="*/ 678 h 1018"/>
                <a:gd name="T104" fmla="*/ 954 w 1018"/>
                <a:gd name="T105" fmla="*/ 809 h 1018"/>
                <a:gd name="T106" fmla="*/ 963 w 1018"/>
                <a:gd name="T107" fmla="*/ 853 h 1018"/>
                <a:gd name="T108" fmla="*/ 1003 w 1018"/>
                <a:gd name="T109" fmla="*/ 851 h 1018"/>
                <a:gd name="T110" fmla="*/ 1018 w 1018"/>
                <a:gd name="T111" fmla="*/ 803 h 1018"/>
                <a:gd name="T112" fmla="*/ 945 w 1018"/>
                <a:gd name="T113" fmla="*/ 619 h 1018"/>
                <a:gd name="T114" fmla="*/ 803 w 1018"/>
                <a:gd name="T115" fmla="*/ 544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18" h="1018">
                  <a:moveTo>
                    <a:pt x="462" y="700"/>
                  </a:moveTo>
                  <a:lnTo>
                    <a:pt x="462" y="700"/>
                  </a:lnTo>
                  <a:lnTo>
                    <a:pt x="474" y="699"/>
                  </a:lnTo>
                  <a:lnTo>
                    <a:pt x="485" y="698"/>
                  </a:lnTo>
                  <a:lnTo>
                    <a:pt x="497" y="696"/>
                  </a:lnTo>
                  <a:lnTo>
                    <a:pt x="509" y="694"/>
                  </a:lnTo>
                  <a:lnTo>
                    <a:pt x="521" y="691"/>
                  </a:lnTo>
                  <a:lnTo>
                    <a:pt x="533" y="686"/>
                  </a:lnTo>
                  <a:lnTo>
                    <a:pt x="543" y="682"/>
                  </a:lnTo>
                  <a:lnTo>
                    <a:pt x="554" y="677"/>
                  </a:lnTo>
                  <a:lnTo>
                    <a:pt x="565" y="671"/>
                  </a:lnTo>
                  <a:lnTo>
                    <a:pt x="576" y="665"/>
                  </a:lnTo>
                  <a:lnTo>
                    <a:pt x="595" y="650"/>
                  </a:lnTo>
                  <a:lnTo>
                    <a:pt x="613" y="634"/>
                  </a:lnTo>
                  <a:lnTo>
                    <a:pt x="630" y="614"/>
                  </a:lnTo>
                  <a:lnTo>
                    <a:pt x="645" y="594"/>
                  </a:lnTo>
                  <a:lnTo>
                    <a:pt x="659" y="571"/>
                  </a:lnTo>
                  <a:lnTo>
                    <a:pt x="671" y="548"/>
                  </a:lnTo>
                  <a:lnTo>
                    <a:pt x="681" y="522"/>
                  </a:lnTo>
                  <a:lnTo>
                    <a:pt x="689" y="495"/>
                  </a:lnTo>
                  <a:lnTo>
                    <a:pt x="695" y="467"/>
                  </a:lnTo>
                  <a:lnTo>
                    <a:pt x="699" y="439"/>
                  </a:lnTo>
                  <a:lnTo>
                    <a:pt x="700" y="409"/>
                  </a:lnTo>
                  <a:lnTo>
                    <a:pt x="700" y="409"/>
                  </a:lnTo>
                  <a:lnTo>
                    <a:pt x="699" y="379"/>
                  </a:lnTo>
                  <a:lnTo>
                    <a:pt x="695" y="352"/>
                  </a:lnTo>
                  <a:lnTo>
                    <a:pt x="689" y="324"/>
                  </a:lnTo>
                  <a:lnTo>
                    <a:pt x="681" y="297"/>
                  </a:lnTo>
                  <a:lnTo>
                    <a:pt x="671" y="271"/>
                  </a:lnTo>
                  <a:lnTo>
                    <a:pt x="659" y="247"/>
                  </a:lnTo>
                  <a:lnTo>
                    <a:pt x="645" y="225"/>
                  </a:lnTo>
                  <a:lnTo>
                    <a:pt x="630" y="205"/>
                  </a:lnTo>
                  <a:lnTo>
                    <a:pt x="613" y="185"/>
                  </a:lnTo>
                  <a:lnTo>
                    <a:pt x="595" y="169"/>
                  </a:lnTo>
                  <a:lnTo>
                    <a:pt x="576" y="154"/>
                  </a:lnTo>
                  <a:lnTo>
                    <a:pt x="565" y="148"/>
                  </a:lnTo>
                  <a:lnTo>
                    <a:pt x="554" y="142"/>
                  </a:lnTo>
                  <a:lnTo>
                    <a:pt x="543" y="137"/>
                  </a:lnTo>
                  <a:lnTo>
                    <a:pt x="533" y="133"/>
                  </a:lnTo>
                  <a:lnTo>
                    <a:pt x="521" y="128"/>
                  </a:lnTo>
                  <a:lnTo>
                    <a:pt x="509" y="125"/>
                  </a:lnTo>
                  <a:lnTo>
                    <a:pt x="497" y="123"/>
                  </a:lnTo>
                  <a:lnTo>
                    <a:pt x="485" y="121"/>
                  </a:lnTo>
                  <a:lnTo>
                    <a:pt x="474" y="120"/>
                  </a:lnTo>
                  <a:lnTo>
                    <a:pt x="462" y="120"/>
                  </a:lnTo>
                  <a:lnTo>
                    <a:pt x="462" y="120"/>
                  </a:lnTo>
                  <a:lnTo>
                    <a:pt x="449" y="120"/>
                  </a:lnTo>
                  <a:lnTo>
                    <a:pt x="437" y="121"/>
                  </a:lnTo>
                  <a:lnTo>
                    <a:pt x="425" y="123"/>
                  </a:lnTo>
                  <a:lnTo>
                    <a:pt x="414" y="125"/>
                  </a:lnTo>
                  <a:lnTo>
                    <a:pt x="402" y="128"/>
                  </a:lnTo>
                  <a:lnTo>
                    <a:pt x="391" y="132"/>
                  </a:lnTo>
                  <a:lnTo>
                    <a:pt x="379" y="137"/>
                  </a:lnTo>
                  <a:lnTo>
                    <a:pt x="368" y="142"/>
                  </a:lnTo>
                  <a:lnTo>
                    <a:pt x="358" y="148"/>
                  </a:lnTo>
                  <a:lnTo>
                    <a:pt x="347" y="154"/>
                  </a:lnTo>
                  <a:lnTo>
                    <a:pt x="337" y="162"/>
                  </a:lnTo>
                  <a:lnTo>
                    <a:pt x="327" y="169"/>
                  </a:lnTo>
                  <a:lnTo>
                    <a:pt x="317" y="178"/>
                  </a:lnTo>
                  <a:lnTo>
                    <a:pt x="308" y="187"/>
                  </a:lnTo>
                  <a:lnTo>
                    <a:pt x="299" y="197"/>
                  </a:lnTo>
                  <a:lnTo>
                    <a:pt x="290" y="207"/>
                  </a:lnTo>
                  <a:lnTo>
                    <a:pt x="290" y="207"/>
                  </a:lnTo>
                  <a:lnTo>
                    <a:pt x="275" y="228"/>
                  </a:lnTo>
                  <a:lnTo>
                    <a:pt x="261" y="251"/>
                  </a:lnTo>
                  <a:lnTo>
                    <a:pt x="249" y="274"/>
                  </a:lnTo>
                  <a:lnTo>
                    <a:pt x="241" y="300"/>
                  </a:lnTo>
                  <a:lnTo>
                    <a:pt x="233" y="326"/>
                  </a:lnTo>
                  <a:lnTo>
                    <a:pt x="227" y="354"/>
                  </a:lnTo>
                  <a:lnTo>
                    <a:pt x="224" y="382"/>
                  </a:lnTo>
                  <a:lnTo>
                    <a:pt x="223" y="409"/>
                  </a:lnTo>
                  <a:lnTo>
                    <a:pt x="223" y="409"/>
                  </a:lnTo>
                  <a:lnTo>
                    <a:pt x="224" y="439"/>
                  </a:lnTo>
                  <a:lnTo>
                    <a:pt x="228" y="467"/>
                  </a:lnTo>
                  <a:lnTo>
                    <a:pt x="233" y="495"/>
                  </a:lnTo>
                  <a:lnTo>
                    <a:pt x="242" y="522"/>
                  </a:lnTo>
                  <a:lnTo>
                    <a:pt x="251" y="548"/>
                  </a:lnTo>
                  <a:lnTo>
                    <a:pt x="263" y="571"/>
                  </a:lnTo>
                  <a:lnTo>
                    <a:pt x="277" y="594"/>
                  </a:lnTo>
                  <a:lnTo>
                    <a:pt x="293" y="614"/>
                  </a:lnTo>
                  <a:lnTo>
                    <a:pt x="309" y="634"/>
                  </a:lnTo>
                  <a:lnTo>
                    <a:pt x="328" y="650"/>
                  </a:lnTo>
                  <a:lnTo>
                    <a:pt x="348" y="665"/>
                  </a:lnTo>
                  <a:lnTo>
                    <a:pt x="358" y="671"/>
                  </a:lnTo>
                  <a:lnTo>
                    <a:pt x="368" y="677"/>
                  </a:lnTo>
                  <a:lnTo>
                    <a:pt x="379" y="682"/>
                  </a:lnTo>
                  <a:lnTo>
                    <a:pt x="391" y="686"/>
                  </a:lnTo>
                  <a:lnTo>
                    <a:pt x="402" y="691"/>
                  </a:lnTo>
                  <a:lnTo>
                    <a:pt x="414" y="694"/>
                  </a:lnTo>
                  <a:lnTo>
                    <a:pt x="425" y="696"/>
                  </a:lnTo>
                  <a:lnTo>
                    <a:pt x="437" y="698"/>
                  </a:lnTo>
                  <a:lnTo>
                    <a:pt x="449" y="699"/>
                  </a:lnTo>
                  <a:lnTo>
                    <a:pt x="462" y="700"/>
                  </a:lnTo>
                  <a:lnTo>
                    <a:pt x="462" y="700"/>
                  </a:lnTo>
                  <a:close/>
                  <a:moveTo>
                    <a:pt x="462" y="183"/>
                  </a:moveTo>
                  <a:lnTo>
                    <a:pt x="462" y="183"/>
                  </a:lnTo>
                  <a:lnTo>
                    <a:pt x="479" y="184"/>
                  </a:lnTo>
                  <a:lnTo>
                    <a:pt x="496" y="187"/>
                  </a:lnTo>
                  <a:lnTo>
                    <a:pt x="513" y="193"/>
                  </a:lnTo>
                  <a:lnTo>
                    <a:pt x="529" y="200"/>
                  </a:lnTo>
                  <a:lnTo>
                    <a:pt x="544" y="210"/>
                  </a:lnTo>
                  <a:lnTo>
                    <a:pt x="559" y="222"/>
                  </a:lnTo>
                  <a:lnTo>
                    <a:pt x="572" y="235"/>
                  </a:lnTo>
                  <a:lnTo>
                    <a:pt x="585" y="250"/>
                  </a:lnTo>
                  <a:lnTo>
                    <a:pt x="596" y="266"/>
                  </a:lnTo>
                  <a:lnTo>
                    <a:pt x="607" y="283"/>
                  </a:lnTo>
                  <a:lnTo>
                    <a:pt x="615" y="301"/>
                  </a:lnTo>
                  <a:lnTo>
                    <a:pt x="623" y="321"/>
                  </a:lnTo>
                  <a:lnTo>
                    <a:pt x="628" y="342"/>
                  </a:lnTo>
                  <a:lnTo>
                    <a:pt x="632" y="363"/>
                  </a:lnTo>
                  <a:lnTo>
                    <a:pt x="636" y="386"/>
                  </a:lnTo>
                  <a:lnTo>
                    <a:pt x="637" y="409"/>
                  </a:lnTo>
                  <a:lnTo>
                    <a:pt x="637" y="409"/>
                  </a:lnTo>
                  <a:lnTo>
                    <a:pt x="636" y="433"/>
                  </a:lnTo>
                  <a:lnTo>
                    <a:pt x="632" y="456"/>
                  </a:lnTo>
                  <a:lnTo>
                    <a:pt x="628" y="477"/>
                  </a:lnTo>
                  <a:lnTo>
                    <a:pt x="623" y="497"/>
                  </a:lnTo>
                  <a:lnTo>
                    <a:pt x="615" y="518"/>
                  </a:lnTo>
                  <a:lnTo>
                    <a:pt x="607" y="536"/>
                  </a:lnTo>
                  <a:lnTo>
                    <a:pt x="596" y="553"/>
                  </a:lnTo>
                  <a:lnTo>
                    <a:pt x="585" y="569"/>
                  </a:lnTo>
                  <a:lnTo>
                    <a:pt x="572" y="584"/>
                  </a:lnTo>
                  <a:lnTo>
                    <a:pt x="559" y="597"/>
                  </a:lnTo>
                  <a:lnTo>
                    <a:pt x="544" y="609"/>
                  </a:lnTo>
                  <a:lnTo>
                    <a:pt x="529" y="619"/>
                  </a:lnTo>
                  <a:lnTo>
                    <a:pt x="513" y="626"/>
                  </a:lnTo>
                  <a:lnTo>
                    <a:pt x="496" y="632"/>
                  </a:lnTo>
                  <a:lnTo>
                    <a:pt x="479" y="635"/>
                  </a:lnTo>
                  <a:lnTo>
                    <a:pt x="462" y="636"/>
                  </a:lnTo>
                  <a:lnTo>
                    <a:pt x="462" y="636"/>
                  </a:lnTo>
                  <a:lnTo>
                    <a:pt x="444" y="635"/>
                  </a:lnTo>
                  <a:lnTo>
                    <a:pt x="426" y="632"/>
                  </a:lnTo>
                  <a:lnTo>
                    <a:pt x="409" y="626"/>
                  </a:lnTo>
                  <a:lnTo>
                    <a:pt x="393" y="619"/>
                  </a:lnTo>
                  <a:lnTo>
                    <a:pt x="378" y="609"/>
                  </a:lnTo>
                  <a:lnTo>
                    <a:pt x="364" y="597"/>
                  </a:lnTo>
                  <a:lnTo>
                    <a:pt x="350" y="584"/>
                  </a:lnTo>
                  <a:lnTo>
                    <a:pt x="337" y="569"/>
                  </a:lnTo>
                  <a:lnTo>
                    <a:pt x="327" y="553"/>
                  </a:lnTo>
                  <a:lnTo>
                    <a:pt x="316" y="536"/>
                  </a:lnTo>
                  <a:lnTo>
                    <a:pt x="307" y="518"/>
                  </a:lnTo>
                  <a:lnTo>
                    <a:pt x="300" y="497"/>
                  </a:lnTo>
                  <a:lnTo>
                    <a:pt x="294" y="477"/>
                  </a:lnTo>
                  <a:lnTo>
                    <a:pt x="290" y="456"/>
                  </a:lnTo>
                  <a:lnTo>
                    <a:pt x="287" y="433"/>
                  </a:lnTo>
                  <a:lnTo>
                    <a:pt x="287" y="409"/>
                  </a:lnTo>
                  <a:lnTo>
                    <a:pt x="287" y="409"/>
                  </a:lnTo>
                  <a:lnTo>
                    <a:pt x="287" y="386"/>
                  </a:lnTo>
                  <a:lnTo>
                    <a:pt x="290" y="363"/>
                  </a:lnTo>
                  <a:lnTo>
                    <a:pt x="294" y="342"/>
                  </a:lnTo>
                  <a:lnTo>
                    <a:pt x="300" y="321"/>
                  </a:lnTo>
                  <a:lnTo>
                    <a:pt x="307" y="301"/>
                  </a:lnTo>
                  <a:lnTo>
                    <a:pt x="316" y="283"/>
                  </a:lnTo>
                  <a:lnTo>
                    <a:pt x="327" y="266"/>
                  </a:lnTo>
                  <a:lnTo>
                    <a:pt x="337" y="250"/>
                  </a:lnTo>
                  <a:lnTo>
                    <a:pt x="350" y="235"/>
                  </a:lnTo>
                  <a:lnTo>
                    <a:pt x="364" y="222"/>
                  </a:lnTo>
                  <a:lnTo>
                    <a:pt x="378" y="210"/>
                  </a:lnTo>
                  <a:lnTo>
                    <a:pt x="393" y="200"/>
                  </a:lnTo>
                  <a:lnTo>
                    <a:pt x="409" y="193"/>
                  </a:lnTo>
                  <a:lnTo>
                    <a:pt x="426" y="187"/>
                  </a:lnTo>
                  <a:lnTo>
                    <a:pt x="444" y="184"/>
                  </a:lnTo>
                  <a:lnTo>
                    <a:pt x="462" y="183"/>
                  </a:lnTo>
                  <a:lnTo>
                    <a:pt x="462" y="183"/>
                  </a:lnTo>
                  <a:close/>
                  <a:moveTo>
                    <a:pt x="661" y="668"/>
                  </a:moveTo>
                  <a:lnTo>
                    <a:pt x="661" y="668"/>
                  </a:lnTo>
                  <a:lnTo>
                    <a:pt x="655" y="668"/>
                  </a:lnTo>
                  <a:lnTo>
                    <a:pt x="650" y="670"/>
                  </a:lnTo>
                  <a:lnTo>
                    <a:pt x="644" y="673"/>
                  </a:lnTo>
                  <a:lnTo>
                    <a:pt x="639" y="678"/>
                  </a:lnTo>
                  <a:lnTo>
                    <a:pt x="636" y="682"/>
                  </a:lnTo>
                  <a:lnTo>
                    <a:pt x="632" y="687"/>
                  </a:lnTo>
                  <a:lnTo>
                    <a:pt x="630" y="694"/>
                  </a:lnTo>
                  <a:lnTo>
                    <a:pt x="630" y="700"/>
                  </a:lnTo>
                  <a:lnTo>
                    <a:pt x="630" y="700"/>
                  </a:lnTo>
                  <a:lnTo>
                    <a:pt x="630" y="706"/>
                  </a:lnTo>
                  <a:lnTo>
                    <a:pt x="632" y="712"/>
                  </a:lnTo>
                  <a:lnTo>
                    <a:pt x="636" y="717"/>
                  </a:lnTo>
                  <a:lnTo>
                    <a:pt x="639" y="722"/>
                  </a:lnTo>
                  <a:lnTo>
                    <a:pt x="644" y="726"/>
                  </a:lnTo>
                  <a:lnTo>
                    <a:pt x="650" y="729"/>
                  </a:lnTo>
                  <a:lnTo>
                    <a:pt x="655" y="731"/>
                  </a:lnTo>
                  <a:lnTo>
                    <a:pt x="661" y="731"/>
                  </a:lnTo>
                  <a:lnTo>
                    <a:pt x="661" y="731"/>
                  </a:lnTo>
                  <a:lnTo>
                    <a:pt x="682" y="732"/>
                  </a:lnTo>
                  <a:lnTo>
                    <a:pt x="701" y="736"/>
                  </a:lnTo>
                  <a:lnTo>
                    <a:pt x="720" y="740"/>
                  </a:lnTo>
                  <a:lnTo>
                    <a:pt x="739" y="747"/>
                  </a:lnTo>
                  <a:lnTo>
                    <a:pt x="756" y="755"/>
                  </a:lnTo>
                  <a:lnTo>
                    <a:pt x="772" y="766"/>
                  </a:lnTo>
                  <a:lnTo>
                    <a:pt x="787" y="776"/>
                  </a:lnTo>
                  <a:lnTo>
                    <a:pt x="801" y="789"/>
                  </a:lnTo>
                  <a:lnTo>
                    <a:pt x="814" y="803"/>
                  </a:lnTo>
                  <a:lnTo>
                    <a:pt x="826" y="818"/>
                  </a:lnTo>
                  <a:lnTo>
                    <a:pt x="835" y="834"/>
                  </a:lnTo>
                  <a:lnTo>
                    <a:pt x="844" y="851"/>
                  </a:lnTo>
                  <a:lnTo>
                    <a:pt x="850" y="870"/>
                  </a:lnTo>
                  <a:lnTo>
                    <a:pt x="854" y="889"/>
                  </a:lnTo>
                  <a:lnTo>
                    <a:pt x="858" y="908"/>
                  </a:lnTo>
                  <a:lnTo>
                    <a:pt x="859" y="929"/>
                  </a:lnTo>
                  <a:lnTo>
                    <a:pt x="859" y="929"/>
                  </a:lnTo>
                  <a:lnTo>
                    <a:pt x="859" y="934"/>
                  </a:lnTo>
                  <a:lnTo>
                    <a:pt x="857" y="938"/>
                  </a:lnTo>
                  <a:lnTo>
                    <a:pt x="854" y="943"/>
                  </a:lnTo>
                  <a:lnTo>
                    <a:pt x="851" y="947"/>
                  </a:lnTo>
                  <a:lnTo>
                    <a:pt x="848" y="950"/>
                  </a:lnTo>
                  <a:lnTo>
                    <a:pt x="844" y="952"/>
                  </a:lnTo>
                  <a:lnTo>
                    <a:pt x="838" y="953"/>
                  </a:lnTo>
                  <a:lnTo>
                    <a:pt x="833" y="954"/>
                  </a:lnTo>
                  <a:lnTo>
                    <a:pt x="89" y="954"/>
                  </a:lnTo>
                  <a:lnTo>
                    <a:pt x="89" y="954"/>
                  </a:lnTo>
                  <a:lnTo>
                    <a:pt x="84" y="953"/>
                  </a:lnTo>
                  <a:lnTo>
                    <a:pt x="80" y="952"/>
                  </a:lnTo>
                  <a:lnTo>
                    <a:pt x="76" y="950"/>
                  </a:lnTo>
                  <a:lnTo>
                    <a:pt x="71" y="947"/>
                  </a:lnTo>
                  <a:lnTo>
                    <a:pt x="68" y="943"/>
                  </a:lnTo>
                  <a:lnTo>
                    <a:pt x="66" y="938"/>
                  </a:lnTo>
                  <a:lnTo>
                    <a:pt x="65" y="934"/>
                  </a:lnTo>
                  <a:lnTo>
                    <a:pt x="64" y="929"/>
                  </a:lnTo>
                  <a:lnTo>
                    <a:pt x="64" y="929"/>
                  </a:lnTo>
                  <a:lnTo>
                    <a:pt x="65" y="908"/>
                  </a:lnTo>
                  <a:lnTo>
                    <a:pt x="68" y="889"/>
                  </a:lnTo>
                  <a:lnTo>
                    <a:pt x="72" y="870"/>
                  </a:lnTo>
                  <a:lnTo>
                    <a:pt x="80" y="851"/>
                  </a:lnTo>
                  <a:lnTo>
                    <a:pt x="87" y="834"/>
                  </a:lnTo>
                  <a:lnTo>
                    <a:pt x="98" y="818"/>
                  </a:lnTo>
                  <a:lnTo>
                    <a:pt x="109" y="803"/>
                  </a:lnTo>
                  <a:lnTo>
                    <a:pt x="122" y="789"/>
                  </a:lnTo>
                  <a:lnTo>
                    <a:pt x="136" y="776"/>
                  </a:lnTo>
                  <a:lnTo>
                    <a:pt x="151" y="766"/>
                  </a:lnTo>
                  <a:lnTo>
                    <a:pt x="167" y="755"/>
                  </a:lnTo>
                  <a:lnTo>
                    <a:pt x="184" y="747"/>
                  </a:lnTo>
                  <a:lnTo>
                    <a:pt x="202" y="740"/>
                  </a:lnTo>
                  <a:lnTo>
                    <a:pt x="221" y="736"/>
                  </a:lnTo>
                  <a:lnTo>
                    <a:pt x="241" y="732"/>
                  </a:lnTo>
                  <a:lnTo>
                    <a:pt x="261" y="731"/>
                  </a:lnTo>
                  <a:lnTo>
                    <a:pt x="261" y="731"/>
                  </a:lnTo>
                  <a:lnTo>
                    <a:pt x="268" y="731"/>
                  </a:lnTo>
                  <a:lnTo>
                    <a:pt x="273" y="729"/>
                  </a:lnTo>
                  <a:lnTo>
                    <a:pt x="278" y="726"/>
                  </a:lnTo>
                  <a:lnTo>
                    <a:pt x="284" y="722"/>
                  </a:lnTo>
                  <a:lnTo>
                    <a:pt x="287" y="717"/>
                  </a:lnTo>
                  <a:lnTo>
                    <a:pt x="290" y="712"/>
                  </a:lnTo>
                  <a:lnTo>
                    <a:pt x="292" y="706"/>
                  </a:lnTo>
                  <a:lnTo>
                    <a:pt x="293" y="700"/>
                  </a:lnTo>
                  <a:lnTo>
                    <a:pt x="293" y="700"/>
                  </a:lnTo>
                  <a:lnTo>
                    <a:pt x="292" y="694"/>
                  </a:lnTo>
                  <a:lnTo>
                    <a:pt x="290" y="687"/>
                  </a:lnTo>
                  <a:lnTo>
                    <a:pt x="287" y="682"/>
                  </a:lnTo>
                  <a:lnTo>
                    <a:pt x="284" y="678"/>
                  </a:lnTo>
                  <a:lnTo>
                    <a:pt x="278" y="673"/>
                  </a:lnTo>
                  <a:lnTo>
                    <a:pt x="273" y="670"/>
                  </a:lnTo>
                  <a:lnTo>
                    <a:pt x="268" y="668"/>
                  </a:lnTo>
                  <a:lnTo>
                    <a:pt x="261" y="668"/>
                  </a:lnTo>
                  <a:lnTo>
                    <a:pt x="261" y="668"/>
                  </a:lnTo>
                  <a:lnTo>
                    <a:pt x="247" y="668"/>
                  </a:lnTo>
                  <a:lnTo>
                    <a:pt x="234" y="669"/>
                  </a:lnTo>
                  <a:lnTo>
                    <a:pt x="221" y="671"/>
                  </a:lnTo>
                  <a:lnTo>
                    <a:pt x="209" y="673"/>
                  </a:lnTo>
                  <a:lnTo>
                    <a:pt x="196" y="677"/>
                  </a:lnTo>
                  <a:lnTo>
                    <a:pt x="184" y="680"/>
                  </a:lnTo>
                  <a:lnTo>
                    <a:pt x="159" y="688"/>
                  </a:lnTo>
                  <a:lnTo>
                    <a:pt x="137" y="699"/>
                  </a:lnTo>
                  <a:lnTo>
                    <a:pt x="115" y="712"/>
                  </a:lnTo>
                  <a:lnTo>
                    <a:pt x="95" y="727"/>
                  </a:lnTo>
                  <a:lnTo>
                    <a:pt x="77" y="744"/>
                  </a:lnTo>
                  <a:lnTo>
                    <a:pt x="59" y="762"/>
                  </a:lnTo>
                  <a:lnTo>
                    <a:pt x="44" y="783"/>
                  </a:lnTo>
                  <a:lnTo>
                    <a:pt x="32" y="804"/>
                  </a:lnTo>
                  <a:lnTo>
                    <a:pt x="21" y="827"/>
                  </a:lnTo>
                  <a:lnTo>
                    <a:pt x="12" y="851"/>
                  </a:lnTo>
                  <a:lnTo>
                    <a:pt x="8" y="863"/>
                  </a:lnTo>
                  <a:lnTo>
                    <a:pt x="6" y="876"/>
                  </a:lnTo>
                  <a:lnTo>
                    <a:pt x="4" y="889"/>
                  </a:lnTo>
                  <a:lnTo>
                    <a:pt x="1" y="902"/>
                  </a:lnTo>
                  <a:lnTo>
                    <a:pt x="0" y="915"/>
                  </a:lnTo>
                  <a:lnTo>
                    <a:pt x="0" y="929"/>
                  </a:lnTo>
                  <a:lnTo>
                    <a:pt x="0" y="929"/>
                  </a:lnTo>
                  <a:lnTo>
                    <a:pt x="0" y="937"/>
                  </a:lnTo>
                  <a:lnTo>
                    <a:pt x="3" y="947"/>
                  </a:lnTo>
                  <a:lnTo>
                    <a:pt x="5" y="956"/>
                  </a:lnTo>
                  <a:lnTo>
                    <a:pt x="7" y="963"/>
                  </a:lnTo>
                  <a:lnTo>
                    <a:pt x="11" y="971"/>
                  </a:lnTo>
                  <a:lnTo>
                    <a:pt x="15" y="978"/>
                  </a:lnTo>
                  <a:lnTo>
                    <a:pt x="21" y="986"/>
                  </a:lnTo>
                  <a:lnTo>
                    <a:pt x="26" y="992"/>
                  </a:lnTo>
                  <a:lnTo>
                    <a:pt x="33" y="997"/>
                  </a:lnTo>
                  <a:lnTo>
                    <a:pt x="39" y="1003"/>
                  </a:lnTo>
                  <a:lnTo>
                    <a:pt x="47" y="1007"/>
                  </a:lnTo>
                  <a:lnTo>
                    <a:pt x="55" y="1010"/>
                  </a:lnTo>
                  <a:lnTo>
                    <a:pt x="63" y="1014"/>
                  </a:lnTo>
                  <a:lnTo>
                    <a:pt x="71" y="1016"/>
                  </a:lnTo>
                  <a:lnTo>
                    <a:pt x="80" y="1018"/>
                  </a:lnTo>
                  <a:lnTo>
                    <a:pt x="89" y="1018"/>
                  </a:lnTo>
                  <a:lnTo>
                    <a:pt x="833" y="1018"/>
                  </a:lnTo>
                  <a:lnTo>
                    <a:pt x="833" y="1018"/>
                  </a:lnTo>
                  <a:lnTo>
                    <a:pt x="843" y="1018"/>
                  </a:lnTo>
                  <a:lnTo>
                    <a:pt x="851" y="1016"/>
                  </a:lnTo>
                  <a:lnTo>
                    <a:pt x="860" y="1014"/>
                  </a:lnTo>
                  <a:lnTo>
                    <a:pt x="868" y="1010"/>
                  </a:lnTo>
                  <a:lnTo>
                    <a:pt x="876" y="1007"/>
                  </a:lnTo>
                  <a:lnTo>
                    <a:pt x="883" y="1003"/>
                  </a:lnTo>
                  <a:lnTo>
                    <a:pt x="890" y="997"/>
                  </a:lnTo>
                  <a:lnTo>
                    <a:pt x="896" y="992"/>
                  </a:lnTo>
                  <a:lnTo>
                    <a:pt x="902" y="986"/>
                  </a:lnTo>
                  <a:lnTo>
                    <a:pt x="907" y="978"/>
                  </a:lnTo>
                  <a:lnTo>
                    <a:pt x="911" y="971"/>
                  </a:lnTo>
                  <a:lnTo>
                    <a:pt x="916" y="963"/>
                  </a:lnTo>
                  <a:lnTo>
                    <a:pt x="919" y="956"/>
                  </a:lnTo>
                  <a:lnTo>
                    <a:pt x="921" y="947"/>
                  </a:lnTo>
                  <a:lnTo>
                    <a:pt x="922" y="937"/>
                  </a:lnTo>
                  <a:lnTo>
                    <a:pt x="922" y="929"/>
                  </a:lnTo>
                  <a:lnTo>
                    <a:pt x="922" y="929"/>
                  </a:lnTo>
                  <a:lnTo>
                    <a:pt x="922" y="915"/>
                  </a:lnTo>
                  <a:lnTo>
                    <a:pt x="921" y="902"/>
                  </a:lnTo>
                  <a:lnTo>
                    <a:pt x="920" y="889"/>
                  </a:lnTo>
                  <a:lnTo>
                    <a:pt x="918" y="876"/>
                  </a:lnTo>
                  <a:lnTo>
                    <a:pt x="915" y="863"/>
                  </a:lnTo>
                  <a:lnTo>
                    <a:pt x="911" y="851"/>
                  </a:lnTo>
                  <a:lnTo>
                    <a:pt x="902" y="827"/>
                  </a:lnTo>
                  <a:lnTo>
                    <a:pt x="891" y="804"/>
                  </a:lnTo>
                  <a:lnTo>
                    <a:pt x="878" y="783"/>
                  </a:lnTo>
                  <a:lnTo>
                    <a:pt x="863" y="762"/>
                  </a:lnTo>
                  <a:lnTo>
                    <a:pt x="846" y="744"/>
                  </a:lnTo>
                  <a:lnTo>
                    <a:pt x="828" y="727"/>
                  </a:lnTo>
                  <a:lnTo>
                    <a:pt x="807" y="712"/>
                  </a:lnTo>
                  <a:lnTo>
                    <a:pt x="786" y="699"/>
                  </a:lnTo>
                  <a:lnTo>
                    <a:pt x="763" y="688"/>
                  </a:lnTo>
                  <a:lnTo>
                    <a:pt x="740" y="680"/>
                  </a:lnTo>
                  <a:lnTo>
                    <a:pt x="727" y="677"/>
                  </a:lnTo>
                  <a:lnTo>
                    <a:pt x="714" y="673"/>
                  </a:lnTo>
                  <a:lnTo>
                    <a:pt x="701" y="671"/>
                  </a:lnTo>
                  <a:lnTo>
                    <a:pt x="688" y="669"/>
                  </a:lnTo>
                  <a:lnTo>
                    <a:pt x="675" y="668"/>
                  </a:lnTo>
                  <a:lnTo>
                    <a:pt x="661" y="668"/>
                  </a:lnTo>
                  <a:lnTo>
                    <a:pt x="661" y="668"/>
                  </a:lnTo>
                  <a:close/>
                  <a:moveTo>
                    <a:pt x="484" y="84"/>
                  </a:moveTo>
                  <a:lnTo>
                    <a:pt x="484" y="84"/>
                  </a:lnTo>
                  <a:lnTo>
                    <a:pt x="501" y="75"/>
                  </a:lnTo>
                  <a:lnTo>
                    <a:pt x="520" y="68"/>
                  </a:lnTo>
                  <a:lnTo>
                    <a:pt x="538" y="65"/>
                  </a:lnTo>
                  <a:lnTo>
                    <a:pt x="557" y="64"/>
                  </a:lnTo>
                  <a:lnTo>
                    <a:pt x="557" y="64"/>
                  </a:lnTo>
                  <a:lnTo>
                    <a:pt x="574" y="65"/>
                  </a:lnTo>
                  <a:lnTo>
                    <a:pt x="592" y="68"/>
                  </a:lnTo>
                  <a:lnTo>
                    <a:pt x="609" y="74"/>
                  </a:lnTo>
                  <a:lnTo>
                    <a:pt x="625" y="81"/>
                  </a:lnTo>
                  <a:lnTo>
                    <a:pt x="640" y="91"/>
                  </a:lnTo>
                  <a:lnTo>
                    <a:pt x="655" y="103"/>
                  </a:lnTo>
                  <a:lnTo>
                    <a:pt x="668" y="115"/>
                  </a:lnTo>
                  <a:lnTo>
                    <a:pt x="681" y="130"/>
                  </a:lnTo>
                  <a:lnTo>
                    <a:pt x="691" y="147"/>
                  </a:lnTo>
                  <a:lnTo>
                    <a:pt x="702" y="164"/>
                  </a:lnTo>
                  <a:lnTo>
                    <a:pt x="711" y="182"/>
                  </a:lnTo>
                  <a:lnTo>
                    <a:pt x="718" y="202"/>
                  </a:lnTo>
                  <a:lnTo>
                    <a:pt x="724" y="223"/>
                  </a:lnTo>
                  <a:lnTo>
                    <a:pt x="728" y="244"/>
                  </a:lnTo>
                  <a:lnTo>
                    <a:pt x="731" y="267"/>
                  </a:lnTo>
                  <a:lnTo>
                    <a:pt x="732" y="290"/>
                  </a:lnTo>
                  <a:lnTo>
                    <a:pt x="732" y="290"/>
                  </a:lnTo>
                  <a:lnTo>
                    <a:pt x="731" y="306"/>
                  </a:lnTo>
                  <a:lnTo>
                    <a:pt x="730" y="324"/>
                  </a:lnTo>
                  <a:lnTo>
                    <a:pt x="728" y="340"/>
                  </a:lnTo>
                  <a:lnTo>
                    <a:pt x="725" y="356"/>
                  </a:lnTo>
                  <a:lnTo>
                    <a:pt x="725" y="356"/>
                  </a:lnTo>
                  <a:lnTo>
                    <a:pt x="724" y="362"/>
                  </a:lnTo>
                  <a:lnTo>
                    <a:pt x="724" y="369"/>
                  </a:lnTo>
                  <a:lnTo>
                    <a:pt x="726" y="374"/>
                  </a:lnTo>
                  <a:lnTo>
                    <a:pt x="728" y="379"/>
                  </a:lnTo>
                  <a:lnTo>
                    <a:pt x="732" y="385"/>
                  </a:lnTo>
                  <a:lnTo>
                    <a:pt x="736" y="389"/>
                  </a:lnTo>
                  <a:lnTo>
                    <a:pt x="742" y="391"/>
                  </a:lnTo>
                  <a:lnTo>
                    <a:pt x="748" y="393"/>
                  </a:lnTo>
                  <a:lnTo>
                    <a:pt x="748" y="393"/>
                  </a:lnTo>
                  <a:lnTo>
                    <a:pt x="756" y="394"/>
                  </a:lnTo>
                  <a:lnTo>
                    <a:pt x="756" y="394"/>
                  </a:lnTo>
                  <a:lnTo>
                    <a:pt x="761" y="394"/>
                  </a:lnTo>
                  <a:lnTo>
                    <a:pt x="765" y="393"/>
                  </a:lnTo>
                  <a:lnTo>
                    <a:pt x="771" y="391"/>
                  </a:lnTo>
                  <a:lnTo>
                    <a:pt x="775" y="388"/>
                  </a:lnTo>
                  <a:lnTo>
                    <a:pt x="778" y="385"/>
                  </a:lnTo>
                  <a:lnTo>
                    <a:pt x="782" y="380"/>
                  </a:lnTo>
                  <a:lnTo>
                    <a:pt x="785" y="375"/>
                  </a:lnTo>
                  <a:lnTo>
                    <a:pt x="786" y="370"/>
                  </a:lnTo>
                  <a:lnTo>
                    <a:pt x="786" y="370"/>
                  </a:lnTo>
                  <a:lnTo>
                    <a:pt x="790" y="350"/>
                  </a:lnTo>
                  <a:lnTo>
                    <a:pt x="793" y="331"/>
                  </a:lnTo>
                  <a:lnTo>
                    <a:pt x="794" y="311"/>
                  </a:lnTo>
                  <a:lnTo>
                    <a:pt x="795" y="290"/>
                  </a:lnTo>
                  <a:lnTo>
                    <a:pt x="795" y="290"/>
                  </a:lnTo>
                  <a:lnTo>
                    <a:pt x="794" y="260"/>
                  </a:lnTo>
                  <a:lnTo>
                    <a:pt x="790" y="231"/>
                  </a:lnTo>
                  <a:lnTo>
                    <a:pt x="785" y="203"/>
                  </a:lnTo>
                  <a:lnTo>
                    <a:pt x="776" y="178"/>
                  </a:lnTo>
                  <a:lnTo>
                    <a:pt x="767" y="152"/>
                  </a:lnTo>
                  <a:lnTo>
                    <a:pt x="755" y="128"/>
                  </a:lnTo>
                  <a:lnTo>
                    <a:pt x="741" y="106"/>
                  </a:lnTo>
                  <a:lnTo>
                    <a:pt x="726" y="85"/>
                  </a:lnTo>
                  <a:lnTo>
                    <a:pt x="709" y="66"/>
                  </a:lnTo>
                  <a:lnTo>
                    <a:pt x="690" y="50"/>
                  </a:lnTo>
                  <a:lnTo>
                    <a:pt x="670" y="35"/>
                  </a:lnTo>
                  <a:lnTo>
                    <a:pt x="660" y="29"/>
                  </a:lnTo>
                  <a:lnTo>
                    <a:pt x="650" y="23"/>
                  </a:lnTo>
                  <a:lnTo>
                    <a:pt x="639" y="18"/>
                  </a:lnTo>
                  <a:lnTo>
                    <a:pt x="628" y="14"/>
                  </a:lnTo>
                  <a:lnTo>
                    <a:pt x="616" y="9"/>
                  </a:lnTo>
                  <a:lnTo>
                    <a:pt x="604" y="6"/>
                  </a:lnTo>
                  <a:lnTo>
                    <a:pt x="593" y="3"/>
                  </a:lnTo>
                  <a:lnTo>
                    <a:pt x="581" y="2"/>
                  </a:lnTo>
                  <a:lnTo>
                    <a:pt x="569" y="1"/>
                  </a:lnTo>
                  <a:lnTo>
                    <a:pt x="557" y="0"/>
                  </a:lnTo>
                  <a:lnTo>
                    <a:pt x="557" y="0"/>
                  </a:lnTo>
                  <a:lnTo>
                    <a:pt x="543" y="1"/>
                  </a:lnTo>
                  <a:lnTo>
                    <a:pt x="529" y="2"/>
                  </a:lnTo>
                  <a:lnTo>
                    <a:pt x="517" y="4"/>
                  </a:lnTo>
                  <a:lnTo>
                    <a:pt x="503" y="7"/>
                  </a:lnTo>
                  <a:lnTo>
                    <a:pt x="490" y="11"/>
                  </a:lnTo>
                  <a:lnTo>
                    <a:pt x="477" y="17"/>
                  </a:lnTo>
                  <a:lnTo>
                    <a:pt x="465" y="22"/>
                  </a:lnTo>
                  <a:lnTo>
                    <a:pt x="452" y="30"/>
                  </a:lnTo>
                  <a:lnTo>
                    <a:pt x="452" y="30"/>
                  </a:lnTo>
                  <a:lnTo>
                    <a:pt x="447" y="33"/>
                  </a:lnTo>
                  <a:lnTo>
                    <a:pt x="442" y="37"/>
                  </a:lnTo>
                  <a:lnTo>
                    <a:pt x="439" y="43"/>
                  </a:lnTo>
                  <a:lnTo>
                    <a:pt x="438" y="49"/>
                  </a:lnTo>
                  <a:lnTo>
                    <a:pt x="437" y="54"/>
                  </a:lnTo>
                  <a:lnTo>
                    <a:pt x="437" y="61"/>
                  </a:lnTo>
                  <a:lnTo>
                    <a:pt x="438" y="67"/>
                  </a:lnTo>
                  <a:lnTo>
                    <a:pt x="441" y="73"/>
                  </a:lnTo>
                  <a:lnTo>
                    <a:pt x="441" y="73"/>
                  </a:lnTo>
                  <a:lnTo>
                    <a:pt x="445" y="78"/>
                  </a:lnTo>
                  <a:lnTo>
                    <a:pt x="450" y="82"/>
                  </a:lnTo>
                  <a:lnTo>
                    <a:pt x="455" y="85"/>
                  </a:lnTo>
                  <a:lnTo>
                    <a:pt x="461" y="88"/>
                  </a:lnTo>
                  <a:lnTo>
                    <a:pt x="467" y="89"/>
                  </a:lnTo>
                  <a:lnTo>
                    <a:pt x="473" y="88"/>
                  </a:lnTo>
                  <a:lnTo>
                    <a:pt x="479" y="87"/>
                  </a:lnTo>
                  <a:lnTo>
                    <a:pt x="484" y="84"/>
                  </a:lnTo>
                  <a:lnTo>
                    <a:pt x="484" y="84"/>
                  </a:lnTo>
                  <a:close/>
                  <a:moveTo>
                    <a:pt x="763" y="540"/>
                  </a:moveTo>
                  <a:lnTo>
                    <a:pt x="763" y="540"/>
                  </a:lnTo>
                  <a:lnTo>
                    <a:pt x="757" y="541"/>
                  </a:lnTo>
                  <a:lnTo>
                    <a:pt x="751" y="544"/>
                  </a:lnTo>
                  <a:lnTo>
                    <a:pt x="746" y="546"/>
                  </a:lnTo>
                  <a:lnTo>
                    <a:pt x="741" y="550"/>
                  </a:lnTo>
                  <a:lnTo>
                    <a:pt x="738" y="554"/>
                  </a:lnTo>
                  <a:lnTo>
                    <a:pt x="734" y="560"/>
                  </a:lnTo>
                  <a:lnTo>
                    <a:pt x="732" y="566"/>
                  </a:lnTo>
                  <a:lnTo>
                    <a:pt x="732" y="573"/>
                  </a:lnTo>
                  <a:lnTo>
                    <a:pt x="732" y="573"/>
                  </a:lnTo>
                  <a:lnTo>
                    <a:pt x="732" y="579"/>
                  </a:lnTo>
                  <a:lnTo>
                    <a:pt x="734" y="584"/>
                  </a:lnTo>
                  <a:lnTo>
                    <a:pt x="738" y="590"/>
                  </a:lnTo>
                  <a:lnTo>
                    <a:pt x="741" y="595"/>
                  </a:lnTo>
                  <a:lnTo>
                    <a:pt x="746" y="598"/>
                  </a:lnTo>
                  <a:lnTo>
                    <a:pt x="751" y="602"/>
                  </a:lnTo>
                  <a:lnTo>
                    <a:pt x="757" y="604"/>
                  </a:lnTo>
                  <a:lnTo>
                    <a:pt x="763" y="605"/>
                  </a:lnTo>
                  <a:lnTo>
                    <a:pt x="763" y="605"/>
                  </a:lnTo>
                  <a:lnTo>
                    <a:pt x="784" y="606"/>
                  </a:lnTo>
                  <a:lnTo>
                    <a:pt x="803" y="608"/>
                  </a:lnTo>
                  <a:lnTo>
                    <a:pt x="821" y="613"/>
                  </a:lnTo>
                  <a:lnTo>
                    <a:pt x="839" y="620"/>
                  </a:lnTo>
                  <a:lnTo>
                    <a:pt x="856" y="628"/>
                  </a:lnTo>
                  <a:lnTo>
                    <a:pt x="872" y="639"/>
                  </a:lnTo>
                  <a:lnTo>
                    <a:pt x="887" y="650"/>
                  </a:lnTo>
                  <a:lnTo>
                    <a:pt x="900" y="663"/>
                  </a:lnTo>
                  <a:lnTo>
                    <a:pt x="911" y="678"/>
                  </a:lnTo>
                  <a:lnTo>
                    <a:pt x="923" y="693"/>
                  </a:lnTo>
                  <a:lnTo>
                    <a:pt x="932" y="709"/>
                  </a:lnTo>
                  <a:lnTo>
                    <a:pt x="940" y="727"/>
                  </a:lnTo>
                  <a:lnTo>
                    <a:pt x="946" y="745"/>
                  </a:lnTo>
                  <a:lnTo>
                    <a:pt x="951" y="764"/>
                  </a:lnTo>
                  <a:lnTo>
                    <a:pt x="953" y="784"/>
                  </a:lnTo>
                  <a:lnTo>
                    <a:pt x="954" y="803"/>
                  </a:lnTo>
                  <a:lnTo>
                    <a:pt x="954" y="803"/>
                  </a:lnTo>
                  <a:lnTo>
                    <a:pt x="954" y="809"/>
                  </a:lnTo>
                  <a:lnTo>
                    <a:pt x="952" y="814"/>
                  </a:lnTo>
                  <a:lnTo>
                    <a:pt x="952" y="814"/>
                  </a:lnTo>
                  <a:lnTo>
                    <a:pt x="950" y="820"/>
                  </a:lnTo>
                  <a:lnTo>
                    <a:pt x="950" y="827"/>
                  </a:lnTo>
                  <a:lnTo>
                    <a:pt x="950" y="832"/>
                  </a:lnTo>
                  <a:lnTo>
                    <a:pt x="952" y="839"/>
                  </a:lnTo>
                  <a:lnTo>
                    <a:pt x="954" y="844"/>
                  </a:lnTo>
                  <a:lnTo>
                    <a:pt x="959" y="848"/>
                  </a:lnTo>
                  <a:lnTo>
                    <a:pt x="963" y="853"/>
                  </a:lnTo>
                  <a:lnTo>
                    <a:pt x="968" y="856"/>
                  </a:lnTo>
                  <a:lnTo>
                    <a:pt x="968" y="856"/>
                  </a:lnTo>
                  <a:lnTo>
                    <a:pt x="975" y="858"/>
                  </a:lnTo>
                  <a:lnTo>
                    <a:pt x="981" y="859"/>
                  </a:lnTo>
                  <a:lnTo>
                    <a:pt x="981" y="859"/>
                  </a:lnTo>
                  <a:lnTo>
                    <a:pt x="985" y="858"/>
                  </a:lnTo>
                  <a:lnTo>
                    <a:pt x="990" y="857"/>
                  </a:lnTo>
                  <a:lnTo>
                    <a:pt x="998" y="854"/>
                  </a:lnTo>
                  <a:lnTo>
                    <a:pt x="1003" y="851"/>
                  </a:lnTo>
                  <a:lnTo>
                    <a:pt x="1006" y="848"/>
                  </a:lnTo>
                  <a:lnTo>
                    <a:pt x="1008" y="844"/>
                  </a:lnTo>
                  <a:lnTo>
                    <a:pt x="1010" y="840"/>
                  </a:lnTo>
                  <a:lnTo>
                    <a:pt x="1010" y="840"/>
                  </a:lnTo>
                  <a:lnTo>
                    <a:pt x="1013" y="831"/>
                  </a:lnTo>
                  <a:lnTo>
                    <a:pt x="1017" y="823"/>
                  </a:lnTo>
                  <a:lnTo>
                    <a:pt x="1018" y="813"/>
                  </a:lnTo>
                  <a:lnTo>
                    <a:pt x="1018" y="803"/>
                  </a:lnTo>
                  <a:lnTo>
                    <a:pt x="1018" y="803"/>
                  </a:lnTo>
                  <a:lnTo>
                    <a:pt x="1018" y="790"/>
                  </a:lnTo>
                  <a:lnTo>
                    <a:pt x="1017" y="777"/>
                  </a:lnTo>
                  <a:lnTo>
                    <a:pt x="1013" y="751"/>
                  </a:lnTo>
                  <a:lnTo>
                    <a:pt x="1007" y="726"/>
                  </a:lnTo>
                  <a:lnTo>
                    <a:pt x="998" y="702"/>
                  </a:lnTo>
                  <a:lnTo>
                    <a:pt x="988" y="679"/>
                  </a:lnTo>
                  <a:lnTo>
                    <a:pt x="976" y="657"/>
                  </a:lnTo>
                  <a:lnTo>
                    <a:pt x="961" y="637"/>
                  </a:lnTo>
                  <a:lnTo>
                    <a:pt x="945" y="619"/>
                  </a:lnTo>
                  <a:lnTo>
                    <a:pt x="926" y="602"/>
                  </a:lnTo>
                  <a:lnTo>
                    <a:pt x="907" y="585"/>
                  </a:lnTo>
                  <a:lnTo>
                    <a:pt x="887" y="573"/>
                  </a:lnTo>
                  <a:lnTo>
                    <a:pt x="864" y="562"/>
                  </a:lnTo>
                  <a:lnTo>
                    <a:pt x="852" y="556"/>
                  </a:lnTo>
                  <a:lnTo>
                    <a:pt x="841" y="552"/>
                  </a:lnTo>
                  <a:lnTo>
                    <a:pt x="829" y="549"/>
                  </a:lnTo>
                  <a:lnTo>
                    <a:pt x="816" y="546"/>
                  </a:lnTo>
                  <a:lnTo>
                    <a:pt x="803" y="544"/>
                  </a:lnTo>
                  <a:lnTo>
                    <a:pt x="790" y="542"/>
                  </a:lnTo>
                  <a:lnTo>
                    <a:pt x="777" y="541"/>
                  </a:lnTo>
                  <a:lnTo>
                    <a:pt x="763" y="540"/>
                  </a:lnTo>
                  <a:lnTo>
                    <a:pt x="763" y="540"/>
                  </a:lnTo>
                  <a:close/>
                </a:path>
              </a:pathLst>
            </a:custGeom>
            <a:solidFill>
              <a:schemeClr val="bg1"/>
            </a:solidFill>
            <a:ln>
              <a:noFill/>
            </a:ln>
          </p:spPr>
          <p:txBody>
            <a:bodyPr vert="horz" wrap="square" lIns="91424" tIns="45712" rIns="91424" bIns="45712" numCol="1" anchor="t" anchorCtr="0" compatLnSpc="1">
              <a:prstTxWarp prst="textNoShape">
                <a:avLst/>
              </a:prstTxWarp>
            </a:bodyPr>
            <a:lstStyle/>
            <a:p>
              <a:endParaRPr lang="zh-CN" altLang="en-US">
                <a:solidFill>
                  <a:schemeClr val="tx2"/>
                </a:solidFill>
              </a:endParaRPr>
            </a:p>
          </p:txBody>
        </p:sp>
      </p:grpSp>
      <p:grpSp>
        <p:nvGrpSpPr>
          <p:cNvPr id="11" name="组合 41"/>
          <p:cNvGrpSpPr/>
          <p:nvPr/>
        </p:nvGrpSpPr>
        <p:grpSpPr>
          <a:xfrm>
            <a:off x="3565349" y="1322642"/>
            <a:ext cx="652286" cy="652374"/>
            <a:chOff x="4753799" y="1762689"/>
            <a:chExt cx="869714" cy="869714"/>
          </a:xfrm>
        </p:grpSpPr>
        <p:sp>
          <p:nvSpPr>
            <p:cNvPr id="17" name="椭圆 16"/>
            <p:cNvSpPr/>
            <p:nvPr/>
          </p:nvSpPr>
          <p:spPr>
            <a:xfrm>
              <a:off x="4753799" y="1762689"/>
              <a:ext cx="869714" cy="86971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101"/>
            <p:cNvSpPr>
              <a:spLocks noEditPoints="1"/>
            </p:cNvSpPr>
            <p:nvPr/>
          </p:nvSpPr>
          <p:spPr bwMode="auto">
            <a:xfrm>
              <a:off x="5075800" y="2035621"/>
              <a:ext cx="212725" cy="323850"/>
            </a:xfrm>
            <a:custGeom>
              <a:avLst/>
              <a:gdLst>
                <a:gd name="T0" fmla="*/ 448 w 669"/>
                <a:gd name="T1" fmla="*/ 12 h 1018"/>
                <a:gd name="T2" fmla="*/ 378 w 669"/>
                <a:gd name="T3" fmla="*/ 70 h 1018"/>
                <a:gd name="T4" fmla="*/ 350 w 669"/>
                <a:gd name="T5" fmla="*/ 159 h 1018"/>
                <a:gd name="T6" fmla="*/ 338 w 669"/>
                <a:gd name="T7" fmla="*/ 205 h 1018"/>
                <a:gd name="T8" fmla="*/ 301 w 669"/>
                <a:gd name="T9" fmla="*/ 243 h 1018"/>
                <a:gd name="T10" fmla="*/ 255 w 669"/>
                <a:gd name="T11" fmla="*/ 255 h 1018"/>
                <a:gd name="T12" fmla="*/ 202 w 669"/>
                <a:gd name="T13" fmla="*/ 238 h 1018"/>
                <a:gd name="T14" fmla="*/ 167 w 669"/>
                <a:gd name="T15" fmla="*/ 196 h 1018"/>
                <a:gd name="T16" fmla="*/ 159 w 669"/>
                <a:gd name="T17" fmla="*/ 119 h 1018"/>
                <a:gd name="T18" fmla="*/ 187 w 669"/>
                <a:gd name="T19" fmla="*/ 88 h 1018"/>
                <a:gd name="T20" fmla="*/ 177 w 669"/>
                <a:gd name="T21" fmla="*/ 23 h 1018"/>
                <a:gd name="T22" fmla="*/ 140 w 669"/>
                <a:gd name="T23" fmla="*/ 1 h 1018"/>
                <a:gd name="T24" fmla="*/ 83 w 669"/>
                <a:gd name="T25" fmla="*/ 19 h 1018"/>
                <a:gd name="T26" fmla="*/ 64 w 669"/>
                <a:gd name="T27" fmla="*/ 64 h 1018"/>
                <a:gd name="T28" fmla="*/ 83 w 669"/>
                <a:gd name="T29" fmla="*/ 109 h 1018"/>
                <a:gd name="T30" fmla="*/ 26 w 669"/>
                <a:gd name="T31" fmla="*/ 954 h 1018"/>
                <a:gd name="T32" fmla="*/ 1 w 669"/>
                <a:gd name="T33" fmla="*/ 979 h 1018"/>
                <a:gd name="T34" fmla="*/ 10 w 669"/>
                <a:gd name="T35" fmla="*/ 1008 h 1018"/>
                <a:gd name="T36" fmla="*/ 223 w 669"/>
                <a:gd name="T37" fmla="*/ 1018 h 1018"/>
                <a:gd name="T38" fmla="*/ 252 w 669"/>
                <a:gd name="T39" fmla="*/ 998 h 1018"/>
                <a:gd name="T40" fmla="*/ 249 w 669"/>
                <a:gd name="T41" fmla="*/ 968 h 1018"/>
                <a:gd name="T42" fmla="*/ 159 w 669"/>
                <a:gd name="T43" fmla="*/ 954 h 1018"/>
                <a:gd name="T44" fmla="*/ 204 w 669"/>
                <a:gd name="T45" fmla="*/ 595 h 1018"/>
                <a:gd name="T46" fmla="*/ 271 w 669"/>
                <a:gd name="T47" fmla="*/ 604 h 1018"/>
                <a:gd name="T48" fmla="*/ 356 w 669"/>
                <a:gd name="T49" fmla="*/ 568 h 1018"/>
                <a:gd name="T50" fmla="*/ 407 w 669"/>
                <a:gd name="T51" fmla="*/ 492 h 1018"/>
                <a:gd name="T52" fmla="*/ 415 w 669"/>
                <a:gd name="T53" fmla="*/ 426 h 1018"/>
                <a:gd name="T54" fmla="*/ 442 w 669"/>
                <a:gd name="T55" fmla="*/ 378 h 1018"/>
                <a:gd name="T56" fmla="*/ 491 w 669"/>
                <a:gd name="T57" fmla="*/ 352 h 1018"/>
                <a:gd name="T58" fmla="*/ 538 w 669"/>
                <a:gd name="T59" fmla="*/ 354 h 1018"/>
                <a:gd name="T60" fmla="*/ 583 w 669"/>
                <a:gd name="T61" fmla="*/ 385 h 1018"/>
                <a:gd name="T62" fmla="*/ 604 w 669"/>
                <a:gd name="T63" fmla="*/ 435 h 1018"/>
                <a:gd name="T64" fmla="*/ 614 w 669"/>
                <a:gd name="T65" fmla="*/ 467 h 1018"/>
                <a:gd name="T66" fmla="*/ 643 w 669"/>
                <a:gd name="T67" fmla="*/ 476 h 1018"/>
                <a:gd name="T68" fmla="*/ 668 w 669"/>
                <a:gd name="T69" fmla="*/ 451 h 1018"/>
                <a:gd name="T70" fmla="*/ 661 w 669"/>
                <a:gd name="T71" fmla="*/ 112 h 1018"/>
                <a:gd name="T72" fmla="*/ 611 w 669"/>
                <a:gd name="T73" fmla="*/ 36 h 1018"/>
                <a:gd name="T74" fmla="*/ 526 w 669"/>
                <a:gd name="T75" fmla="*/ 1 h 1018"/>
                <a:gd name="T76" fmla="*/ 584 w 669"/>
                <a:gd name="T77" fmla="*/ 304 h 1018"/>
                <a:gd name="T78" fmla="*/ 509 w 669"/>
                <a:gd name="T79" fmla="*/ 286 h 1018"/>
                <a:gd name="T80" fmla="*/ 434 w 669"/>
                <a:gd name="T81" fmla="*/ 305 h 1018"/>
                <a:gd name="T82" fmla="*/ 369 w 669"/>
                <a:gd name="T83" fmla="*/ 370 h 1018"/>
                <a:gd name="T84" fmla="*/ 350 w 669"/>
                <a:gd name="T85" fmla="*/ 445 h 1018"/>
                <a:gd name="T86" fmla="*/ 334 w 669"/>
                <a:gd name="T87" fmla="*/ 499 h 1018"/>
                <a:gd name="T88" fmla="*/ 292 w 669"/>
                <a:gd name="T89" fmla="*/ 533 h 1018"/>
                <a:gd name="T90" fmla="*/ 245 w 669"/>
                <a:gd name="T91" fmla="*/ 540 h 1018"/>
                <a:gd name="T92" fmla="*/ 194 w 669"/>
                <a:gd name="T93" fmla="*/ 519 h 1018"/>
                <a:gd name="T94" fmla="*/ 163 w 669"/>
                <a:gd name="T95" fmla="*/ 474 h 1018"/>
                <a:gd name="T96" fmla="*/ 170 w 669"/>
                <a:gd name="T97" fmla="*/ 293 h 1018"/>
                <a:gd name="T98" fmla="*/ 242 w 669"/>
                <a:gd name="T99" fmla="*/ 317 h 1018"/>
                <a:gd name="T100" fmla="*/ 317 w 669"/>
                <a:gd name="T101" fmla="*/ 305 h 1018"/>
                <a:gd name="T102" fmla="*/ 387 w 669"/>
                <a:gd name="T103" fmla="*/ 247 h 1018"/>
                <a:gd name="T104" fmla="*/ 414 w 669"/>
                <a:gd name="T105" fmla="*/ 159 h 1018"/>
                <a:gd name="T106" fmla="*/ 425 w 669"/>
                <a:gd name="T107" fmla="*/ 113 h 1018"/>
                <a:gd name="T108" fmla="*/ 464 w 669"/>
                <a:gd name="T109" fmla="*/ 75 h 1018"/>
                <a:gd name="T110" fmla="*/ 509 w 669"/>
                <a:gd name="T111" fmla="*/ 64 h 1018"/>
                <a:gd name="T112" fmla="*/ 562 w 669"/>
                <a:gd name="T113" fmla="*/ 80 h 1018"/>
                <a:gd name="T114" fmla="*/ 597 w 669"/>
                <a:gd name="T115" fmla="*/ 12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69" h="1018">
                  <a:moveTo>
                    <a:pt x="509" y="0"/>
                  </a:moveTo>
                  <a:lnTo>
                    <a:pt x="509" y="0"/>
                  </a:lnTo>
                  <a:lnTo>
                    <a:pt x="493" y="1"/>
                  </a:lnTo>
                  <a:lnTo>
                    <a:pt x="478" y="3"/>
                  </a:lnTo>
                  <a:lnTo>
                    <a:pt x="462" y="7"/>
                  </a:lnTo>
                  <a:lnTo>
                    <a:pt x="448" y="12"/>
                  </a:lnTo>
                  <a:lnTo>
                    <a:pt x="434" y="19"/>
                  </a:lnTo>
                  <a:lnTo>
                    <a:pt x="421" y="27"/>
                  </a:lnTo>
                  <a:lnTo>
                    <a:pt x="408" y="36"/>
                  </a:lnTo>
                  <a:lnTo>
                    <a:pt x="397" y="47"/>
                  </a:lnTo>
                  <a:lnTo>
                    <a:pt x="387" y="58"/>
                  </a:lnTo>
                  <a:lnTo>
                    <a:pt x="378" y="70"/>
                  </a:lnTo>
                  <a:lnTo>
                    <a:pt x="369" y="83"/>
                  </a:lnTo>
                  <a:lnTo>
                    <a:pt x="363" y="97"/>
                  </a:lnTo>
                  <a:lnTo>
                    <a:pt x="358" y="112"/>
                  </a:lnTo>
                  <a:lnTo>
                    <a:pt x="353" y="127"/>
                  </a:lnTo>
                  <a:lnTo>
                    <a:pt x="351" y="142"/>
                  </a:lnTo>
                  <a:lnTo>
                    <a:pt x="350" y="159"/>
                  </a:lnTo>
                  <a:lnTo>
                    <a:pt x="350" y="159"/>
                  </a:lnTo>
                  <a:lnTo>
                    <a:pt x="350" y="169"/>
                  </a:lnTo>
                  <a:lnTo>
                    <a:pt x="348" y="178"/>
                  </a:lnTo>
                  <a:lnTo>
                    <a:pt x="346" y="187"/>
                  </a:lnTo>
                  <a:lnTo>
                    <a:pt x="343" y="196"/>
                  </a:lnTo>
                  <a:lnTo>
                    <a:pt x="338" y="205"/>
                  </a:lnTo>
                  <a:lnTo>
                    <a:pt x="334" y="212"/>
                  </a:lnTo>
                  <a:lnTo>
                    <a:pt x="329" y="220"/>
                  </a:lnTo>
                  <a:lnTo>
                    <a:pt x="322" y="226"/>
                  </a:lnTo>
                  <a:lnTo>
                    <a:pt x="316" y="232"/>
                  </a:lnTo>
                  <a:lnTo>
                    <a:pt x="308" y="238"/>
                  </a:lnTo>
                  <a:lnTo>
                    <a:pt x="301" y="243"/>
                  </a:lnTo>
                  <a:lnTo>
                    <a:pt x="292" y="247"/>
                  </a:lnTo>
                  <a:lnTo>
                    <a:pt x="284" y="251"/>
                  </a:lnTo>
                  <a:lnTo>
                    <a:pt x="274" y="253"/>
                  </a:lnTo>
                  <a:lnTo>
                    <a:pt x="264" y="254"/>
                  </a:lnTo>
                  <a:lnTo>
                    <a:pt x="255" y="255"/>
                  </a:lnTo>
                  <a:lnTo>
                    <a:pt x="255" y="255"/>
                  </a:lnTo>
                  <a:lnTo>
                    <a:pt x="245" y="254"/>
                  </a:lnTo>
                  <a:lnTo>
                    <a:pt x="235" y="253"/>
                  </a:lnTo>
                  <a:lnTo>
                    <a:pt x="227" y="251"/>
                  </a:lnTo>
                  <a:lnTo>
                    <a:pt x="218" y="247"/>
                  </a:lnTo>
                  <a:lnTo>
                    <a:pt x="209" y="243"/>
                  </a:lnTo>
                  <a:lnTo>
                    <a:pt x="202" y="238"/>
                  </a:lnTo>
                  <a:lnTo>
                    <a:pt x="194" y="232"/>
                  </a:lnTo>
                  <a:lnTo>
                    <a:pt x="187" y="226"/>
                  </a:lnTo>
                  <a:lnTo>
                    <a:pt x="182" y="220"/>
                  </a:lnTo>
                  <a:lnTo>
                    <a:pt x="176" y="212"/>
                  </a:lnTo>
                  <a:lnTo>
                    <a:pt x="171" y="205"/>
                  </a:lnTo>
                  <a:lnTo>
                    <a:pt x="167" y="196"/>
                  </a:lnTo>
                  <a:lnTo>
                    <a:pt x="163" y="187"/>
                  </a:lnTo>
                  <a:lnTo>
                    <a:pt x="161" y="178"/>
                  </a:lnTo>
                  <a:lnTo>
                    <a:pt x="160" y="169"/>
                  </a:lnTo>
                  <a:lnTo>
                    <a:pt x="159" y="159"/>
                  </a:lnTo>
                  <a:lnTo>
                    <a:pt x="159" y="119"/>
                  </a:lnTo>
                  <a:lnTo>
                    <a:pt x="159" y="119"/>
                  </a:lnTo>
                  <a:lnTo>
                    <a:pt x="167" y="114"/>
                  </a:lnTo>
                  <a:lnTo>
                    <a:pt x="173" y="109"/>
                  </a:lnTo>
                  <a:lnTo>
                    <a:pt x="173" y="109"/>
                  </a:lnTo>
                  <a:lnTo>
                    <a:pt x="177" y="104"/>
                  </a:lnTo>
                  <a:lnTo>
                    <a:pt x="181" y="98"/>
                  </a:lnTo>
                  <a:lnTo>
                    <a:pt x="187" y="88"/>
                  </a:lnTo>
                  <a:lnTo>
                    <a:pt x="190" y="76"/>
                  </a:lnTo>
                  <a:lnTo>
                    <a:pt x="191" y="64"/>
                  </a:lnTo>
                  <a:lnTo>
                    <a:pt x="190" y="51"/>
                  </a:lnTo>
                  <a:lnTo>
                    <a:pt x="187" y="39"/>
                  </a:lnTo>
                  <a:lnTo>
                    <a:pt x="181" y="29"/>
                  </a:lnTo>
                  <a:lnTo>
                    <a:pt x="177" y="23"/>
                  </a:lnTo>
                  <a:lnTo>
                    <a:pt x="173" y="19"/>
                  </a:lnTo>
                  <a:lnTo>
                    <a:pt x="173" y="19"/>
                  </a:lnTo>
                  <a:lnTo>
                    <a:pt x="168" y="15"/>
                  </a:lnTo>
                  <a:lnTo>
                    <a:pt x="162" y="10"/>
                  </a:lnTo>
                  <a:lnTo>
                    <a:pt x="152" y="5"/>
                  </a:lnTo>
                  <a:lnTo>
                    <a:pt x="140" y="1"/>
                  </a:lnTo>
                  <a:lnTo>
                    <a:pt x="128" y="0"/>
                  </a:lnTo>
                  <a:lnTo>
                    <a:pt x="115" y="1"/>
                  </a:lnTo>
                  <a:lnTo>
                    <a:pt x="103" y="5"/>
                  </a:lnTo>
                  <a:lnTo>
                    <a:pt x="93" y="10"/>
                  </a:lnTo>
                  <a:lnTo>
                    <a:pt x="87" y="15"/>
                  </a:lnTo>
                  <a:lnTo>
                    <a:pt x="83" y="19"/>
                  </a:lnTo>
                  <a:lnTo>
                    <a:pt x="83" y="19"/>
                  </a:lnTo>
                  <a:lnTo>
                    <a:pt x="79" y="23"/>
                  </a:lnTo>
                  <a:lnTo>
                    <a:pt x="74" y="29"/>
                  </a:lnTo>
                  <a:lnTo>
                    <a:pt x="69" y="39"/>
                  </a:lnTo>
                  <a:lnTo>
                    <a:pt x="66" y="51"/>
                  </a:lnTo>
                  <a:lnTo>
                    <a:pt x="64" y="64"/>
                  </a:lnTo>
                  <a:lnTo>
                    <a:pt x="66" y="76"/>
                  </a:lnTo>
                  <a:lnTo>
                    <a:pt x="69" y="88"/>
                  </a:lnTo>
                  <a:lnTo>
                    <a:pt x="74" y="98"/>
                  </a:lnTo>
                  <a:lnTo>
                    <a:pt x="79" y="104"/>
                  </a:lnTo>
                  <a:lnTo>
                    <a:pt x="83" y="109"/>
                  </a:lnTo>
                  <a:lnTo>
                    <a:pt x="83" y="109"/>
                  </a:lnTo>
                  <a:lnTo>
                    <a:pt x="89" y="114"/>
                  </a:lnTo>
                  <a:lnTo>
                    <a:pt x="96" y="119"/>
                  </a:lnTo>
                  <a:lnTo>
                    <a:pt x="96" y="954"/>
                  </a:lnTo>
                  <a:lnTo>
                    <a:pt x="32" y="954"/>
                  </a:lnTo>
                  <a:lnTo>
                    <a:pt x="32" y="954"/>
                  </a:lnTo>
                  <a:lnTo>
                    <a:pt x="26" y="954"/>
                  </a:lnTo>
                  <a:lnTo>
                    <a:pt x="20" y="957"/>
                  </a:lnTo>
                  <a:lnTo>
                    <a:pt x="14" y="960"/>
                  </a:lnTo>
                  <a:lnTo>
                    <a:pt x="10" y="963"/>
                  </a:lnTo>
                  <a:lnTo>
                    <a:pt x="6" y="968"/>
                  </a:lnTo>
                  <a:lnTo>
                    <a:pt x="2" y="974"/>
                  </a:lnTo>
                  <a:lnTo>
                    <a:pt x="1" y="979"/>
                  </a:lnTo>
                  <a:lnTo>
                    <a:pt x="0" y="986"/>
                  </a:lnTo>
                  <a:lnTo>
                    <a:pt x="0" y="986"/>
                  </a:lnTo>
                  <a:lnTo>
                    <a:pt x="1" y="992"/>
                  </a:lnTo>
                  <a:lnTo>
                    <a:pt x="2" y="998"/>
                  </a:lnTo>
                  <a:lnTo>
                    <a:pt x="6" y="1004"/>
                  </a:lnTo>
                  <a:lnTo>
                    <a:pt x="10" y="1008"/>
                  </a:lnTo>
                  <a:lnTo>
                    <a:pt x="14" y="1012"/>
                  </a:lnTo>
                  <a:lnTo>
                    <a:pt x="20" y="1016"/>
                  </a:lnTo>
                  <a:lnTo>
                    <a:pt x="26" y="1017"/>
                  </a:lnTo>
                  <a:lnTo>
                    <a:pt x="32" y="1018"/>
                  </a:lnTo>
                  <a:lnTo>
                    <a:pt x="223" y="1018"/>
                  </a:lnTo>
                  <a:lnTo>
                    <a:pt x="223" y="1018"/>
                  </a:lnTo>
                  <a:lnTo>
                    <a:pt x="230" y="1017"/>
                  </a:lnTo>
                  <a:lnTo>
                    <a:pt x="235" y="1016"/>
                  </a:lnTo>
                  <a:lnTo>
                    <a:pt x="241" y="1012"/>
                  </a:lnTo>
                  <a:lnTo>
                    <a:pt x="246" y="1008"/>
                  </a:lnTo>
                  <a:lnTo>
                    <a:pt x="249" y="1004"/>
                  </a:lnTo>
                  <a:lnTo>
                    <a:pt x="252" y="998"/>
                  </a:lnTo>
                  <a:lnTo>
                    <a:pt x="255" y="992"/>
                  </a:lnTo>
                  <a:lnTo>
                    <a:pt x="255" y="986"/>
                  </a:lnTo>
                  <a:lnTo>
                    <a:pt x="255" y="986"/>
                  </a:lnTo>
                  <a:lnTo>
                    <a:pt x="255" y="979"/>
                  </a:lnTo>
                  <a:lnTo>
                    <a:pt x="252" y="974"/>
                  </a:lnTo>
                  <a:lnTo>
                    <a:pt x="249" y="968"/>
                  </a:lnTo>
                  <a:lnTo>
                    <a:pt x="246" y="963"/>
                  </a:lnTo>
                  <a:lnTo>
                    <a:pt x="241" y="960"/>
                  </a:lnTo>
                  <a:lnTo>
                    <a:pt x="235" y="957"/>
                  </a:lnTo>
                  <a:lnTo>
                    <a:pt x="230" y="954"/>
                  </a:lnTo>
                  <a:lnTo>
                    <a:pt x="223" y="954"/>
                  </a:lnTo>
                  <a:lnTo>
                    <a:pt x="159" y="954"/>
                  </a:lnTo>
                  <a:lnTo>
                    <a:pt x="159" y="571"/>
                  </a:lnTo>
                  <a:lnTo>
                    <a:pt x="159" y="571"/>
                  </a:lnTo>
                  <a:lnTo>
                    <a:pt x="170" y="579"/>
                  </a:lnTo>
                  <a:lnTo>
                    <a:pt x="181" y="585"/>
                  </a:lnTo>
                  <a:lnTo>
                    <a:pt x="192" y="591"/>
                  </a:lnTo>
                  <a:lnTo>
                    <a:pt x="204" y="595"/>
                  </a:lnTo>
                  <a:lnTo>
                    <a:pt x="216" y="599"/>
                  </a:lnTo>
                  <a:lnTo>
                    <a:pt x="229" y="602"/>
                  </a:lnTo>
                  <a:lnTo>
                    <a:pt x="242" y="604"/>
                  </a:lnTo>
                  <a:lnTo>
                    <a:pt x="255" y="605"/>
                  </a:lnTo>
                  <a:lnTo>
                    <a:pt x="255" y="605"/>
                  </a:lnTo>
                  <a:lnTo>
                    <a:pt x="271" y="604"/>
                  </a:lnTo>
                  <a:lnTo>
                    <a:pt x="287" y="602"/>
                  </a:lnTo>
                  <a:lnTo>
                    <a:pt x="302" y="597"/>
                  </a:lnTo>
                  <a:lnTo>
                    <a:pt x="317" y="592"/>
                  </a:lnTo>
                  <a:lnTo>
                    <a:pt x="331" y="585"/>
                  </a:lnTo>
                  <a:lnTo>
                    <a:pt x="344" y="577"/>
                  </a:lnTo>
                  <a:lnTo>
                    <a:pt x="356" y="568"/>
                  </a:lnTo>
                  <a:lnTo>
                    <a:pt x="367" y="558"/>
                  </a:lnTo>
                  <a:lnTo>
                    <a:pt x="378" y="547"/>
                  </a:lnTo>
                  <a:lnTo>
                    <a:pt x="387" y="534"/>
                  </a:lnTo>
                  <a:lnTo>
                    <a:pt x="395" y="521"/>
                  </a:lnTo>
                  <a:lnTo>
                    <a:pt x="402" y="507"/>
                  </a:lnTo>
                  <a:lnTo>
                    <a:pt x="407" y="492"/>
                  </a:lnTo>
                  <a:lnTo>
                    <a:pt x="410" y="477"/>
                  </a:lnTo>
                  <a:lnTo>
                    <a:pt x="413" y="462"/>
                  </a:lnTo>
                  <a:lnTo>
                    <a:pt x="414" y="445"/>
                  </a:lnTo>
                  <a:lnTo>
                    <a:pt x="414" y="445"/>
                  </a:lnTo>
                  <a:lnTo>
                    <a:pt x="414" y="435"/>
                  </a:lnTo>
                  <a:lnTo>
                    <a:pt x="415" y="426"/>
                  </a:lnTo>
                  <a:lnTo>
                    <a:pt x="419" y="417"/>
                  </a:lnTo>
                  <a:lnTo>
                    <a:pt x="422" y="408"/>
                  </a:lnTo>
                  <a:lnTo>
                    <a:pt x="425" y="400"/>
                  </a:lnTo>
                  <a:lnTo>
                    <a:pt x="431" y="392"/>
                  </a:lnTo>
                  <a:lnTo>
                    <a:pt x="436" y="385"/>
                  </a:lnTo>
                  <a:lnTo>
                    <a:pt x="442" y="378"/>
                  </a:lnTo>
                  <a:lnTo>
                    <a:pt x="449" y="372"/>
                  </a:lnTo>
                  <a:lnTo>
                    <a:pt x="456" y="367"/>
                  </a:lnTo>
                  <a:lnTo>
                    <a:pt x="464" y="361"/>
                  </a:lnTo>
                  <a:lnTo>
                    <a:pt x="472" y="357"/>
                  </a:lnTo>
                  <a:lnTo>
                    <a:pt x="481" y="354"/>
                  </a:lnTo>
                  <a:lnTo>
                    <a:pt x="491" y="352"/>
                  </a:lnTo>
                  <a:lnTo>
                    <a:pt x="499" y="350"/>
                  </a:lnTo>
                  <a:lnTo>
                    <a:pt x="509" y="349"/>
                  </a:lnTo>
                  <a:lnTo>
                    <a:pt x="509" y="349"/>
                  </a:lnTo>
                  <a:lnTo>
                    <a:pt x="520" y="350"/>
                  </a:lnTo>
                  <a:lnTo>
                    <a:pt x="528" y="352"/>
                  </a:lnTo>
                  <a:lnTo>
                    <a:pt x="538" y="354"/>
                  </a:lnTo>
                  <a:lnTo>
                    <a:pt x="546" y="357"/>
                  </a:lnTo>
                  <a:lnTo>
                    <a:pt x="555" y="361"/>
                  </a:lnTo>
                  <a:lnTo>
                    <a:pt x="562" y="367"/>
                  </a:lnTo>
                  <a:lnTo>
                    <a:pt x="570" y="372"/>
                  </a:lnTo>
                  <a:lnTo>
                    <a:pt x="576" y="378"/>
                  </a:lnTo>
                  <a:lnTo>
                    <a:pt x="583" y="385"/>
                  </a:lnTo>
                  <a:lnTo>
                    <a:pt x="588" y="392"/>
                  </a:lnTo>
                  <a:lnTo>
                    <a:pt x="594" y="400"/>
                  </a:lnTo>
                  <a:lnTo>
                    <a:pt x="597" y="408"/>
                  </a:lnTo>
                  <a:lnTo>
                    <a:pt x="600" y="417"/>
                  </a:lnTo>
                  <a:lnTo>
                    <a:pt x="603" y="426"/>
                  </a:lnTo>
                  <a:lnTo>
                    <a:pt x="604" y="435"/>
                  </a:lnTo>
                  <a:lnTo>
                    <a:pt x="604" y="445"/>
                  </a:lnTo>
                  <a:lnTo>
                    <a:pt x="604" y="445"/>
                  </a:lnTo>
                  <a:lnTo>
                    <a:pt x="605" y="451"/>
                  </a:lnTo>
                  <a:lnTo>
                    <a:pt x="608" y="458"/>
                  </a:lnTo>
                  <a:lnTo>
                    <a:pt x="610" y="463"/>
                  </a:lnTo>
                  <a:lnTo>
                    <a:pt x="614" y="467"/>
                  </a:lnTo>
                  <a:lnTo>
                    <a:pt x="618" y="472"/>
                  </a:lnTo>
                  <a:lnTo>
                    <a:pt x="624" y="475"/>
                  </a:lnTo>
                  <a:lnTo>
                    <a:pt x="630" y="476"/>
                  </a:lnTo>
                  <a:lnTo>
                    <a:pt x="637" y="477"/>
                  </a:lnTo>
                  <a:lnTo>
                    <a:pt x="637" y="477"/>
                  </a:lnTo>
                  <a:lnTo>
                    <a:pt x="643" y="476"/>
                  </a:lnTo>
                  <a:lnTo>
                    <a:pt x="649" y="475"/>
                  </a:lnTo>
                  <a:lnTo>
                    <a:pt x="655" y="472"/>
                  </a:lnTo>
                  <a:lnTo>
                    <a:pt x="659" y="467"/>
                  </a:lnTo>
                  <a:lnTo>
                    <a:pt x="663" y="463"/>
                  </a:lnTo>
                  <a:lnTo>
                    <a:pt x="665" y="458"/>
                  </a:lnTo>
                  <a:lnTo>
                    <a:pt x="668" y="451"/>
                  </a:lnTo>
                  <a:lnTo>
                    <a:pt x="669" y="445"/>
                  </a:lnTo>
                  <a:lnTo>
                    <a:pt x="669" y="159"/>
                  </a:lnTo>
                  <a:lnTo>
                    <a:pt x="669" y="159"/>
                  </a:lnTo>
                  <a:lnTo>
                    <a:pt x="668" y="142"/>
                  </a:lnTo>
                  <a:lnTo>
                    <a:pt x="665" y="127"/>
                  </a:lnTo>
                  <a:lnTo>
                    <a:pt x="661" y="112"/>
                  </a:lnTo>
                  <a:lnTo>
                    <a:pt x="656" y="97"/>
                  </a:lnTo>
                  <a:lnTo>
                    <a:pt x="649" y="83"/>
                  </a:lnTo>
                  <a:lnTo>
                    <a:pt x="641" y="70"/>
                  </a:lnTo>
                  <a:lnTo>
                    <a:pt x="632" y="58"/>
                  </a:lnTo>
                  <a:lnTo>
                    <a:pt x="621" y="47"/>
                  </a:lnTo>
                  <a:lnTo>
                    <a:pt x="611" y="36"/>
                  </a:lnTo>
                  <a:lnTo>
                    <a:pt x="598" y="27"/>
                  </a:lnTo>
                  <a:lnTo>
                    <a:pt x="585" y="19"/>
                  </a:lnTo>
                  <a:lnTo>
                    <a:pt x="571" y="12"/>
                  </a:lnTo>
                  <a:lnTo>
                    <a:pt x="556" y="7"/>
                  </a:lnTo>
                  <a:lnTo>
                    <a:pt x="541" y="3"/>
                  </a:lnTo>
                  <a:lnTo>
                    <a:pt x="526" y="1"/>
                  </a:lnTo>
                  <a:lnTo>
                    <a:pt x="509" y="0"/>
                  </a:lnTo>
                  <a:lnTo>
                    <a:pt x="509" y="0"/>
                  </a:lnTo>
                  <a:close/>
                  <a:moveTo>
                    <a:pt x="604" y="318"/>
                  </a:moveTo>
                  <a:lnTo>
                    <a:pt x="604" y="318"/>
                  </a:lnTo>
                  <a:lnTo>
                    <a:pt x="595" y="311"/>
                  </a:lnTo>
                  <a:lnTo>
                    <a:pt x="584" y="304"/>
                  </a:lnTo>
                  <a:lnTo>
                    <a:pt x="572" y="299"/>
                  </a:lnTo>
                  <a:lnTo>
                    <a:pt x="560" y="295"/>
                  </a:lnTo>
                  <a:lnTo>
                    <a:pt x="549" y="291"/>
                  </a:lnTo>
                  <a:lnTo>
                    <a:pt x="536" y="288"/>
                  </a:lnTo>
                  <a:lnTo>
                    <a:pt x="523" y="287"/>
                  </a:lnTo>
                  <a:lnTo>
                    <a:pt x="509" y="286"/>
                  </a:lnTo>
                  <a:lnTo>
                    <a:pt x="509" y="286"/>
                  </a:lnTo>
                  <a:lnTo>
                    <a:pt x="493" y="287"/>
                  </a:lnTo>
                  <a:lnTo>
                    <a:pt x="478" y="289"/>
                  </a:lnTo>
                  <a:lnTo>
                    <a:pt x="462" y="294"/>
                  </a:lnTo>
                  <a:lnTo>
                    <a:pt x="448" y="299"/>
                  </a:lnTo>
                  <a:lnTo>
                    <a:pt x="434" y="305"/>
                  </a:lnTo>
                  <a:lnTo>
                    <a:pt x="421" y="314"/>
                  </a:lnTo>
                  <a:lnTo>
                    <a:pt x="408" y="323"/>
                  </a:lnTo>
                  <a:lnTo>
                    <a:pt x="397" y="333"/>
                  </a:lnTo>
                  <a:lnTo>
                    <a:pt x="387" y="344"/>
                  </a:lnTo>
                  <a:lnTo>
                    <a:pt x="378" y="357"/>
                  </a:lnTo>
                  <a:lnTo>
                    <a:pt x="369" y="370"/>
                  </a:lnTo>
                  <a:lnTo>
                    <a:pt x="363" y="384"/>
                  </a:lnTo>
                  <a:lnTo>
                    <a:pt x="358" y="398"/>
                  </a:lnTo>
                  <a:lnTo>
                    <a:pt x="353" y="414"/>
                  </a:lnTo>
                  <a:lnTo>
                    <a:pt x="351" y="429"/>
                  </a:lnTo>
                  <a:lnTo>
                    <a:pt x="350" y="445"/>
                  </a:lnTo>
                  <a:lnTo>
                    <a:pt x="350" y="445"/>
                  </a:lnTo>
                  <a:lnTo>
                    <a:pt x="350" y="455"/>
                  </a:lnTo>
                  <a:lnTo>
                    <a:pt x="348" y="464"/>
                  </a:lnTo>
                  <a:lnTo>
                    <a:pt x="346" y="474"/>
                  </a:lnTo>
                  <a:lnTo>
                    <a:pt x="343" y="482"/>
                  </a:lnTo>
                  <a:lnTo>
                    <a:pt x="338" y="491"/>
                  </a:lnTo>
                  <a:lnTo>
                    <a:pt x="334" y="499"/>
                  </a:lnTo>
                  <a:lnTo>
                    <a:pt x="329" y="506"/>
                  </a:lnTo>
                  <a:lnTo>
                    <a:pt x="322" y="512"/>
                  </a:lnTo>
                  <a:lnTo>
                    <a:pt x="316" y="519"/>
                  </a:lnTo>
                  <a:lnTo>
                    <a:pt x="308" y="524"/>
                  </a:lnTo>
                  <a:lnTo>
                    <a:pt x="301" y="530"/>
                  </a:lnTo>
                  <a:lnTo>
                    <a:pt x="292" y="533"/>
                  </a:lnTo>
                  <a:lnTo>
                    <a:pt x="284" y="536"/>
                  </a:lnTo>
                  <a:lnTo>
                    <a:pt x="274" y="538"/>
                  </a:lnTo>
                  <a:lnTo>
                    <a:pt x="264" y="540"/>
                  </a:lnTo>
                  <a:lnTo>
                    <a:pt x="255" y="540"/>
                  </a:lnTo>
                  <a:lnTo>
                    <a:pt x="255" y="540"/>
                  </a:lnTo>
                  <a:lnTo>
                    <a:pt x="245" y="540"/>
                  </a:lnTo>
                  <a:lnTo>
                    <a:pt x="235" y="538"/>
                  </a:lnTo>
                  <a:lnTo>
                    <a:pt x="227" y="536"/>
                  </a:lnTo>
                  <a:lnTo>
                    <a:pt x="218" y="533"/>
                  </a:lnTo>
                  <a:lnTo>
                    <a:pt x="209" y="530"/>
                  </a:lnTo>
                  <a:lnTo>
                    <a:pt x="202" y="524"/>
                  </a:lnTo>
                  <a:lnTo>
                    <a:pt x="194" y="519"/>
                  </a:lnTo>
                  <a:lnTo>
                    <a:pt x="187" y="512"/>
                  </a:lnTo>
                  <a:lnTo>
                    <a:pt x="182" y="506"/>
                  </a:lnTo>
                  <a:lnTo>
                    <a:pt x="176" y="499"/>
                  </a:lnTo>
                  <a:lnTo>
                    <a:pt x="171" y="491"/>
                  </a:lnTo>
                  <a:lnTo>
                    <a:pt x="167" y="482"/>
                  </a:lnTo>
                  <a:lnTo>
                    <a:pt x="163" y="474"/>
                  </a:lnTo>
                  <a:lnTo>
                    <a:pt x="161" y="464"/>
                  </a:lnTo>
                  <a:lnTo>
                    <a:pt x="160" y="455"/>
                  </a:lnTo>
                  <a:lnTo>
                    <a:pt x="159" y="445"/>
                  </a:lnTo>
                  <a:lnTo>
                    <a:pt x="159" y="285"/>
                  </a:lnTo>
                  <a:lnTo>
                    <a:pt x="159" y="285"/>
                  </a:lnTo>
                  <a:lnTo>
                    <a:pt x="170" y="293"/>
                  </a:lnTo>
                  <a:lnTo>
                    <a:pt x="181" y="299"/>
                  </a:lnTo>
                  <a:lnTo>
                    <a:pt x="192" y="304"/>
                  </a:lnTo>
                  <a:lnTo>
                    <a:pt x="204" y="310"/>
                  </a:lnTo>
                  <a:lnTo>
                    <a:pt x="216" y="313"/>
                  </a:lnTo>
                  <a:lnTo>
                    <a:pt x="229" y="316"/>
                  </a:lnTo>
                  <a:lnTo>
                    <a:pt x="242" y="317"/>
                  </a:lnTo>
                  <a:lnTo>
                    <a:pt x="255" y="318"/>
                  </a:lnTo>
                  <a:lnTo>
                    <a:pt x="255" y="318"/>
                  </a:lnTo>
                  <a:lnTo>
                    <a:pt x="271" y="317"/>
                  </a:lnTo>
                  <a:lnTo>
                    <a:pt x="287" y="315"/>
                  </a:lnTo>
                  <a:lnTo>
                    <a:pt x="302" y="311"/>
                  </a:lnTo>
                  <a:lnTo>
                    <a:pt x="317" y="305"/>
                  </a:lnTo>
                  <a:lnTo>
                    <a:pt x="331" y="299"/>
                  </a:lnTo>
                  <a:lnTo>
                    <a:pt x="344" y="290"/>
                  </a:lnTo>
                  <a:lnTo>
                    <a:pt x="356" y="282"/>
                  </a:lnTo>
                  <a:lnTo>
                    <a:pt x="367" y="271"/>
                  </a:lnTo>
                  <a:lnTo>
                    <a:pt x="378" y="260"/>
                  </a:lnTo>
                  <a:lnTo>
                    <a:pt x="387" y="247"/>
                  </a:lnTo>
                  <a:lnTo>
                    <a:pt x="395" y="235"/>
                  </a:lnTo>
                  <a:lnTo>
                    <a:pt x="402" y="221"/>
                  </a:lnTo>
                  <a:lnTo>
                    <a:pt x="407" y="207"/>
                  </a:lnTo>
                  <a:lnTo>
                    <a:pt x="410" y="191"/>
                  </a:lnTo>
                  <a:lnTo>
                    <a:pt x="413" y="176"/>
                  </a:lnTo>
                  <a:lnTo>
                    <a:pt x="414" y="159"/>
                  </a:lnTo>
                  <a:lnTo>
                    <a:pt x="414" y="159"/>
                  </a:lnTo>
                  <a:lnTo>
                    <a:pt x="414" y="150"/>
                  </a:lnTo>
                  <a:lnTo>
                    <a:pt x="415" y="140"/>
                  </a:lnTo>
                  <a:lnTo>
                    <a:pt x="419" y="130"/>
                  </a:lnTo>
                  <a:lnTo>
                    <a:pt x="422" y="122"/>
                  </a:lnTo>
                  <a:lnTo>
                    <a:pt x="425" y="113"/>
                  </a:lnTo>
                  <a:lnTo>
                    <a:pt x="431" y="106"/>
                  </a:lnTo>
                  <a:lnTo>
                    <a:pt x="436" y="98"/>
                  </a:lnTo>
                  <a:lnTo>
                    <a:pt x="442" y="92"/>
                  </a:lnTo>
                  <a:lnTo>
                    <a:pt x="449" y="85"/>
                  </a:lnTo>
                  <a:lnTo>
                    <a:pt x="456" y="80"/>
                  </a:lnTo>
                  <a:lnTo>
                    <a:pt x="464" y="75"/>
                  </a:lnTo>
                  <a:lnTo>
                    <a:pt x="472" y="71"/>
                  </a:lnTo>
                  <a:lnTo>
                    <a:pt x="481" y="68"/>
                  </a:lnTo>
                  <a:lnTo>
                    <a:pt x="491" y="65"/>
                  </a:lnTo>
                  <a:lnTo>
                    <a:pt x="499" y="64"/>
                  </a:lnTo>
                  <a:lnTo>
                    <a:pt x="509" y="64"/>
                  </a:lnTo>
                  <a:lnTo>
                    <a:pt x="509" y="64"/>
                  </a:lnTo>
                  <a:lnTo>
                    <a:pt x="520" y="64"/>
                  </a:lnTo>
                  <a:lnTo>
                    <a:pt x="528" y="65"/>
                  </a:lnTo>
                  <a:lnTo>
                    <a:pt x="538" y="68"/>
                  </a:lnTo>
                  <a:lnTo>
                    <a:pt x="546" y="71"/>
                  </a:lnTo>
                  <a:lnTo>
                    <a:pt x="555" y="75"/>
                  </a:lnTo>
                  <a:lnTo>
                    <a:pt x="562" y="80"/>
                  </a:lnTo>
                  <a:lnTo>
                    <a:pt x="570" y="85"/>
                  </a:lnTo>
                  <a:lnTo>
                    <a:pt x="576" y="92"/>
                  </a:lnTo>
                  <a:lnTo>
                    <a:pt x="583" y="98"/>
                  </a:lnTo>
                  <a:lnTo>
                    <a:pt x="588" y="106"/>
                  </a:lnTo>
                  <a:lnTo>
                    <a:pt x="594" y="113"/>
                  </a:lnTo>
                  <a:lnTo>
                    <a:pt x="597" y="122"/>
                  </a:lnTo>
                  <a:lnTo>
                    <a:pt x="600" y="130"/>
                  </a:lnTo>
                  <a:lnTo>
                    <a:pt x="603" y="140"/>
                  </a:lnTo>
                  <a:lnTo>
                    <a:pt x="604" y="150"/>
                  </a:lnTo>
                  <a:lnTo>
                    <a:pt x="604" y="159"/>
                  </a:lnTo>
                  <a:lnTo>
                    <a:pt x="604" y="318"/>
                  </a:lnTo>
                  <a:close/>
                </a:path>
              </a:pathLst>
            </a:custGeom>
            <a:solidFill>
              <a:schemeClr val="bg1"/>
            </a:solidFill>
            <a:ln>
              <a:noFill/>
            </a:ln>
          </p:spPr>
          <p:txBody>
            <a:bodyPr vert="horz" wrap="square" lIns="91424" tIns="45712" rIns="91424" bIns="45712" numCol="1" anchor="t" anchorCtr="0" compatLnSpc="1">
              <a:prstTxWarp prst="textNoShape">
                <a:avLst/>
              </a:prstTxWarp>
            </a:bodyPr>
            <a:lstStyle/>
            <a:p>
              <a:endParaRPr lang="zh-CN" altLang="en-US">
                <a:solidFill>
                  <a:schemeClr val="tx2"/>
                </a:solidFill>
              </a:endParaRPr>
            </a:p>
          </p:txBody>
        </p:sp>
      </p:grpSp>
      <p:sp>
        <p:nvSpPr>
          <p:cNvPr id="45" name="灯片编号占位符 44"/>
          <p:cNvSpPr>
            <a:spLocks noGrp="1"/>
          </p:cNvSpPr>
          <p:nvPr>
            <p:ph type="sldNum" sz="quarter" idx="12"/>
          </p:nvPr>
        </p:nvSpPr>
        <p:spPr/>
        <p:txBody>
          <a:bodyPr/>
          <a:lstStyle/>
          <a:p>
            <a:fld id="{18AF668F-848C-4CC0-8143-F2E483CC7783}" type="slidenum">
              <a:rPr lang="zh-CN" altLang="en-US" smtClean="0"/>
              <a:pPr/>
              <a:t>8</a:t>
            </a:fld>
            <a:endParaRPr lang="zh-CN" altLang="en-US" dirty="0"/>
          </a:p>
        </p:txBody>
      </p:sp>
      <p:sp>
        <p:nvSpPr>
          <p:cNvPr id="2" name="矩形 1"/>
          <p:cNvSpPr/>
          <p:nvPr/>
        </p:nvSpPr>
        <p:spPr>
          <a:xfrm>
            <a:off x="431540" y="124272"/>
            <a:ext cx="2016224" cy="612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0" name="文字方塊 29"/>
          <p:cNvSpPr txBox="1"/>
          <p:nvPr/>
        </p:nvSpPr>
        <p:spPr>
          <a:xfrm>
            <a:off x="431540" y="281938"/>
            <a:ext cx="2494081" cy="369332"/>
          </a:xfrm>
          <a:prstGeom prst="rect">
            <a:avLst/>
          </a:prstGeom>
          <a:noFill/>
        </p:spPr>
        <p:txBody>
          <a:bodyPr wrap="none" rtlCol="0">
            <a:spAutoFit/>
          </a:bodyPr>
          <a:lstStyle/>
          <a:p>
            <a:r>
              <a:rPr lang="en-US" altLang="zh-TW" b="1" dirty="0" smtClean="0">
                <a:solidFill>
                  <a:schemeClr val="accent5">
                    <a:lumMod val="75000"/>
                  </a:schemeClr>
                </a:solidFill>
              </a:rPr>
              <a:t>Programing – input data</a:t>
            </a:r>
            <a:endParaRPr kumimoji="1" lang="zh-TW" altLang="en-US" b="1" dirty="0">
              <a:solidFill>
                <a:schemeClr val="accent5">
                  <a:lumMod val="75000"/>
                </a:schemeClr>
              </a:solidFill>
            </a:endParaRPr>
          </a:p>
        </p:txBody>
      </p:sp>
    </p:spTree>
    <p:custDataLst>
      <p:tags r:id="rId1"/>
    </p:custDataLst>
    <p:extLst>
      <p:ext uri="{BB962C8B-B14F-4D97-AF65-F5344CB8AC3E}">
        <p14:creationId xmlns:p14="http://schemas.microsoft.com/office/powerpoint/2010/main" val="34426696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900" decel="100000" fill="hold"/>
                                        <p:tgtEl>
                                          <p:spTgt spid="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 calcmode="lin" valueType="num">
                                      <p:cBhvr>
                                        <p:cTn id="17" dur="500" fill="hold"/>
                                        <p:tgtEl>
                                          <p:spTgt spid="3"/>
                                        </p:tgtEl>
                                        <p:attrNameLst>
                                          <p:attrName>style.rotation</p:attrName>
                                        </p:attrNameLst>
                                      </p:cBhvr>
                                      <p:tavLst>
                                        <p:tav tm="0">
                                          <p:val>
                                            <p:fltVal val="360"/>
                                          </p:val>
                                        </p:tav>
                                        <p:tav tm="100000">
                                          <p:val>
                                            <p:fltVal val="0"/>
                                          </p:val>
                                        </p:tav>
                                      </p:tavLst>
                                    </p:anim>
                                    <p:animEffect transition="in" filter="fade">
                                      <p:cBhvr>
                                        <p:cTn id="18" dur="500"/>
                                        <p:tgtEl>
                                          <p:spTgt spid="3"/>
                                        </p:tgtEl>
                                      </p:cBhvr>
                                    </p:animEffect>
                                  </p:childTnLst>
                                </p:cTn>
                              </p:par>
                              <p:par>
                                <p:cTn id="19" presetID="49" presetClass="entr" presetSubtype="0" decel="100000" fill="hold" nodeType="withEffect">
                                  <p:stCondLst>
                                    <p:cond delay="25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 calcmode="lin" valueType="num">
                                      <p:cBhvr>
                                        <p:cTn id="23" dur="500" fill="hold"/>
                                        <p:tgtEl>
                                          <p:spTgt spid="4"/>
                                        </p:tgtEl>
                                        <p:attrNameLst>
                                          <p:attrName>style.rotation</p:attrName>
                                        </p:attrNameLst>
                                      </p:cBhvr>
                                      <p:tavLst>
                                        <p:tav tm="0">
                                          <p:val>
                                            <p:fltVal val="360"/>
                                          </p:val>
                                        </p:tav>
                                        <p:tav tm="100000">
                                          <p:val>
                                            <p:fltVal val="0"/>
                                          </p:val>
                                        </p:tav>
                                      </p:tavLst>
                                    </p:anim>
                                    <p:animEffect transition="in" filter="fade">
                                      <p:cBhvr>
                                        <p:cTn id="24" dur="500"/>
                                        <p:tgtEl>
                                          <p:spTgt spid="4"/>
                                        </p:tgtEl>
                                      </p:cBhvr>
                                    </p:animEffect>
                                  </p:childTnLst>
                                </p:cTn>
                              </p:par>
                              <p:par>
                                <p:cTn id="25" presetID="49" presetClass="entr" presetSubtype="0" decel="100000" fill="hold" nodeType="withEffect">
                                  <p:stCondLst>
                                    <p:cond delay="50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 calcmode="lin" valueType="num">
                                      <p:cBhvr>
                                        <p:cTn id="29" dur="500" fill="hold"/>
                                        <p:tgtEl>
                                          <p:spTgt spid="5"/>
                                        </p:tgtEl>
                                        <p:attrNameLst>
                                          <p:attrName>style.rotation</p:attrName>
                                        </p:attrNameLst>
                                      </p:cBhvr>
                                      <p:tavLst>
                                        <p:tav tm="0">
                                          <p:val>
                                            <p:fltVal val="360"/>
                                          </p:val>
                                        </p:tav>
                                        <p:tav tm="100000">
                                          <p:val>
                                            <p:fltVal val="0"/>
                                          </p:val>
                                        </p:tav>
                                      </p:tavLst>
                                    </p:anim>
                                    <p:animEffect transition="in" filter="fade">
                                      <p:cBhvr>
                                        <p:cTn id="30" dur="500"/>
                                        <p:tgtEl>
                                          <p:spTgt spid="5"/>
                                        </p:tgtEl>
                                      </p:cBhvr>
                                    </p:animEffect>
                                  </p:childTnLst>
                                </p:cTn>
                              </p:par>
                              <p:par>
                                <p:cTn id="31" presetID="49" presetClass="entr" presetSubtype="0" decel="100000" fill="hold" nodeType="withEffect">
                                  <p:stCondLst>
                                    <p:cond delay="750"/>
                                  </p:stCondLst>
                                  <p:childTnLst>
                                    <p:set>
                                      <p:cBhvr>
                                        <p:cTn id="32" dur="1" fill="hold">
                                          <p:stCondLst>
                                            <p:cond delay="0"/>
                                          </p:stCondLst>
                                        </p:cTn>
                                        <p:tgtEl>
                                          <p:spTgt spid="6"/>
                                        </p:tgtEl>
                                        <p:attrNameLst>
                                          <p:attrName>style.visibility</p:attrName>
                                        </p:attrNameLst>
                                      </p:cBhvr>
                                      <p:to>
                                        <p:strVal val="visible"/>
                                      </p:to>
                                    </p:set>
                                    <p:anim calcmode="lin" valueType="num">
                                      <p:cBhvr>
                                        <p:cTn id="33" dur="500" fill="hold"/>
                                        <p:tgtEl>
                                          <p:spTgt spid="6"/>
                                        </p:tgtEl>
                                        <p:attrNameLst>
                                          <p:attrName>ppt_w</p:attrName>
                                        </p:attrNameLst>
                                      </p:cBhvr>
                                      <p:tavLst>
                                        <p:tav tm="0">
                                          <p:val>
                                            <p:fltVal val="0"/>
                                          </p:val>
                                        </p:tav>
                                        <p:tav tm="100000">
                                          <p:val>
                                            <p:strVal val="#ppt_w"/>
                                          </p:val>
                                        </p:tav>
                                      </p:tavLst>
                                    </p:anim>
                                    <p:anim calcmode="lin" valueType="num">
                                      <p:cBhvr>
                                        <p:cTn id="34" dur="500" fill="hold"/>
                                        <p:tgtEl>
                                          <p:spTgt spid="6"/>
                                        </p:tgtEl>
                                        <p:attrNameLst>
                                          <p:attrName>ppt_h</p:attrName>
                                        </p:attrNameLst>
                                      </p:cBhvr>
                                      <p:tavLst>
                                        <p:tav tm="0">
                                          <p:val>
                                            <p:fltVal val="0"/>
                                          </p:val>
                                        </p:tav>
                                        <p:tav tm="100000">
                                          <p:val>
                                            <p:strVal val="#ppt_h"/>
                                          </p:val>
                                        </p:tav>
                                      </p:tavLst>
                                    </p:anim>
                                    <p:anim calcmode="lin" valueType="num">
                                      <p:cBhvr>
                                        <p:cTn id="35" dur="500" fill="hold"/>
                                        <p:tgtEl>
                                          <p:spTgt spid="6"/>
                                        </p:tgtEl>
                                        <p:attrNameLst>
                                          <p:attrName>style.rotation</p:attrName>
                                        </p:attrNameLst>
                                      </p:cBhvr>
                                      <p:tavLst>
                                        <p:tav tm="0">
                                          <p:val>
                                            <p:fltVal val="360"/>
                                          </p:val>
                                        </p:tav>
                                        <p:tav tm="100000">
                                          <p:val>
                                            <p:fltVal val="0"/>
                                          </p:val>
                                        </p:tav>
                                      </p:tavLst>
                                    </p:anim>
                                    <p:animEffect transition="in" filter="fade">
                                      <p:cBhvr>
                                        <p:cTn id="36" dur="500"/>
                                        <p:tgtEl>
                                          <p:spTgt spid="6"/>
                                        </p:tgtEl>
                                      </p:cBhvr>
                                    </p:animEffect>
                                  </p:childTnLst>
                                </p:cTn>
                              </p:par>
                              <p:par>
                                <p:cTn id="37" presetID="49" presetClass="entr" presetSubtype="0" decel="100000" fill="hold" nodeType="withEffect">
                                  <p:stCondLst>
                                    <p:cond delay="1000"/>
                                  </p:stCondLst>
                                  <p:childTnLst>
                                    <p:set>
                                      <p:cBhvr>
                                        <p:cTn id="38" dur="1" fill="hold">
                                          <p:stCondLst>
                                            <p:cond delay="0"/>
                                          </p:stCondLst>
                                        </p:cTn>
                                        <p:tgtEl>
                                          <p:spTgt spid="7"/>
                                        </p:tgtEl>
                                        <p:attrNameLst>
                                          <p:attrName>style.visibility</p:attrName>
                                        </p:attrNameLst>
                                      </p:cBhvr>
                                      <p:to>
                                        <p:strVal val="visible"/>
                                      </p:to>
                                    </p:set>
                                    <p:anim calcmode="lin" valueType="num">
                                      <p:cBhvr>
                                        <p:cTn id="39" dur="500" fill="hold"/>
                                        <p:tgtEl>
                                          <p:spTgt spid="7"/>
                                        </p:tgtEl>
                                        <p:attrNameLst>
                                          <p:attrName>ppt_w</p:attrName>
                                        </p:attrNameLst>
                                      </p:cBhvr>
                                      <p:tavLst>
                                        <p:tav tm="0">
                                          <p:val>
                                            <p:fltVal val="0"/>
                                          </p:val>
                                        </p:tav>
                                        <p:tav tm="100000">
                                          <p:val>
                                            <p:strVal val="#ppt_w"/>
                                          </p:val>
                                        </p:tav>
                                      </p:tavLst>
                                    </p:anim>
                                    <p:anim calcmode="lin" valueType="num">
                                      <p:cBhvr>
                                        <p:cTn id="40" dur="500" fill="hold"/>
                                        <p:tgtEl>
                                          <p:spTgt spid="7"/>
                                        </p:tgtEl>
                                        <p:attrNameLst>
                                          <p:attrName>ppt_h</p:attrName>
                                        </p:attrNameLst>
                                      </p:cBhvr>
                                      <p:tavLst>
                                        <p:tav tm="0">
                                          <p:val>
                                            <p:fltVal val="0"/>
                                          </p:val>
                                        </p:tav>
                                        <p:tav tm="100000">
                                          <p:val>
                                            <p:strVal val="#ppt_h"/>
                                          </p:val>
                                        </p:tav>
                                      </p:tavLst>
                                    </p:anim>
                                    <p:anim calcmode="lin" valueType="num">
                                      <p:cBhvr>
                                        <p:cTn id="41" dur="500" fill="hold"/>
                                        <p:tgtEl>
                                          <p:spTgt spid="7"/>
                                        </p:tgtEl>
                                        <p:attrNameLst>
                                          <p:attrName>style.rotation</p:attrName>
                                        </p:attrNameLst>
                                      </p:cBhvr>
                                      <p:tavLst>
                                        <p:tav tm="0">
                                          <p:val>
                                            <p:fltVal val="360"/>
                                          </p:val>
                                        </p:tav>
                                        <p:tav tm="100000">
                                          <p:val>
                                            <p:fltVal val="0"/>
                                          </p:val>
                                        </p:tav>
                                      </p:tavLst>
                                    </p:anim>
                                    <p:animEffect transition="in" filter="fade">
                                      <p:cBhvr>
                                        <p:cTn id="42" dur="500"/>
                                        <p:tgtEl>
                                          <p:spTgt spid="7"/>
                                        </p:tgtEl>
                                      </p:cBhvr>
                                    </p:animEffect>
                                  </p:childTnLst>
                                </p:cTn>
                              </p:par>
                              <p:par>
                                <p:cTn id="43" presetID="49" presetClass="entr" presetSubtype="0" decel="100000" fill="hold" nodeType="withEffect">
                                  <p:stCondLst>
                                    <p:cond delay="1250"/>
                                  </p:stCondLst>
                                  <p:childTnLst>
                                    <p:set>
                                      <p:cBhvr>
                                        <p:cTn id="44" dur="1" fill="hold">
                                          <p:stCondLst>
                                            <p:cond delay="0"/>
                                          </p:stCondLst>
                                        </p:cTn>
                                        <p:tgtEl>
                                          <p:spTgt spid="11"/>
                                        </p:tgtEl>
                                        <p:attrNameLst>
                                          <p:attrName>style.visibility</p:attrName>
                                        </p:attrNameLst>
                                      </p:cBhvr>
                                      <p:to>
                                        <p:strVal val="visible"/>
                                      </p:to>
                                    </p:set>
                                    <p:anim calcmode="lin" valueType="num">
                                      <p:cBhvr>
                                        <p:cTn id="45" dur="500" fill="hold"/>
                                        <p:tgtEl>
                                          <p:spTgt spid="11"/>
                                        </p:tgtEl>
                                        <p:attrNameLst>
                                          <p:attrName>ppt_w</p:attrName>
                                        </p:attrNameLst>
                                      </p:cBhvr>
                                      <p:tavLst>
                                        <p:tav tm="0">
                                          <p:val>
                                            <p:fltVal val="0"/>
                                          </p:val>
                                        </p:tav>
                                        <p:tav tm="100000">
                                          <p:val>
                                            <p:strVal val="#ppt_w"/>
                                          </p:val>
                                        </p:tav>
                                      </p:tavLst>
                                    </p:anim>
                                    <p:anim calcmode="lin" valueType="num">
                                      <p:cBhvr>
                                        <p:cTn id="46" dur="500" fill="hold"/>
                                        <p:tgtEl>
                                          <p:spTgt spid="11"/>
                                        </p:tgtEl>
                                        <p:attrNameLst>
                                          <p:attrName>ppt_h</p:attrName>
                                        </p:attrNameLst>
                                      </p:cBhvr>
                                      <p:tavLst>
                                        <p:tav tm="0">
                                          <p:val>
                                            <p:fltVal val="0"/>
                                          </p:val>
                                        </p:tav>
                                        <p:tav tm="100000">
                                          <p:val>
                                            <p:strVal val="#ppt_h"/>
                                          </p:val>
                                        </p:tav>
                                      </p:tavLst>
                                    </p:anim>
                                    <p:anim calcmode="lin" valueType="num">
                                      <p:cBhvr>
                                        <p:cTn id="47" dur="500" fill="hold"/>
                                        <p:tgtEl>
                                          <p:spTgt spid="11"/>
                                        </p:tgtEl>
                                        <p:attrNameLst>
                                          <p:attrName>style.rotation</p:attrName>
                                        </p:attrNameLst>
                                      </p:cBhvr>
                                      <p:tavLst>
                                        <p:tav tm="0">
                                          <p:val>
                                            <p:fltVal val="360"/>
                                          </p:val>
                                        </p:tav>
                                        <p:tav tm="100000">
                                          <p:val>
                                            <p:fltVal val="0"/>
                                          </p:val>
                                        </p:tav>
                                      </p:tavLst>
                                    </p:anim>
                                    <p:animEffect transition="in" filter="fade">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1+#ppt_w/2"/>
                                          </p:val>
                                        </p:tav>
                                        <p:tav tm="100000">
                                          <p:val>
                                            <p:strVal val="#ppt_x"/>
                                          </p:val>
                                        </p:tav>
                                      </p:tavLst>
                                    </p:anim>
                                    <p:anim calcmode="lin" valueType="num">
                                      <p:cBhvr additive="base">
                                        <p:cTn id="54" dur="500" fill="hold"/>
                                        <p:tgtEl>
                                          <p:spTgt spid="19"/>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additive="base">
                                        <p:cTn id="57" dur="500" fill="hold"/>
                                        <p:tgtEl>
                                          <p:spTgt spid="22"/>
                                        </p:tgtEl>
                                        <p:attrNameLst>
                                          <p:attrName>ppt_x</p:attrName>
                                        </p:attrNameLst>
                                      </p:cBhvr>
                                      <p:tavLst>
                                        <p:tav tm="0">
                                          <p:val>
                                            <p:strVal val="1+#ppt_w/2"/>
                                          </p:val>
                                        </p:tav>
                                        <p:tav tm="100000">
                                          <p:val>
                                            <p:strVal val="#ppt_x"/>
                                          </p:val>
                                        </p:tav>
                                      </p:tavLst>
                                    </p:anim>
                                    <p:anim calcmode="lin" valueType="num">
                                      <p:cBhvr additive="base">
                                        <p:cTn id="58" dur="500" fill="hold"/>
                                        <p:tgtEl>
                                          <p:spTgt spid="22"/>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1+#ppt_w/2"/>
                                          </p:val>
                                        </p:tav>
                                        <p:tav tm="100000">
                                          <p:val>
                                            <p:strVal val="#ppt_x"/>
                                          </p:val>
                                        </p:tav>
                                      </p:tavLst>
                                    </p:anim>
                                    <p:anim calcmode="lin" valueType="num">
                                      <p:cBhvr additive="base">
                                        <p:cTn id="62" dur="500" fill="hold"/>
                                        <p:tgtEl>
                                          <p:spTgt spid="23"/>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anim calcmode="lin" valueType="num">
                                      <p:cBhvr additive="base">
                                        <p:cTn id="65" dur="500" fill="hold"/>
                                        <p:tgtEl>
                                          <p:spTgt spid="26"/>
                                        </p:tgtEl>
                                        <p:attrNameLst>
                                          <p:attrName>ppt_x</p:attrName>
                                        </p:attrNameLst>
                                      </p:cBhvr>
                                      <p:tavLst>
                                        <p:tav tm="0">
                                          <p:val>
                                            <p:strVal val="0-#ppt_w/2"/>
                                          </p:val>
                                        </p:tav>
                                        <p:tav tm="100000">
                                          <p:val>
                                            <p:strVal val="#ppt_x"/>
                                          </p:val>
                                        </p:tav>
                                      </p:tavLst>
                                    </p:anim>
                                    <p:anim calcmode="lin" valueType="num">
                                      <p:cBhvr additive="base">
                                        <p:cTn id="66" dur="500" fill="hold"/>
                                        <p:tgtEl>
                                          <p:spTgt spid="26"/>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anim calcmode="lin" valueType="num">
                                      <p:cBhvr additive="base">
                                        <p:cTn id="69" dur="500" fill="hold"/>
                                        <p:tgtEl>
                                          <p:spTgt spid="25"/>
                                        </p:tgtEl>
                                        <p:attrNameLst>
                                          <p:attrName>ppt_x</p:attrName>
                                        </p:attrNameLst>
                                      </p:cBhvr>
                                      <p:tavLst>
                                        <p:tav tm="0">
                                          <p:val>
                                            <p:strVal val="0-#ppt_w/2"/>
                                          </p:val>
                                        </p:tav>
                                        <p:tav tm="100000">
                                          <p:val>
                                            <p:strVal val="#ppt_x"/>
                                          </p:val>
                                        </p:tav>
                                      </p:tavLst>
                                    </p:anim>
                                    <p:anim calcmode="lin" valueType="num">
                                      <p:cBhvr additive="base">
                                        <p:cTn id="70" dur="500" fill="hold"/>
                                        <p:tgtEl>
                                          <p:spTgt spid="25"/>
                                        </p:tgtEl>
                                        <p:attrNameLst>
                                          <p:attrName>ppt_y</p:attrName>
                                        </p:attrNameLst>
                                      </p:cBhvr>
                                      <p:tavLst>
                                        <p:tav tm="0">
                                          <p:val>
                                            <p:strVal val="#ppt_y"/>
                                          </p:val>
                                        </p:tav>
                                        <p:tav tm="100000">
                                          <p:val>
                                            <p:strVal val="#ppt_y"/>
                                          </p:val>
                                        </p:tav>
                                      </p:tavLst>
                                    </p:anim>
                                  </p:childTnLst>
                                </p:cTn>
                              </p:par>
                              <p:par>
                                <p:cTn id="71" presetID="2" presetClass="entr" presetSubtype="8" fill="hold" grpId="0" nodeType="withEffect">
                                  <p:stCondLst>
                                    <p:cond delay="0"/>
                                  </p:stCondLst>
                                  <p:childTnLst>
                                    <p:set>
                                      <p:cBhvr>
                                        <p:cTn id="72" dur="1" fill="hold">
                                          <p:stCondLst>
                                            <p:cond delay="0"/>
                                          </p:stCondLst>
                                        </p:cTn>
                                        <p:tgtEl>
                                          <p:spTgt spid="24"/>
                                        </p:tgtEl>
                                        <p:attrNameLst>
                                          <p:attrName>style.visibility</p:attrName>
                                        </p:attrNameLst>
                                      </p:cBhvr>
                                      <p:to>
                                        <p:strVal val="visible"/>
                                      </p:to>
                                    </p:set>
                                    <p:anim calcmode="lin" valueType="num">
                                      <p:cBhvr additive="base">
                                        <p:cTn id="73" dur="500" fill="hold"/>
                                        <p:tgtEl>
                                          <p:spTgt spid="24"/>
                                        </p:tgtEl>
                                        <p:attrNameLst>
                                          <p:attrName>ppt_x</p:attrName>
                                        </p:attrNameLst>
                                      </p:cBhvr>
                                      <p:tavLst>
                                        <p:tav tm="0">
                                          <p:val>
                                            <p:strVal val="0-#ppt_w/2"/>
                                          </p:val>
                                        </p:tav>
                                        <p:tav tm="100000">
                                          <p:val>
                                            <p:strVal val="#ppt_x"/>
                                          </p:val>
                                        </p:tav>
                                      </p:tavLst>
                                    </p:anim>
                                    <p:anim calcmode="lin" valueType="num">
                                      <p:cBhvr additive="base">
                                        <p:cTn id="74"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9" grpId="0"/>
      <p:bldP spid="24" grpId="0"/>
      <p:bldP spid="22" grpId="0"/>
      <p:bldP spid="25" grpId="0"/>
      <p:bldP spid="23"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67544" y="196280"/>
            <a:ext cx="2088232" cy="612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2" name="文字方塊 31"/>
          <p:cNvSpPr txBox="1"/>
          <p:nvPr/>
        </p:nvSpPr>
        <p:spPr>
          <a:xfrm>
            <a:off x="431540" y="281938"/>
            <a:ext cx="1920206" cy="369332"/>
          </a:xfrm>
          <a:prstGeom prst="rect">
            <a:avLst/>
          </a:prstGeom>
          <a:noFill/>
        </p:spPr>
        <p:txBody>
          <a:bodyPr wrap="none" rtlCol="0">
            <a:spAutoFit/>
          </a:bodyPr>
          <a:lstStyle/>
          <a:p>
            <a:r>
              <a:rPr lang="en-US" altLang="zh-TW" b="1" dirty="0" smtClean="0">
                <a:solidFill>
                  <a:schemeClr val="accent5">
                    <a:lumMod val="75000"/>
                  </a:schemeClr>
                </a:solidFill>
              </a:rPr>
              <a:t>Programing - code</a:t>
            </a:r>
            <a:endParaRPr kumimoji="1" lang="zh-TW" altLang="en-US" b="1" dirty="0">
              <a:solidFill>
                <a:schemeClr val="accent5">
                  <a:lumMod val="75000"/>
                </a:schemeClr>
              </a:solidFill>
            </a:endParaRPr>
          </a:p>
        </p:txBody>
      </p:sp>
      <p:sp>
        <p:nvSpPr>
          <p:cNvPr id="10" name="文字方塊 9"/>
          <p:cNvSpPr txBox="1"/>
          <p:nvPr/>
        </p:nvSpPr>
        <p:spPr>
          <a:xfrm>
            <a:off x="1367644" y="1312404"/>
            <a:ext cx="7488832" cy="2862322"/>
          </a:xfrm>
          <a:prstGeom prst="rect">
            <a:avLst/>
          </a:prstGeom>
          <a:noFill/>
        </p:spPr>
        <p:txBody>
          <a:bodyPr wrap="square" rtlCol="0">
            <a:spAutoFit/>
          </a:bodyPr>
          <a:lstStyle/>
          <a:p>
            <a:r>
              <a:rPr lang="en-US" altLang="zh-TW" sz="2000" dirty="0" smtClean="0"/>
              <a:t>#input </a:t>
            </a:r>
            <a:r>
              <a:rPr lang="en-US" altLang="zh-TW" sz="2000" dirty="0" smtClean="0"/>
              <a:t>data</a:t>
            </a:r>
          </a:p>
          <a:p>
            <a:endParaRPr lang="en-US" altLang="zh-TW" sz="2000" dirty="0" smtClean="0"/>
          </a:p>
          <a:p>
            <a:r>
              <a:rPr lang="en-US" altLang="zh-TW" sz="2000" dirty="0" smtClean="0"/>
              <a:t>p  = </a:t>
            </a:r>
            <a:r>
              <a:rPr lang="en-US" altLang="zh-TW" sz="2000" dirty="0" err="1"/>
              <a:t>int</a:t>
            </a:r>
            <a:r>
              <a:rPr lang="en-US" altLang="zh-TW" sz="2000" dirty="0"/>
              <a:t>(input('Price of lemonade'))</a:t>
            </a:r>
            <a:br>
              <a:rPr lang="en-US" altLang="zh-TW" sz="2000" dirty="0"/>
            </a:br>
            <a:r>
              <a:rPr lang="en-US" altLang="zh-TW" sz="2000" dirty="0"/>
              <a:t>c </a:t>
            </a:r>
            <a:r>
              <a:rPr lang="en-US" altLang="zh-TW" sz="2000" dirty="0" smtClean="0"/>
              <a:t> = </a:t>
            </a:r>
            <a:r>
              <a:rPr lang="en-US" altLang="zh-TW" sz="2000" dirty="0" err="1"/>
              <a:t>int</a:t>
            </a:r>
            <a:r>
              <a:rPr lang="en-US" altLang="zh-TW" sz="2000" dirty="0"/>
              <a:t>(input('Cost of lemonade'))</a:t>
            </a:r>
            <a:br>
              <a:rPr lang="en-US" altLang="zh-TW" sz="2000" dirty="0"/>
            </a:br>
            <a:r>
              <a:rPr lang="en-US" altLang="zh-TW" sz="2000" dirty="0" smtClean="0"/>
              <a:t>w = </a:t>
            </a:r>
            <a:r>
              <a:rPr lang="en-US" altLang="zh-TW" sz="2000" dirty="0" err="1"/>
              <a:t>int</a:t>
            </a:r>
            <a:r>
              <a:rPr lang="en-US" altLang="zh-TW" sz="2000" dirty="0"/>
              <a:t>(input('Wage of </a:t>
            </a:r>
            <a:r>
              <a:rPr lang="en-US" altLang="zh-TW" sz="2000" dirty="0" err="1"/>
              <a:t>wokers</a:t>
            </a:r>
            <a:r>
              <a:rPr lang="en-US" altLang="zh-TW" sz="2000" dirty="0"/>
              <a:t>'))</a:t>
            </a:r>
            <a:br>
              <a:rPr lang="en-US" altLang="zh-TW" sz="2000" dirty="0"/>
            </a:br>
            <a:r>
              <a:rPr lang="en-US" altLang="zh-TW" sz="2000" dirty="0"/>
              <a:t>a </a:t>
            </a:r>
            <a:r>
              <a:rPr lang="en-US" altLang="zh-TW" sz="2000" dirty="0" smtClean="0"/>
              <a:t> = </a:t>
            </a:r>
            <a:r>
              <a:rPr lang="en-US" altLang="zh-TW" sz="2000" dirty="0" err="1"/>
              <a:t>int</a:t>
            </a:r>
            <a:r>
              <a:rPr lang="en-US" altLang="zh-TW" sz="2000" dirty="0"/>
              <a:t>(input('utility function of lemonades U = a*Q + b, a = '))</a:t>
            </a:r>
            <a:br>
              <a:rPr lang="en-US" altLang="zh-TW" sz="2000" dirty="0"/>
            </a:br>
            <a:r>
              <a:rPr lang="en-US" altLang="zh-TW" sz="2000" dirty="0"/>
              <a:t>b </a:t>
            </a:r>
            <a:r>
              <a:rPr lang="en-US" altLang="zh-TW" sz="2000" dirty="0" smtClean="0"/>
              <a:t> = </a:t>
            </a:r>
            <a:r>
              <a:rPr lang="en-US" altLang="zh-TW" sz="2000" dirty="0" err="1"/>
              <a:t>int</a:t>
            </a:r>
            <a:r>
              <a:rPr lang="en-US" altLang="zh-TW" sz="2000" dirty="0"/>
              <a:t>(input('utility function of lemonades U = a*Q + b, b = '))</a:t>
            </a:r>
            <a:br>
              <a:rPr lang="en-US" altLang="zh-TW" sz="2000" dirty="0"/>
            </a:br>
            <a:r>
              <a:rPr lang="en-US" altLang="zh-TW" sz="2000" dirty="0" err="1"/>
              <a:t>ul</a:t>
            </a:r>
            <a:r>
              <a:rPr lang="en-US" altLang="zh-TW" sz="2000" dirty="0"/>
              <a:t> = </a:t>
            </a:r>
            <a:r>
              <a:rPr lang="en-US" altLang="zh-TW" sz="2000" dirty="0" err="1"/>
              <a:t>int</a:t>
            </a:r>
            <a:r>
              <a:rPr lang="en-US" altLang="zh-TW" sz="2000" dirty="0"/>
              <a:t>(input('how much you hate work'))</a:t>
            </a:r>
            <a:br>
              <a:rPr lang="en-US" altLang="zh-TW" sz="2000" dirty="0"/>
            </a:br>
            <a:r>
              <a:rPr lang="en-US" altLang="zh-TW" sz="2000" dirty="0" err="1"/>
              <a:t>fq</a:t>
            </a:r>
            <a:r>
              <a:rPr lang="en-US" altLang="zh-TW" sz="2000" dirty="0"/>
              <a:t> = </a:t>
            </a:r>
            <a:r>
              <a:rPr lang="en-US" altLang="zh-TW" sz="2000" dirty="0" err="1"/>
              <a:t>int</a:t>
            </a:r>
            <a:r>
              <a:rPr lang="en-US" altLang="zh-TW" sz="2000" dirty="0"/>
              <a:t>(input('how many person/hour it takes to make a lemonade'))</a:t>
            </a:r>
            <a:endParaRPr kumimoji="1" lang="zh-TW" altLang="en-US" sz="2000" dirty="0"/>
          </a:p>
        </p:txBody>
      </p:sp>
    </p:spTree>
    <p:extLst>
      <p:ext uri="{BB962C8B-B14F-4D97-AF65-F5344CB8AC3E}">
        <p14:creationId xmlns:p14="http://schemas.microsoft.com/office/powerpoint/2010/main" val="20764502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fill="hold"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ELECTED" val="True"/>
</p:tagLst>
</file>

<file path=ppt/tags/tag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heme/theme1.xml><?xml version="1.0" encoding="utf-8"?>
<a:theme xmlns:a="http://schemas.openxmlformats.org/drawingml/2006/main" name="第一PPT，www.1ppt.com">
  <a:themeElements>
    <a:clrScheme name="自定义 931">
      <a:dk1>
        <a:sysClr val="windowText" lastClr="000000"/>
      </a:dk1>
      <a:lt1>
        <a:sysClr val="window" lastClr="FFFFFF"/>
      </a:lt1>
      <a:dk2>
        <a:srgbClr val="1F497D"/>
      </a:dk2>
      <a:lt2>
        <a:srgbClr val="EEECE1"/>
      </a:lt2>
      <a:accent1>
        <a:srgbClr val="22A0D7"/>
      </a:accent1>
      <a:accent2>
        <a:srgbClr val="7FD4E9"/>
      </a:accent2>
      <a:accent3>
        <a:srgbClr val="A5A5A5"/>
      </a:accent3>
      <a:accent4>
        <a:srgbClr val="22A0D7"/>
      </a:accent4>
      <a:accent5>
        <a:srgbClr val="7FD4E9"/>
      </a:accent5>
      <a:accent6>
        <a:srgbClr val="A5A5A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TotalTime>
  <Words>684</Words>
  <Application>Microsoft Macintosh PowerPoint</Application>
  <PresentationFormat>自訂</PresentationFormat>
  <Paragraphs>115</Paragraphs>
  <Slides>18</Slides>
  <Notes>14</Notes>
  <HiddenSlides>4</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18</vt:i4>
      </vt:variant>
    </vt:vector>
  </HeadingPairs>
  <TitlesOfParts>
    <vt:vector size="28" baseType="lpstr">
      <vt:lpstr>Arial</vt:lpstr>
      <vt:lpstr>Arial Unicode MS</vt:lpstr>
      <vt:lpstr>Calibri</vt:lpstr>
      <vt:lpstr>Elephant</vt:lpstr>
      <vt:lpstr>IrisUPC</vt:lpstr>
      <vt:lpstr>Open Sans</vt:lpstr>
      <vt:lpstr>宋体</vt:lpstr>
      <vt:lpstr>微软雅黑</vt:lpstr>
      <vt:lpstr>新細明體</vt:lpstr>
      <vt:lpstr>第一PPT，www.1ppt.com</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蓝色简约</dc:title>
  <dc:creator>第一PPT</dc:creator>
  <cp:keywords>www.1ppt.com</cp:keywords>
  <cp:lastModifiedBy>Microsoft Office 使用者</cp:lastModifiedBy>
  <cp:revision>153</cp:revision>
  <dcterms:created xsi:type="dcterms:W3CDTF">2017-06-17T15:55:29Z</dcterms:created>
  <dcterms:modified xsi:type="dcterms:W3CDTF">2019-04-01T06:02:22Z</dcterms:modified>
</cp:coreProperties>
</file>