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S5Srgp2wRfoB1Prd+9Fc3igJ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c9f4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66c9f4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e00802b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e00802b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mukWJtumR5DwSkM5idj7d75g4K0Qp-dC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Lxs8RkBkWwlPHqjw20K7urG90bjnyDiv?usp=sharing" TargetMode="External"/><Relationship Id="rId4" Type="http://schemas.openxmlformats.org/officeDocument/2006/relationships/hyperlink" Target="https://www.kaggle.com/c/challenges-in-representation-learning-facial-expression-recognition-challenge/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ompetitions/ml2023-fall-hw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4" Type="http://schemas.openxmlformats.org/officeDocument/2006/relationships/hyperlink" Target="https://ntueemlta2023.github.io/homeworks/hw2/ml-2023fall-hw2-mat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3</a:t>
            </a: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c9f48cd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42" name="Google Shape;142;g166c9f48cdd_0_0"/>
          <p:cNvSpPr txBox="1"/>
          <p:nvPr>
            <p:ph idx="1" type="body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43" name="Google Shape;143;g166c9f48cd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你的cool上請至少包含：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請將參數連結(最佳model，或其他reproduce必須的檔案)附在report中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be00802b3_1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Hand-in Format</a:t>
            </a:r>
            <a:endParaRPr/>
          </a:p>
        </p:txBody>
      </p:sp>
      <p:sp>
        <p:nvSpPr>
          <p:cNvPr id="174" name="Google Shape;174;g28be00802b3_1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●一個 zip 檔案，</a:t>
            </a:r>
            <a:r>
              <a:rPr lang="zh-TW" sz="1700">
                <a:solidFill>
                  <a:srgbClr val="555555"/>
                </a:solidFill>
              </a:rPr>
              <a:t>檔案名稱為 </a:t>
            </a:r>
            <a:r>
              <a:rPr b="1" lang="zh-TW" sz="1700">
                <a:solidFill>
                  <a:srgbClr val="FF0000"/>
                </a:solidFill>
              </a:rPr>
              <a:t>學號_hw2.zip</a:t>
            </a:r>
            <a:r>
              <a:rPr lang="zh-TW" sz="1700">
                <a:solidFill>
                  <a:srgbClr val="555555"/>
                </a:solidFill>
              </a:rPr>
              <a:t>，需包含</a:t>
            </a:r>
            <a:endParaRPr sz="1700">
              <a:solidFill>
                <a:srgbClr val="555555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程式碼（任意名稱.</a:t>
            </a:r>
            <a:r>
              <a:rPr lang="zh-TW" sz="1700">
                <a:solidFill>
                  <a:srgbClr val="FF0000"/>
                </a:solidFill>
              </a:rPr>
              <a:t>ipynb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程式報告＋數學題（</a:t>
            </a:r>
            <a:r>
              <a:rPr lang="zh-TW" sz="1700">
                <a:solidFill>
                  <a:srgbClr val="FF0000"/>
                </a:solidFill>
              </a:rPr>
              <a:t>report.pdf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</a:rPr>
              <a:t>（註：Cool 在繳交第二次以上時會將檔案名稱後綴 (-數字)，這不會影響同學的繳交，請同學放心）</a:t>
            </a:r>
            <a:endParaRPr sz="170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8be00802b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75" y="193550"/>
            <a:ext cx="3040325" cy="22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Cool 遲交一天(不足一天以一天計算)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遲交一天以小時為單位線性遞減至七折，兩天從七折線性遞減零分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不接受程式 or 報告單獨遲交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有特殊原因請找助教。</a:t>
            </a:r>
            <a:endParaRPr sz="13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Face Expression Prediction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pic>
        <p:nvPicPr>
          <p:cNvPr descr="dis.png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Google Shape;8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Google Shape;8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Google Shape;8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Google Shape;8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1.png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Google Shape;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450" y="44502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Google Shape;9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Google Shape;9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Google Shape;9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1800" y="2490300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Google Shape;9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122675" y="1825263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616825" y="37263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CNN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model</a:t>
            </a:r>
            <a:r>
              <a:rPr b="1" lang="zh-TW" sz="1800"/>
              <a:t>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Sample code: 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https://colab.research.google.com/drive/1Lxs8RkBkWwlPHqjw20K7urG90bjnyDiv?usp=sharing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Facial Expression Recognition Challenge (Fer2013)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Challenges in Representation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https://www.kaggle.com/competitions/ml2023-fall-hw2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b09901666_OvErFiTtIng）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10/27/2023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10/27/2023 23:59:59  (GMT+8)</a:t>
            </a:r>
            <a:endParaRPr sz="14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b="1" lang="zh-TW" sz="1400"/>
              <a:t>0.5%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 - report(10%)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Programming Report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Math Problem - </a:t>
            </a:r>
            <a:r>
              <a:rPr lang="zh-TW" sz="1400">
                <a:solidFill>
                  <a:srgbClr val="FF0000"/>
                </a:solidFill>
              </a:rPr>
              <a:t>6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https://ntueemlta2023.github.io/homeworks/hw2/ml-2023fall-hw2-math.pdf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Type in latex(preferable) or take pictures of your handwriting or export PDF of your written answer on Note-taking app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>
                <a:solidFill>
                  <a:srgbClr val="424242"/>
                </a:solidFill>
              </a:rPr>
              <a:t>Write them in report.pdf</a:t>
            </a:r>
            <a:endParaRPr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