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S5Srgp2wRfoB1Prd+9Fc3igJ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739"/>
    <p:restoredTop sz="94650"/>
  </p:normalViewPr>
  <p:slideViewPr>
    <p:cSldViewPr snapToGrid="0">
      <p:cViewPr varScale="1">
        <p:scale>
          <a:sx n="124" d="100"/>
          <a:sy n="124" d="100"/>
        </p:scale>
        <p:origin x="184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c9f48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66c9f48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e00802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e00802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nets.com/blog/data-augmentation-how-to-use-deep-learning-when-you-have-limited-data-par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ukWJtumR5DwSkM5idj7d75g4K0Qp-dC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xs8RkBkWwlPHqjw20K7urG90bjnyDiv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challenges-in-representation-learning-facial-expression-recognition-challenge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l2023-fall-hw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tueemlta2023.github.io/homeworks/hw1/ml-2023fall-hw1-mat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sz="5200" b="0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3</a:t>
            </a: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c9f48cd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42" name="Google Shape;142;g166c9f48cdd_0_0"/>
          <p:cNvSpPr txBox="1">
            <a:spLocks noGrp="1"/>
          </p:cNvSpPr>
          <p:nvPr>
            <p:ph type="body" idx="1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43" name="Google Shape;143;g166c9f48cd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你的cool上請至少包含：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請將參數連結(最佳model，或其他reproduce必須的檔案)附在report中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b="1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be00802b3_1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Hand-in Format</a:t>
            </a:r>
            <a:endParaRPr/>
          </a:p>
        </p:txBody>
      </p:sp>
      <p:sp>
        <p:nvSpPr>
          <p:cNvPr id="174" name="Google Shape;174;g28be00802b3_1_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●一個 zip 檔案，</a:t>
            </a:r>
            <a:r>
              <a:rPr lang="zh-TW" sz="1700">
                <a:solidFill>
                  <a:srgbClr val="555555"/>
                </a:solidFill>
              </a:rPr>
              <a:t>檔案名稱為 </a:t>
            </a:r>
            <a:r>
              <a:rPr lang="zh-TW" sz="1700" b="1">
                <a:solidFill>
                  <a:srgbClr val="FF0000"/>
                </a:solidFill>
              </a:rPr>
              <a:t>學號_hw2.zip</a:t>
            </a:r>
            <a:r>
              <a:rPr lang="zh-TW" sz="1700">
                <a:solidFill>
                  <a:srgbClr val="555555"/>
                </a:solidFill>
              </a:rPr>
              <a:t>，需包含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程式碼（任意名稱.</a:t>
            </a:r>
            <a:r>
              <a:rPr lang="zh-TW" sz="1700">
                <a:solidFill>
                  <a:srgbClr val="FF0000"/>
                </a:solidFill>
              </a:rPr>
              <a:t>ipynb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程式報告＋數學題（</a:t>
            </a:r>
            <a:r>
              <a:rPr lang="zh-TW" sz="1700">
                <a:solidFill>
                  <a:srgbClr val="FF0000"/>
                </a:solidFill>
              </a:rPr>
              <a:t>report.pdf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</a:rPr>
              <a:t>（註：Cool 在繳交第二次以上時會將檔案名稱後綴 (-數字)，這不會影響同學的繳交，請同學放心）</a:t>
            </a:r>
            <a:endParaRPr sz="1700">
              <a:solidFill>
                <a:srgbClr val="55555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28be00802b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75" y="193550"/>
            <a:ext cx="3040325" cy="22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 b="1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Cool 遲交一天(不足一天以一天計算)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遲交一天以小時為單位線性遞減至七折，兩天從七折線性遞減零分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不接受程式 or 報告單獨遲交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有特殊原因請找助教。</a:t>
            </a:r>
            <a:endParaRPr sz="13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b="1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Face Expression Prediction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pic>
        <p:nvPicPr>
          <p:cNvPr id="79" name="Google Shape;79;p3" descr="d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 descr="Surprised_Face_Emoj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 descr="OMG_Face_Emoji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 descr="Neutral_Face_Emoji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 descr="Loudly_Crying_Face_Emoji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 descr="Smiling_Emoji_with_Eyes_Open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 descr="Very_Angry_Emoji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2" name="Google Shape;92;p4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16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7450" y="44502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4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4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14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1800" y="2490300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122675" y="1825263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616825" y="37263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lang="zh-TW" b="1"/>
              <a:t>CNN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model</a:t>
            </a:r>
            <a:r>
              <a:rPr lang="zh-TW" sz="1800" b="1"/>
              <a:t> 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Sample code: 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https://colab.research.google.com/drive/1Lxs8RkBkWwlPHqjw20K7urG90bjnyDiv?usp=sharing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: Facial Expression Recognition Challenge (Fer2013)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Challenges in Representation Learning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https://www.kaggle.com/competitions/ml2023-fall-hw2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b09901666_OvErFiTtIng）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10/27/2023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id="124" name="Google Shape;124;p7" descr="s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10/27/2023 23:59:59  (GMT+8)</a:t>
            </a:r>
            <a:endParaRPr sz="140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lang="zh-TW" sz="1400" b="1"/>
              <a:t>0.5%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配分 Grading Criteria - report(</a:t>
            </a:r>
            <a:r>
              <a:rPr lang="en-US" altLang="zh-TW" dirty="0"/>
              <a:t>10</a:t>
            </a:r>
            <a:r>
              <a:rPr lang="zh-TW" dirty="0"/>
              <a:t>%)</a:t>
            </a:r>
            <a:endParaRPr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 dirty="0">
                <a:solidFill>
                  <a:srgbClr val="695D46"/>
                </a:solidFill>
              </a:rPr>
              <a:t>Programming Report - </a:t>
            </a:r>
            <a:r>
              <a:rPr lang="zh-TW" sz="1400" dirty="0">
                <a:solidFill>
                  <a:srgbClr val="FF0000"/>
                </a:solidFill>
              </a:rPr>
              <a:t>4%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 sz="1200" dirty="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 dirty="0">
                <a:solidFill>
                  <a:srgbClr val="695D46"/>
                </a:solidFill>
              </a:rPr>
              <a:t>Math Problem - </a:t>
            </a:r>
            <a:r>
              <a:rPr lang="zh-TW" sz="1400" dirty="0">
                <a:solidFill>
                  <a:srgbClr val="FF0000"/>
                </a:solidFill>
              </a:rPr>
              <a:t>6%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sz="1200" u="sng" dirty="0">
                <a:solidFill>
                  <a:schemeClr val="hlink"/>
                </a:solidFill>
                <a:hlinkClick r:id="rId4"/>
              </a:rPr>
              <a:t>https://ntueemlta2023.github.io/homeworks/hw</a:t>
            </a:r>
            <a:r>
              <a:rPr lang="en-US" altLang="zh-TW" sz="1200" u="sng" dirty="0">
                <a:solidFill>
                  <a:schemeClr val="hlink"/>
                </a:solidFill>
                <a:hlinkClick r:id="rId4"/>
              </a:rPr>
              <a:t>2</a:t>
            </a:r>
            <a:r>
              <a:rPr lang="zh-TW" sz="1200" u="sng" dirty="0">
                <a:solidFill>
                  <a:schemeClr val="hlink"/>
                </a:solidFill>
                <a:hlinkClick r:id="rId4"/>
              </a:rPr>
              <a:t>/ml-2023fall-hw2-math.pdf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dirty="0">
                <a:solidFill>
                  <a:srgbClr val="000000"/>
                </a:solidFill>
              </a:rPr>
              <a:t>Type in latex(preferable) or take pictures of your handwriting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 dirty="0">
                <a:solidFill>
                  <a:srgbClr val="424242"/>
                </a:solidFill>
              </a:rPr>
              <a:t>Write them in report.pdf</a:t>
            </a:r>
            <a:endParaRPr sz="1400" dirty="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Macintosh PowerPoint</Application>
  <PresentationFormat>如螢幕大小 (16:9)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Open Sans</vt:lpstr>
      <vt:lpstr>Source Code Pro</vt:lpstr>
      <vt:lpstr>PT Sans Narrow</vt:lpstr>
      <vt:lpstr>Ubuntu</vt:lpstr>
      <vt:lpstr>Arial</vt:lpstr>
      <vt:lpstr>Microsoft JhengHei</vt:lpstr>
      <vt:lpstr>Tropic</vt:lpstr>
      <vt:lpstr>PowerPoint 簡報</vt:lpstr>
      <vt:lpstr>Outline</vt:lpstr>
      <vt:lpstr>Task - Face Expression Prediction</vt:lpstr>
      <vt:lpstr>Task - Face Expression Prediction</vt:lpstr>
      <vt:lpstr>Task and Dataset</vt:lpstr>
      <vt:lpstr>Kaggle Info &amp; Deadline</vt:lpstr>
      <vt:lpstr>Kaggle submission format</vt:lpstr>
      <vt:lpstr>配分 Grading Criteria-Kaggle(2%) </vt:lpstr>
      <vt:lpstr>配分 Grading Criteria - report(10%)</vt:lpstr>
      <vt:lpstr>Data Augmentation</vt:lpstr>
      <vt:lpstr>Example - confusion matrix</vt:lpstr>
      <vt:lpstr>Assignment Regulation</vt:lpstr>
      <vt:lpstr>Requirements</vt:lpstr>
      <vt:lpstr>Cool Submissions</vt:lpstr>
      <vt:lpstr>Hand-in Format</vt:lpstr>
      <vt:lpstr>Report 格式</vt:lpstr>
      <vt:lpstr>其他規定 Other Policy</vt:lpstr>
      <vt:lpstr>其他規定 Other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原嘉 張</cp:lastModifiedBy>
  <cp:revision>2</cp:revision>
  <dcterms:modified xsi:type="dcterms:W3CDTF">2023-10-12T15:43:23Z</dcterms:modified>
</cp:coreProperties>
</file>