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/4J3b0VfcEaTsDIPAueII0h3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779e02b6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779e02b6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79e02b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79e02b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6c9f4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66c9f4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3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aemcSk_NYGTBmhw1oXPiypV5aE7xbzUP/edit?usp=sharing&amp;ouid=114151137392970660623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challenges-in-representation-learning-facial-expression-recognition-challenge/overview" TargetMode="External"/><Relationship Id="rId4" Type="http://schemas.openxmlformats.org/officeDocument/2006/relationships/hyperlink" Target="https://nanonets.com/blog/data-augmentation-how-to-use-deep-learning-when-you-have-limited-data-part-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0tIj9jY10ZHxfyoqlGdgdtZL_QDWkc1O?usp=sharing" TargetMode="External"/><Relationship Id="rId4" Type="http://schemas.openxmlformats.org/officeDocument/2006/relationships/hyperlink" Target="https://www.kaggle.com/competitions/ml-2024-fall-hw2/overview" TargetMode="External"/><Relationship Id="rId5" Type="http://schemas.openxmlformats.org/officeDocument/2006/relationships/hyperlink" Target="https://docs.google.com/document/d/1aemcSk_NYGTBmhw1oXPiypV5aE7xbzUP/edit" TargetMode="External"/><Relationship Id="rId6" Type="http://schemas.openxmlformats.org/officeDocument/2006/relationships/hyperlink" Target="https://ntueemlta2024.github.io/homeworks/hw2/ml-2024fall-hw2-math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0tIj9jY10ZHxfyoqlGdgdtZL_QDWkc1O?usp=sharing" TargetMode="External"/><Relationship Id="rId4" Type="http://schemas.openxmlformats.org/officeDocument/2006/relationships/hyperlink" Target="https://colab.research.google.com/drive/10tIj9jY10ZHxfyoqlGdgdtZL_QDWkc1O?usp=sharing" TargetMode="External"/><Relationship Id="rId5" Type="http://schemas.openxmlformats.org/officeDocument/2006/relationships/hyperlink" Target="https://docs.google.com/document/d/1aemcSk_NYGTBmhw1oXPiypV5aE7xbzUP/edit?usp=sharing&amp;ouid=114151137392970660623&amp;rtpof=true&amp;sd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anonets.com/blog/data-augmentation-how-to-use-deep-learning-when-you-have-limited-data-part-2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mpetitions/ml-2024-fall-hw2/over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zh-TW" sz="54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b="0" i="0" sz="5200" u="none" cap="none" strike="noStrik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4</a:t>
            </a:r>
            <a:r>
              <a:rPr b="0" i="0" lang="zh-TW" sz="2800" u="none" cap="none" strike="noStrik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28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Criteria 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4</a:t>
            </a:r>
            <a:r>
              <a:rPr lang="zh-TW" sz="1400">
                <a:solidFill>
                  <a:srgbClr val="FF0000"/>
                </a:solidFill>
              </a:rPr>
              <a:t>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leaderboard的simple baseline分數 :  </a:t>
            </a:r>
            <a:r>
              <a:rPr b="1" lang="zh-TW" sz="1400"/>
              <a:t>1</a:t>
            </a:r>
            <a:r>
              <a:rPr b="1" lang="zh-TW" sz="1400"/>
              <a:t>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leaderboard的simple baseline分數 :  </a:t>
            </a:r>
            <a:r>
              <a:rPr b="1" lang="zh-TW" sz="1400"/>
              <a:t>1%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超過public leaderboard的strong baseline分數 :  </a:t>
            </a:r>
            <a:r>
              <a:rPr b="1" lang="zh-TW" sz="1400"/>
              <a:t>1%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超過private leaderboard的strong baseline分數 : </a:t>
            </a:r>
            <a:r>
              <a:rPr b="1" lang="zh-TW" sz="1400"/>
              <a:t>1</a:t>
            </a:r>
            <a:r>
              <a:rPr b="1" lang="zh-TW" sz="1400"/>
              <a:t>%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Programming report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report template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Math problem - </a:t>
            </a:r>
            <a:r>
              <a:rPr lang="zh-TW" sz="1400">
                <a:solidFill>
                  <a:srgbClr val="FF0000"/>
                </a:solidFill>
              </a:rPr>
              <a:t>6%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highlight>
                  <a:srgbClr val="FF0000"/>
                </a:highlight>
              </a:rPr>
              <a:t>link</a:t>
            </a:r>
            <a:endParaRPr>
              <a:highlight>
                <a:srgbClr val="FF0000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若有和其他修課同學討論，請務必於題號前標明collaborator（含姓名、學號）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開放使用套件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pytorch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torchvision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cv2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pillow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Please use CNN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No extra data allowed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在Cool上</a:t>
            </a:r>
            <a:r>
              <a:rPr lang="zh-TW"/>
              <a:t>分別繳交以下檔案</a:t>
            </a:r>
            <a:r>
              <a:rPr lang="zh-TW"/>
              <a:t>：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report.pdf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math.pdf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code.ipynb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 sz="2400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Source Code Pro"/>
              <a:buChar char="●"/>
            </a:pPr>
            <a:r>
              <a:rPr lang="zh-TW">
                <a:solidFill>
                  <a:srgbClr val="424242"/>
                </a:solidFill>
              </a:rPr>
              <a:t>Lateness</a:t>
            </a:r>
            <a:endParaRPr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Cool 遲交每</a:t>
            </a:r>
            <a:r>
              <a:rPr lang="zh-TW" sz="1800">
                <a:solidFill>
                  <a:srgbClr val="424242"/>
                </a:solidFill>
              </a:rPr>
              <a:t>小時分數*0.95，兩天後歸0</a:t>
            </a:r>
            <a:endParaRPr sz="1800">
              <a:solidFill>
                <a:srgbClr val="42424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有特殊原因請找助教</a:t>
            </a:r>
            <a:endParaRPr sz="1800">
              <a:solidFill>
                <a:srgbClr val="42424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zh-TW">
                <a:solidFill>
                  <a:srgbClr val="424242"/>
                </a:solidFill>
              </a:rPr>
              <a:t>Runtime Error</a:t>
            </a:r>
            <a:endParaRPr>
              <a:solidFill>
                <a:srgbClr val="424242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○"/>
            </a:pPr>
            <a:r>
              <a:rPr lang="zh-TW" sz="1800">
                <a:solidFill>
                  <a:srgbClr val="424242"/>
                </a:solidFill>
              </a:rPr>
              <a:t>當程式錯誤，造成助教無法順利執行，請在公告時間內寄信向助教說明，修好之後重新執行所得kaggle部分分數將x0.5。</a:t>
            </a:r>
            <a:endParaRPr sz="1800"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zh-TW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779e02b61_0_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68" name="Google Shape;168;g30779e02b61_0_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https://www.kaggle.com/c/challenges-in-representation-learning-facial-expression-recognition-challenge/overview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https://nanonets.com/blog/data-augmentation-how-to-use-deep-learning-when-you-have-limited-data-part-2/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779e02b61_0_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Links</a:t>
            </a:r>
            <a:endParaRPr/>
          </a:p>
        </p:txBody>
      </p:sp>
      <p:sp>
        <p:nvSpPr>
          <p:cNvPr id="73" name="Google Shape;73;g30779e02b61_0_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sample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report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math problem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Facial Expression Classification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Facial Expression Classification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給定一張灰階的jpg照片 (1x64x64)，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分辨出該照片中人物的表情屬於下列何者。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6.png"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348" y="2679220"/>
            <a:ext cx="1452700" cy="108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6.png"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0110" y="2664263"/>
            <a:ext cx="1492604" cy="111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0.png"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00" y="2694183"/>
            <a:ext cx="1412798" cy="1059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1.png"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5324" y="2664255"/>
            <a:ext cx="1492604" cy="11194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png" id="90" name="Google Shape;9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7748" y="2706824"/>
            <a:ext cx="1379060" cy="103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png" id="91" name="Google Shape;9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70175" y="2664256"/>
            <a:ext cx="1492604" cy="111945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/>
        </p:nvSpPr>
        <p:spPr>
          <a:xfrm>
            <a:off x="317301" y="3783682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461326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2629208" y="3783683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3850129" y="3783683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127123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7551915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6362775" y="3783675"/>
            <a:ext cx="909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.png" id="99" name="Google Shape;9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6292" y="2706817"/>
            <a:ext cx="1379060" cy="1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 : </a:t>
            </a:r>
            <a:r>
              <a:rPr b="1" lang="zh-TW"/>
              <a:t>CNN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Build your own CNN model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You are welcomed to use pre-trained models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s</a:t>
            </a:r>
            <a:r>
              <a:rPr lang="zh-TW" sz="1800" u="sng">
                <a:solidFill>
                  <a:schemeClr val="hlink"/>
                </a:solidFill>
                <a:hlinkClick r:id="rId4"/>
              </a:rPr>
              <a:t>ample code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Report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Data Augmentation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Confusion Matrix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report template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6c9f48cdd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11" name="Google Shape;111;g166c9f48cdd_0_0"/>
          <p:cNvSpPr txBox="1"/>
          <p:nvPr>
            <p:ph idx="1" type="body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12" name="Google Shape;112;g166c9f48cd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pic>
        <p:nvPicPr>
          <p:cNvPr id="118" name="Google Shape;1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https://www.kaggle.com/competitions/ml-2024-fall-hw2/overview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b09901105_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謝博揚喜洋洋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2024/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10/18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23:59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:59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2024/10/18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在Kaggle Deadline前可以選擇2份submission作為private score的評分依據。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如果未勾選，系統會自動選擇Public Leaderboard中表現最佳的兩次</a:t>
            </a: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descr="sample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