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1060-7983-4E9D-8334-B04145042F1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5516-18CA-4A99-A1C6-D47A369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三聲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三聲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先降後升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低平調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214						21</a:t>
            </a:r>
            <a:endParaRPr lang="en-US" dirty="0"/>
          </a:p>
        </p:txBody>
      </p:sp>
      <p:pic>
        <p:nvPicPr>
          <p:cNvPr id="4" name="pa_T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9825" y="3454400"/>
            <a:ext cx="406400" cy="406400"/>
          </a:xfrm>
          <a:prstGeom prst="rect">
            <a:avLst/>
          </a:prstGeom>
        </p:spPr>
      </p:pic>
      <p:pic>
        <p:nvPicPr>
          <p:cNvPr id="5" name="pa_T3hal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50050" y="34544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3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Yu-an Lu</dc:creator>
  <cp:lastModifiedBy>Yu-an Lu</cp:lastModifiedBy>
  <cp:revision>1</cp:revision>
  <dcterms:created xsi:type="dcterms:W3CDTF">2020-03-31T08:15:05Z</dcterms:created>
  <dcterms:modified xsi:type="dcterms:W3CDTF">2020-03-31T08:15:22Z</dcterms:modified>
</cp:coreProperties>
</file>