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530" r:id="rId3"/>
    <p:sldId id="536" r:id="rId4"/>
    <p:sldId id="537" r:id="rId5"/>
    <p:sldId id="538" r:id="rId6"/>
    <p:sldId id="539" r:id="rId7"/>
    <p:sldId id="540" r:id="rId8"/>
    <p:sldId id="541" r:id="rId9"/>
    <p:sldId id="542" r:id="rId10"/>
    <p:sldId id="524" r:id="rId11"/>
    <p:sldId id="258" r:id="rId12"/>
    <p:sldId id="260" r:id="rId13"/>
    <p:sldId id="525" r:id="rId14"/>
    <p:sldId id="531" r:id="rId15"/>
    <p:sldId id="533" r:id="rId16"/>
    <p:sldId id="534" r:id="rId17"/>
    <p:sldId id="535" r:id="rId18"/>
    <p:sldId id="528" r:id="rId19"/>
    <p:sldId id="5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CDAC2E-EA9D-487B-8711-2660BD8FD827}">
          <p14:sldIdLst>
            <p14:sldId id="257"/>
            <p14:sldId id="530"/>
          </p14:sldIdLst>
        </p14:section>
        <p14:section name="Classification" id="{6287918C-7A21-4209-9C43-C0466B2028CB}">
          <p14:sldIdLst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Regression" id="{9B29D4A4-7690-4602-8529-A98D218B3FAF}">
          <p14:sldIdLst>
            <p14:sldId id="524"/>
            <p14:sldId id="258"/>
            <p14:sldId id="260"/>
            <p14:sldId id="525"/>
            <p14:sldId id="531"/>
            <p14:sldId id="533"/>
            <p14:sldId id="534"/>
            <p14:sldId id="535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57A7-7646-4823-9E18-1DFCE6A864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3E8B-4327-42A2-A790-E44AFAAEF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3E8B-4327-42A2-A790-E44AFAAEF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E29-5269-4564-A197-BB38A4D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D069-DB14-46B2-A187-08D1A88D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ECD5-4CC0-4A5A-A866-A55AEFE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CC93-EDE9-42E9-B792-E524E08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BB53-DDB5-4649-A833-59874D0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FC0-1A4B-4AF9-9A5F-2E955D2A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36A9-2E40-4875-8A58-61C4F294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8235-8EF5-49C1-8E1E-EC7B320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C1D4-FD65-4813-BD59-827EEFC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9624-EDB0-474F-908F-ADCF1F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C834-520F-4FB0-9C57-61267231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68C6-6436-4C49-A546-CDEDBEBE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8B9-CBBA-4C48-9022-F8C1934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D60-840F-4664-931E-653664C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A73-DBD7-4419-8938-A51D4BF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6493-EB43-4937-BFBB-5894A38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02C-243D-4DCF-916E-DEC614F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2D74-2D0B-46F5-A4B3-4301F6B1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5B05-EAF0-44F9-9A07-9F8A3F5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A0D-536F-4265-8624-645D7ED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D86F-DC0F-436E-AA97-9B4F051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8247-1CF6-4927-9419-53B83239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94A3-D612-4B8C-B559-CB962134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1750-D5EE-411C-84EF-D0FC9504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A304-7587-406F-8EC5-0416D1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81E-60A4-4580-AF0D-8B1427C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9C7-3E20-4A73-BC4A-3A0F09C5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7BE3-F0B5-4C44-BDCF-AAEF1BC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3180-87F3-4F63-B701-A84FEA5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CCC8-CF44-47C5-A69D-97265F6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A8DF-1BB6-4174-8B3B-866AD15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77F-143C-4E54-A392-FCE7A82F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6D13-99BF-4F15-97F6-BC1C2DE5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82BE-4513-4A1F-AC87-629AEDA5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FF6F-B27C-4CD0-975A-20FF7A4D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AEAB1-C792-4299-B249-4BFF05FD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9987-49C1-45FD-AD4C-533DA36D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B55CB-67F1-496B-85F8-A510E138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99DB-7BC1-4D93-AA1F-20F37B8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9479-ED30-4190-A67A-5D95E6A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5571-3F1E-4B99-9CAB-B54C62A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8BEC-AD83-4295-A1AB-6B25474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FA2E-1DCD-4C36-9E58-B0C5121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25B4-038F-4FF4-B01C-BA45C036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25E7-D929-4E18-BAC8-BE8EC4E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B25A2-4F88-4AD3-B88F-08BE415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6EA-412E-4FF7-B700-1135116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3DE1-A018-4B35-A0AB-C6603F07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B84-9CDE-45A7-99CE-86382F22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3F21-BADB-4D30-9D1B-CDE3154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5CE5-2FF2-4EBA-9BC9-3252BE4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72D0-3A7A-44EF-A788-679B12B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826-0544-48F8-80B2-842A2DEA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4E57-97C6-4523-AA58-14DB3D2F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1CE6-8787-4018-BA3B-489526E8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6EF8-608C-4EA1-8BEF-D5A14EB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5FD8-7CCE-49B7-B738-CB37597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C759-746B-4378-8955-A43CCFF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3091-6E79-43E7-8ABB-000C1EA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A363-9408-4B6B-B56E-34E7CF93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239A-44C4-466D-A6F0-DB5F48DB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FAB8-688B-472B-8545-1DDE81524355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0D8C-332A-44DC-B0C5-62AFF5E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09A-1E6B-47DE-9DEF-FA4673D2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7BC-86AD-493F-97C0-BC7A7C6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Supervised Learning in AE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4105-010A-4730-AD38-25C65F44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ML model predict source angles on waveforms not included in training data?</a:t>
            </a:r>
          </a:p>
          <a:p>
            <a:pPr lvl="1"/>
            <a:r>
              <a:rPr lang="en-US" dirty="0"/>
              <a:t>Ex: Trained on 20 and 40 degree waveforms, can it predict 30 degrees? </a:t>
            </a:r>
          </a:p>
          <a:p>
            <a:r>
              <a:rPr lang="en-US" dirty="0"/>
              <a:t>How well do these model generalize?</a:t>
            </a:r>
          </a:p>
          <a:p>
            <a:pPr lvl="1"/>
            <a:r>
              <a:rPr lang="en-US" dirty="0"/>
              <a:t>How to measure “generalization”?</a:t>
            </a:r>
          </a:p>
          <a:p>
            <a:pPr lvl="2"/>
            <a:r>
              <a:rPr lang="en-US" dirty="0"/>
              <a:t>Hardware changes, training 20 and 40 degree waveforms with one sensor, can it predict on the other sensor? How close of an angle do the training sets need to include.</a:t>
            </a:r>
          </a:p>
          <a:p>
            <a:pPr lvl="2"/>
            <a:r>
              <a:rPr lang="en-US" dirty="0"/>
              <a:t>Change distance. Distance influences attenuation of signal. At what distance can the model no longer predict the angles?</a:t>
            </a:r>
          </a:p>
          <a:p>
            <a:r>
              <a:rPr lang="en-US" dirty="0"/>
              <a:t>If generalizes well: how many training examples are needed?</a:t>
            </a:r>
          </a:p>
          <a:p>
            <a:r>
              <a:rPr lang="en-US" dirty="0"/>
              <a:t>Underlying question for each: feature selection</a:t>
            </a:r>
          </a:p>
          <a:p>
            <a:r>
              <a:rPr lang="en-US" dirty="0"/>
              <a:t>Dataset pulled on different days, how does the same model perform on both?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DF1F7-1C9F-45A9-8419-21A2738B2BB8}"/>
              </a:ext>
            </a:extLst>
          </p:cNvPr>
          <p:cNvSpPr txBox="1"/>
          <p:nvPr/>
        </p:nvSpPr>
        <p:spPr>
          <a:xfrm>
            <a:off x="0" y="291225"/>
            <a:ext cx="123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Run with Vanilla Neural Network Model (50 Neuron Hidden Layer) Trained on 20 and 40 angles PLB, for 3000 epochs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7ABC354-CB5D-462C-8CA6-DC8E05C5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06C3C70-3F00-4C56-AC3B-3CB38398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03DA266-BF91-415C-B6A8-3D21F9FA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9" y="3867287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3543AC7-E5F7-48E7-A407-BA8820E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39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65DA378-976F-4F1A-9D9E-A3FE2648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33BA3-AB98-409B-87AE-2007C7CBC49D}"/>
              </a:ext>
            </a:extLst>
          </p:cNvPr>
          <p:cNvSpPr txBox="1"/>
          <p:nvPr/>
        </p:nvSpPr>
        <p:spPr>
          <a:xfrm>
            <a:off x="0" y="516706"/>
            <a:ext cx="392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Predictions on data it was trained on -&gt;</a:t>
            </a:r>
          </a:p>
          <a:p>
            <a:endParaRPr lang="en-US" dirty="0"/>
          </a:p>
          <a:p>
            <a:r>
              <a:rPr lang="en-US" dirty="0"/>
              <a:t>- Feature is entire waveform</a:t>
            </a:r>
          </a:p>
          <a:p>
            <a:r>
              <a:rPr lang="en-US" dirty="0"/>
              <a:t> (1024 voltage samples per example)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CDBE49C1-C0B9-41D0-B1FA-8D79D550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1798665"/>
            <a:ext cx="2175714" cy="1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2E3F0-566C-4D57-AB7B-9738A798A40C}"/>
              </a:ext>
            </a:extLst>
          </p:cNvPr>
          <p:cNvSpPr txBox="1"/>
          <p:nvPr/>
        </p:nvSpPr>
        <p:spPr>
          <a:xfrm>
            <a:off x="-98689" y="3497955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Predictions on data it was not trained on -&gt;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C7D09-99B7-4D7F-B66B-003365314749}"/>
              </a:ext>
            </a:extLst>
          </p:cNvPr>
          <p:cNvCxnSpPr/>
          <p:nvPr/>
        </p:nvCxnSpPr>
        <p:spPr>
          <a:xfrm>
            <a:off x="0" y="3461214"/>
            <a:ext cx="12192000" cy="51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221B3-9F49-F7EF-870A-E3B15A146AD4}"/>
              </a:ext>
            </a:extLst>
          </p:cNvPr>
          <p:cNvSpPr txBox="1"/>
          <p:nvPr/>
        </p:nvSpPr>
        <p:spPr>
          <a:xfrm>
            <a:off x="0" y="10634"/>
            <a:ext cx="797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02, using the </a:t>
            </a:r>
            <a:r>
              <a:rPr lang="en-US" dirty="0" err="1"/>
              <a:t>PLB_data</a:t>
            </a:r>
            <a:r>
              <a:rPr lang="en-US" dirty="0"/>
              <a:t> which had more examples than the 220426 one</a:t>
            </a:r>
          </a:p>
        </p:txBody>
      </p:sp>
    </p:spTree>
    <p:extLst>
      <p:ext uri="{BB962C8B-B14F-4D97-AF65-F5344CB8AC3E}">
        <p14:creationId xmlns:p14="http://schemas.microsoft.com/office/powerpoint/2010/main" val="76430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61AC-52DD-47F0-B63A-FA84B53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9A6A-260E-4A99-BAC7-EAFAA26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220426 data files - &gt; 220426_PLB_data</a:t>
            </a:r>
          </a:p>
          <a:p>
            <a:pPr lvl="1"/>
            <a:r>
              <a:rPr lang="en-US" dirty="0"/>
              <a:t>This is the data that was collected all in one day by one person, separate from the data that was pulled from over a long period of time by multiple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5BB84-F691-954C-D87D-49B37EC7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304165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4823C4D-78D7-E90C-FE08-24595EC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043"/>
              </p:ext>
            </p:extLst>
          </p:nvPr>
        </p:nvGraphicFramePr>
        <p:xfrm>
          <a:off x="1708729" y="3041650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E90B1B-CCFD-AB73-5ACD-EB40450F240F}"/>
              </a:ext>
            </a:extLst>
          </p:cNvPr>
          <p:cNvSpPr txBox="1"/>
          <p:nvPr/>
        </p:nvSpPr>
        <p:spPr>
          <a:xfrm>
            <a:off x="8802255" y="3948185"/>
            <a:ext cx="29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Trained on 20 and 40 degrees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2A20B-AE85-A4BE-943D-CB79CC5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355" y="5648325"/>
            <a:ext cx="4800600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BD309-B119-9AA6-A12D-73D1783CF307}"/>
              </a:ext>
            </a:extLst>
          </p:cNvPr>
          <p:cNvSpPr txBox="1"/>
          <p:nvPr/>
        </p:nvSpPr>
        <p:spPr>
          <a:xfrm>
            <a:off x="8813898" y="4339226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B866C-624C-830D-75E3-B3EAF43C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9" y="5561490"/>
            <a:ext cx="1771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884-3C14-937C-603C-4423B62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03 | Predictions on Training Set</a:t>
            </a:r>
            <a:br>
              <a:rPr lang="en-US" dirty="0"/>
            </a:br>
            <a:r>
              <a:rPr lang="en-US" sz="2700" dirty="0"/>
              <a:t>(Sanity check, will of course do well on waveform it was trained on)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8E6CF-81BE-6743-977C-5AD76228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4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A07E5F3-9553-B3ED-55AD-734E586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0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C5D20-AA42-EF5A-DA7E-46EE6222A789}"/>
              </a:ext>
            </a:extLst>
          </p:cNvPr>
          <p:cNvSpPr txBox="1"/>
          <p:nvPr/>
        </p:nvSpPr>
        <p:spPr>
          <a:xfrm>
            <a:off x="838200" y="1321356"/>
            <a:ext cx="45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20 and 40 degree waveforms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B8EFA3-F23F-FCDC-CC3B-25D92238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8873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5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991D-EF5D-D7F7-8E0C-D9AD87B6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 | Predictions on Test Set</a:t>
            </a:r>
            <a:br>
              <a:rPr lang="en-US" dirty="0"/>
            </a:br>
            <a:r>
              <a:rPr lang="en-US" sz="2800" dirty="0"/>
              <a:t>Model was </a:t>
            </a:r>
            <a:r>
              <a:rPr lang="en-US" sz="2800" b="1" dirty="0"/>
              <a:t>not </a:t>
            </a:r>
            <a:r>
              <a:rPr lang="en-US" sz="2800" dirty="0"/>
              <a:t>trained on these </a:t>
            </a:r>
            <a:endParaRPr lang="en-US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3631B2-2197-EE8E-312F-837B2FC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14020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DDD0641D-CFC9-7D55-F7BE-FB5AE560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51" y="1497298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4FBF5DB-FE68-48C1-9288-62F5AC04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97298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95B02251-09B1-FD4E-C615-AD7AA338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6" y="4140199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F09F5CC-1232-6536-D0A3-863466D4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8796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9F2862-BACA-A496-B725-3FEF18CA16F2}"/>
              </a:ext>
            </a:extLst>
          </p:cNvPr>
          <p:cNvSpPr txBox="1"/>
          <p:nvPr/>
        </p:nvSpPr>
        <p:spPr>
          <a:xfrm>
            <a:off x="64656" y="1622782"/>
            <a:ext cx="201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waveforms, seems like it more has to do with the relationship between the different waveforms rather than the number.</a:t>
            </a:r>
          </a:p>
        </p:txBody>
      </p:sp>
    </p:spTree>
    <p:extLst>
      <p:ext uri="{BB962C8B-B14F-4D97-AF65-F5344CB8AC3E}">
        <p14:creationId xmlns:p14="http://schemas.microsoft.com/office/powerpoint/2010/main" val="399967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33C-7EB8-ACFA-5B00-8D190EF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D7F2DA-E501-9161-622A-8D4B71B4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78" y="1690688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0A1E303F-2596-D68A-5D6C-60820F46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1994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704CA5-142F-BD12-58B9-FEDC8B9FAC7E}"/>
              </a:ext>
            </a:extLst>
          </p:cNvPr>
          <p:cNvSpPr txBox="1"/>
          <p:nvPr/>
        </p:nvSpPr>
        <p:spPr>
          <a:xfrm>
            <a:off x="7384026" y="2507226"/>
            <a:ext cx="286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20 and 40 degree</a:t>
            </a:r>
          </a:p>
          <a:p>
            <a:r>
              <a:rPr lang="en-US" dirty="0"/>
              <a:t>Entire waveform</a:t>
            </a:r>
          </a:p>
        </p:txBody>
      </p:sp>
    </p:spTree>
    <p:extLst>
      <p:ext uri="{BB962C8B-B14F-4D97-AF65-F5344CB8AC3E}">
        <p14:creationId xmlns:p14="http://schemas.microsoft.com/office/powerpoint/2010/main" val="360504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33C-7EB8-ACFA-5B00-8D190EFA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55FBF9-C21D-CB1E-EE2E-56CAC3FC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01" y="1882916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249640EA-A38E-1E48-1EEF-3BDE2ABD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31994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728F37C2-7C45-12C7-ADC8-4F097BBC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23" y="1882915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6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6429F8-1C61-F6AE-1261-219277EEF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7" y="955708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356F5F2-613F-38AB-4710-611686D3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2" y="953250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5608B80-5879-9CF2-6D6E-6C94631D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74" y="95325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B65C1E6-EE97-2C4F-6DB7-5ACAB76A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73" y="4081463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EE7F1382-FEF9-6E7A-F66B-36ED9D136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26847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6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BA9B-B89C-32AA-C6D3-A415B559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2FB632-91C9-F684-6B57-628ACEFF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2875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BFB2-B186-EFE5-346F-D2D18570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1207062"/>
            <a:ext cx="6238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4DC-D021-CEA6-7337-2C699709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PLB_data</a:t>
            </a:r>
            <a:br>
              <a:rPr lang="en-US" dirty="0"/>
            </a:br>
            <a:r>
              <a:rPr lang="en-US" sz="2400" dirty="0"/>
              <a:t>Data acquired by multiple people over the course of a few weeks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74A7C6-3C0D-DC42-4891-EDE600C8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704975"/>
            <a:ext cx="6334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BD42AB5-5BAB-7088-CF91-A722EDA9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4975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4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AF-37C8-153D-A675-BBA9820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6"/>
            <a:ext cx="10515600" cy="1111250"/>
          </a:xfrm>
        </p:spPr>
        <p:txBody>
          <a:bodyPr/>
          <a:lstStyle/>
          <a:p>
            <a:r>
              <a:rPr lang="en-US" dirty="0"/>
              <a:t>220426_PLB_data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441D0D-B3C7-26C0-CB3A-0FF6DAD6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4" y="1704974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EA7C73-66EC-1A90-645D-FB664379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704975"/>
            <a:ext cx="61817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BE1E6-4B84-B48A-C395-4E0A3EB51C10}"/>
              </a:ext>
            </a:extLst>
          </p:cNvPr>
          <p:cNvSpPr txBox="1"/>
          <p:nvPr/>
        </p:nvSpPr>
        <p:spPr>
          <a:xfrm>
            <a:off x="5430098" y="314147"/>
            <a:ext cx="691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20, 22, 26 degree have a different peak frequency than the 30,36,40?</a:t>
            </a:r>
          </a:p>
          <a:p>
            <a:r>
              <a:rPr lang="en-US" dirty="0"/>
              <a:t>Does this have to do with natural frequencies of the aluminum plate?</a:t>
            </a:r>
            <a:br>
              <a:rPr lang="en-US" dirty="0"/>
            </a:br>
            <a:r>
              <a:rPr lang="en-US" dirty="0"/>
              <a:t>Why would different modes be excited by varying the PLB.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2F1BA-97A8-7D92-4F64-E71CC7A2399E}"/>
              </a:ext>
            </a:extLst>
          </p:cNvPr>
          <p:cNvSpPr txBox="1"/>
          <p:nvPr/>
        </p:nvSpPr>
        <p:spPr>
          <a:xfrm>
            <a:off x="0" y="1148060"/>
            <a:ext cx="475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consistently the same waveforms not being able to be classified?</a:t>
            </a:r>
          </a:p>
        </p:txBody>
      </p:sp>
    </p:spTree>
    <p:extLst>
      <p:ext uri="{BB962C8B-B14F-4D97-AF65-F5344CB8AC3E}">
        <p14:creationId xmlns:p14="http://schemas.microsoft.com/office/powerpoint/2010/main" val="28086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DF3B-354D-4E0C-D38E-A26B2628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Jotting Down 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0BE3-E980-CC87-A1CD-4261382B0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Attention is all you need</a:t>
            </a:r>
          </a:p>
          <a:p>
            <a:r>
              <a:rPr lang="en-US" dirty="0"/>
              <a:t>Physics informed</a:t>
            </a:r>
          </a:p>
          <a:p>
            <a:r>
              <a:rPr lang="en-US" dirty="0"/>
              <a:t>Clustering via autoencoders</a:t>
            </a:r>
          </a:p>
          <a:p>
            <a:r>
              <a:rPr lang="en-US" dirty="0"/>
              <a:t>Whole waveform vs. parameter based.</a:t>
            </a:r>
          </a:p>
          <a:p>
            <a:pPr lvl="1"/>
            <a:r>
              <a:rPr lang="en-US" dirty="0"/>
              <a:t>Which works better for different distances, aka which can handle attenuation better</a:t>
            </a:r>
          </a:p>
          <a:p>
            <a:r>
              <a:rPr lang="en-US" dirty="0"/>
              <a:t>PDE analysis / FEA, how do the natural frequencies of the composite change in tension?</a:t>
            </a:r>
          </a:p>
          <a:p>
            <a:r>
              <a:rPr lang="en-US" dirty="0"/>
              <a:t>Rise time over the course of the minicomposite test</a:t>
            </a:r>
          </a:p>
          <a:p>
            <a:r>
              <a:rPr lang="en-US" dirty="0"/>
              <a:t>Use location of event to factor damping into the signal?</a:t>
            </a:r>
          </a:p>
          <a:p>
            <a:pPr lvl="1"/>
            <a:r>
              <a:rPr lang="en-US" dirty="0"/>
              <a:t>Get attenuation as a function of distance and see if that improves clustering</a:t>
            </a:r>
          </a:p>
          <a:p>
            <a:pPr lvl="1"/>
            <a:r>
              <a:rPr lang="en-US" dirty="0"/>
              <a:t>In other words, factor in attenuation as a preprocessing step</a:t>
            </a:r>
          </a:p>
          <a:p>
            <a:pPr lvl="2"/>
            <a:r>
              <a:rPr lang="en-US" dirty="0"/>
              <a:t>This would be in the situation that a supervised learning algorithm fails at different distances…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C647-1EBB-C7C3-9DFF-14B4A0093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0372-144F-58D9-2FDF-B6A5B7D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E649-94CE-3B15-E0A6-A8E4E158A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DC236-007F-5697-80CC-59475C4C3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974E-F18F-C5E6-C277-65931021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01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D1D438F-DF8E-E432-A975-83FBA2513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6490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CAC26B-CC1A-22FC-18FE-43D35561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1" y="2027519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8F0CE-6414-42BC-3CC6-08447C24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6" y="215835"/>
            <a:ext cx="5166827" cy="4604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8C6AC-7162-1715-5334-CA8A6CB0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1" y="3396698"/>
            <a:ext cx="5324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974E-F18F-C5E6-C277-65931021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02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D1D438F-DF8E-E432-A975-83FBA2513A2E}"/>
              </a:ext>
            </a:extLst>
          </p:cNvPr>
          <p:cNvGraphicFramePr>
            <a:graphicFrameLocks noGrp="1"/>
          </p:cNvGraphicFramePr>
          <p:nvPr/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CAC26B-CC1A-22FC-18FE-43D35561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551" y="2027519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61662-C73E-6110-1B56-D7000B64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82" y="147741"/>
            <a:ext cx="6158663" cy="516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5C4E2-832D-B064-70D1-08C8D3D8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64" y="4401149"/>
            <a:ext cx="4533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1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9396-0A3D-5418-5506-4A2B198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35790-D245-7783-3FDE-E5DCB041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72" y="3673475"/>
            <a:ext cx="5524500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D78A1-5E69-1AA6-098A-B70F395A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9" y="167148"/>
            <a:ext cx="3761086" cy="33627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89658EA-686B-F76A-171F-0D794587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53" y="1766734"/>
            <a:ext cx="3629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EE7AA04-901A-A99A-9208-7E1D0E0F0095}"/>
              </a:ext>
            </a:extLst>
          </p:cNvPr>
          <p:cNvGraphicFramePr>
            <a:graphicFrameLocks noGrp="1"/>
          </p:cNvGraphicFramePr>
          <p:nvPr/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1A06-618A-3ECC-09CF-4E2B694E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B5E13-3320-E483-8DCD-50E21A18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9" y="1783861"/>
            <a:ext cx="4471968" cy="2832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E0EA-77CD-F3EE-D29B-EE83C141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27" y="1482595"/>
            <a:ext cx="6305550" cy="313372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D672223-DFCC-E27C-D5B4-6BD7F6E6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7" y="4709493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0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E241-18E7-D817-0809-F69D49BC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C427A-6531-BA6A-F9FB-BC5E60D2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47" y="1407622"/>
            <a:ext cx="4965598" cy="4195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F7AB2-37C1-CB79-B53C-C5B502C9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" y="1690688"/>
            <a:ext cx="5372100" cy="2895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8A5319-5449-96F0-E910-389D29F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4" y="4586288"/>
            <a:ext cx="3629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9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F466-EFB2-2207-46E1-AA95AAE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5F5D-5C53-85EB-F64B-16A22B80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76" y="1457325"/>
            <a:ext cx="5953125" cy="272415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6C0D879-C54B-AEB4-57CE-617C656F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2" y="2110863"/>
            <a:ext cx="3505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7A425-4E1B-4DF9-FAF2-022506DC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79" y="4003220"/>
            <a:ext cx="3780965" cy="27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703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Questions for Supervised Learning in AE Data</vt:lpstr>
      <vt:lpstr>Jotting Down Some Thoughts</vt:lpstr>
      <vt:lpstr>Classification</vt:lpstr>
      <vt:lpstr>Experiment 01</vt:lpstr>
      <vt:lpstr>Experiment 02</vt:lpstr>
      <vt:lpstr>Experiment 03</vt:lpstr>
      <vt:lpstr>Experiment 04</vt:lpstr>
      <vt:lpstr>Experiment 05</vt:lpstr>
      <vt:lpstr>Experiment 06</vt:lpstr>
      <vt:lpstr>PowerPoint Presentation</vt:lpstr>
      <vt:lpstr>Experiment 03</vt:lpstr>
      <vt:lpstr>Experiment 03 | Predictions on Training Set (Sanity check, will of course do well on waveform it was trained on) </vt:lpstr>
      <vt:lpstr>Experiment 03 | Predictions on Test Set Model was not trained on these </vt:lpstr>
      <vt:lpstr>Experiment 05</vt:lpstr>
      <vt:lpstr>Experiment 05</vt:lpstr>
      <vt:lpstr>PowerPoint Presentation</vt:lpstr>
      <vt:lpstr>Experiment 06</vt:lpstr>
      <vt:lpstr>PLB_data Data acquired by multiple people over the course of a few weeks</vt:lpstr>
      <vt:lpstr>220426_PLB_data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Supervised Learning in AE Data</dc:title>
  <dc:creator>Nick Tul</dc:creator>
  <cp:lastModifiedBy>Nick Tul</cp:lastModifiedBy>
  <cp:revision>11</cp:revision>
  <dcterms:created xsi:type="dcterms:W3CDTF">2022-04-20T16:52:44Z</dcterms:created>
  <dcterms:modified xsi:type="dcterms:W3CDTF">2022-05-27T22:06:18Z</dcterms:modified>
</cp:coreProperties>
</file>