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524" r:id="rId3"/>
    <p:sldId id="258" r:id="rId4"/>
    <p:sldId id="260" r:id="rId5"/>
    <p:sldId id="525" r:id="rId6"/>
    <p:sldId id="528" r:id="rId7"/>
    <p:sldId id="5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57A7-7646-4823-9E18-1DFCE6A8646C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13E8B-4327-42A2-A790-E44AFAAEF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13E8B-4327-42A2-A790-E44AFAAEFB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3E29-5269-4564-A197-BB38A4D8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2D069-DB14-46B2-A187-08D1A88D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ECD5-4CC0-4A5A-A866-A55AEFE8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CC93-EDE9-42E9-B792-E524E08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BB53-DDB5-4649-A833-59874D00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9FC0-1A4B-4AF9-9A5F-2E955D2A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C36A9-2E40-4875-8A58-61C4F294F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8235-8EF5-49C1-8E1E-EC7B320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C1D4-FD65-4813-BD59-827EEFC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9624-EDB0-474F-908F-ADCF1F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C834-520F-4FB0-9C57-61267231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668C6-6436-4C49-A546-CDEDBEBEA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28B9-CBBA-4C48-9022-F8C1934F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7D60-840F-4664-931E-653664C4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9A73-DBD7-4419-8938-A51D4BF9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6493-EB43-4937-BFBB-5894A38E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002C-243D-4DCF-916E-DEC614FB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2D74-2D0B-46F5-A4B3-4301F6B1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5B05-EAF0-44F9-9A07-9F8A3F59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0A0D-536F-4265-8624-645D7ED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D86F-DC0F-436E-AA97-9B4F051B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8247-1CF6-4927-9419-53B83239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94A3-D612-4B8C-B559-CB962134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1750-D5EE-411C-84EF-D0FC9504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A304-7587-406F-8EC5-0416D1B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81E-60A4-4580-AF0D-8B1427C6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39C7-3E20-4A73-BC4A-3A0F09C5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F7BE3-F0B5-4C44-BDCF-AAEF1BCE5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3180-87F3-4F63-B701-A84FEA5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FCCC8-CF44-47C5-A69D-97265F69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A8DF-1BB6-4174-8B3B-866AD15E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A77F-143C-4E54-A392-FCE7A82F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6D13-99BF-4F15-97F6-BC1C2DE5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782BE-4513-4A1F-AC87-629AEDA5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FF6F-B27C-4CD0-975A-20FF7A4DA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AEAB1-C792-4299-B249-4BFF05FD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E9987-49C1-45FD-AD4C-533DA36D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B55CB-67F1-496B-85F8-A510E138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F99DB-7BC1-4D93-AA1F-20F37B84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9479-ED30-4190-A67A-5D95E6A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45571-3F1E-4B99-9CAB-B54C62A6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8BEC-AD83-4295-A1AB-6B25474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7FA2E-1DCD-4C36-9E58-B0C5121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B25B4-038F-4FF4-B01C-BA45C036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25E7-D929-4E18-BAC8-BE8EC4E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B25A2-4F88-4AD3-B88F-08BE4153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D6EA-412E-4FF7-B700-11351163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3DE1-A018-4B35-A0AB-C6603F07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6B84-9CDE-45A7-99CE-86382F228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3F21-BADB-4D30-9D1B-CDE3154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75CE5-2FF2-4EBA-9BC9-3252BE4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E72D0-3A7A-44EF-A788-679B12B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826-0544-48F8-80B2-842A2DEA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F4E57-97C6-4523-AA58-14DB3D2F7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91CE6-8787-4018-BA3B-489526E8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6EF8-608C-4EA1-8BEF-D5A14EB3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5FD8-7CCE-49B7-B738-CB37597B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C759-746B-4378-8955-A43CCFF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E3091-6E79-43E7-8ABB-000C1EAA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2A363-9408-4B6B-B56E-34E7CF93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239A-44C4-466D-A6F0-DB5F48DB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FAB8-688B-472B-8545-1DDE81524355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0D8C-332A-44DC-B0C5-62AFF5EBC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C09A-1E6B-47DE-9DEF-FA4673D2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11E3-D24F-496D-A956-2E8787D4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7BC-86AD-493F-97C0-BC7A7C60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Supervised Learning in AE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4105-010A-4730-AD38-25C65F44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ML model predict source angles on waveforms not included in training data?</a:t>
            </a:r>
          </a:p>
          <a:p>
            <a:pPr lvl="1"/>
            <a:r>
              <a:rPr lang="en-US" dirty="0"/>
              <a:t>Ex: Trained on 20 and 40 degree waveforms, can it predict 30 degrees? </a:t>
            </a:r>
          </a:p>
          <a:p>
            <a:r>
              <a:rPr lang="en-US" dirty="0"/>
              <a:t>How well do these model generalize?</a:t>
            </a:r>
          </a:p>
          <a:p>
            <a:pPr lvl="1"/>
            <a:r>
              <a:rPr lang="en-US" dirty="0"/>
              <a:t>How to measure “generalization”?</a:t>
            </a:r>
          </a:p>
          <a:p>
            <a:pPr lvl="2"/>
            <a:r>
              <a:rPr lang="en-US" dirty="0"/>
              <a:t>Hardware changes, training 20 and 40 degree waveforms with one sensor, can it predict on the other sensor? How close of an angle do the training sets need to include.</a:t>
            </a:r>
          </a:p>
          <a:p>
            <a:pPr lvl="2"/>
            <a:r>
              <a:rPr lang="en-US" dirty="0"/>
              <a:t>Change distance. Distance influences attenuation of signal. At what distance can the model no longer predict the angles?</a:t>
            </a:r>
          </a:p>
          <a:p>
            <a:r>
              <a:rPr lang="en-US" dirty="0"/>
              <a:t>If generalizes well: how many training examples are needed?</a:t>
            </a:r>
          </a:p>
          <a:p>
            <a:r>
              <a:rPr lang="en-US" dirty="0"/>
              <a:t>Underlying question for each: feature selection</a:t>
            </a:r>
          </a:p>
          <a:p>
            <a:r>
              <a:rPr lang="en-US" dirty="0"/>
              <a:t>Dataset pulled on different days, how does the same model perform on both?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7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6DF1F7-1C9F-45A9-8419-21A2738B2BB8}"/>
              </a:ext>
            </a:extLst>
          </p:cNvPr>
          <p:cNvSpPr txBox="1"/>
          <p:nvPr/>
        </p:nvSpPr>
        <p:spPr>
          <a:xfrm>
            <a:off x="0" y="291225"/>
            <a:ext cx="123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Preliminary Run with Vanilla Neural Network Model (50 Neuron Hidden Layer) Trained on 20 and 40 angles PLB, for 3000 epochs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7ABC354-CB5D-462C-8CA6-DC8E05C55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06C3C70-3F00-4C56-AC3B-3CB38398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3871092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03DA266-BF91-415C-B6A8-3D21F9FA6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319" y="3867287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13543AC7-E5F7-48E7-A407-BA8820EC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39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65DA378-976F-4F1A-9D9E-A3FE2648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25" y="615633"/>
            <a:ext cx="33051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33BA3-AB98-409B-87AE-2007C7CBC49D}"/>
              </a:ext>
            </a:extLst>
          </p:cNvPr>
          <p:cNvSpPr txBox="1"/>
          <p:nvPr/>
        </p:nvSpPr>
        <p:spPr>
          <a:xfrm>
            <a:off x="0" y="516706"/>
            <a:ext cx="392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Predictions on data it was trained on -&gt;</a:t>
            </a:r>
          </a:p>
          <a:p>
            <a:endParaRPr lang="en-US" dirty="0"/>
          </a:p>
          <a:p>
            <a:r>
              <a:rPr lang="en-US" dirty="0"/>
              <a:t>- Feature is entire waveform</a:t>
            </a:r>
          </a:p>
          <a:p>
            <a:r>
              <a:rPr lang="en-US" dirty="0"/>
              <a:t> (1024 voltage samples per example)</a:t>
            </a: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CDBE49C1-C0B9-41D0-B1FA-8D79D550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" y="1798665"/>
            <a:ext cx="2175714" cy="1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42E3F0-566C-4D57-AB7B-9738A798A40C}"/>
              </a:ext>
            </a:extLst>
          </p:cNvPr>
          <p:cNvSpPr txBox="1"/>
          <p:nvPr/>
        </p:nvSpPr>
        <p:spPr>
          <a:xfrm>
            <a:off x="-98689" y="3497955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Predictions on data it was not trained on -&gt;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C7D09-99B7-4D7F-B66B-003365314749}"/>
              </a:ext>
            </a:extLst>
          </p:cNvPr>
          <p:cNvCxnSpPr/>
          <p:nvPr/>
        </p:nvCxnSpPr>
        <p:spPr>
          <a:xfrm>
            <a:off x="0" y="3461214"/>
            <a:ext cx="12192000" cy="51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B221B3-9F49-F7EF-870A-E3B15A146AD4}"/>
              </a:ext>
            </a:extLst>
          </p:cNvPr>
          <p:cNvSpPr txBox="1"/>
          <p:nvPr/>
        </p:nvSpPr>
        <p:spPr>
          <a:xfrm>
            <a:off x="0" y="10634"/>
            <a:ext cx="797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 02, using the </a:t>
            </a:r>
            <a:r>
              <a:rPr lang="en-US" dirty="0" err="1"/>
              <a:t>PLB_data</a:t>
            </a:r>
            <a:r>
              <a:rPr lang="en-US" dirty="0"/>
              <a:t> which had more examples than the 220426 one</a:t>
            </a:r>
          </a:p>
        </p:txBody>
      </p:sp>
    </p:spTree>
    <p:extLst>
      <p:ext uri="{BB962C8B-B14F-4D97-AF65-F5344CB8AC3E}">
        <p14:creationId xmlns:p14="http://schemas.microsoft.com/office/powerpoint/2010/main" val="76430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61AC-52DD-47F0-B63A-FA84B53F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9A6A-260E-4A99-BAC7-EAFAA262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220426 data files - &gt; 220426_PLB_data</a:t>
            </a:r>
          </a:p>
          <a:p>
            <a:pPr lvl="1"/>
            <a:r>
              <a:rPr lang="en-US" dirty="0"/>
              <a:t>This is the data that was collected all in one day by one person, separate from the data that was pulled from over a long period of time by multiple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F5BB84-F691-954C-D87D-49B37EC7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3041650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D4823C4D-78D7-E90C-FE08-24595ECE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45043"/>
              </p:ext>
            </p:extLst>
          </p:nvPr>
        </p:nvGraphicFramePr>
        <p:xfrm>
          <a:off x="1708729" y="3041650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2E90B1B-CCFD-AB73-5ACD-EB40450F240F}"/>
              </a:ext>
            </a:extLst>
          </p:cNvPr>
          <p:cNvSpPr txBox="1"/>
          <p:nvPr/>
        </p:nvSpPr>
        <p:spPr>
          <a:xfrm>
            <a:off x="8802255" y="3948185"/>
            <a:ext cx="29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Trained on 20 and 40 degrees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2A20B-AE85-A4BE-943D-CB79CC58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355" y="5648325"/>
            <a:ext cx="4800600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CBD309-B119-9AA6-A12D-73D1783CF307}"/>
              </a:ext>
            </a:extLst>
          </p:cNvPr>
          <p:cNvSpPr txBox="1"/>
          <p:nvPr/>
        </p:nvSpPr>
        <p:spPr>
          <a:xfrm>
            <a:off x="8813898" y="4339226"/>
            <a:ext cx="16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Waveform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B866C-624C-830D-75E3-B3EAF43CC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29" y="5561490"/>
            <a:ext cx="1771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884-3C14-937C-603C-4423B625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03 | Predictions on Training Set</a:t>
            </a:r>
            <a:br>
              <a:rPr lang="en-US" dirty="0"/>
            </a:br>
            <a:r>
              <a:rPr lang="en-US" sz="2700" dirty="0"/>
              <a:t>(Sanity check, will of course do well on waveform it was trained on)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8E6CF-81BE-6743-977C-5AD76228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4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A07E5F3-9553-B3ED-55AD-734E5860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40145" y="2143125"/>
            <a:ext cx="3758711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C5D20-AA42-EF5A-DA7E-46EE6222A789}"/>
              </a:ext>
            </a:extLst>
          </p:cNvPr>
          <p:cNvSpPr txBox="1"/>
          <p:nvPr/>
        </p:nvSpPr>
        <p:spPr>
          <a:xfrm>
            <a:off x="838200" y="1321356"/>
            <a:ext cx="458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20 and 40 degree waveforms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7B8EFA3-F23F-FCDC-CC3B-25D92238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68873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5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991D-EF5D-D7F7-8E0C-D9AD87B6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03 | Predictions on Test Set</a:t>
            </a:r>
            <a:br>
              <a:rPr lang="en-US" dirty="0"/>
            </a:br>
            <a:r>
              <a:rPr lang="en-US" sz="2800" dirty="0"/>
              <a:t>Model was </a:t>
            </a:r>
            <a:r>
              <a:rPr lang="en-US" sz="2800" b="1" dirty="0"/>
              <a:t>not </a:t>
            </a:r>
            <a:r>
              <a:rPr lang="en-US" sz="2800" dirty="0"/>
              <a:t>trained on these </a:t>
            </a:r>
            <a:endParaRPr lang="en-US" dirty="0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13631B2-2197-EE8E-312F-837B2FC2E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140200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DDD0641D-CFC9-7D55-F7BE-FB5AE5600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51" y="1497298"/>
            <a:ext cx="3314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C4FBF5DB-FE68-48C1-9288-62F5AC04A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97298"/>
            <a:ext cx="34956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95B02251-09B1-FD4E-C615-AD7AA338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26" y="4140199"/>
            <a:ext cx="34385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CF09F5CC-1232-6536-D0A3-863466D4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28796"/>
              </p:ext>
            </p:extLst>
          </p:nvPr>
        </p:nvGraphicFramePr>
        <p:xfrm>
          <a:off x="64656" y="4427819"/>
          <a:ext cx="201352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058">
                  <a:extLst>
                    <a:ext uri="{9D8B030D-6E8A-4147-A177-3AD203B41FA5}">
                      <a16:colId xmlns:a16="http://schemas.microsoft.com/office/drawing/2014/main" val="653366426"/>
                    </a:ext>
                  </a:extLst>
                </a:gridCol>
                <a:gridCol w="1409468">
                  <a:extLst>
                    <a:ext uri="{9D8B030D-6E8A-4147-A177-3AD203B41FA5}">
                      <a16:colId xmlns:a16="http://schemas.microsoft.com/office/drawing/2014/main" val="2404060847"/>
                    </a:ext>
                  </a:extLst>
                </a:gridCol>
              </a:tblGrid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Angle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AE Waveforms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7051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50036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85389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4185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66410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789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069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9F2862-BACA-A496-B725-3FEF18CA16F2}"/>
              </a:ext>
            </a:extLst>
          </p:cNvPr>
          <p:cNvSpPr txBox="1"/>
          <p:nvPr/>
        </p:nvSpPr>
        <p:spPr>
          <a:xfrm>
            <a:off x="64656" y="1622782"/>
            <a:ext cx="2013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at the waveforms, seems like it more has to do with the relationship between the different waveforms rather than the number.</a:t>
            </a:r>
          </a:p>
        </p:txBody>
      </p:sp>
    </p:spTree>
    <p:extLst>
      <p:ext uri="{BB962C8B-B14F-4D97-AF65-F5344CB8AC3E}">
        <p14:creationId xmlns:p14="http://schemas.microsoft.com/office/powerpoint/2010/main" val="399967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54DC-D021-CEA6-7337-2C699709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PLB_data</a:t>
            </a:r>
            <a:br>
              <a:rPr lang="en-US" dirty="0"/>
            </a:br>
            <a:r>
              <a:rPr lang="en-US" sz="2400" dirty="0"/>
              <a:t>Data acquired by multiple people over the course of a few weeks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74A7C6-3C0D-DC42-4891-EDE600C8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704975"/>
            <a:ext cx="63341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BD42AB5-5BAB-7088-CF91-A722EDA9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04975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4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9DAF-37C8-153D-A675-BBA9820E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6"/>
            <a:ext cx="10515600" cy="1111250"/>
          </a:xfrm>
        </p:spPr>
        <p:txBody>
          <a:bodyPr/>
          <a:lstStyle/>
          <a:p>
            <a:r>
              <a:rPr lang="en-US" dirty="0"/>
              <a:t>220426_PLB_data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A441D0D-B3C7-26C0-CB3A-0FF6DAD6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4" y="1704974"/>
            <a:ext cx="53911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3EA7C73-66EC-1A90-645D-FB664379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1704975"/>
            <a:ext cx="61817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BE1E6-4B84-B48A-C395-4E0A3EB51C10}"/>
              </a:ext>
            </a:extLst>
          </p:cNvPr>
          <p:cNvSpPr txBox="1"/>
          <p:nvPr/>
        </p:nvSpPr>
        <p:spPr>
          <a:xfrm>
            <a:off x="5430098" y="314147"/>
            <a:ext cx="6919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the 20, 22, 26 degree have a different peak frequency than the 30,36,40?</a:t>
            </a:r>
          </a:p>
          <a:p>
            <a:r>
              <a:rPr lang="en-US" dirty="0"/>
              <a:t>Does this have to do with natural frequencies of the aluminum plate?</a:t>
            </a:r>
            <a:br>
              <a:rPr lang="en-US" dirty="0"/>
            </a:br>
            <a:r>
              <a:rPr lang="en-US" dirty="0"/>
              <a:t>Why would different modes be excited by varying the PLB.</a:t>
            </a:r>
          </a:p>
        </p:txBody>
      </p:sp>
    </p:spTree>
    <p:extLst>
      <p:ext uri="{BB962C8B-B14F-4D97-AF65-F5344CB8AC3E}">
        <p14:creationId xmlns:p14="http://schemas.microsoft.com/office/powerpoint/2010/main" val="280865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450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Questions for Supervised Learning in AE Data</vt:lpstr>
      <vt:lpstr>PowerPoint Presentation</vt:lpstr>
      <vt:lpstr>Experiment 03</vt:lpstr>
      <vt:lpstr>Experiment 03 | Predictions on Training Set (Sanity check, will of course do well on waveform it was trained on) </vt:lpstr>
      <vt:lpstr>Experiment 03 | Predictions on Test Set Model was not trained on these </vt:lpstr>
      <vt:lpstr>PLB_data Data acquired by multiple people over the course of a few weeks</vt:lpstr>
      <vt:lpstr>220426_PLB_data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Supervised Learning in AE Data</dc:title>
  <dc:creator>Nick Tul</dc:creator>
  <cp:lastModifiedBy>Nick Tul</cp:lastModifiedBy>
  <cp:revision>5</cp:revision>
  <dcterms:created xsi:type="dcterms:W3CDTF">2022-04-20T16:52:44Z</dcterms:created>
  <dcterms:modified xsi:type="dcterms:W3CDTF">2022-05-02T18:50:12Z</dcterms:modified>
</cp:coreProperties>
</file>