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67334-E43E-401A-825A-64F2A3691FB6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BB89-8ABE-4B5F-B916-CCD2C1C6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3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EBB89-8ABE-4B5F-B916-CCD2C1C6D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66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3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8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9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9/20/2013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64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9BF8-B1B6-4A74-AC24-77097A595DF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BDD4-7831-4DA9-8FB4-9E3AC92F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defTabSz="457200"/>
            <a:fld id="{5586B75A-687E-405C-8A0B-8D00578BA2C3}" type="datetimeFigureOut">
              <a:rPr lang="en-US" dirty="0">
                <a:solidFill>
                  <a:prstClr val="black">
                    <a:alpha val="80000"/>
                  </a:prstClr>
                </a:solidFill>
              </a:rPr>
              <a:pPr defTabSz="457200"/>
              <a:t>9/20/2013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50B4C8">
                    <a:alpha val="2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cy\Desktop\ntuoss-website\static\images\ntuo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23949"/>
            <a:ext cx="3556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086725" cy="2125133"/>
          </a:xfrm>
        </p:spPr>
        <p:txBody>
          <a:bodyPr/>
          <a:lstStyle/>
          <a:p>
            <a:r>
              <a:rPr lang="en-US" sz="8000" dirty="0" smtClean="0"/>
              <a:t>Web Development</a:t>
            </a:r>
            <a:br>
              <a:rPr lang="en-US" sz="8000" dirty="0" smtClean="0"/>
            </a:br>
            <a:r>
              <a:rPr lang="en-US" sz="8000" dirty="0" smtClean="0"/>
              <a:t>Workshop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Please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visit</a:t>
            </a:r>
          </a:p>
          <a:p>
            <a:r>
              <a:rPr lang="en-US" b="1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https://secure.imzcy.com/web-dev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download required materials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Your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8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happen?</a:t>
            </a:r>
            <a:endParaRPr lang="en-US" dirty="0"/>
          </a:p>
        </p:txBody>
      </p:sp>
      <p:pic>
        <p:nvPicPr>
          <p:cNvPr id="2050" name="Picture 2" descr="G:\oss'\MacBook-Air_Sid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89217"/>
            <a:ext cx="2514600" cy="16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oss'\hp-mediasmart-12822449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20236"/>
            <a:ext cx="1905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5547" y="2410151"/>
            <a:ext cx="1120820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9144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5547" y="4307112"/>
            <a:ext cx="1259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465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“GET”?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7715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</a:t>
            </a:r>
            <a:r>
              <a:rPr lang="en-US" sz="2800" dirty="0" smtClean="0">
                <a:solidFill>
                  <a:srgbClr val="00B050"/>
                </a:solidFill>
              </a:rPr>
              <a:t>ntuoss.com</a:t>
            </a:r>
            <a:r>
              <a:rPr lang="en-US" sz="2800" dirty="0" smtClean="0">
                <a:solidFill>
                  <a:srgbClr val="C00000"/>
                </a:solidFill>
              </a:rPr>
              <a:t>/web-dev/get.php</a:t>
            </a:r>
            <a:r>
              <a:rPr lang="en-US" sz="2800" b="1" dirty="0" smtClean="0">
                <a:solidFill>
                  <a:srgbClr val="C00000"/>
                </a:solidFill>
              </a:rPr>
              <a:t>?bootstrap=true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967" y="2514600"/>
            <a:ext cx="403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120" dirty="0" smtClean="0">
                <a:solidFill>
                  <a:schemeClr val="accent1"/>
                </a:solidFill>
                <a:ea typeface="+mj-ea"/>
                <a:cs typeface="+mj-cs"/>
              </a:rPr>
              <a:t>Content of packet sent</a:t>
            </a:r>
            <a:endParaRPr lang="en-US" sz="3600" spc="-120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967" y="3382722"/>
            <a:ext cx="8614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/web-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get.php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?bootstrap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ntuoss.com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Firefox/2.0.0.8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“POST”?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554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</a:t>
            </a:r>
            <a:r>
              <a:rPr lang="en-US" sz="2800" dirty="0" smtClean="0">
                <a:solidFill>
                  <a:srgbClr val="00B050"/>
                </a:solidFill>
              </a:rPr>
              <a:t>ntuoss.com</a:t>
            </a:r>
            <a:r>
              <a:rPr lang="en-US" sz="2800" dirty="0" smtClean="0">
                <a:solidFill>
                  <a:srgbClr val="C00000"/>
                </a:solidFill>
              </a:rPr>
              <a:t>/web-dev/get.php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382722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/web-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get.php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HTTP/1.1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ntuoss.com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Firefox/2.0.0.8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14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bootstrap=true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67" y="2514600"/>
            <a:ext cx="403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120" dirty="0" smtClean="0">
                <a:solidFill>
                  <a:schemeClr val="accent1"/>
                </a:solidFill>
                <a:ea typeface="+mj-ea"/>
                <a:cs typeface="+mj-cs"/>
              </a:rPr>
              <a:t>Content of packet sent</a:t>
            </a:r>
            <a:endParaRPr lang="en-US" sz="3600" spc="-120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231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</a:t>
            </a:r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</a:t>
            </a:r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87</Words>
  <Application>Microsoft Office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Metropolitan</vt:lpstr>
      <vt:lpstr>Web Development Workshop</vt:lpstr>
      <vt:lpstr>How does this happen?</vt:lpstr>
      <vt:lpstr>What is “GET”?</vt:lpstr>
      <vt:lpstr>What is “POST”?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OSS Web Development Workshop</dc:title>
  <dc:creator>Zhu Chenyang</dc:creator>
  <cp:lastModifiedBy>Zhu Chenyang</cp:lastModifiedBy>
  <cp:revision>6</cp:revision>
  <dcterms:created xsi:type="dcterms:W3CDTF">2013-09-20T08:44:04Z</dcterms:created>
  <dcterms:modified xsi:type="dcterms:W3CDTF">2013-09-20T10:26:17Z</dcterms:modified>
</cp:coreProperties>
</file>