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5" r:id="rId5"/>
    <p:sldId id="266" r:id="rId6"/>
    <p:sldId id="260" r:id="rId7"/>
    <p:sldId id="270" r:id="rId8"/>
    <p:sldId id="269" r:id="rId9"/>
    <p:sldId id="267" r:id="rId10"/>
    <p:sldId id="271" r:id="rId11"/>
    <p:sldId id="26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D471D-258C-9849-B6E4-54FCCD1058C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4E11-9D8A-3C45-8605-A45336F8E77E}">
      <dgm:prSet phldrT="[Text]" custT="1"/>
      <dgm:spPr/>
      <dgm:t>
        <a:bodyPr/>
        <a:lstStyle/>
        <a:p>
          <a:r>
            <a:rPr lang="en-US" sz="3200" dirty="0" smtClean="0"/>
            <a:t>Making </a:t>
          </a:r>
          <a:r>
            <a:rPr lang="en-US" sz="3200" dirty="0" err="1" smtClean="0"/>
            <a:t>Kinect</a:t>
          </a:r>
          <a:r>
            <a:rPr lang="en-US" sz="3200" dirty="0" smtClean="0"/>
            <a:t> work on Computer</a:t>
          </a:r>
          <a:endParaRPr lang="en-US" sz="3200" dirty="0"/>
        </a:p>
      </dgm:t>
    </dgm:pt>
    <dgm:pt modelId="{FEF95142-7FF6-964A-9242-E674E6C4D6F4}" type="parTrans" cxnId="{22DAFA9B-3303-0840-88A8-CF77A64FAEA6}">
      <dgm:prSet/>
      <dgm:spPr/>
      <dgm:t>
        <a:bodyPr/>
        <a:lstStyle/>
        <a:p>
          <a:endParaRPr lang="en-US"/>
        </a:p>
      </dgm:t>
    </dgm:pt>
    <dgm:pt modelId="{FF54E744-F354-8C46-B39E-6310B20D7BF8}" type="sibTrans" cxnId="{22DAFA9B-3303-0840-88A8-CF77A64FAEA6}">
      <dgm:prSet/>
      <dgm:spPr/>
      <dgm:t>
        <a:bodyPr/>
        <a:lstStyle/>
        <a:p>
          <a:endParaRPr lang="en-US"/>
        </a:p>
      </dgm:t>
    </dgm:pt>
    <dgm:pt modelId="{9049AA6C-D2DA-7148-9255-AC271AA49AC4}">
      <dgm:prSet phldrT="[Text]"/>
      <dgm:spPr/>
      <dgm:t>
        <a:bodyPr/>
        <a:lstStyle/>
        <a:p>
          <a:r>
            <a:rPr lang="en-US" dirty="0" smtClean="0"/>
            <a:t>Bridging C# with Python</a:t>
          </a:r>
          <a:endParaRPr lang="en-US" dirty="0"/>
        </a:p>
      </dgm:t>
    </dgm:pt>
    <dgm:pt modelId="{51C14DA9-4C29-134B-9ADF-0C1052C48913}" type="parTrans" cxnId="{56C9F47F-58B1-BF4F-B668-FE6FE13BE860}">
      <dgm:prSet/>
      <dgm:spPr/>
      <dgm:t>
        <a:bodyPr/>
        <a:lstStyle/>
        <a:p>
          <a:endParaRPr lang="en-US"/>
        </a:p>
      </dgm:t>
    </dgm:pt>
    <dgm:pt modelId="{370E5A42-5B1F-CC4E-BF33-33722981850F}" type="sibTrans" cxnId="{56C9F47F-58B1-BF4F-B668-FE6FE13BE860}">
      <dgm:prSet/>
      <dgm:spPr/>
      <dgm:t>
        <a:bodyPr/>
        <a:lstStyle/>
        <a:p>
          <a:endParaRPr lang="en-US"/>
        </a:p>
      </dgm:t>
    </dgm:pt>
    <dgm:pt modelId="{7E05D929-06A6-4E45-B61B-D5297F824FDF}">
      <dgm:prSet phldrT="[Text]"/>
      <dgm:spPr/>
      <dgm:t>
        <a:bodyPr/>
        <a:lstStyle/>
        <a:p>
          <a:r>
            <a:rPr lang="en-US" dirty="0" smtClean="0"/>
            <a:t>Interpreting the data</a:t>
          </a:r>
          <a:endParaRPr lang="en-US" dirty="0"/>
        </a:p>
      </dgm:t>
    </dgm:pt>
    <dgm:pt modelId="{E290678F-F80B-DA46-9F34-E1927D1DD9DA}" type="parTrans" cxnId="{B05B0CFC-FA1B-9249-A26F-E08A0BD4EF0F}">
      <dgm:prSet/>
      <dgm:spPr/>
      <dgm:t>
        <a:bodyPr/>
        <a:lstStyle/>
        <a:p>
          <a:endParaRPr lang="en-US"/>
        </a:p>
      </dgm:t>
    </dgm:pt>
    <dgm:pt modelId="{C9174C65-40EA-0645-A1AE-31844EE81617}" type="sibTrans" cxnId="{B05B0CFC-FA1B-9249-A26F-E08A0BD4EF0F}">
      <dgm:prSet/>
      <dgm:spPr/>
      <dgm:t>
        <a:bodyPr/>
        <a:lstStyle/>
        <a:p>
          <a:endParaRPr lang="en-US"/>
        </a:p>
      </dgm:t>
    </dgm:pt>
    <dgm:pt modelId="{D19FCA49-9A9D-1C4C-B9AC-6ECE5A2BA583}" type="pres">
      <dgm:prSet presAssocID="{F70D471D-258C-9849-B6E4-54FCCD1058CA}" presName="outerComposite" presStyleCnt="0">
        <dgm:presLayoutVars>
          <dgm:chMax val="5"/>
          <dgm:dir/>
          <dgm:resizeHandles val="exact"/>
        </dgm:presLayoutVars>
      </dgm:prSet>
      <dgm:spPr/>
    </dgm:pt>
    <dgm:pt modelId="{CE9DDBF0-FA7C-EC46-A4F8-2C6E50FE4335}" type="pres">
      <dgm:prSet presAssocID="{F70D471D-258C-9849-B6E4-54FCCD1058CA}" presName="dummyMaxCanvas" presStyleCnt="0">
        <dgm:presLayoutVars/>
      </dgm:prSet>
      <dgm:spPr/>
    </dgm:pt>
    <dgm:pt modelId="{879AC7E1-D40E-BC4F-BFDD-284088C5A7D5}" type="pres">
      <dgm:prSet presAssocID="{F70D471D-258C-9849-B6E4-54FCCD1058C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F9197-C8EB-EE47-8892-42B8FCB15E85}" type="pres">
      <dgm:prSet presAssocID="{F70D471D-258C-9849-B6E4-54FCCD1058C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4DE2-5E68-6F40-BFFD-811062D6B043}" type="pres">
      <dgm:prSet presAssocID="{F70D471D-258C-9849-B6E4-54FCCD1058C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ECDCC-4B43-9546-BEC8-84687EA61DB2}" type="pres">
      <dgm:prSet presAssocID="{F70D471D-258C-9849-B6E4-54FCCD1058CA}" presName="ThreeConn_1-2" presStyleLbl="fgAccFollowNode1" presStyleIdx="0" presStyleCnt="2">
        <dgm:presLayoutVars>
          <dgm:bulletEnabled val="1"/>
        </dgm:presLayoutVars>
      </dgm:prSet>
      <dgm:spPr/>
    </dgm:pt>
    <dgm:pt modelId="{5E2A5918-0A2E-BE4E-BECD-5B066907BE35}" type="pres">
      <dgm:prSet presAssocID="{F70D471D-258C-9849-B6E4-54FCCD1058CA}" presName="ThreeConn_2-3" presStyleLbl="fgAccFollowNode1" presStyleIdx="1" presStyleCnt="2">
        <dgm:presLayoutVars>
          <dgm:bulletEnabled val="1"/>
        </dgm:presLayoutVars>
      </dgm:prSet>
      <dgm:spPr/>
    </dgm:pt>
    <dgm:pt modelId="{13095114-83C8-E84D-B3E1-0470FEBD129A}" type="pres">
      <dgm:prSet presAssocID="{F70D471D-258C-9849-B6E4-54FCCD1058C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7A13-4B7D-3D42-88D0-3E916799931C}" type="pres">
      <dgm:prSet presAssocID="{F70D471D-258C-9849-B6E4-54FCCD1058C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F7926-9269-2F48-B822-04653514598A}" type="pres">
      <dgm:prSet presAssocID="{F70D471D-258C-9849-B6E4-54FCCD1058C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B0CFC-FA1B-9249-A26F-E08A0BD4EF0F}" srcId="{F70D471D-258C-9849-B6E4-54FCCD1058CA}" destId="{7E05D929-06A6-4E45-B61B-D5297F824FDF}" srcOrd="2" destOrd="0" parTransId="{E290678F-F80B-DA46-9F34-E1927D1DD9DA}" sibTransId="{C9174C65-40EA-0645-A1AE-31844EE81617}"/>
    <dgm:cxn modelId="{3F0F5F4F-AF77-0442-838D-3D44FA92DB3A}" type="presOf" srcId="{5B014E11-9D8A-3C45-8605-A45336F8E77E}" destId="{879AC7E1-D40E-BC4F-BFDD-284088C5A7D5}" srcOrd="0" destOrd="0" presId="urn:microsoft.com/office/officeart/2005/8/layout/vProcess5"/>
    <dgm:cxn modelId="{6B838A0B-A600-414C-B07F-FDAF0DCEA057}" type="presOf" srcId="{370E5A42-5B1F-CC4E-BF33-33722981850F}" destId="{5E2A5918-0A2E-BE4E-BECD-5B066907BE35}" srcOrd="0" destOrd="0" presId="urn:microsoft.com/office/officeart/2005/8/layout/vProcess5"/>
    <dgm:cxn modelId="{56C9F47F-58B1-BF4F-B668-FE6FE13BE860}" srcId="{F70D471D-258C-9849-B6E4-54FCCD1058CA}" destId="{9049AA6C-D2DA-7148-9255-AC271AA49AC4}" srcOrd="1" destOrd="0" parTransId="{51C14DA9-4C29-134B-9ADF-0C1052C48913}" sibTransId="{370E5A42-5B1F-CC4E-BF33-33722981850F}"/>
    <dgm:cxn modelId="{EDF71718-E1CC-6D47-A336-7128C111A191}" type="presOf" srcId="{9049AA6C-D2DA-7148-9255-AC271AA49AC4}" destId="{B08F9197-C8EB-EE47-8892-42B8FCB15E85}" srcOrd="0" destOrd="0" presId="urn:microsoft.com/office/officeart/2005/8/layout/vProcess5"/>
    <dgm:cxn modelId="{8D3953B4-3B2C-4141-9A29-D49C680593EB}" type="presOf" srcId="{F70D471D-258C-9849-B6E4-54FCCD1058CA}" destId="{D19FCA49-9A9D-1C4C-B9AC-6ECE5A2BA583}" srcOrd="0" destOrd="0" presId="urn:microsoft.com/office/officeart/2005/8/layout/vProcess5"/>
    <dgm:cxn modelId="{1673ED53-382A-334F-BD43-CE2B42CA6F50}" type="presOf" srcId="{7E05D929-06A6-4E45-B61B-D5297F824FDF}" destId="{C51F7926-9269-2F48-B822-04653514598A}" srcOrd="1" destOrd="0" presId="urn:microsoft.com/office/officeart/2005/8/layout/vProcess5"/>
    <dgm:cxn modelId="{4518AE69-46BA-9C49-8AC3-FD1CE3C26CD8}" type="presOf" srcId="{5B014E11-9D8A-3C45-8605-A45336F8E77E}" destId="{13095114-83C8-E84D-B3E1-0470FEBD129A}" srcOrd="1" destOrd="0" presId="urn:microsoft.com/office/officeart/2005/8/layout/vProcess5"/>
    <dgm:cxn modelId="{AF92D878-329B-2A46-A7A0-68403DA54570}" type="presOf" srcId="{FF54E744-F354-8C46-B39E-6310B20D7BF8}" destId="{10AECDCC-4B43-9546-BEC8-84687EA61DB2}" srcOrd="0" destOrd="0" presId="urn:microsoft.com/office/officeart/2005/8/layout/vProcess5"/>
    <dgm:cxn modelId="{82C91C99-B612-804A-9E8B-6DC82E0FD8F8}" type="presOf" srcId="{9049AA6C-D2DA-7148-9255-AC271AA49AC4}" destId="{86447A13-4B7D-3D42-88D0-3E916799931C}" srcOrd="1" destOrd="0" presId="urn:microsoft.com/office/officeart/2005/8/layout/vProcess5"/>
    <dgm:cxn modelId="{FE03D248-5140-8745-A20B-3A234439702A}" type="presOf" srcId="{7E05D929-06A6-4E45-B61B-D5297F824FDF}" destId="{B1EF4DE2-5E68-6F40-BFFD-811062D6B043}" srcOrd="0" destOrd="0" presId="urn:microsoft.com/office/officeart/2005/8/layout/vProcess5"/>
    <dgm:cxn modelId="{22DAFA9B-3303-0840-88A8-CF77A64FAEA6}" srcId="{F70D471D-258C-9849-B6E4-54FCCD1058CA}" destId="{5B014E11-9D8A-3C45-8605-A45336F8E77E}" srcOrd="0" destOrd="0" parTransId="{FEF95142-7FF6-964A-9242-E674E6C4D6F4}" sibTransId="{FF54E744-F354-8C46-B39E-6310B20D7BF8}"/>
    <dgm:cxn modelId="{C5C2E53A-080E-8D47-A602-871C89170744}" type="presParOf" srcId="{D19FCA49-9A9D-1C4C-B9AC-6ECE5A2BA583}" destId="{CE9DDBF0-FA7C-EC46-A4F8-2C6E50FE4335}" srcOrd="0" destOrd="0" presId="urn:microsoft.com/office/officeart/2005/8/layout/vProcess5"/>
    <dgm:cxn modelId="{9B95552B-7A1A-2043-BDE9-B0E0DC162881}" type="presParOf" srcId="{D19FCA49-9A9D-1C4C-B9AC-6ECE5A2BA583}" destId="{879AC7E1-D40E-BC4F-BFDD-284088C5A7D5}" srcOrd="1" destOrd="0" presId="urn:microsoft.com/office/officeart/2005/8/layout/vProcess5"/>
    <dgm:cxn modelId="{7799785B-4041-2D4F-8ED7-29D2CC216694}" type="presParOf" srcId="{D19FCA49-9A9D-1C4C-B9AC-6ECE5A2BA583}" destId="{B08F9197-C8EB-EE47-8892-42B8FCB15E85}" srcOrd="2" destOrd="0" presId="urn:microsoft.com/office/officeart/2005/8/layout/vProcess5"/>
    <dgm:cxn modelId="{5F86D2EA-8C0B-5347-9DBD-9D0C2F938B98}" type="presParOf" srcId="{D19FCA49-9A9D-1C4C-B9AC-6ECE5A2BA583}" destId="{B1EF4DE2-5E68-6F40-BFFD-811062D6B043}" srcOrd="3" destOrd="0" presId="urn:microsoft.com/office/officeart/2005/8/layout/vProcess5"/>
    <dgm:cxn modelId="{191D31B7-024C-CF48-81EA-C1FB156A180E}" type="presParOf" srcId="{D19FCA49-9A9D-1C4C-B9AC-6ECE5A2BA583}" destId="{10AECDCC-4B43-9546-BEC8-84687EA61DB2}" srcOrd="4" destOrd="0" presId="urn:microsoft.com/office/officeart/2005/8/layout/vProcess5"/>
    <dgm:cxn modelId="{C60ABF0B-E949-4040-AA8D-FB12489BFC8E}" type="presParOf" srcId="{D19FCA49-9A9D-1C4C-B9AC-6ECE5A2BA583}" destId="{5E2A5918-0A2E-BE4E-BECD-5B066907BE35}" srcOrd="5" destOrd="0" presId="urn:microsoft.com/office/officeart/2005/8/layout/vProcess5"/>
    <dgm:cxn modelId="{89CAF6DB-FB87-9F46-AB40-31F3B54F7ADA}" type="presParOf" srcId="{D19FCA49-9A9D-1C4C-B9AC-6ECE5A2BA583}" destId="{13095114-83C8-E84D-B3E1-0470FEBD129A}" srcOrd="6" destOrd="0" presId="urn:microsoft.com/office/officeart/2005/8/layout/vProcess5"/>
    <dgm:cxn modelId="{6DAA3376-790E-2A45-AF0E-7A5D7E689D9B}" type="presParOf" srcId="{D19FCA49-9A9D-1C4C-B9AC-6ECE5A2BA583}" destId="{86447A13-4B7D-3D42-88D0-3E916799931C}" srcOrd="7" destOrd="0" presId="urn:microsoft.com/office/officeart/2005/8/layout/vProcess5"/>
    <dgm:cxn modelId="{52FAB861-1C73-5049-8034-70063791ED70}" type="presParOf" srcId="{D19FCA49-9A9D-1C4C-B9AC-6ECE5A2BA583}" destId="{C51F7926-9269-2F48-B822-046535145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D471D-258C-9849-B6E4-54FCCD1058C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4E11-9D8A-3C45-8605-A45336F8E77E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200" dirty="0" smtClean="0"/>
            <a:t>Making </a:t>
          </a:r>
          <a:r>
            <a:rPr lang="en-US" sz="3200" dirty="0" err="1" smtClean="0"/>
            <a:t>Kinect</a:t>
          </a:r>
          <a:r>
            <a:rPr lang="en-US" sz="3200" dirty="0" smtClean="0"/>
            <a:t> work on Computer</a:t>
          </a:r>
          <a:endParaRPr lang="en-US" sz="3200" dirty="0"/>
        </a:p>
      </dgm:t>
    </dgm:pt>
    <dgm:pt modelId="{FEF95142-7FF6-964A-9242-E674E6C4D6F4}" type="parTrans" cxnId="{22DAFA9B-3303-0840-88A8-CF77A64FAEA6}">
      <dgm:prSet/>
      <dgm:spPr/>
      <dgm:t>
        <a:bodyPr/>
        <a:lstStyle/>
        <a:p>
          <a:endParaRPr lang="en-US"/>
        </a:p>
      </dgm:t>
    </dgm:pt>
    <dgm:pt modelId="{FF54E744-F354-8C46-B39E-6310B20D7BF8}" type="sibTrans" cxnId="{22DAFA9B-3303-0840-88A8-CF77A64FAEA6}">
      <dgm:prSet/>
      <dgm:spPr/>
      <dgm:t>
        <a:bodyPr/>
        <a:lstStyle/>
        <a:p>
          <a:endParaRPr lang="en-US"/>
        </a:p>
      </dgm:t>
    </dgm:pt>
    <dgm:pt modelId="{9049AA6C-D2DA-7148-9255-AC271AA49AC4}">
      <dgm:prSet phldrT="[Text]"/>
      <dgm:spPr/>
      <dgm:t>
        <a:bodyPr/>
        <a:lstStyle/>
        <a:p>
          <a:r>
            <a:rPr lang="en-US" dirty="0" smtClean="0"/>
            <a:t>Bridging C# with Python</a:t>
          </a:r>
          <a:endParaRPr lang="en-US" dirty="0"/>
        </a:p>
      </dgm:t>
    </dgm:pt>
    <dgm:pt modelId="{51C14DA9-4C29-134B-9ADF-0C1052C48913}" type="parTrans" cxnId="{56C9F47F-58B1-BF4F-B668-FE6FE13BE860}">
      <dgm:prSet/>
      <dgm:spPr/>
      <dgm:t>
        <a:bodyPr/>
        <a:lstStyle/>
        <a:p>
          <a:endParaRPr lang="en-US"/>
        </a:p>
      </dgm:t>
    </dgm:pt>
    <dgm:pt modelId="{370E5A42-5B1F-CC4E-BF33-33722981850F}" type="sibTrans" cxnId="{56C9F47F-58B1-BF4F-B668-FE6FE13BE860}">
      <dgm:prSet/>
      <dgm:spPr/>
      <dgm:t>
        <a:bodyPr/>
        <a:lstStyle/>
        <a:p>
          <a:endParaRPr lang="en-US"/>
        </a:p>
      </dgm:t>
    </dgm:pt>
    <dgm:pt modelId="{7E05D929-06A6-4E45-B61B-D5297F824FDF}">
      <dgm:prSet phldrT="[Text]"/>
      <dgm:spPr/>
      <dgm:t>
        <a:bodyPr/>
        <a:lstStyle/>
        <a:p>
          <a:r>
            <a:rPr lang="en-US" dirty="0" smtClean="0"/>
            <a:t>Interpreting the data</a:t>
          </a:r>
          <a:endParaRPr lang="en-US" dirty="0"/>
        </a:p>
      </dgm:t>
    </dgm:pt>
    <dgm:pt modelId="{E290678F-F80B-DA46-9F34-E1927D1DD9DA}" type="parTrans" cxnId="{B05B0CFC-FA1B-9249-A26F-E08A0BD4EF0F}">
      <dgm:prSet/>
      <dgm:spPr/>
      <dgm:t>
        <a:bodyPr/>
        <a:lstStyle/>
        <a:p>
          <a:endParaRPr lang="en-US"/>
        </a:p>
      </dgm:t>
    </dgm:pt>
    <dgm:pt modelId="{C9174C65-40EA-0645-A1AE-31844EE81617}" type="sibTrans" cxnId="{B05B0CFC-FA1B-9249-A26F-E08A0BD4EF0F}">
      <dgm:prSet/>
      <dgm:spPr/>
      <dgm:t>
        <a:bodyPr/>
        <a:lstStyle/>
        <a:p>
          <a:endParaRPr lang="en-US"/>
        </a:p>
      </dgm:t>
    </dgm:pt>
    <dgm:pt modelId="{D19FCA49-9A9D-1C4C-B9AC-6ECE5A2BA583}" type="pres">
      <dgm:prSet presAssocID="{F70D471D-258C-9849-B6E4-54FCCD1058CA}" presName="outerComposite" presStyleCnt="0">
        <dgm:presLayoutVars>
          <dgm:chMax val="5"/>
          <dgm:dir/>
          <dgm:resizeHandles val="exact"/>
        </dgm:presLayoutVars>
      </dgm:prSet>
      <dgm:spPr/>
    </dgm:pt>
    <dgm:pt modelId="{CE9DDBF0-FA7C-EC46-A4F8-2C6E50FE4335}" type="pres">
      <dgm:prSet presAssocID="{F70D471D-258C-9849-B6E4-54FCCD1058CA}" presName="dummyMaxCanvas" presStyleCnt="0">
        <dgm:presLayoutVars/>
      </dgm:prSet>
      <dgm:spPr/>
    </dgm:pt>
    <dgm:pt modelId="{879AC7E1-D40E-BC4F-BFDD-284088C5A7D5}" type="pres">
      <dgm:prSet presAssocID="{F70D471D-258C-9849-B6E4-54FCCD1058C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F9197-C8EB-EE47-8892-42B8FCB15E85}" type="pres">
      <dgm:prSet presAssocID="{F70D471D-258C-9849-B6E4-54FCCD1058C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4DE2-5E68-6F40-BFFD-811062D6B043}" type="pres">
      <dgm:prSet presAssocID="{F70D471D-258C-9849-B6E4-54FCCD1058C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ECDCC-4B43-9546-BEC8-84687EA61DB2}" type="pres">
      <dgm:prSet presAssocID="{F70D471D-258C-9849-B6E4-54FCCD1058CA}" presName="ThreeConn_1-2" presStyleLbl="fgAccFollowNode1" presStyleIdx="0" presStyleCnt="2">
        <dgm:presLayoutVars>
          <dgm:bulletEnabled val="1"/>
        </dgm:presLayoutVars>
      </dgm:prSet>
      <dgm:spPr/>
    </dgm:pt>
    <dgm:pt modelId="{5E2A5918-0A2E-BE4E-BECD-5B066907BE35}" type="pres">
      <dgm:prSet presAssocID="{F70D471D-258C-9849-B6E4-54FCCD1058CA}" presName="ThreeConn_2-3" presStyleLbl="fgAccFollowNode1" presStyleIdx="1" presStyleCnt="2">
        <dgm:presLayoutVars>
          <dgm:bulletEnabled val="1"/>
        </dgm:presLayoutVars>
      </dgm:prSet>
      <dgm:spPr/>
    </dgm:pt>
    <dgm:pt modelId="{13095114-83C8-E84D-B3E1-0470FEBD129A}" type="pres">
      <dgm:prSet presAssocID="{F70D471D-258C-9849-B6E4-54FCCD1058C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7A13-4B7D-3D42-88D0-3E916799931C}" type="pres">
      <dgm:prSet presAssocID="{F70D471D-258C-9849-B6E4-54FCCD1058C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F7926-9269-2F48-B822-04653514598A}" type="pres">
      <dgm:prSet presAssocID="{F70D471D-258C-9849-B6E4-54FCCD1058C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B0CFC-FA1B-9249-A26F-E08A0BD4EF0F}" srcId="{F70D471D-258C-9849-B6E4-54FCCD1058CA}" destId="{7E05D929-06A6-4E45-B61B-D5297F824FDF}" srcOrd="2" destOrd="0" parTransId="{E290678F-F80B-DA46-9F34-E1927D1DD9DA}" sibTransId="{C9174C65-40EA-0645-A1AE-31844EE81617}"/>
    <dgm:cxn modelId="{38A1602B-2410-6445-B24C-F587CF798317}" type="presOf" srcId="{FF54E744-F354-8C46-B39E-6310B20D7BF8}" destId="{10AECDCC-4B43-9546-BEC8-84687EA61DB2}" srcOrd="0" destOrd="0" presId="urn:microsoft.com/office/officeart/2005/8/layout/vProcess5"/>
    <dgm:cxn modelId="{2CF5BCE1-18D2-9745-94C0-62756D29B6E5}" type="presOf" srcId="{9049AA6C-D2DA-7148-9255-AC271AA49AC4}" destId="{86447A13-4B7D-3D42-88D0-3E916799931C}" srcOrd="1" destOrd="0" presId="urn:microsoft.com/office/officeart/2005/8/layout/vProcess5"/>
    <dgm:cxn modelId="{09BF723C-F3E1-8542-BB05-BC9112A8116F}" type="presOf" srcId="{370E5A42-5B1F-CC4E-BF33-33722981850F}" destId="{5E2A5918-0A2E-BE4E-BECD-5B066907BE35}" srcOrd="0" destOrd="0" presId="urn:microsoft.com/office/officeart/2005/8/layout/vProcess5"/>
    <dgm:cxn modelId="{C89AC663-62D4-F84B-9FE0-ABD0FED43777}" type="presOf" srcId="{7E05D929-06A6-4E45-B61B-D5297F824FDF}" destId="{C51F7926-9269-2F48-B822-04653514598A}" srcOrd="1" destOrd="0" presId="urn:microsoft.com/office/officeart/2005/8/layout/vProcess5"/>
    <dgm:cxn modelId="{56C9F47F-58B1-BF4F-B668-FE6FE13BE860}" srcId="{F70D471D-258C-9849-B6E4-54FCCD1058CA}" destId="{9049AA6C-D2DA-7148-9255-AC271AA49AC4}" srcOrd="1" destOrd="0" parTransId="{51C14DA9-4C29-134B-9ADF-0C1052C48913}" sibTransId="{370E5A42-5B1F-CC4E-BF33-33722981850F}"/>
    <dgm:cxn modelId="{66370BF7-6F08-E448-88B3-DFB15DF1107B}" type="presOf" srcId="{9049AA6C-D2DA-7148-9255-AC271AA49AC4}" destId="{B08F9197-C8EB-EE47-8892-42B8FCB15E85}" srcOrd="0" destOrd="0" presId="urn:microsoft.com/office/officeart/2005/8/layout/vProcess5"/>
    <dgm:cxn modelId="{A2AE655A-FE36-0247-A046-C8AFE8BDBC81}" type="presOf" srcId="{5B014E11-9D8A-3C45-8605-A45336F8E77E}" destId="{879AC7E1-D40E-BC4F-BFDD-284088C5A7D5}" srcOrd="0" destOrd="0" presId="urn:microsoft.com/office/officeart/2005/8/layout/vProcess5"/>
    <dgm:cxn modelId="{E43519B5-938E-2646-868A-A68D812A13F8}" type="presOf" srcId="{5B014E11-9D8A-3C45-8605-A45336F8E77E}" destId="{13095114-83C8-E84D-B3E1-0470FEBD129A}" srcOrd="1" destOrd="0" presId="urn:microsoft.com/office/officeart/2005/8/layout/vProcess5"/>
    <dgm:cxn modelId="{38AAF952-A992-034F-AEF1-8C44A78AB771}" type="presOf" srcId="{7E05D929-06A6-4E45-B61B-D5297F824FDF}" destId="{B1EF4DE2-5E68-6F40-BFFD-811062D6B043}" srcOrd="0" destOrd="0" presId="urn:microsoft.com/office/officeart/2005/8/layout/vProcess5"/>
    <dgm:cxn modelId="{22DAFA9B-3303-0840-88A8-CF77A64FAEA6}" srcId="{F70D471D-258C-9849-B6E4-54FCCD1058CA}" destId="{5B014E11-9D8A-3C45-8605-A45336F8E77E}" srcOrd="0" destOrd="0" parTransId="{FEF95142-7FF6-964A-9242-E674E6C4D6F4}" sibTransId="{FF54E744-F354-8C46-B39E-6310B20D7BF8}"/>
    <dgm:cxn modelId="{6AD0BE33-9874-B24B-A007-F7C65372AB73}" type="presOf" srcId="{F70D471D-258C-9849-B6E4-54FCCD1058CA}" destId="{D19FCA49-9A9D-1C4C-B9AC-6ECE5A2BA583}" srcOrd="0" destOrd="0" presId="urn:microsoft.com/office/officeart/2005/8/layout/vProcess5"/>
    <dgm:cxn modelId="{82523783-8F9A-2741-8DC4-E5CDAD6E96CD}" type="presParOf" srcId="{D19FCA49-9A9D-1C4C-B9AC-6ECE5A2BA583}" destId="{CE9DDBF0-FA7C-EC46-A4F8-2C6E50FE4335}" srcOrd="0" destOrd="0" presId="urn:microsoft.com/office/officeart/2005/8/layout/vProcess5"/>
    <dgm:cxn modelId="{4191522C-2A49-244D-B412-86B7552F1275}" type="presParOf" srcId="{D19FCA49-9A9D-1C4C-B9AC-6ECE5A2BA583}" destId="{879AC7E1-D40E-BC4F-BFDD-284088C5A7D5}" srcOrd="1" destOrd="0" presId="urn:microsoft.com/office/officeart/2005/8/layout/vProcess5"/>
    <dgm:cxn modelId="{A4D5C0F5-6D55-174B-A5F6-EA7C6FF5F136}" type="presParOf" srcId="{D19FCA49-9A9D-1C4C-B9AC-6ECE5A2BA583}" destId="{B08F9197-C8EB-EE47-8892-42B8FCB15E85}" srcOrd="2" destOrd="0" presId="urn:microsoft.com/office/officeart/2005/8/layout/vProcess5"/>
    <dgm:cxn modelId="{583D6917-993B-C14F-ACFB-2890B21728BB}" type="presParOf" srcId="{D19FCA49-9A9D-1C4C-B9AC-6ECE5A2BA583}" destId="{B1EF4DE2-5E68-6F40-BFFD-811062D6B043}" srcOrd="3" destOrd="0" presId="urn:microsoft.com/office/officeart/2005/8/layout/vProcess5"/>
    <dgm:cxn modelId="{07CFE8D1-3AE6-E940-B4D3-B2468CFE4BFD}" type="presParOf" srcId="{D19FCA49-9A9D-1C4C-B9AC-6ECE5A2BA583}" destId="{10AECDCC-4B43-9546-BEC8-84687EA61DB2}" srcOrd="4" destOrd="0" presId="urn:microsoft.com/office/officeart/2005/8/layout/vProcess5"/>
    <dgm:cxn modelId="{8677D9F8-AD0B-0849-ADA8-65AAF5228225}" type="presParOf" srcId="{D19FCA49-9A9D-1C4C-B9AC-6ECE5A2BA583}" destId="{5E2A5918-0A2E-BE4E-BECD-5B066907BE35}" srcOrd="5" destOrd="0" presId="urn:microsoft.com/office/officeart/2005/8/layout/vProcess5"/>
    <dgm:cxn modelId="{369F95EA-790F-5E43-8B88-840AB8B5C1E1}" type="presParOf" srcId="{D19FCA49-9A9D-1C4C-B9AC-6ECE5A2BA583}" destId="{13095114-83C8-E84D-B3E1-0470FEBD129A}" srcOrd="6" destOrd="0" presId="urn:microsoft.com/office/officeart/2005/8/layout/vProcess5"/>
    <dgm:cxn modelId="{D0CC1AA6-3D69-AE46-8DB9-191530A1060B}" type="presParOf" srcId="{D19FCA49-9A9D-1C4C-B9AC-6ECE5A2BA583}" destId="{86447A13-4B7D-3D42-88D0-3E916799931C}" srcOrd="7" destOrd="0" presId="urn:microsoft.com/office/officeart/2005/8/layout/vProcess5"/>
    <dgm:cxn modelId="{062C6C37-7966-5F4B-878F-A387B59F995C}" type="presParOf" srcId="{D19FCA49-9A9D-1C4C-B9AC-6ECE5A2BA583}" destId="{C51F7926-9269-2F48-B822-046535145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D471D-258C-9849-B6E4-54FCCD1058C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4E11-9D8A-3C45-8605-A45336F8E77E}">
      <dgm:prSet phldrT="[Text]" custT="1"/>
      <dgm:spPr/>
      <dgm:t>
        <a:bodyPr/>
        <a:lstStyle/>
        <a:p>
          <a:r>
            <a:rPr lang="en-US" sz="3200" dirty="0" smtClean="0"/>
            <a:t>Making </a:t>
          </a:r>
          <a:r>
            <a:rPr lang="en-US" sz="3200" dirty="0" err="1" smtClean="0"/>
            <a:t>Kinect</a:t>
          </a:r>
          <a:r>
            <a:rPr lang="en-US" sz="3200" dirty="0" smtClean="0"/>
            <a:t> work on Computer</a:t>
          </a:r>
          <a:endParaRPr lang="en-US" sz="3200" dirty="0"/>
        </a:p>
      </dgm:t>
    </dgm:pt>
    <dgm:pt modelId="{FEF95142-7FF6-964A-9242-E674E6C4D6F4}" type="parTrans" cxnId="{22DAFA9B-3303-0840-88A8-CF77A64FAEA6}">
      <dgm:prSet/>
      <dgm:spPr/>
      <dgm:t>
        <a:bodyPr/>
        <a:lstStyle/>
        <a:p>
          <a:endParaRPr lang="en-US"/>
        </a:p>
      </dgm:t>
    </dgm:pt>
    <dgm:pt modelId="{FF54E744-F354-8C46-B39E-6310B20D7BF8}" type="sibTrans" cxnId="{22DAFA9B-3303-0840-88A8-CF77A64FAEA6}">
      <dgm:prSet/>
      <dgm:spPr/>
      <dgm:t>
        <a:bodyPr/>
        <a:lstStyle/>
        <a:p>
          <a:endParaRPr lang="en-US"/>
        </a:p>
      </dgm:t>
    </dgm:pt>
    <dgm:pt modelId="{9049AA6C-D2DA-7148-9255-AC271AA49AC4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Bridging C# with Python</a:t>
          </a:r>
          <a:endParaRPr lang="en-US" dirty="0"/>
        </a:p>
      </dgm:t>
    </dgm:pt>
    <dgm:pt modelId="{51C14DA9-4C29-134B-9ADF-0C1052C48913}" type="parTrans" cxnId="{56C9F47F-58B1-BF4F-B668-FE6FE13BE860}">
      <dgm:prSet/>
      <dgm:spPr/>
      <dgm:t>
        <a:bodyPr/>
        <a:lstStyle/>
        <a:p>
          <a:endParaRPr lang="en-US"/>
        </a:p>
      </dgm:t>
    </dgm:pt>
    <dgm:pt modelId="{370E5A42-5B1F-CC4E-BF33-33722981850F}" type="sibTrans" cxnId="{56C9F47F-58B1-BF4F-B668-FE6FE13BE860}">
      <dgm:prSet/>
      <dgm:spPr/>
      <dgm:t>
        <a:bodyPr/>
        <a:lstStyle/>
        <a:p>
          <a:endParaRPr lang="en-US"/>
        </a:p>
      </dgm:t>
    </dgm:pt>
    <dgm:pt modelId="{7E05D929-06A6-4E45-B61B-D5297F824FDF}">
      <dgm:prSet phldrT="[Text]"/>
      <dgm:spPr/>
      <dgm:t>
        <a:bodyPr/>
        <a:lstStyle/>
        <a:p>
          <a:r>
            <a:rPr lang="en-US" dirty="0" smtClean="0"/>
            <a:t>Interpreting the data</a:t>
          </a:r>
          <a:endParaRPr lang="en-US" dirty="0"/>
        </a:p>
      </dgm:t>
    </dgm:pt>
    <dgm:pt modelId="{E290678F-F80B-DA46-9F34-E1927D1DD9DA}" type="parTrans" cxnId="{B05B0CFC-FA1B-9249-A26F-E08A0BD4EF0F}">
      <dgm:prSet/>
      <dgm:spPr/>
      <dgm:t>
        <a:bodyPr/>
        <a:lstStyle/>
        <a:p>
          <a:endParaRPr lang="en-US"/>
        </a:p>
      </dgm:t>
    </dgm:pt>
    <dgm:pt modelId="{C9174C65-40EA-0645-A1AE-31844EE81617}" type="sibTrans" cxnId="{B05B0CFC-FA1B-9249-A26F-E08A0BD4EF0F}">
      <dgm:prSet/>
      <dgm:spPr/>
      <dgm:t>
        <a:bodyPr/>
        <a:lstStyle/>
        <a:p>
          <a:endParaRPr lang="en-US"/>
        </a:p>
      </dgm:t>
    </dgm:pt>
    <dgm:pt modelId="{D19FCA49-9A9D-1C4C-B9AC-6ECE5A2BA583}" type="pres">
      <dgm:prSet presAssocID="{F70D471D-258C-9849-B6E4-54FCCD1058CA}" presName="outerComposite" presStyleCnt="0">
        <dgm:presLayoutVars>
          <dgm:chMax val="5"/>
          <dgm:dir/>
          <dgm:resizeHandles val="exact"/>
        </dgm:presLayoutVars>
      </dgm:prSet>
      <dgm:spPr/>
    </dgm:pt>
    <dgm:pt modelId="{CE9DDBF0-FA7C-EC46-A4F8-2C6E50FE4335}" type="pres">
      <dgm:prSet presAssocID="{F70D471D-258C-9849-B6E4-54FCCD1058CA}" presName="dummyMaxCanvas" presStyleCnt="0">
        <dgm:presLayoutVars/>
      </dgm:prSet>
      <dgm:spPr/>
    </dgm:pt>
    <dgm:pt modelId="{879AC7E1-D40E-BC4F-BFDD-284088C5A7D5}" type="pres">
      <dgm:prSet presAssocID="{F70D471D-258C-9849-B6E4-54FCCD1058C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F9197-C8EB-EE47-8892-42B8FCB15E85}" type="pres">
      <dgm:prSet presAssocID="{F70D471D-258C-9849-B6E4-54FCCD1058C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4DE2-5E68-6F40-BFFD-811062D6B043}" type="pres">
      <dgm:prSet presAssocID="{F70D471D-258C-9849-B6E4-54FCCD1058C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ECDCC-4B43-9546-BEC8-84687EA61DB2}" type="pres">
      <dgm:prSet presAssocID="{F70D471D-258C-9849-B6E4-54FCCD1058CA}" presName="ThreeConn_1-2" presStyleLbl="fgAccFollowNode1" presStyleIdx="0" presStyleCnt="2">
        <dgm:presLayoutVars>
          <dgm:bulletEnabled val="1"/>
        </dgm:presLayoutVars>
      </dgm:prSet>
      <dgm:spPr/>
    </dgm:pt>
    <dgm:pt modelId="{5E2A5918-0A2E-BE4E-BECD-5B066907BE35}" type="pres">
      <dgm:prSet presAssocID="{F70D471D-258C-9849-B6E4-54FCCD1058CA}" presName="ThreeConn_2-3" presStyleLbl="fgAccFollowNode1" presStyleIdx="1" presStyleCnt="2">
        <dgm:presLayoutVars>
          <dgm:bulletEnabled val="1"/>
        </dgm:presLayoutVars>
      </dgm:prSet>
      <dgm:spPr/>
    </dgm:pt>
    <dgm:pt modelId="{13095114-83C8-E84D-B3E1-0470FEBD129A}" type="pres">
      <dgm:prSet presAssocID="{F70D471D-258C-9849-B6E4-54FCCD1058C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7A13-4B7D-3D42-88D0-3E916799931C}" type="pres">
      <dgm:prSet presAssocID="{F70D471D-258C-9849-B6E4-54FCCD1058C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F7926-9269-2F48-B822-04653514598A}" type="pres">
      <dgm:prSet presAssocID="{F70D471D-258C-9849-B6E4-54FCCD1058C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85EBE0-9C38-FF47-A40A-217BF00A61A1}" type="presOf" srcId="{7E05D929-06A6-4E45-B61B-D5297F824FDF}" destId="{C51F7926-9269-2F48-B822-04653514598A}" srcOrd="1" destOrd="0" presId="urn:microsoft.com/office/officeart/2005/8/layout/vProcess5"/>
    <dgm:cxn modelId="{B05B0CFC-FA1B-9249-A26F-E08A0BD4EF0F}" srcId="{F70D471D-258C-9849-B6E4-54FCCD1058CA}" destId="{7E05D929-06A6-4E45-B61B-D5297F824FDF}" srcOrd="2" destOrd="0" parTransId="{E290678F-F80B-DA46-9F34-E1927D1DD9DA}" sibTransId="{C9174C65-40EA-0645-A1AE-31844EE81617}"/>
    <dgm:cxn modelId="{4FBCA34F-6BFF-1641-A945-B1F9324DD259}" type="presOf" srcId="{FF54E744-F354-8C46-B39E-6310B20D7BF8}" destId="{10AECDCC-4B43-9546-BEC8-84687EA61DB2}" srcOrd="0" destOrd="0" presId="urn:microsoft.com/office/officeart/2005/8/layout/vProcess5"/>
    <dgm:cxn modelId="{3EFEEBD2-4BB7-6F46-A8F2-76FAAF205A41}" type="presOf" srcId="{370E5A42-5B1F-CC4E-BF33-33722981850F}" destId="{5E2A5918-0A2E-BE4E-BECD-5B066907BE35}" srcOrd="0" destOrd="0" presId="urn:microsoft.com/office/officeart/2005/8/layout/vProcess5"/>
    <dgm:cxn modelId="{CA4B23BA-A02C-9745-9298-E6788FC52190}" type="presOf" srcId="{7E05D929-06A6-4E45-B61B-D5297F824FDF}" destId="{B1EF4DE2-5E68-6F40-BFFD-811062D6B043}" srcOrd="0" destOrd="0" presId="urn:microsoft.com/office/officeart/2005/8/layout/vProcess5"/>
    <dgm:cxn modelId="{C81C11F0-A35F-E14E-AA9A-781E81EF6F72}" type="presOf" srcId="{5B014E11-9D8A-3C45-8605-A45336F8E77E}" destId="{13095114-83C8-E84D-B3E1-0470FEBD129A}" srcOrd="1" destOrd="0" presId="urn:microsoft.com/office/officeart/2005/8/layout/vProcess5"/>
    <dgm:cxn modelId="{56C9F47F-58B1-BF4F-B668-FE6FE13BE860}" srcId="{F70D471D-258C-9849-B6E4-54FCCD1058CA}" destId="{9049AA6C-D2DA-7148-9255-AC271AA49AC4}" srcOrd="1" destOrd="0" parTransId="{51C14DA9-4C29-134B-9ADF-0C1052C48913}" sibTransId="{370E5A42-5B1F-CC4E-BF33-33722981850F}"/>
    <dgm:cxn modelId="{13CBAAD8-1BD3-1C4B-8296-82B9BBC0C2D8}" type="presOf" srcId="{9049AA6C-D2DA-7148-9255-AC271AA49AC4}" destId="{B08F9197-C8EB-EE47-8892-42B8FCB15E85}" srcOrd="0" destOrd="0" presId="urn:microsoft.com/office/officeart/2005/8/layout/vProcess5"/>
    <dgm:cxn modelId="{7DC7EC3B-AFEF-704E-8C07-C383BC44EF3F}" type="presOf" srcId="{9049AA6C-D2DA-7148-9255-AC271AA49AC4}" destId="{86447A13-4B7D-3D42-88D0-3E916799931C}" srcOrd="1" destOrd="0" presId="urn:microsoft.com/office/officeart/2005/8/layout/vProcess5"/>
    <dgm:cxn modelId="{E683A52E-75E3-884C-8CF8-3A3816368DC8}" type="presOf" srcId="{5B014E11-9D8A-3C45-8605-A45336F8E77E}" destId="{879AC7E1-D40E-BC4F-BFDD-284088C5A7D5}" srcOrd="0" destOrd="0" presId="urn:microsoft.com/office/officeart/2005/8/layout/vProcess5"/>
    <dgm:cxn modelId="{22DAFA9B-3303-0840-88A8-CF77A64FAEA6}" srcId="{F70D471D-258C-9849-B6E4-54FCCD1058CA}" destId="{5B014E11-9D8A-3C45-8605-A45336F8E77E}" srcOrd="0" destOrd="0" parTransId="{FEF95142-7FF6-964A-9242-E674E6C4D6F4}" sibTransId="{FF54E744-F354-8C46-B39E-6310B20D7BF8}"/>
    <dgm:cxn modelId="{4D979BEB-EECC-0048-83AE-0ED60815814B}" type="presOf" srcId="{F70D471D-258C-9849-B6E4-54FCCD1058CA}" destId="{D19FCA49-9A9D-1C4C-B9AC-6ECE5A2BA583}" srcOrd="0" destOrd="0" presId="urn:microsoft.com/office/officeart/2005/8/layout/vProcess5"/>
    <dgm:cxn modelId="{0679740A-FAE3-7244-9C5C-154CCE9FEFA0}" type="presParOf" srcId="{D19FCA49-9A9D-1C4C-B9AC-6ECE5A2BA583}" destId="{CE9DDBF0-FA7C-EC46-A4F8-2C6E50FE4335}" srcOrd="0" destOrd="0" presId="urn:microsoft.com/office/officeart/2005/8/layout/vProcess5"/>
    <dgm:cxn modelId="{1D07F0C3-03E8-F84E-B6DB-4CBDF507A152}" type="presParOf" srcId="{D19FCA49-9A9D-1C4C-B9AC-6ECE5A2BA583}" destId="{879AC7E1-D40E-BC4F-BFDD-284088C5A7D5}" srcOrd="1" destOrd="0" presId="urn:microsoft.com/office/officeart/2005/8/layout/vProcess5"/>
    <dgm:cxn modelId="{D295B9D0-B56B-9C48-9897-B299D44944E3}" type="presParOf" srcId="{D19FCA49-9A9D-1C4C-B9AC-6ECE5A2BA583}" destId="{B08F9197-C8EB-EE47-8892-42B8FCB15E85}" srcOrd="2" destOrd="0" presId="urn:microsoft.com/office/officeart/2005/8/layout/vProcess5"/>
    <dgm:cxn modelId="{17B46C43-721B-B748-805B-EA4A9AB815E3}" type="presParOf" srcId="{D19FCA49-9A9D-1C4C-B9AC-6ECE5A2BA583}" destId="{B1EF4DE2-5E68-6F40-BFFD-811062D6B043}" srcOrd="3" destOrd="0" presId="urn:microsoft.com/office/officeart/2005/8/layout/vProcess5"/>
    <dgm:cxn modelId="{7E967D22-3841-0644-A9A5-5D00F15BF034}" type="presParOf" srcId="{D19FCA49-9A9D-1C4C-B9AC-6ECE5A2BA583}" destId="{10AECDCC-4B43-9546-BEC8-84687EA61DB2}" srcOrd="4" destOrd="0" presId="urn:microsoft.com/office/officeart/2005/8/layout/vProcess5"/>
    <dgm:cxn modelId="{AF811D2F-1470-3743-98FD-5D50B5929208}" type="presParOf" srcId="{D19FCA49-9A9D-1C4C-B9AC-6ECE5A2BA583}" destId="{5E2A5918-0A2E-BE4E-BECD-5B066907BE35}" srcOrd="5" destOrd="0" presId="urn:microsoft.com/office/officeart/2005/8/layout/vProcess5"/>
    <dgm:cxn modelId="{24E6A73F-03E8-E54C-8666-3845A9056CC9}" type="presParOf" srcId="{D19FCA49-9A9D-1C4C-B9AC-6ECE5A2BA583}" destId="{13095114-83C8-E84D-B3E1-0470FEBD129A}" srcOrd="6" destOrd="0" presId="urn:microsoft.com/office/officeart/2005/8/layout/vProcess5"/>
    <dgm:cxn modelId="{43546EED-3C92-694F-A962-90A3E30B18BC}" type="presParOf" srcId="{D19FCA49-9A9D-1C4C-B9AC-6ECE5A2BA583}" destId="{86447A13-4B7D-3D42-88D0-3E916799931C}" srcOrd="7" destOrd="0" presId="urn:microsoft.com/office/officeart/2005/8/layout/vProcess5"/>
    <dgm:cxn modelId="{D981356D-073F-D04B-A7B5-898B9231AD99}" type="presParOf" srcId="{D19FCA49-9A9D-1C4C-B9AC-6ECE5A2BA583}" destId="{C51F7926-9269-2F48-B822-046535145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0D471D-258C-9849-B6E4-54FCCD1058C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14E11-9D8A-3C45-8605-A45336F8E77E}">
      <dgm:prSet phldrT="[Text]" custT="1"/>
      <dgm:spPr/>
      <dgm:t>
        <a:bodyPr/>
        <a:lstStyle/>
        <a:p>
          <a:r>
            <a:rPr lang="en-US" sz="3200" dirty="0" smtClean="0"/>
            <a:t>Making </a:t>
          </a:r>
          <a:r>
            <a:rPr lang="en-US" sz="3200" dirty="0" err="1" smtClean="0"/>
            <a:t>Kinect</a:t>
          </a:r>
          <a:r>
            <a:rPr lang="en-US" sz="3200" dirty="0" smtClean="0"/>
            <a:t> work on Computer</a:t>
          </a:r>
          <a:endParaRPr lang="en-US" sz="3200" dirty="0"/>
        </a:p>
      </dgm:t>
    </dgm:pt>
    <dgm:pt modelId="{FEF95142-7FF6-964A-9242-E674E6C4D6F4}" type="parTrans" cxnId="{22DAFA9B-3303-0840-88A8-CF77A64FAEA6}">
      <dgm:prSet/>
      <dgm:spPr/>
      <dgm:t>
        <a:bodyPr/>
        <a:lstStyle/>
        <a:p>
          <a:endParaRPr lang="en-US"/>
        </a:p>
      </dgm:t>
    </dgm:pt>
    <dgm:pt modelId="{FF54E744-F354-8C46-B39E-6310B20D7BF8}" type="sibTrans" cxnId="{22DAFA9B-3303-0840-88A8-CF77A64FAEA6}">
      <dgm:prSet/>
      <dgm:spPr/>
      <dgm:t>
        <a:bodyPr/>
        <a:lstStyle/>
        <a:p>
          <a:endParaRPr lang="en-US"/>
        </a:p>
      </dgm:t>
    </dgm:pt>
    <dgm:pt modelId="{9049AA6C-D2DA-7148-9255-AC271AA49AC4}">
      <dgm:prSet phldrT="[Text]"/>
      <dgm:spPr/>
      <dgm:t>
        <a:bodyPr/>
        <a:lstStyle/>
        <a:p>
          <a:r>
            <a:rPr lang="en-US" dirty="0" smtClean="0"/>
            <a:t>Bridging C# with Python</a:t>
          </a:r>
          <a:endParaRPr lang="en-US" dirty="0"/>
        </a:p>
      </dgm:t>
    </dgm:pt>
    <dgm:pt modelId="{51C14DA9-4C29-134B-9ADF-0C1052C48913}" type="parTrans" cxnId="{56C9F47F-58B1-BF4F-B668-FE6FE13BE860}">
      <dgm:prSet/>
      <dgm:spPr/>
      <dgm:t>
        <a:bodyPr/>
        <a:lstStyle/>
        <a:p>
          <a:endParaRPr lang="en-US"/>
        </a:p>
      </dgm:t>
    </dgm:pt>
    <dgm:pt modelId="{370E5A42-5B1F-CC4E-BF33-33722981850F}" type="sibTrans" cxnId="{56C9F47F-58B1-BF4F-B668-FE6FE13BE860}">
      <dgm:prSet/>
      <dgm:spPr/>
      <dgm:t>
        <a:bodyPr/>
        <a:lstStyle/>
        <a:p>
          <a:endParaRPr lang="en-US"/>
        </a:p>
      </dgm:t>
    </dgm:pt>
    <dgm:pt modelId="{7E05D929-06A6-4E45-B61B-D5297F824FDF}">
      <dgm:prSet phldrT="[Text]"/>
      <dgm:spPr>
        <a:solidFill>
          <a:srgbClr val="FF6600"/>
        </a:solidFill>
      </dgm:spPr>
      <dgm:t>
        <a:bodyPr/>
        <a:lstStyle/>
        <a:p>
          <a:r>
            <a:rPr lang="en-US" dirty="0" smtClean="0"/>
            <a:t>Interpreting the data</a:t>
          </a:r>
          <a:endParaRPr lang="en-US" dirty="0"/>
        </a:p>
      </dgm:t>
    </dgm:pt>
    <dgm:pt modelId="{E290678F-F80B-DA46-9F34-E1927D1DD9DA}" type="parTrans" cxnId="{B05B0CFC-FA1B-9249-A26F-E08A0BD4EF0F}">
      <dgm:prSet/>
      <dgm:spPr/>
      <dgm:t>
        <a:bodyPr/>
        <a:lstStyle/>
        <a:p>
          <a:endParaRPr lang="en-US"/>
        </a:p>
      </dgm:t>
    </dgm:pt>
    <dgm:pt modelId="{C9174C65-40EA-0645-A1AE-31844EE81617}" type="sibTrans" cxnId="{B05B0CFC-FA1B-9249-A26F-E08A0BD4EF0F}">
      <dgm:prSet/>
      <dgm:spPr/>
      <dgm:t>
        <a:bodyPr/>
        <a:lstStyle/>
        <a:p>
          <a:endParaRPr lang="en-US"/>
        </a:p>
      </dgm:t>
    </dgm:pt>
    <dgm:pt modelId="{D19FCA49-9A9D-1C4C-B9AC-6ECE5A2BA583}" type="pres">
      <dgm:prSet presAssocID="{F70D471D-258C-9849-B6E4-54FCCD1058CA}" presName="outerComposite" presStyleCnt="0">
        <dgm:presLayoutVars>
          <dgm:chMax val="5"/>
          <dgm:dir/>
          <dgm:resizeHandles val="exact"/>
        </dgm:presLayoutVars>
      </dgm:prSet>
      <dgm:spPr/>
    </dgm:pt>
    <dgm:pt modelId="{CE9DDBF0-FA7C-EC46-A4F8-2C6E50FE4335}" type="pres">
      <dgm:prSet presAssocID="{F70D471D-258C-9849-B6E4-54FCCD1058CA}" presName="dummyMaxCanvas" presStyleCnt="0">
        <dgm:presLayoutVars/>
      </dgm:prSet>
      <dgm:spPr/>
    </dgm:pt>
    <dgm:pt modelId="{879AC7E1-D40E-BC4F-BFDD-284088C5A7D5}" type="pres">
      <dgm:prSet presAssocID="{F70D471D-258C-9849-B6E4-54FCCD1058C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F9197-C8EB-EE47-8892-42B8FCB15E85}" type="pres">
      <dgm:prSet presAssocID="{F70D471D-258C-9849-B6E4-54FCCD1058C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F4DE2-5E68-6F40-BFFD-811062D6B043}" type="pres">
      <dgm:prSet presAssocID="{F70D471D-258C-9849-B6E4-54FCCD1058C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ECDCC-4B43-9546-BEC8-84687EA61DB2}" type="pres">
      <dgm:prSet presAssocID="{F70D471D-258C-9849-B6E4-54FCCD1058CA}" presName="ThreeConn_1-2" presStyleLbl="fgAccFollowNode1" presStyleIdx="0" presStyleCnt="2">
        <dgm:presLayoutVars>
          <dgm:bulletEnabled val="1"/>
        </dgm:presLayoutVars>
      </dgm:prSet>
      <dgm:spPr/>
    </dgm:pt>
    <dgm:pt modelId="{5E2A5918-0A2E-BE4E-BECD-5B066907BE35}" type="pres">
      <dgm:prSet presAssocID="{F70D471D-258C-9849-B6E4-54FCCD1058CA}" presName="ThreeConn_2-3" presStyleLbl="fgAccFollowNode1" presStyleIdx="1" presStyleCnt="2">
        <dgm:presLayoutVars>
          <dgm:bulletEnabled val="1"/>
        </dgm:presLayoutVars>
      </dgm:prSet>
      <dgm:spPr/>
    </dgm:pt>
    <dgm:pt modelId="{13095114-83C8-E84D-B3E1-0470FEBD129A}" type="pres">
      <dgm:prSet presAssocID="{F70D471D-258C-9849-B6E4-54FCCD1058C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447A13-4B7D-3D42-88D0-3E916799931C}" type="pres">
      <dgm:prSet presAssocID="{F70D471D-258C-9849-B6E4-54FCCD1058C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F7926-9269-2F48-B822-04653514598A}" type="pres">
      <dgm:prSet presAssocID="{F70D471D-258C-9849-B6E4-54FCCD1058C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B0CFC-FA1B-9249-A26F-E08A0BD4EF0F}" srcId="{F70D471D-258C-9849-B6E4-54FCCD1058CA}" destId="{7E05D929-06A6-4E45-B61B-D5297F824FDF}" srcOrd="2" destOrd="0" parTransId="{E290678F-F80B-DA46-9F34-E1927D1DD9DA}" sibTransId="{C9174C65-40EA-0645-A1AE-31844EE81617}"/>
    <dgm:cxn modelId="{69A93493-7333-B549-BE80-AADB74F6D9BC}" type="presOf" srcId="{5B014E11-9D8A-3C45-8605-A45336F8E77E}" destId="{879AC7E1-D40E-BC4F-BFDD-284088C5A7D5}" srcOrd="0" destOrd="0" presId="urn:microsoft.com/office/officeart/2005/8/layout/vProcess5"/>
    <dgm:cxn modelId="{2EF5EF59-E01B-5645-B8CF-0441C1B4DA44}" type="presOf" srcId="{9049AA6C-D2DA-7148-9255-AC271AA49AC4}" destId="{B08F9197-C8EB-EE47-8892-42B8FCB15E85}" srcOrd="0" destOrd="0" presId="urn:microsoft.com/office/officeart/2005/8/layout/vProcess5"/>
    <dgm:cxn modelId="{D9F515CC-0BFC-C442-BF04-B59AF8BC3697}" type="presOf" srcId="{7E05D929-06A6-4E45-B61B-D5297F824FDF}" destId="{B1EF4DE2-5E68-6F40-BFFD-811062D6B043}" srcOrd="0" destOrd="0" presId="urn:microsoft.com/office/officeart/2005/8/layout/vProcess5"/>
    <dgm:cxn modelId="{56C9F47F-58B1-BF4F-B668-FE6FE13BE860}" srcId="{F70D471D-258C-9849-B6E4-54FCCD1058CA}" destId="{9049AA6C-D2DA-7148-9255-AC271AA49AC4}" srcOrd="1" destOrd="0" parTransId="{51C14DA9-4C29-134B-9ADF-0C1052C48913}" sibTransId="{370E5A42-5B1F-CC4E-BF33-33722981850F}"/>
    <dgm:cxn modelId="{F1C5D852-459C-724E-BFDE-28AC37AD0F11}" type="presOf" srcId="{370E5A42-5B1F-CC4E-BF33-33722981850F}" destId="{5E2A5918-0A2E-BE4E-BECD-5B066907BE35}" srcOrd="0" destOrd="0" presId="urn:microsoft.com/office/officeart/2005/8/layout/vProcess5"/>
    <dgm:cxn modelId="{315DC50D-8904-2C4E-B097-535C5F7FC5DC}" type="presOf" srcId="{FF54E744-F354-8C46-B39E-6310B20D7BF8}" destId="{10AECDCC-4B43-9546-BEC8-84687EA61DB2}" srcOrd="0" destOrd="0" presId="urn:microsoft.com/office/officeart/2005/8/layout/vProcess5"/>
    <dgm:cxn modelId="{845CF17D-FDE8-E449-AAD2-4167F3EE716C}" type="presOf" srcId="{9049AA6C-D2DA-7148-9255-AC271AA49AC4}" destId="{86447A13-4B7D-3D42-88D0-3E916799931C}" srcOrd="1" destOrd="0" presId="urn:microsoft.com/office/officeart/2005/8/layout/vProcess5"/>
    <dgm:cxn modelId="{877E2653-6413-9748-9B03-276F4C664537}" type="presOf" srcId="{5B014E11-9D8A-3C45-8605-A45336F8E77E}" destId="{13095114-83C8-E84D-B3E1-0470FEBD129A}" srcOrd="1" destOrd="0" presId="urn:microsoft.com/office/officeart/2005/8/layout/vProcess5"/>
    <dgm:cxn modelId="{BA443CFD-32A3-F646-961C-EC506BE0FD04}" type="presOf" srcId="{7E05D929-06A6-4E45-B61B-D5297F824FDF}" destId="{C51F7926-9269-2F48-B822-04653514598A}" srcOrd="1" destOrd="0" presId="urn:microsoft.com/office/officeart/2005/8/layout/vProcess5"/>
    <dgm:cxn modelId="{F45D61DE-6090-584E-AA62-C661B1CA2BAF}" type="presOf" srcId="{F70D471D-258C-9849-B6E4-54FCCD1058CA}" destId="{D19FCA49-9A9D-1C4C-B9AC-6ECE5A2BA583}" srcOrd="0" destOrd="0" presId="urn:microsoft.com/office/officeart/2005/8/layout/vProcess5"/>
    <dgm:cxn modelId="{22DAFA9B-3303-0840-88A8-CF77A64FAEA6}" srcId="{F70D471D-258C-9849-B6E4-54FCCD1058CA}" destId="{5B014E11-9D8A-3C45-8605-A45336F8E77E}" srcOrd="0" destOrd="0" parTransId="{FEF95142-7FF6-964A-9242-E674E6C4D6F4}" sibTransId="{FF54E744-F354-8C46-B39E-6310B20D7BF8}"/>
    <dgm:cxn modelId="{3CDE2251-C06C-5B41-B0A1-2F92233C4280}" type="presParOf" srcId="{D19FCA49-9A9D-1C4C-B9AC-6ECE5A2BA583}" destId="{CE9DDBF0-FA7C-EC46-A4F8-2C6E50FE4335}" srcOrd="0" destOrd="0" presId="urn:microsoft.com/office/officeart/2005/8/layout/vProcess5"/>
    <dgm:cxn modelId="{46980D15-BE6F-7148-AEBC-854A92EC126C}" type="presParOf" srcId="{D19FCA49-9A9D-1C4C-B9AC-6ECE5A2BA583}" destId="{879AC7E1-D40E-BC4F-BFDD-284088C5A7D5}" srcOrd="1" destOrd="0" presId="urn:microsoft.com/office/officeart/2005/8/layout/vProcess5"/>
    <dgm:cxn modelId="{1B3AE0AD-0859-B74F-85C9-ACC4C48FF94A}" type="presParOf" srcId="{D19FCA49-9A9D-1C4C-B9AC-6ECE5A2BA583}" destId="{B08F9197-C8EB-EE47-8892-42B8FCB15E85}" srcOrd="2" destOrd="0" presId="urn:microsoft.com/office/officeart/2005/8/layout/vProcess5"/>
    <dgm:cxn modelId="{C515E054-20EE-2B4A-A595-9A2B67883E40}" type="presParOf" srcId="{D19FCA49-9A9D-1C4C-B9AC-6ECE5A2BA583}" destId="{B1EF4DE2-5E68-6F40-BFFD-811062D6B043}" srcOrd="3" destOrd="0" presId="urn:microsoft.com/office/officeart/2005/8/layout/vProcess5"/>
    <dgm:cxn modelId="{5DF2BACC-93EF-0C4B-AD67-04DEFFD3ED78}" type="presParOf" srcId="{D19FCA49-9A9D-1C4C-B9AC-6ECE5A2BA583}" destId="{10AECDCC-4B43-9546-BEC8-84687EA61DB2}" srcOrd="4" destOrd="0" presId="urn:microsoft.com/office/officeart/2005/8/layout/vProcess5"/>
    <dgm:cxn modelId="{5DDF3A50-1D6D-C743-AB04-90352587474C}" type="presParOf" srcId="{D19FCA49-9A9D-1C4C-B9AC-6ECE5A2BA583}" destId="{5E2A5918-0A2E-BE4E-BECD-5B066907BE35}" srcOrd="5" destOrd="0" presId="urn:microsoft.com/office/officeart/2005/8/layout/vProcess5"/>
    <dgm:cxn modelId="{4F829C1A-459D-274D-A447-0BF9D3096EA1}" type="presParOf" srcId="{D19FCA49-9A9D-1C4C-B9AC-6ECE5A2BA583}" destId="{13095114-83C8-E84D-B3E1-0470FEBD129A}" srcOrd="6" destOrd="0" presId="urn:microsoft.com/office/officeart/2005/8/layout/vProcess5"/>
    <dgm:cxn modelId="{926ABF6E-3B01-E343-9EB4-AC03146FB7B0}" type="presParOf" srcId="{D19FCA49-9A9D-1C4C-B9AC-6ECE5A2BA583}" destId="{86447A13-4B7D-3D42-88D0-3E916799931C}" srcOrd="7" destOrd="0" presId="urn:microsoft.com/office/officeart/2005/8/layout/vProcess5"/>
    <dgm:cxn modelId="{E44A27FD-F6C0-3D47-9DEB-88AD9AE241B2}" type="presParOf" srcId="{D19FCA49-9A9D-1C4C-B9AC-6ECE5A2BA583}" destId="{C51F7926-9269-2F48-B822-0465351459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AC7E1-D40E-BC4F-BFDD-284088C5A7D5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Making </a:t>
          </a:r>
          <a:r>
            <a:rPr lang="en-US" sz="3200" kern="1200" dirty="0" err="1" smtClean="0"/>
            <a:t>Kinect</a:t>
          </a:r>
          <a:r>
            <a:rPr lang="en-US" sz="3200" kern="1200" dirty="0" smtClean="0"/>
            <a:t> work on Computer</a:t>
          </a:r>
          <a:endParaRPr lang="en-US" sz="3200" kern="1200" dirty="0"/>
        </a:p>
      </dsp:txBody>
      <dsp:txXfrm>
        <a:off x="39768" y="39768"/>
        <a:ext cx="5530000" cy="1278252"/>
      </dsp:txXfrm>
    </dsp:sp>
    <dsp:sp modelId="{B08F9197-C8EB-EE47-8892-42B8FCB15E85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Bridging C# with Python</a:t>
          </a:r>
          <a:endParaRPr lang="en-US" sz="4100" kern="1200" dirty="0"/>
        </a:p>
      </dsp:txBody>
      <dsp:txXfrm>
        <a:off x="656987" y="1623855"/>
        <a:ext cx="5415841" cy="1278252"/>
      </dsp:txXfrm>
    </dsp:sp>
    <dsp:sp modelId="{B1EF4DE2-5E68-6F40-BFFD-811062D6B043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Interpreting the data</a:t>
          </a:r>
          <a:endParaRPr lang="en-US" sz="4100" kern="1200" dirty="0"/>
        </a:p>
      </dsp:txBody>
      <dsp:txXfrm>
        <a:off x="1274207" y="3207942"/>
        <a:ext cx="5415841" cy="1278252"/>
      </dsp:txXfrm>
    </dsp:sp>
    <dsp:sp modelId="{10AECDCC-4B43-9546-BEC8-84687EA61DB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5E2A5918-0A2E-BE4E-BECD-5B066907BE3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AC7E1-D40E-BC4F-BFDD-284088C5A7D5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Making </a:t>
          </a:r>
          <a:r>
            <a:rPr lang="en-US" sz="3200" kern="1200" dirty="0" err="1" smtClean="0"/>
            <a:t>Kinect</a:t>
          </a:r>
          <a:r>
            <a:rPr lang="en-US" sz="3200" kern="1200" dirty="0" smtClean="0"/>
            <a:t> work on Computer</a:t>
          </a:r>
          <a:endParaRPr lang="en-US" sz="3200" kern="1200" dirty="0"/>
        </a:p>
      </dsp:txBody>
      <dsp:txXfrm>
        <a:off x="39768" y="39768"/>
        <a:ext cx="5530000" cy="1278252"/>
      </dsp:txXfrm>
    </dsp:sp>
    <dsp:sp modelId="{B08F9197-C8EB-EE47-8892-42B8FCB15E85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Bridging C# with Python</a:t>
          </a:r>
          <a:endParaRPr lang="en-US" sz="4100" kern="1200" dirty="0"/>
        </a:p>
      </dsp:txBody>
      <dsp:txXfrm>
        <a:off x="656987" y="1623855"/>
        <a:ext cx="5415841" cy="1278252"/>
      </dsp:txXfrm>
    </dsp:sp>
    <dsp:sp modelId="{B1EF4DE2-5E68-6F40-BFFD-811062D6B043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Interpreting the data</a:t>
          </a:r>
          <a:endParaRPr lang="en-US" sz="4100" kern="1200" dirty="0"/>
        </a:p>
      </dsp:txBody>
      <dsp:txXfrm>
        <a:off x="1274207" y="3207942"/>
        <a:ext cx="5415841" cy="1278252"/>
      </dsp:txXfrm>
    </dsp:sp>
    <dsp:sp modelId="{10AECDCC-4B43-9546-BEC8-84687EA61DB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5E2A5918-0A2E-BE4E-BECD-5B066907BE3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AC7E1-D40E-BC4F-BFDD-284088C5A7D5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Making </a:t>
          </a:r>
          <a:r>
            <a:rPr lang="en-US" sz="3200" kern="1200" dirty="0" err="1" smtClean="0"/>
            <a:t>Kinect</a:t>
          </a:r>
          <a:r>
            <a:rPr lang="en-US" sz="3200" kern="1200" dirty="0" smtClean="0"/>
            <a:t> work on Computer</a:t>
          </a:r>
          <a:endParaRPr lang="en-US" sz="3200" kern="1200" dirty="0"/>
        </a:p>
      </dsp:txBody>
      <dsp:txXfrm>
        <a:off x="39768" y="39768"/>
        <a:ext cx="5530000" cy="1278252"/>
      </dsp:txXfrm>
    </dsp:sp>
    <dsp:sp modelId="{B08F9197-C8EB-EE47-8892-42B8FCB15E85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Bridging C# with Python</a:t>
          </a:r>
          <a:endParaRPr lang="en-US" sz="4100" kern="1200" dirty="0"/>
        </a:p>
      </dsp:txBody>
      <dsp:txXfrm>
        <a:off x="656987" y="1623855"/>
        <a:ext cx="5415841" cy="1278252"/>
      </dsp:txXfrm>
    </dsp:sp>
    <dsp:sp modelId="{B1EF4DE2-5E68-6F40-BFFD-811062D6B043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Interpreting the data</a:t>
          </a:r>
          <a:endParaRPr lang="en-US" sz="4100" kern="1200" dirty="0"/>
        </a:p>
      </dsp:txBody>
      <dsp:txXfrm>
        <a:off x="1274207" y="3207942"/>
        <a:ext cx="5415841" cy="1278252"/>
      </dsp:txXfrm>
    </dsp:sp>
    <dsp:sp modelId="{10AECDCC-4B43-9546-BEC8-84687EA61DB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5E2A5918-0A2E-BE4E-BECD-5B066907BE3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AC7E1-D40E-BC4F-BFDD-284088C5A7D5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Making </a:t>
          </a:r>
          <a:r>
            <a:rPr lang="en-US" sz="3200" kern="1200" dirty="0" err="1" smtClean="0"/>
            <a:t>Kinect</a:t>
          </a:r>
          <a:r>
            <a:rPr lang="en-US" sz="3200" kern="1200" dirty="0" smtClean="0"/>
            <a:t> work on Computer</a:t>
          </a:r>
          <a:endParaRPr lang="en-US" sz="3200" kern="1200" dirty="0"/>
        </a:p>
      </dsp:txBody>
      <dsp:txXfrm>
        <a:off x="39768" y="39768"/>
        <a:ext cx="5530000" cy="1278252"/>
      </dsp:txXfrm>
    </dsp:sp>
    <dsp:sp modelId="{B08F9197-C8EB-EE47-8892-42B8FCB15E85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Bridging C# with Python</a:t>
          </a:r>
          <a:endParaRPr lang="en-US" sz="4100" kern="1200" dirty="0"/>
        </a:p>
      </dsp:txBody>
      <dsp:txXfrm>
        <a:off x="656987" y="1623855"/>
        <a:ext cx="5415841" cy="1278252"/>
      </dsp:txXfrm>
    </dsp:sp>
    <dsp:sp modelId="{B1EF4DE2-5E68-6F40-BFFD-811062D6B043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rgbClr val="FF66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Interpreting the data</a:t>
          </a:r>
          <a:endParaRPr lang="en-US" sz="4100" kern="1200" dirty="0"/>
        </a:p>
      </dsp:txBody>
      <dsp:txXfrm>
        <a:off x="1274207" y="3207942"/>
        <a:ext cx="5415841" cy="1278252"/>
      </dsp:txXfrm>
    </dsp:sp>
    <dsp:sp modelId="{10AECDCC-4B43-9546-BEC8-84687EA61DB2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311173" y="1029656"/>
        <a:ext cx="485410" cy="664128"/>
      </dsp:txXfrm>
    </dsp:sp>
    <dsp:sp modelId="{5E2A5918-0A2E-BE4E-BECD-5B066907BE35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928393" y="2604691"/>
        <a:ext cx="485410" cy="66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8A1A-D18F-2145-A208-FD61F54F9CFD}" type="datetimeFigureOut">
              <a:rPr lang="en-US" smtClean="0"/>
              <a:t>25/10/13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21FC-E85C-0740-B9C0-3AF387D98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Kinect</a:t>
            </a:r>
            <a:r>
              <a:rPr lang="en-US" dirty="0" smtClean="0"/>
              <a:t> – NAO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NAO with </a:t>
            </a:r>
            <a:r>
              <a:rPr lang="en-US" dirty="0" err="1" smtClean="0"/>
              <a:t>Kinect</a:t>
            </a:r>
            <a:r>
              <a:rPr lang="en-US" dirty="0" smtClean="0"/>
              <a:t> Motion Capturing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Python Server and C#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– Client Model</a:t>
            </a:r>
          </a:p>
          <a:p>
            <a:r>
              <a:rPr lang="en-US" dirty="0" smtClean="0"/>
              <a:t>Download and understand the sample code</a:t>
            </a:r>
          </a:p>
          <a:p>
            <a:r>
              <a:rPr lang="en-US" dirty="0" smtClean="0"/>
              <a:t>Look up the variable and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76200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2750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71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4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</a:t>
            </a:r>
          </a:p>
          <a:p>
            <a:r>
              <a:rPr lang="en-US" dirty="0" smtClean="0"/>
              <a:t>For fun</a:t>
            </a:r>
            <a:endParaRPr lang="en-US" dirty="0"/>
          </a:p>
          <a:p>
            <a:r>
              <a:rPr lang="en-US" dirty="0" smtClean="0"/>
              <a:t>Try something new</a:t>
            </a:r>
          </a:p>
        </p:txBody>
      </p:sp>
    </p:spTree>
    <p:extLst>
      <p:ext uri="{BB962C8B-B14F-4D97-AF65-F5344CB8AC3E}">
        <p14:creationId xmlns:p14="http://schemas.microsoft.com/office/powerpoint/2010/main" val="320009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and Analyzing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3547" y="2923241"/>
            <a:ext cx="2956609" cy="2956609"/>
            <a:chOff x="894054" y="2790655"/>
            <a:chExt cx="2956609" cy="2956609"/>
          </a:xfrm>
        </p:grpSpPr>
        <p:sp>
          <p:nvSpPr>
            <p:cNvPr id="12" name="Rectangle 11"/>
            <p:cNvSpPr/>
            <p:nvPr/>
          </p:nvSpPr>
          <p:spPr>
            <a:xfrm>
              <a:off x="894054" y="2790655"/>
              <a:ext cx="2956609" cy="2956609"/>
            </a:xfrm>
            <a:prstGeom prst="rect">
              <a:avLst/>
            </a:prstGeom>
            <a:solidFill>
              <a:srgbClr val="0F4B8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400" dirty="0" smtClean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pic>
          <p:nvPicPr>
            <p:cNvPr id="13" name="Picture 12" descr="NA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54" y="2790656"/>
              <a:ext cx="2956608" cy="295660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067437" y="2923241"/>
            <a:ext cx="2956609" cy="2956609"/>
            <a:chOff x="4626438" y="1302816"/>
            <a:chExt cx="2956609" cy="2956609"/>
          </a:xfrm>
        </p:grpSpPr>
        <p:sp>
          <p:nvSpPr>
            <p:cNvPr id="14" name="Rectangle 13"/>
            <p:cNvSpPr/>
            <p:nvPr/>
          </p:nvSpPr>
          <p:spPr>
            <a:xfrm>
              <a:off x="4626438" y="1302816"/>
              <a:ext cx="2956609" cy="2956609"/>
            </a:xfrm>
            <a:prstGeom prst="rect">
              <a:avLst/>
            </a:prstGeom>
            <a:solidFill>
              <a:srgbClr val="4AB7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400" dirty="0" smtClean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pic>
          <p:nvPicPr>
            <p:cNvPr id="15" name="Picture 14" descr="Kinec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785" y="1448868"/>
              <a:ext cx="2324945" cy="2324945"/>
            </a:xfrm>
            <a:prstGeom prst="rect">
              <a:avLst/>
            </a:prstGeom>
          </p:spPr>
        </p:pic>
      </p:grpSp>
      <p:pic>
        <p:nvPicPr>
          <p:cNvPr id="18" name="Picture 17" descr="black-laptop-icon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80" b="95605" l="1875" r="980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57" y="2181910"/>
            <a:ext cx="1853327" cy="14826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156379" y="2429883"/>
            <a:ext cx="2548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           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2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and Analyzing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01492"/>
              </p:ext>
            </p:extLst>
          </p:nvPr>
        </p:nvGraphicFramePr>
        <p:xfrm>
          <a:off x="1524000" y="1932645"/>
          <a:ext cx="70159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665"/>
                <a:gridCol w="2338665"/>
                <a:gridCol w="2338665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NAO Robot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Kinect</a:t>
                      </a:r>
                      <a:r>
                        <a:rPr lang="en-US" sz="2400" dirty="0" smtClean="0"/>
                        <a:t> Sensor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</a:t>
                      </a:r>
                      <a:r>
                        <a:rPr lang="en-US" sz="2400" baseline="0" dirty="0" smtClean="0"/>
                        <a:t> Language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Python</a:t>
                      </a:r>
                      <a:r>
                        <a:rPr lang="en-US" sz="2400" baseline="0" dirty="0" smtClean="0"/>
                        <a:t>, C++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C#, C++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Coding Platform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Linux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Windows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baseline="0" dirty="0" smtClean="0"/>
                        <a:t>Mac 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Windows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Linux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400" dirty="0" smtClean="0"/>
                        <a:t>Mac</a:t>
                      </a:r>
                      <a:r>
                        <a:rPr lang="en-US" sz="2400" baseline="0" dirty="0" smtClean="0"/>
                        <a:t> OS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Natural of device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Server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External 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Connector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WiFi</a:t>
                      </a:r>
                      <a:r>
                        <a:rPr lang="en-US" sz="2400" dirty="0" smtClean="0"/>
                        <a:t> and Ethernet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8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3547" y="2923241"/>
            <a:ext cx="2956609" cy="2956609"/>
            <a:chOff x="894054" y="2790655"/>
            <a:chExt cx="2956609" cy="2956609"/>
          </a:xfrm>
        </p:grpSpPr>
        <p:sp>
          <p:nvSpPr>
            <p:cNvPr id="12" name="Rectangle 11"/>
            <p:cNvSpPr/>
            <p:nvPr/>
          </p:nvSpPr>
          <p:spPr>
            <a:xfrm>
              <a:off x="894054" y="2790655"/>
              <a:ext cx="2956609" cy="2956609"/>
            </a:xfrm>
            <a:prstGeom prst="rect">
              <a:avLst/>
            </a:prstGeom>
            <a:solidFill>
              <a:srgbClr val="0F4B8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400" dirty="0" smtClean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pic>
          <p:nvPicPr>
            <p:cNvPr id="13" name="Picture 12" descr="NAO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054" y="2790656"/>
              <a:ext cx="2956608" cy="2956608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5067437" y="2923241"/>
            <a:ext cx="2956609" cy="2956609"/>
            <a:chOff x="4626438" y="1302816"/>
            <a:chExt cx="2956609" cy="2956609"/>
          </a:xfrm>
        </p:grpSpPr>
        <p:sp>
          <p:nvSpPr>
            <p:cNvPr id="14" name="Rectangle 13"/>
            <p:cNvSpPr/>
            <p:nvPr/>
          </p:nvSpPr>
          <p:spPr>
            <a:xfrm>
              <a:off x="4626438" y="1302816"/>
              <a:ext cx="2956609" cy="2956609"/>
            </a:xfrm>
            <a:prstGeom prst="rect">
              <a:avLst/>
            </a:prstGeom>
            <a:solidFill>
              <a:srgbClr val="4AB7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2400" dirty="0" smtClean="0">
                <a:solidFill>
                  <a:schemeClr val="bg1"/>
                </a:solidFill>
                <a:latin typeface="Century Gothic"/>
                <a:cs typeface="Century Gothic"/>
              </a:endParaRPr>
            </a:p>
          </p:txBody>
        </p:sp>
        <p:pic>
          <p:nvPicPr>
            <p:cNvPr id="15" name="Picture 14" descr="Kinec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785" y="1448868"/>
              <a:ext cx="2324945" cy="2324945"/>
            </a:xfrm>
            <a:prstGeom prst="rect">
              <a:avLst/>
            </a:prstGeom>
          </p:spPr>
        </p:pic>
      </p:grpSp>
      <p:pic>
        <p:nvPicPr>
          <p:cNvPr id="18" name="Picture 17" descr="black-laptop-icon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80" b="95605" l="1875" r="980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56" y="3481244"/>
            <a:ext cx="1853327" cy="1482662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18" idx="0"/>
            <a:endCxn id="14" idx="0"/>
          </p:cNvCxnSpPr>
          <p:nvPr/>
        </p:nvCxnSpPr>
        <p:spPr>
          <a:xfrm rot="5400000" flipH="1" flipV="1">
            <a:off x="5231930" y="2167432"/>
            <a:ext cx="558003" cy="2069622"/>
          </a:xfrm>
          <a:prstGeom prst="bentConnector3">
            <a:avLst>
              <a:gd name="adj1" fmla="val 274401"/>
            </a:avLst>
          </a:prstGeom>
          <a:ln w="38100" cap="sq" cmpd="sng">
            <a:solidFill>
              <a:srgbClr val="4DB525"/>
            </a:solidFill>
            <a:miter lim="800000"/>
            <a:headEnd type="triangle"/>
            <a:tailEnd type="non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50954" y="1975834"/>
            <a:ext cx="947407" cy="947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3548" y="2237961"/>
            <a:ext cx="1092195" cy="5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6923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84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731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30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About </a:t>
            </a:r>
            <a:r>
              <a:rPr lang="en-US" dirty="0" err="1" smtClean="0"/>
              <a:t>Kinect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instruction</a:t>
            </a:r>
          </a:p>
          <a:p>
            <a:r>
              <a:rPr lang="en-US" dirty="0" smtClean="0"/>
              <a:t>Download the sample code</a:t>
            </a:r>
          </a:p>
          <a:p>
            <a:r>
              <a:rPr lang="en-US" dirty="0" smtClean="0"/>
              <a:t>Look up in the reference</a:t>
            </a:r>
          </a:p>
        </p:txBody>
      </p:sp>
    </p:spTree>
    <p:extLst>
      <p:ext uri="{BB962C8B-B14F-4D97-AF65-F5344CB8AC3E}">
        <p14:creationId xmlns:p14="http://schemas.microsoft.com/office/powerpoint/2010/main" val="309971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5798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71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165</Words>
  <Application>Microsoft Macintosh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 Kinect – NAO Project</vt:lpstr>
      <vt:lpstr>Why?</vt:lpstr>
      <vt:lpstr>Research and Analyzing</vt:lpstr>
      <vt:lpstr>Research and Analyzing</vt:lpstr>
      <vt:lpstr>Planning</vt:lpstr>
      <vt:lpstr>Getting Started</vt:lpstr>
      <vt:lpstr>Getting Started</vt:lpstr>
      <vt:lpstr>About Kinect</vt:lpstr>
      <vt:lpstr>Getting Started</vt:lpstr>
      <vt:lpstr>Python Server and C# Client</vt:lpstr>
      <vt:lpstr>Getting Started</vt:lpstr>
      <vt:lpstr>Future improvement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Kinect – NAO Project</dc:title>
  <dc:creator>Jack Zhang</dc:creator>
  <cp:lastModifiedBy>Jack Zhang</cp:lastModifiedBy>
  <cp:revision>9</cp:revision>
  <dcterms:created xsi:type="dcterms:W3CDTF">2013-10-20T14:08:38Z</dcterms:created>
  <dcterms:modified xsi:type="dcterms:W3CDTF">2013-10-25T09:24:09Z</dcterms:modified>
</cp:coreProperties>
</file>