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019EE0-1DAE-45B9-8D1D-30C48162FB22}">
  <a:tblStyle styleId="{60019EE0-1DAE-45B9-8D1D-30C48162F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f169ef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f169ef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293c9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293c9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f169ef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f169ef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fee0e99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fee0e99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98f81b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98f81b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98f81b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98f81b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f169e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f169e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98f81b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98f81b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f169ef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0f169ef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f169ef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f169ef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f169ef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f169ef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elp.nscc.sg/pbspro-quickstartguide/" TargetMode="External"/><Relationship Id="rId4" Type="http://schemas.openxmlformats.org/officeDocument/2006/relationships/hyperlink" Target="https://help.nscc.sg/wp-content/uploads/AI_System_QuickStart.pdf" TargetMode="External"/><Relationship Id="rId5" Type="http://schemas.openxmlformats.org/officeDocument/2006/relationships/hyperlink" Target="https://servicedesk.nscc.s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Some experiments about using NSCC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Zeng Zhiping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3200" y="143400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Simple example: AI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submmit a dgx GPU jobs(gpu.sh)?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32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6000"/>
              </a:srgbClr>
            </a:outerShdw>
          </a:effectLst>
        </p:spPr>
        <p:txBody>
          <a:bodyPr anchorCtr="0" anchor="t" bIns="0" lIns="1800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#!/bin/bash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-P 1234567                                               ## &lt;-- you projects id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-j oe                                                          ## &lt;-- merge output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-q dgx                                                       ##  &lt;-- [normal | largemem | gpu | dgx]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-l </a:t>
            </a:r>
            <a:r>
              <a:rPr lang="zh-CN" sz="1000"/>
              <a:t>select=1:ncpus=10:ngpus=1             </a:t>
            </a:r>
            <a:r>
              <a:rPr lang="zh-CN" sz="1000"/>
              <a:t>   ##  &lt;-- select 1 node 10 cores per nodes 1 GPU V100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-l walltime=1:00:00                                  ##  &lt;-- how many time you need to run. 1hours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-o ./example.log                                       ##  &lt;-- output log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000"/>
              <a:t>nvidia-smi                                                          ##  &lt;-- your script, like what you are run in local!</a:t>
            </a:r>
            <a:endParaRPr sz="1000"/>
          </a:p>
        </p:txBody>
      </p:sp>
      <p:sp>
        <p:nvSpPr>
          <p:cNvPr id="116" name="Google Shape;116;p22"/>
          <p:cNvSpPr/>
          <p:nvPr/>
        </p:nvSpPr>
        <p:spPr>
          <a:xfrm>
            <a:off x="1780175" y="4113025"/>
            <a:ext cx="7363818" cy="1030482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command: </a:t>
            </a:r>
            <a:r>
              <a:rPr lang="zh-CN"/>
              <a:t>qsub gpu.sh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you want more detail (offline)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use PBS for job </a:t>
            </a:r>
            <a:r>
              <a:rPr lang="zh-CN"/>
              <a:t>submit</a:t>
            </a:r>
            <a:r>
              <a:rPr lang="zh-C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How to make KALDI?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How to use mpi?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How to change KALDI script? Like: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900"/>
              <a:t>steps/online/nnet2/train_ivector_extractor.sh  steps/online/nnet2/train_diag_ubm.sh  steps/nnet3/chain/build_tree.sh steps/train_mono.sh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How to use GPU in AI systems?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How many jobs is the best?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submit a job?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3"/>
              </a:rPr>
              <a:t>https://help.nscc.sg/pbspro-quickstartguide/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How to use dgx?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4"/>
              </a:rPr>
              <a:t>https://help.nscc.sg/wp-content/uploads/AI_System_QuickStart.pdf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Some AI example?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/>
              <a:t>/home/projects/ai/examples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How to ask for help?(software require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 u="sng">
                <a:solidFill>
                  <a:schemeClr val="hlink"/>
                </a:solidFill>
                <a:hlinkClick r:id="rId5"/>
              </a:rPr>
              <a:t>https://servicedesk.nscc.sg/</a:t>
            </a:r>
            <a:r>
              <a:rPr lang="zh-CN"/>
              <a:t> or email: </a:t>
            </a:r>
            <a:r>
              <a:rPr b="1" lang="zh-CN" sz="1300">
                <a:solidFill>
                  <a:srgbClr val="555555"/>
                </a:solidFill>
                <a:highlight>
                  <a:srgbClr val="FFFFFF"/>
                </a:highlight>
              </a:rPr>
              <a:t>help@nscc.sg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need NSCC?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Data increasing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After doing some data augmentation methods, is very easy higher than 10k hours acoustic data.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IO bottleneck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When generate egs, it will have big IO. I already crashed ntu-cluster 4 times.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GPU bottleneck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ntu-cluster’s GPUs are K20*4, K40*8, P100*5 etc. Easy out of GPU memory and very lower calculate ability.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NSCC(National Supercomputing Centre)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ASPIRE 1 </a:t>
            </a:r>
            <a:r>
              <a:rPr lang="zh-CN"/>
              <a:t>platform (</a:t>
            </a:r>
            <a:r>
              <a:rPr b="1" lang="zh-CN"/>
              <a:t>Centos</a:t>
            </a:r>
            <a:r>
              <a:rPr lang="zh-CN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Thousands of CPU nodes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GPU: K40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AI platform (</a:t>
            </a:r>
            <a:r>
              <a:rPr b="1" lang="zh-CN"/>
              <a:t>Ubuntu</a:t>
            </a:r>
            <a:r>
              <a:rPr lang="zh-CN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6 * </a:t>
            </a:r>
            <a:r>
              <a:rPr lang="zh-CN"/>
              <a:t>DGX-1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GPU: V100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49450" y="1923900"/>
            <a:ext cx="2318400" cy="12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Different systems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shared hard disk</a:t>
            </a:r>
            <a:endParaRPr sz="1800"/>
          </a:p>
        </p:txBody>
      </p:sp>
      <p:cxnSp>
        <p:nvCxnSpPr>
          <p:cNvPr id="69" name="Google Shape;69;p15"/>
          <p:cNvCxnSpPr/>
          <p:nvPr/>
        </p:nvCxnSpPr>
        <p:spPr>
          <a:xfrm rot="10800000">
            <a:off x="3838200" y="1461300"/>
            <a:ext cx="2172300" cy="11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 flipH="1">
            <a:off x="3097650" y="2610725"/>
            <a:ext cx="29031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NTU-cluster VS NSCC’s Kaldi Traditional model training time usage (10k hours data)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{60019EE0-1DAE-45B9-8D1D-30C48162FB22}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NSCC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GMM 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I-vector 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</a:t>
                      </a:r>
                      <a:r>
                        <a:rPr lang="zh-CN"/>
                        <a:t>lignment</a:t>
                      </a:r>
                      <a:r>
                        <a:rPr lang="zh-CN"/>
                        <a:t> + generate egs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TDNN 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25</a:t>
                      </a:r>
                      <a:r>
                        <a:rPr b="1" lang="zh-CN"/>
                        <a:t>days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8days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6"/>
          <p:cNvSpPr/>
          <p:nvPr/>
        </p:nvSpPr>
        <p:spPr>
          <a:xfrm>
            <a:off x="2670350" y="4020825"/>
            <a:ext cx="2994030" cy="81653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3x </a:t>
            </a:r>
            <a:r>
              <a:rPr lang="zh-CN"/>
              <a:t>faster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NSCC’s Kaldi Traditional model training time usage (43k hours data)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159000" y="196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{60019EE0-1DAE-45B9-8D1D-30C48162FB22}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NSCC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generate egs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12hours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TDNN 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6.5</a:t>
                      </a:r>
                      <a:r>
                        <a:rPr lang="zh-CN"/>
                        <a:t>days(using 16*V100)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about 1 weeks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/>
          <p:nvPr/>
        </p:nvSpPr>
        <p:spPr>
          <a:xfrm>
            <a:off x="2670350" y="3563748"/>
            <a:ext cx="3679722" cy="1273590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Real case done using nscc last week!!!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onclusion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</a:t>
            </a:r>
            <a:r>
              <a:rPr b="1" lang="zh-CN"/>
              <a:t>dvantage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NSCC is very useful and faster for the project’s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Fix NTU-cluster IO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Can parallel run different projects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Limit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NSCC have two platform, need switch (From ASPIRE 1 CPU to AI GPU platform)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ASPIRE 1 memory only 98GB pre nodes (Need edit the script limited the cores usage pre nodes)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Submit jobs queue are so long. (Need change the task submission method)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Kaldi built (</a:t>
            </a:r>
            <a:r>
              <a:rPr lang="zh-CN" sz="1800">
                <a:solidFill>
                  <a:schemeClr val="dk2"/>
                </a:solidFill>
              </a:rPr>
              <a:t>Can be used directly</a:t>
            </a:r>
            <a:r>
              <a:rPr lang="zh-CN"/>
              <a:t>):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19075"/>
            <a:ext cx="8520600" cy="4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For ASPIRE 1: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/home/projects/&lt;projectID&gt;/zengzp/kaldi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/home/projects/&lt;projectID&gt;/zengzp/path-cpu.sh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For DGX: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/home/projects/</a:t>
            </a:r>
            <a:r>
              <a:rPr lang="zh-CN" sz="1400"/>
              <a:t>&lt;projectID&gt;</a:t>
            </a:r>
            <a:r>
              <a:rPr lang="zh-CN" sz="1400"/>
              <a:t>/zengzp/kaldi-dgx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/home/projects/&lt;projectID&gt;/zengzp/path-dgx.sh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/>
              <a:t>Warning</a:t>
            </a:r>
            <a:r>
              <a:rPr lang="zh-CN" sz="1400"/>
              <a:t>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	To save our project resources: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zh-CN" sz="1400"/>
              <a:t>Please use ASPIRE 1 for every cpu computing</a:t>
            </a:r>
            <a:r>
              <a:rPr lang="zh-CN" sz="1400"/>
              <a:t> like: GMM-train, feat-exaction, i-vector, egs, etc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CN" sz="1400"/>
              <a:t>Only using DGX from nnet3 training</a:t>
            </a:r>
            <a:r>
              <a:rPr lang="zh-C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3200" y="143400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Simple example: Login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3200" y="1152475"/>
            <a:ext cx="8520600" cy="378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6000"/>
              </a:srgbClr>
            </a:outerShdw>
          </a:effectLst>
        </p:spPr>
        <p:txBody>
          <a:bodyPr anchorCtr="0" anchor="t" bIns="0" lIns="18000" spcFirstLastPara="1" rIns="0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CN" sz="1000"/>
              <a:t>Login: 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ssh username@ntu.nscc.sg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zh-CN" sz="1000"/>
              <a:t>Require external outgoing access (like git from github):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ssh nscc04-ib0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zh-CN" sz="1000"/>
              <a:t>Show you jobs status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qstat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zh-CN" sz="1000"/>
              <a:t>Show all the jobs in NSCC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gstat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zh-CN" sz="1000"/>
              <a:t>Show all the jobs in NSCC dgx platform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gstat -dgx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3200" y="143400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Simple example: ASPIRE 1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submmit a script(example.sh)?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32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6000"/>
              </a:srgbClr>
            </a:outerShdw>
          </a:effectLst>
        </p:spPr>
        <p:txBody>
          <a:bodyPr anchorCtr="0" anchor="t" bIns="0" lIns="1800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#!/bin/bash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-P 1234567                                               ## &lt;-- you projects id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-j oe                                                          ## &lt;-- merge output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-q normal                                                  ##  &lt;-- [normal | largemem | gpu | dgx]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-l select=1:ncpus=24:mem=96G              ##  &lt;-- select 1 node 24 cores per nodes 96G pre node and 24 process mpi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-l walltime=1:00:00                                  ##  &lt;-- how many time you need to run. 1hours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/>
              <a:t>#PBS -o ./example.log                                       ##  &lt;-- output log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000"/>
              <a:t>echo “hello word!”                                               ##  &lt;-- your script, like what you are run in local!</a:t>
            </a:r>
            <a:endParaRPr sz="1000"/>
          </a:p>
        </p:txBody>
      </p:sp>
      <p:sp>
        <p:nvSpPr>
          <p:cNvPr id="109" name="Google Shape;109;p21"/>
          <p:cNvSpPr/>
          <p:nvPr/>
        </p:nvSpPr>
        <p:spPr>
          <a:xfrm>
            <a:off x="1780175" y="4113025"/>
            <a:ext cx="7363818" cy="1030482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command: </a:t>
            </a:r>
            <a:r>
              <a:rPr lang="zh-CN"/>
              <a:t>qsub example.sh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