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9"/>
  </p:notesMasterIdLst>
  <p:sldIdLst>
    <p:sldId id="262" r:id="rId2"/>
    <p:sldId id="257" r:id="rId3"/>
    <p:sldId id="264" r:id="rId4"/>
    <p:sldId id="259" r:id="rId5"/>
    <p:sldId id="260" r:id="rId6"/>
    <p:sldId id="265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6DC68-1705-4946-AB29-C6B18EAAC63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B0B07-57B2-4CD3-8F9E-6E757DAC85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5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F70-D7DB-437E-9922-208D38576A0B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49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FBCE-5CDC-4FF1-8B67-07AF57536317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82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1ED8-4589-4BFB-96A0-D33D7B305F03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3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A9C-30EE-4C68-8E4D-CC2A4E067982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11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4CD1-53E2-487E-9A3A-DB90B54A5A52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50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A8C4-6EAB-4B05-A912-57C248879D58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73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52B-0A7E-4191-9DA2-AE312B3B02A7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88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CE6E-017A-4CAA-91A6-D69C6C1DCF35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8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F969-316E-4E62-9EFF-20373782B214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3E4-0591-45CF-82B5-68811915686B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3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5907-7AA0-4C7F-A8E8-BF16475A768C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2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F301-7142-4BEE-9A52-8E294383A1A1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AAE7-EFCA-404C-9ED0-1FA07CF1E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imal-adoption.coa.gov.tw/index.php/animal?s_area=2&amp;s_kind=%E8%B2%93&amp;s_bodytype=SMALL&amp;num=8&amp;s_color=ADULT&amp;s_color=ALL&amp;s_sex=ALL" TargetMode="External"/><Relationship Id="rId2" Type="http://schemas.openxmlformats.org/officeDocument/2006/relationships/hyperlink" Target="http://animal.coa.gov.tw/html/index_06_2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LongingForMao </a:t>
            </a:r>
            <a:b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浪</a:t>
            </a:r>
            <a:r>
              <a:rPr lang="zh-TW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尼找毛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校寵版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827881"/>
          </a:xfrm>
        </p:spPr>
        <p:txBody>
          <a:bodyPr>
            <a:no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在校寵地圖中發現自己最喜歡的浪浪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595269" y="4429919"/>
            <a:ext cx="9001462" cy="827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Copyright © 2017 CSIE, NTUST All rights reserved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05306"/>
              </p:ext>
            </p:extLst>
          </p:nvPr>
        </p:nvGraphicFramePr>
        <p:xfrm>
          <a:off x="2032000" y="4521994"/>
          <a:ext cx="812800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3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Gungsuh" panose="02030600000101010101"/>
                        </a:rPr>
                        <a:t>M10515028 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曾也晏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Gungsuh" panose="02030600000101010101"/>
                        </a:rPr>
                        <a:t>M10515038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唐   毅 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Gungsuh" panose="02030600000101010101"/>
                        </a:rPr>
                        <a:t>M10515048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詹雨時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Gungsuh" panose="02030600000101010101"/>
                        </a:rPr>
                        <a:t>M10515076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羅偉芯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3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緣起與動機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Gungsuh" panose="02030600000101010101"/>
              </a:rPr>
              <a:t>105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年全國公立動物收容所收容處理情形</a:t>
            </a:r>
            <a:r>
              <a:rPr lang="en-US" altLang="zh-TW" sz="2400" baseline="30000" dirty="0" smtClean="0">
                <a:latin typeface="微軟正黑體" panose="020B0604030504040204" pitchFamily="34" charset="-120"/>
                <a:ea typeface="Gungsuh" panose="02030600000101010101"/>
              </a:rPr>
              <a:t>1</a:t>
            </a: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人道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處理率</a:t>
            </a:r>
            <a:r>
              <a:rPr lang="en-US" altLang="zh-TW" sz="2200" dirty="0">
                <a:latin typeface="微軟正黑體" panose="020B0604030504040204" pitchFamily="34" charset="-120"/>
                <a:ea typeface="Gungsuh" panose="02030600000101010101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微軟正黑體" panose="020B0604030504040204" pitchFamily="34" charset="-120"/>
                <a:ea typeface="Gungsuh" panose="02030600000101010101"/>
              </a:rPr>
              <a:t>12.38%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；所內死亡率</a:t>
            </a:r>
            <a:r>
              <a:rPr lang="en-US" altLang="zh-TW" sz="2200" dirty="0">
                <a:latin typeface="微軟正黑體" panose="020B0604030504040204" pitchFamily="34" charset="-120"/>
                <a:ea typeface="Gungsuh" panose="02030600000101010101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微軟正黑體" panose="020B0604030504040204" pitchFamily="34" charset="-120"/>
                <a:ea typeface="Gungsuh" panose="02030600000101010101"/>
              </a:rPr>
              <a:t>9.38</a:t>
            </a:r>
            <a:r>
              <a:rPr lang="en-US" altLang="zh-TW" sz="2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Gungsuh" panose="02030600000101010101"/>
              </a:rPr>
              <a:t>%</a:t>
            </a:r>
          </a:p>
          <a:p>
            <a:pPr lvl="1"/>
            <a:endParaRPr lang="en-US" altLang="zh-TW" sz="2200" dirty="0">
              <a:solidFill>
                <a:srgbClr val="FF0000"/>
              </a:solidFill>
              <a:latin typeface="微軟正黑體" panose="020B0604030504040204" pitchFamily="34" charset="-120"/>
              <a:ea typeface="Gungsuh" panose="02030600000101010101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領養代替購買盛行，但常見認領養平台</a:t>
            </a:r>
            <a:r>
              <a:rPr lang="en-US" altLang="zh-TW" sz="2400" baseline="30000" dirty="0" smtClean="0">
                <a:latin typeface="微軟正黑體" panose="020B0604030504040204" pitchFamily="34" charset="-120"/>
                <a:ea typeface="Gungsuh" panose="02030600000101010101"/>
              </a:rPr>
              <a:t>2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操作繁雜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Gungsuh" panose="02030600000101010101"/>
            </a:endParaRP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200" dirty="0" smtClean="0">
                <a:latin typeface="微軟正黑體" panose="020B0604030504040204" pitchFamily="34" charset="-120"/>
                <a:ea typeface="Gungsuh" panose="02030600000101010101"/>
              </a:rPr>
              <a:t>: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區域、分類、體型、年紀、毛色、性別</a:t>
            </a:r>
            <a:r>
              <a:rPr lang="en-US" altLang="zh-TW" sz="2200" dirty="0" smtClean="0">
                <a:latin typeface="微軟正黑體" panose="020B0604030504040204" pitchFamily="34" charset="-120"/>
                <a:ea typeface="Gungsuh" panose="02030600000101010101"/>
              </a:rPr>
              <a:t>…</a:t>
            </a: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大量搜尋結果</a:t>
            </a:r>
            <a:endParaRPr lang="en-US" altLang="zh-TW" sz="2200" dirty="0" smtClean="0">
              <a:latin typeface="微軟正黑體" panose="020B0604030504040204" pitchFamily="34" charset="-120"/>
              <a:ea typeface="Gungsuh" panose="02030600000101010101"/>
            </a:endParaRPr>
          </a:p>
          <a:p>
            <a:pPr lvl="1"/>
            <a:endParaRPr lang="en-US" altLang="zh-TW" sz="2200" dirty="0" smtClean="0">
              <a:latin typeface="微軟正黑體" panose="020B0604030504040204" pitchFamily="34" charset="-120"/>
              <a:ea typeface="Gungsuh" panose="02030600000101010101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能否透過分析使用者行為，進行更有效的</a:t>
            </a:r>
            <a:r>
              <a:rPr lang="zh-TW" altLang="en-US" sz="2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認養推薦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Gungsuh" panose="02030600000101010101"/>
              </a:rPr>
              <a:t>?</a:t>
            </a:r>
          </a:p>
          <a:p>
            <a:pPr lvl="1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如何設計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Gungsuh" panose="02030600000101010101"/>
              </a:rPr>
              <a:t>: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</a:t>
            </a:r>
            <a:r>
              <a:rPr lang="zh-TW" altLang="en-US" sz="22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校寵社群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，分析而後推薦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Gungsuh" panose="02030600000101010101"/>
              </a:rPr>
              <a:t>!</a:t>
            </a:r>
            <a:endParaRPr lang="en-US" altLang="zh-TW" sz="2200" b="1" dirty="0">
              <a:latin typeface="微軟正黑體" panose="020B0604030504040204" pitchFamily="34" charset="-120"/>
              <a:ea typeface="Gungsuh" panose="02030600000101010101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Gungsuh" panose="02030600000101010101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13795" y="5791200"/>
            <a:ext cx="10353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農委會動物保護資訊網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animal.coa.gov.tw/html/index_06_2.aspx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全國推廣動物認領養平台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://animal-adoption.coa.gov.tw/index.php/animal?s_area=2&amp;s_kind=%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E8%B2%93&amp;s_bodytype=SMALL&amp;num=8&amp;s_color=ADULT&amp;s_color=ALL&amp;s_sex=ALL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8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功能與特色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校寵地圖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發現各校校寵，並有</a:t>
            </a:r>
            <a:r>
              <a:rPr lang="zh-TW" altLang="en-US" sz="2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社群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>
                <a:schemeClr val="tx1"/>
              </a:buClr>
            </a:pPr>
            <a:r>
              <a:rPr lang="zh-TW" altLang="en-US" sz="22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2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校寵照片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>
                <a:schemeClr val="tx1"/>
              </a:buClr>
            </a:pPr>
            <a:r>
              <a:rPr lang="zh-TW" altLang="en-US" sz="22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關注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校寵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>
                <a:schemeClr val="tx1"/>
              </a:buClr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tx1"/>
              </a:buClr>
            </a:pP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餵食記錄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減少</a:t>
            </a:r>
            <a:r>
              <a:rPr lang="zh-TW" altLang="en-US" sz="2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飼料浪費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與校寵</a:t>
            </a:r>
            <a:r>
              <a:rPr lang="zh-TW" altLang="en-US" sz="2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營養過剩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tx1"/>
              </a:buClr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tx1"/>
              </a:buClr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認養推薦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透過對校寵的關注行為，分析並提供更好的推薦。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使用開放資料集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動物認領養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zh-TW" altLang="en-US" sz="22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浪浪收藏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針對推薦寵物的收藏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>
                <a:schemeClr val="tx1"/>
              </a:buClr>
            </a:pPr>
            <a:r>
              <a:rPr lang="zh-TW" altLang="en-US" sz="22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每周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r>
              <a:rPr lang="en-US" altLang="zh-TW" sz="22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2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，每次</a:t>
            </a:r>
            <a:r>
              <a:rPr lang="en-US" altLang="zh-TW" sz="22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2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，也由</a:t>
            </a:r>
            <a:r>
              <a:rPr lang="zh-TW" altLang="en-US" sz="22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收藏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結果回饋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1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市場比較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98374"/>
              </p:ext>
            </p:extLst>
          </p:nvPr>
        </p:nvGraphicFramePr>
        <p:xfrm>
          <a:off x="1849431" y="2263813"/>
          <a:ext cx="8482488" cy="33596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4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43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應用程式</a:t>
                      </a:r>
                      <a:endParaRPr lang="zh-TW" altLang="en-US" b="1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浪尼找毛</a:t>
                      </a:r>
                      <a:r>
                        <a:rPr lang="en-US" altLang="zh-TW" dirty="0" smtClean="0"/>
                        <a:t>|</a:t>
                      </a:r>
                      <a:r>
                        <a:rPr lang="zh-TW" altLang="en-US" dirty="0" smtClean="0"/>
                        <a:t>校寵板</a:t>
                      </a:r>
                      <a:endParaRPr lang="zh-TW" altLang="en-US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全民認養</a:t>
                      </a:r>
                      <a:r>
                        <a:rPr lang="en-US" altLang="zh-TW" sz="1800" dirty="0" smtClean="0"/>
                        <a:t>APP</a:t>
                      </a:r>
                      <a:endParaRPr lang="zh-TW" altLang="en-US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認養動物園</a:t>
                      </a:r>
                      <a:endParaRPr lang="zh-TW" altLang="en-US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主要客群</a:t>
                      </a:r>
                      <a:endParaRPr lang="en-US" altLang="zh-TW" b="1" dirty="0" smtClean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學生</a:t>
                      </a:r>
                      <a:endParaRPr lang="zh-TW" altLang="en-US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全民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全民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4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搜尋輸入</a:t>
                      </a:r>
                      <a:endParaRPr lang="zh-TW" altLang="en-US" b="1" dirty="0" smtClean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不搜尋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由使用者行為推薦</a:t>
                      </a:r>
                      <a:endParaRPr lang="zh-TW" altLang="en-US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寵物種類、名稱</a:t>
                      </a:r>
                      <a:endParaRPr lang="zh-TW" altLang="en-US" dirty="0" smtClean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寵物種類</a:t>
                      </a:r>
                      <a:endParaRPr lang="zh-TW" altLang="en-US" dirty="0" smtClean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推薦周期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1</a:t>
                      </a:r>
                      <a:r>
                        <a:rPr lang="zh-TW" altLang="en-US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周</a:t>
                      </a:r>
                      <a:endParaRPr lang="zh-TW" altLang="en-US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4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單次搜尋結果筆數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推薦</a:t>
                      </a:r>
                      <a:r>
                        <a:rPr lang="en-US" altLang="zh-TW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5</a:t>
                      </a:r>
                      <a:r>
                        <a:rPr lang="zh-TW" altLang="en-US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筆</a:t>
                      </a:r>
                      <a:endParaRPr lang="en-US" altLang="zh-TW" dirty="0" smtClean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由收藏結果回饋</a:t>
                      </a:r>
                      <a:endParaRPr lang="zh-TW" altLang="en-US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所有結果</a:t>
                      </a:r>
                      <a:r>
                        <a:rPr lang="en-US" altLang="zh-TW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(</a:t>
                      </a:r>
                      <a:r>
                        <a:rPr lang="zh-TW" altLang="en-US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大量</a:t>
                      </a:r>
                      <a:r>
                        <a:rPr lang="en-US" altLang="zh-TW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)</a:t>
                      </a:r>
                      <a:endParaRPr lang="zh-TW" altLang="en-US" dirty="0" smtClean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所有結果</a:t>
                      </a:r>
                      <a:r>
                        <a:rPr lang="en-US" altLang="zh-TW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(</a:t>
                      </a:r>
                      <a:r>
                        <a:rPr lang="zh-TW" altLang="en-US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大量</a:t>
                      </a:r>
                      <a:r>
                        <a:rPr lang="en-US" altLang="zh-TW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)</a:t>
                      </a:r>
                      <a:endParaRPr lang="zh-TW" altLang="en-US" dirty="0" smtClean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安裝次數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10,000-50,000</a:t>
                      </a:r>
                      <a:endParaRPr lang="zh-TW" altLang="en-US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5,000-10,000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評分 </a:t>
                      </a:r>
                      <a:r>
                        <a:rPr lang="en-US" altLang="zh-TW" b="1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(</a:t>
                      </a:r>
                      <a:r>
                        <a:rPr lang="zh-TW" altLang="en-US" b="1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人數</a:t>
                      </a:r>
                      <a:r>
                        <a:rPr lang="en-US" altLang="zh-TW" b="1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)</a:t>
                      </a:r>
                      <a:endParaRPr lang="zh-TW" altLang="en-US" b="1" dirty="0" smtClean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4.3 (269)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4.8</a:t>
                      </a:r>
                      <a:r>
                        <a:rPr lang="zh-TW" altLang="en-US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 </a:t>
                      </a:r>
                      <a:r>
                        <a:rPr lang="en-US" altLang="zh-TW" dirty="0" smtClean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(55)</a:t>
                      </a:r>
                      <a:endParaRPr lang="zh-TW" altLang="en-US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7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推廣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與流浪動物、動保社群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收集用使用者資料強化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擴充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校寵版→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街寵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29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小組成員名單及工作分配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M10515028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曾也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晏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推薦系統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，特徵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模型建立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M10515038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唐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毅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後端，使用者、寵物資料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M10515048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詹雨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UI/UX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，介面、互動設計</a:t>
            </a: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M10515076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羅偉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芯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UI/UX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，介面、互動設計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513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end</a:t>
            </a:r>
            <a:br>
              <a:rPr lang="en-US" altLang="zh-TW" sz="5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LongingForMao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浪尼找毛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校寵版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827881"/>
          </a:xfrm>
        </p:spPr>
        <p:txBody>
          <a:bodyPr>
            <a:no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在校寵地圖中發現自己最喜歡的浪浪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AE7-EFCA-404C-9ED0-1FA07CF1E6C0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595269" y="4429919"/>
            <a:ext cx="9001462" cy="827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Copyright © 2017 CSIE, NTUST All rights reserved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22408"/>
              </p:ext>
            </p:extLst>
          </p:nvPr>
        </p:nvGraphicFramePr>
        <p:xfrm>
          <a:off x="2032000" y="4521994"/>
          <a:ext cx="812800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3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M10515028 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曾也晏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M10515038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唐   毅 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M10515048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詹雨時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M10515076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羅偉芯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397</Words>
  <Application>Microsoft Office PowerPoint</Application>
  <PresentationFormat>寬螢幕</PresentationFormat>
  <Paragraphs>88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Gungsuh</vt:lpstr>
      <vt:lpstr>微軟正黑體</vt:lpstr>
      <vt:lpstr>新細明體</vt:lpstr>
      <vt:lpstr>Arial</vt:lpstr>
      <vt:lpstr>Calibri</vt:lpstr>
      <vt:lpstr>Calibri Light</vt:lpstr>
      <vt:lpstr>Office 佈景主題</vt:lpstr>
      <vt:lpstr>LongingForMao  浪尼找毛|校寵版</vt:lpstr>
      <vt:lpstr>緣起與動機</vt:lpstr>
      <vt:lpstr>功能與特色</vt:lpstr>
      <vt:lpstr>市場比較</vt:lpstr>
      <vt:lpstr>未來展望</vt:lpstr>
      <vt:lpstr>小組成員名單及工作分配表</vt:lpstr>
      <vt:lpstr>The end  LongingForMao  浪尼找毛|校寵版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LongingForMao 浪尼找毛|校寵版</dc:title>
  <dc:creator>yushih chan</dc:creator>
  <cp:lastModifiedBy>yyzeng</cp:lastModifiedBy>
  <cp:revision>80</cp:revision>
  <dcterms:created xsi:type="dcterms:W3CDTF">2017-03-28T14:47:06Z</dcterms:created>
  <dcterms:modified xsi:type="dcterms:W3CDTF">2017-04-12T07:50:04Z</dcterms:modified>
</cp:coreProperties>
</file>