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61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47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31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8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0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49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9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5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8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19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9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2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61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1361-2412-4614-93AD-E0E1F08EFCA4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4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coa.gov.tw/Service/OpenData/AnimalOpenData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幫牠找個家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林得恩 </a:t>
            </a:r>
            <a:r>
              <a:rPr lang="en-US" altLang="zh-TW" dirty="0" smtClean="0"/>
              <a:t>M10515009</a:t>
            </a:r>
          </a:p>
          <a:p>
            <a:r>
              <a:rPr lang="zh-TW" altLang="en-US" dirty="0" smtClean="0"/>
              <a:t>陳曉毅 </a:t>
            </a:r>
            <a:r>
              <a:rPr lang="en-US" altLang="zh-TW" dirty="0" smtClean="0"/>
              <a:t>M10515063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9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流浪動物認領養平台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2017</a:t>
            </a:r>
            <a:r>
              <a:rPr lang="zh-TW" altLang="en-US" sz="2400" dirty="0" smtClean="0"/>
              <a:t>年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月台灣「</a:t>
            </a:r>
            <a:r>
              <a:rPr lang="zh-TW" altLang="en-US" sz="2400" dirty="0"/>
              <a:t>流浪動物零安樂死」</a:t>
            </a:r>
            <a:r>
              <a:rPr lang="zh-TW" altLang="en-US" sz="2400" dirty="0" smtClean="0"/>
              <a:t>政策正式上路，表面上流浪動物躲過了安樂死的命運，但實際上這些動物在超收的收容所，住在壅擠的籠舍讓牠們的健康每況愈下。因此如何讓這些動物可以快速的被認養正是我們平台要做的事。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01958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服務功能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以地圖顯示台灣</a:t>
            </a:r>
            <a:r>
              <a:rPr lang="zh-TW" altLang="en-US" dirty="0" smtClean="0"/>
              <a:t>縣市流浪動物數量</a:t>
            </a:r>
            <a:endParaRPr lang="en-US" altLang="zh-TW" dirty="0" smtClean="0"/>
          </a:p>
          <a:p>
            <a:r>
              <a:rPr lang="zh-TW" altLang="en-US" dirty="0"/>
              <a:t>及時定位顯示附近的收容所</a:t>
            </a:r>
            <a:endParaRPr lang="en-US" altLang="zh-TW" dirty="0"/>
          </a:p>
          <a:p>
            <a:r>
              <a:rPr lang="zh-TW" altLang="en-US" dirty="0"/>
              <a:t>查詢附近合格動物商家及動物醫院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323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評審問題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2400" dirty="0" smtClean="0"/>
              <a:t>Q1:</a:t>
            </a:r>
            <a:r>
              <a:rPr lang="zh-TW" altLang="en-US" sz="2400" dirty="0"/>
              <a:t>已有類似資訊</a:t>
            </a:r>
            <a:r>
              <a:rPr lang="zh-TW" altLang="en-US" sz="2400" dirty="0" smtClean="0"/>
              <a:t>平台</a:t>
            </a:r>
            <a:endParaRPr lang="en-US" altLang="zh-TW" sz="2400" dirty="0" smtClean="0"/>
          </a:p>
          <a:p>
            <a:pPr marL="628650" lvl="2"/>
            <a:r>
              <a:rPr lang="zh-TW" altLang="en-US" sz="2200" dirty="0" smtClean="0"/>
              <a:t>目前</a:t>
            </a:r>
            <a:r>
              <a:rPr lang="zh-TW" altLang="en-US" sz="2200" dirty="0"/>
              <a:t>類似的資訊平台共同的問題是使用率不高，其原因不外乎是操作不便利、流浪動物的資訊老舊鮮少更新</a:t>
            </a:r>
            <a:r>
              <a:rPr lang="zh-TW" altLang="en-US" sz="2200" dirty="0" smtClean="0"/>
              <a:t>。</a:t>
            </a:r>
            <a:endParaRPr lang="en-US" altLang="zh-TW" sz="2200" dirty="0"/>
          </a:p>
          <a:p>
            <a:pPr marL="628650" lvl="2"/>
            <a:endParaRPr lang="en-US" altLang="zh-TW" sz="2200" dirty="0" smtClean="0"/>
          </a:p>
          <a:p>
            <a:r>
              <a:rPr lang="en-US" altLang="zh-TW" sz="2400" dirty="0" smtClean="0"/>
              <a:t>Q2:</a:t>
            </a:r>
            <a:r>
              <a:rPr lang="zh-TW" altLang="en-US" sz="2400" dirty="0" smtClean="0"/>
              <a:t>僅</a:t>
            </a:r>
            <a:r>
              <a:rPr lang="zh-TW" altLang="en-US" sz="2400" dirty="0"/>
              <a:t>限登記在案的動物</a:t>
            </a:r>
            <a:r>
              <a:rPr lang="zh-TW" altLang="en-US" sz="2400" dirty="0" smtClean="0"/>
              <a:t>，充其量是資料管理介面，對</a:t>
            </a:r>
            <a:r>
              <a:rPr lang="zh-TW" altLang="en-US" sz="2400" dirty="0"/>
              <a:t>廣大無資料的流浪動物仍無</a:t>
            </a:r>
            <a:r>
              <a:rPr lang="zh-TW" altLang="en-US" sz="2400" dirty="0" smtClean="0"/>
              <a:t>解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我們主要的目的是要提供完整的流浪動物認養資訊，讓牠們不會因為不流通的資訊而在收容所過完一生。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285266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評審問題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Q3:</a:t>
            </a:r>
            <a:r>
              <a:rPr lang="zh-TW" altLang="en-US" sz="2400" dirty="0"/>
              <a:t>資料之應用</a:t>
            </a:r>
            <a:r>
              <a:rPr lang="zh-TW" altLang="en-US" sz="2400" dirty="0" smtClean="0"/>
              <a:t>深度仍可再加強</a:t>
            </a:r>
            <a:endParaRPr lang="en-US" altLang="zh-TW" sz="2400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sz="2200" dirty="0"/>
              <a:t>地圖化呈現資料</a:t>
            </a:r>
            <a:r>
              <a:rPr lang="zh-TW" altLang="en-US" sz="2200" dirty="0" smtClean="0"/>
              <a:t>，</a:t>
            </a:r>
            <a:r>
              <a:rPr lang="zh-TW" altLang="en-US" sz="2200" dirty="0"/>
              <a:t>結合</a:t>
            </a:r>
            <a:r>
              <a:rPr lang="zh-TW" altLang="en-US" sz="2200" dirty="0" smtClean="0"/>
              <a:t>其他</a:t>
            </a:r>
            <a:r>
              <a:rPr lang="en-US" altLang="zh-TW" sz="2200" dirty="0" err="1" smtClean="0"/>
              <a:t>opendata</a:t>
            </a:r>
            <a:r>
              <a:rPr lang="zh-TW" altLang="en-US" sz="2200" dirty="0" smtClean="0"/>
              <a:t>如</a:t>
            </a:r>
            <a:r>
              <a:rPr lang="zh-TW" altLang="en-US" sz="2200" dirty="0"/>
              <a:t>登記合法的寵物用品</a:t>
            </a:r>
            <a:r>
              <a:rPr lang="zh-TW" altLang="en-US" sz="2200" dirty="0" smtClean="0"/>
              <a:t>店家、友善動物的公園和店家，</a:t>
            </a:r>
            <a:r>
              <a:rPr lang="zh-TW" altLang="en-US" sz="2200" dirty="0"/>
              <a:t>豐富</a:t>
            </a:r>
            <a:r>
              <a:rPr lang="zh-TW" altLang="en-US" sz="2200" dirty="0" smtClean="0"/>
              <a:t>地圖化的資料。</a:t>
            </a:r>
            <a:endParaRPr lang="en-US" altLang="zh-TW" sz="2200" dirty="0"/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Q4:</a:t>
            </a:r>
            <a:r>
              <a:rPr lang="zh-TW" altLang="en-US" sz="2400" dirty="0" smtClean="0"/>
              <a:t>同質性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相當多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同</a:t>
            </a:r>
            <a:r>
              <a:rPr lang="en-US" altLang="zh-TW" sz="2200" dirty="0" smtClean="0"/>
              <a:t>Q1</a:t>
            </a:r>
            <a:r>
              <a:rPr lang="zh-TW" altLang="en-US" sz="2200" dirty="0" smtClean="0"/>
              <a:t>，目前上市的寵物認領養</a:t>
            </a:r>
            <a:r>
              <a:rPr lang="en-US" altLang="zh-TW" sz="2200" dirty="0" smtClean="0"/>
              <a:t>APP</a:t>
            </a:r>
            <a:r>
              <a:rPr lang="zh-TW" altLang="en-US" sz="2200" dirty="0" smtClean="0"/>
              <a:t>都是由各縣市政府主導，具有地域性，但流浪動物資訊更新很慢，導致使用率低落。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3839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作品進度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652" y="2534193"/>
            <a:ext cx="7287054" cy="31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作品進度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地圖化呈現流浪動物資料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91" y="2834639"/>
            <a:ext cx="3811869" cy="38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行政院</a:t>
            </a:r>
            <a:r>
              <a:rPr lang="zh-TW" altLang="en-US" dirty="0"/>
              <a:t>農委會畜牧處</a:t>
            </a:r>
            <a:endParaRPr lang="en-US" altLang="zh-TW" dirty="0"/>
          </a:p>
          <a:p>
            <a:r>
              <a:rPr lang="zh-TW" altLang="en-US" dirty="0" smtClean="0"/>
              <a:t>資料集</a:t>
            </a:r>
            <a:r>
              <a:rPr lang="en-US" altLang="zh-TW" dirty="0" smtClean="0"/>
              <a:t>:</a:t>
            </a:r>
            <a:r>
              <a:rPr lang="zh-TW" altLang="en-US" dirty="0" smtClean="0"/>
              <a:t>動物</a:t>
            </a:r>
            <a:r>
              <a:rPr lang="zh-TW" altLang="en-US" dirty="0"/>
              <a:t>認領養</a:t>
            </a:r>
            <a:endParaRPr lang="en-US" altLang="zh-TW" dirty="0"/>
          </a:p>
          <a:p>
            <a:r>
              <a:rPr lang="en-US" altLang="zh-TW" u="sng" dirty="0">
                <a:hlinkClick r:id="rId2"/>
              </a:rPr>
              <a:t>http://</a:t>
            </a:r>
            <a:r>
              <a:rPr lang="en-US" altLang="zh-TW" u="sng" dirty="0" smtClean="0">
                <a:hlinkClick r:id="rId2"/>
              </a:rPr>
              <a:t>data.coa.gov.tw/Service/OpenData/AnimalOpenData.aspx</a:t>
            </a:r>
            <a:endParaRPr lang="en-US" altLang="zh-TW" u="sng" dirty="0" smtClean="0"/>
          </a:p>
          <a:p>
            <a:endParaRPr lang="en-US" altLang="zh-TW" u="sng" dirty="0" smtClean="0"/>
          </a:p>
          <a:p>
            <a:r>
              <a:rPr lang="zh-TW" altLang="en-US" dirty="0"/>
              <a:t>經濟部商業</a:t>
            </a:r>
            <a:r>
              <a:rPr lang="zh-TW" altLang="en-US" dirty="0" smtClean="0"/>
              <a:t>司</a:t>
            </a:r>
            <a:endParaRPr lang="en-US" altLang="zh-TW" u="sng" dirty="0"/>
          </a:p>
          <a:p>
            <a:r>
              <a:rPr lang="zh-TW" altLang="en-US" dirty="0"/>
              <a:t>資料集</a:t>
            </a:r>
            <a:r>
              <a:rPr lang="en-US" altLang="zh-TW" dirty="0"/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寵物服務業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u="sng" dirty="0" smtClean="0">
                <a:solidFill>
                  <a:srgbClr val="90C226"/>
                </a:solidFill>
              </a:rPr>
              <a:t>http</a:t>
            </a:r>
            <a:r>
              <a:rPr lang="en-US" altLang="zh-TW" u="sng" dirty="0">
                <a:solidFill>
                  <a:srgbClr val="90C226"/>
                </a:solidFill>
              </a:rPr>
              <a:t>://data.gcis.nat.gov.tw/od/file?oid=E2EEB1C5-4A1A-468C-A3D5-3FC007A8E4DC</a:t>
            </a:r>
            <a:endParaRPr lang="zh-TW" altLang="en-US" u="sng" dirty="0">
              <a:solidFill>
                <a:srgbClr val="90C226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8676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320</Words>
  <Application>Microsoft Office PowerPoint</Application>
  <PresentationFormat>寬螢幕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幫牠找個家</vt:lpstr>
      <vt:lpstr>流浪動物認領養平台</vt:lpstr>
      <vt:lpstr>服務功能</vt:lpstr>
      <vt:lpstr>評審問題</vt:lpstr>
      <vt:lpstr>評審問題</vt:lpstr>
      <vt:lpstr>作品進度</vt:lpstr>
      <vt:lpstr>作品進度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幫牠找個家</dc:title>
  <dc:creator>MCN</dc:creator>
  <cp:lastModifiedBy>user</cp:lastModifiedBy>
  <cp:revision>29</cp:revision>
  <dcterms:created xsi:type="dcterms:W3CDTF">2017-06-13T08:40:49Z</dcterms:created>
  <dcterms:modified xsi:type="dcterms:W3CDTF">2017-06-19T03:29:04Z</dcterms:modified>
</cp:coreProperties>
</file>