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"/>
              <a:t>林庭佑 M10515027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何立威 M10515060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"/>
              <a:t>胡斐評 M10515095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李詩恩 M10515100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947" y="2013535"/>
            <a:ext cx="4316125" cy="9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600"/>
              <a:t>Judge’s Comments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Introduction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System Structure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Interface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Demo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Work Assigned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Judge’s Comments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資料深度不足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缺乏創新性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4B4F56"/>
                </a:solidFill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想要出遊時卻不知道要去哪裡嗎？查了許多資料卻仍然沒有頭緒嗎？TravelGO 統整幾個政府公認的 Open Data，不論是長時行程還是短時行程，TravelGO 都將為您提供最佳的行程。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Structure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1225212"/>
            <a:ext cx="52482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370" y="0"/>
            <a:ext cx="27369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024" y="0"/>
            <a:ext cx="2728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Assigned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李詩恩：程式流程圖 與 UI 設計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何立威：後端的資料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林庭佑：Algorithm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胡斐評：整合 UI 及 演算法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