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15"/>
  </p:notesMasterIdLst>
  <p:sldIdLst>
    <p:sldId id="256" r:id="rId2"/>
    <p:sldId id="262" r:id="rId3"/>
    <p:sldId id="269" r:id="rId4"/>
    <p:sldId id="270" r:id="rId5"/>
    <p:sldId id="271" r:id="rId6"/>
    <p:sldId id="264" r:id="rId7"/>
    <p:sldId id="265" r:id="rId8"/>
    <p:sldId id="276" r:id="rId9"/>
    <p:sldId id="277" r:id="rId10"/>
    <p:sldId id="267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9F4A"/>
    <a:srgbClr val="5CD65C"/>
    <a:srgbClr val="99FF66"/>
    <a:srgbClr val="0000FF"/>
    <a:srgbClr val="008000"/>
    <a:srgbClr val="93A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 autoAdjust="0"/>
    <p:restoredTop sz="88269" autoAdjust="0"/>
  </p:normalViewPr>
  <p:slideViewPr>
    <p:cSldViewPr snapToGrid="0">
      <p:cViewPr varScale="1">
        <p:scale>
          <a:sx n="102" d="100"/>
          <a:sy n="102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F57BC1-DC4D-4D17-AAEA-33ABBBA92FC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1FE98B5-E00D-4B5D-B4A8-E0AFFA84D28C}">
      <dgm:prSet phldrT="[文字]" custT="1"/>
      <dgm:spPr>
        <a:ln>
          <a:noFill/>
        </a:ln>
      </dgm:spPr>
      <dgm:t>
        <a:bodyPr/>
        <a:lstStyle/>
        <a:p>
          <a:r>
            <a:rPr lang="zh-TW" altLang="en-US" sz="4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4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EF15C64-1C52-4450-BC15-6ABCE26CF528}" type="parTrans" cxnId="{DD55A1C0-5CBE-422B-B30C-E2DBF5C73396}">
      <dgm:prSet/>
      <dgm:spPr/>
      <dgm:t>
        <a:bodyPr/>
        <a:lstStyle/>
        <a:p>
          <a:endParaRPr lang="zh-TW" altLang="en-US" sz="3200"/>
        </a:p>
      </dgm:t>
    </dgm:pt>
    <dgm:pt modelId="{AC19F422-D2AF-492D-8595-3902B4568A78}" type="sibTrans" cxnId="{DD55A1C0-5CBE-422B-B30C-E2DBF5C73396}">
      <dgm:prSet custT="1"/>
      <dgm:spPr/>
      <dgm:t>
        <a:bodyPr/>
        <a:lstStyle/>
        <a:p>
          <a:endParaRPr lang="zh-TW" altLang="en-US" sz="5400"/>
        </a:p>
      </dgm:t>
    </dgm:pt>
    <dgm:pt modelId="{F3973F44-C5D4-4556-81DF-ED0D27E922BE}">
      <dgm:prSet phldrT="[文字]" custT="1"/>
      <dgm:spPr>
        <a:ln>
          <a:noFill/>
        </a:ln>
      </dgm:spPr>
      <dgm:t>
        <a:bodyPr/>
        <a:lstStyle/>
        <a:p>
          <a:r>
            <a:rPr lang="zh-TW" altLang="en-US" sz="4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4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FA3C114-1064-4E11-A73E-F8839C282BE9}" type="parTrans" cxnId="{D744955E-DFCC-4C37-BD09-F8E5DF5D813A}">
      <dgm:prSet/>
      <dgm:spPr/>
      <dgm:t>
        <a:bodyPr/>
        <a:lstStyle/>
        <a:p>
          <a:endParaRPr lang="zh-TW" altLang="en-US" sz="3200"/>
        </a:p>
      </dgm:t>
    </dgm:pt>
    <dgm:pt modelId="{097214ED-5036-474E-8B35-21B8B1718B47}" type="sibTrans" cxnId="{D744955E-DFCC-4C37-BD09-F8E5DF5D813A}">
      <dgm:prSet/>
      <dgm:spPr/>
      <dgm:t>
        <a:bodyPr/>
        <a:lstStyle/>
        <a:p>
          <a:endParaRPr lang="zh-TW" altLang="en-US" sz="3200"/>
        </a:p>
      </dgm:t>
    </dgm:pt>
    <dgm:pt modelId="{0A40868B-A4AE-4047-AE0C-23B657E2AA75}" type="pres">
      <dgm:prSet presAssocID="{B6F57BC1-DC4D-4D17-AAEA-33ABBBA92FC5}" presName="Name0" presStyleCnt="0">
        <dgm:presLayoutVars>
          <dgm:dir/>
          <dgm:resizeHandles val="exact"/>
        </dgm:presLayoutVars>
      </dgm:prSet>
      <dgm:spPr/>
    </dgm:pt>
    <dgm:pt modelId="{BF99CD66-E6A9-4A67-AE5E-286D4287A8A5}" type="pres">
      <dgm:prSet presAssocID="{11FE98B5-E00D-4B5D-B4A8-E0AFFA84D28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24D999-1C9F-42B4-852F-3E8D34B830A0}" type="pres">
      <dgm:prSet presAssocID="{AC19F422-D2AF-492D-8595-3902B4568A78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135610A6-FB76-4B8B-B780-57C625E37D5D}" type="pres">
      <dgm:prSet presAssocID="{AC19F422-D2AF-492D-8595-3902B4568A78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B34179C9-F87E-4014-BC5D-BAF75216E8FF}" type="pres">
      <dgm:prSet presAssocID="{F3973F44-C5D4-4556-81DF-ED0D27E922B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ED4F43-BFAA-4E6C-905D-CA75870392EE}" type="presOf" srcId="{F3973F44-C5D4-4556-81DF-ED0D27E922BE}" destId="{B34179C9-F87E-4014-BC5D-BAF75216E8FF}" srcOrd="0" destOrd="0" presId="urn:microsoft.com/office/officeart/2005/8/layout/process1"/>
    <dgm:cxn modelId="{FD8ED3A5-6B93-404C-81C6-732785BB6DCB}" type="presOf" srcId="{AC19F422-D2AF-492D-8595-3902B4568A78}" destId="{135610A6-FB76-4B8B-B780-57C625E37D5D}" srcOrd="1" destOrd="0" presId="urn:microsoft.com/office/officeart/2005/8/layout/process1"/>
    <dgm:cxn modelId="{D744955E-DFCC-4C37-BD09-F8E5DF5D813A}" srcId="{B6F57BC1-DC4D-4D17-AAEA-33ABBBA92FC5}" destId="{F3973F44-C5D4-4556-81DF-ED0D27E922BE}" srcOrd="1" destOrd="0" parTransId="{BFA3C114-1064-4E11-A73E-F8839C282BE9}" sibTransId="{097214ED-5036-474E-8B35-21B8B1718B47}"/>
    <dgm:cxn modelId="{DD55A1C0-5CBE-422B-B30C-E2DBF5C73396}" srcId="{B6F57BC1-DC4D-4D17-AAEA-33ABBBA92FC5}" destId="{11FE98B5-E00D-4B5D-B4A8-E0AFFA84D28C}" srcOrd="0" destOrd="0" parTransId="{EEF15C64-1C52-4450-BC15-6ABCE26CF528}" sibTransId="{AC19F422-D2AF-492D-8595-3902B4568A78}"/>
    <dgm:cxn modelId="{C2D8DB66-57BF-4B8B-A8A3-4BFE655E0850}" type="presOf" srcId="{B6F57BC1-DC4D-4D17-AAEA-33ABBBA92FC5}" destId="{0A40868B-A4AE-4047-AE0C-23B657E2AA75}" srcOrd="0" destOrd="0" presId="urn:microsoft.com/office/officeart/2005/8/layout/process1"/>
    <dgm:cxn modelId="{B7B1CAA9-09F9-4063-87E1-4EC94D499A1D}" type="presOf" srcId="{11FE98B5-E00D-4B5D-B4A8-E0AFFA84D28C}" destId="{BF99CD66-E6A9-4A67-AE5E-286D4287A8A5}" srcOrd="0" destOrd="0" presId="urn:microsoft.com/office/officeart/2005/8/layout/process1"/>
    <dgm:cxn modelId="{4D6AC7A6-624A-4C4E-8EE5-3D470A090248}" type="presOf" srcId="{AC19F422-D2AF-492D-8595-3902B4568A78}" destId="{1624D999-1C9F-42B4-852F-3E8D34B830A0}" srcOrd="0" destOrd="0" presId="urn:microsoft.com/office/officeart/2005/8/layout/process1"/>
    <dgm:cxn modelId="{B5C05451-0362-4E31-9476-3FC0892E11FB}" type="presParOf" srcId="{0A40868B-A4AE-4047-AE0C-23B657E2AA75}" destId="{BF99CD66-E6A9-4A67-AE5E-286D4287A8A5}" srcOrd="0" destOrd="0" presId="urn:microsoft.com/office/officeart/2005/8/layout/process1"/>
    <dgm:cxn modelId="{71863FA6-DC8B-44D9-8DD0-D3EA48CB9566}" type="presParOf" srcId="{0A40868B-A4AE-4047-AE0C-23B657E2AA75}" destId="{1624D999-1C9F-42B4-852F-3E8D34B830A0}" srcOrd="1" destOrd="0" presId="urn:microsoft.com/office/officeart/2005/8/layout/process1"/>
    <dgm:cxn modelId="{B4E8C9DF-8C35-43EC-8C71-AE49C7257E6C}" type="presParOf" srcId="{1624D999-1C9F-42B4-852F-3E8D34B830A0}" destId="{135610A6-FB76-4B8B-B780-57C625E37D5D}" srcOrd="0" destOrd="0" presId="urn:microsoft.com/office/officeart/2005/8/layout/process1"/>
    <dgm:cxn modelId="{20C9A76E-5696-443B-A398-ED8F012D37CB}" type="presParOf" srcId="{0A40868B-A4AE-4047-AE0C-23B657E2AA75}" destId="{B34179C9-F87E-4014-BC5D-BAF75216E8FF}" srcOrd="2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6F57BC1-DC4D-4D17-AAEA-33ABBBA92FC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1FE98B5-E00D-4B5D-B4A8-E0AFFA84D28C}">
      <dgm:prSet phldrT="[文字]" custT="1"/>
      <dgm:spPr>
        <a:solidFill>
          <a:schemeClr val="accent1">
            <a:lumMod val="40000"/>
            <a:lumOff val="60000"/>
          </a:schemeClr>
        </a:solidFill>
        <a:ln w="57150">
          <a:noFill/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EF15C64-1C52-4450-BC15-6ABCE26CF528}" type="parTrans" cxnId="{DD55A1C0-5CBE-422B-B30C-E2DBF5C73396}">
      <dgm:prSet/>
      <dgm:spPr/>
      <dgm:t>
        <a:bodyPr/>
        <a:lstStyle/>
        <a:p>
          <a:endParaRPr lang="zh-TW" altLang="en-US" sz="2000"/>
        </a:p>
      </dgm:t>
    </dgm:pt>
    <dgm:pt modelId="{AC19F422-D2AF-492D-8595-3902B4568A78}" type="sibTrans" cxnId="{DD55A1C0-5CBE-422B-B30C-E2DBF5C73396}">
      <dgm:prSet custT="1"/>
      <dgm:spPr/>
      <dgm:t>
        <a:bodyPr/>
        <a:lstStyle/>
        <a:p>
          <a:endParaRPr lang="zh-TW" altLang="en-US" sz="4000"/>
        </a:p>
      </dgm:t>
    </dgm:pt>
    <dgm:pt modelId="{F3973F44-C5D4-4556-81DF-ED0D27E922BE}">
      <dgm:prSet phldrT="[文字]" custT="1"/>
      <dgm:spPr>
        <a:solidFill>
          <a:schemeClr val="accent1"/>
        </a:solidFill>
        <a:ln w="57150">
          <a:solidFill>
            <a:schemeClr val="accent5"/>
          </a:solidFill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FA3C114-1064-4E11-A73E-F8839C282BE9}" type="par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97214ED-5036-474E-8B35-21B8B1718B47}" type="sib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A40868B-A4AE-4047-AE0C-23B657E2AA75}" type="pres">
      <dgm:prSet presAssocID="{B6F57BC1-DC4D-4D17-AAEA-33ABBBA92FC5}" presName="Name0" presStyleCnt="0">
        <dgm:presLayoutVars>
          <dgm:dir/>
          <dgm:resizeHandles val="exact"/>
        </dgm:presLayoutVars>
      </dgm:prSet>
      <dgm:spPr/>
    </dgm:pt>
    <dgm:pt modelId="{BF99CD66-E6A9-4A67-AE5E-286D4287A8A5}" type="pres">
      <dgm:prSet presAssocID="{11FE98B5-E00D-4B5D-B4A8-E0AFFA84D28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24D999-1C9F-42B4-852F-3E8D34B830A0}" type="pres">
      <dgm:prSet presAssocID="{AC19F422-D2AF-492D-8595-3902B4568A78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135610A6-FB76-4B8B-B780-57C625E37D5D}" type="pres">
      <dgm:prSet presAssocID="{AC19F422-D2AF-492D-8595-3902B4568A78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B34179C9-F87E-4014-BC5D-BAF75216E8FF}" type="pres">
      <dgm:prSet presAssocID="{F3973F44-C5D4-4556-81DF-ED0D27E922B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ED4F43-BFAA-4E6C-905D-CA75870392EE}" type="presOf" srcId="{F3973F44-C5D4-4556-81DF-ED0D27E922BE}" destId="{B34179C9-F87E-4014-BC5D-BAF75216E8FF}" srcOrd="0" destOrd="0" presId="urn:microsoft.com/office/officeart/2005/8/layout/process1"/>
    <dgm:cxn modelId="{FD8ED3A5-6B93-404C-81C6-732785BB6DCB}" type="presOf" srcId="{AC19F422-D2AF-492D-8595-3902B4568A78}" destId="{135610A6-FB76-4B8B-B780-57C625E37D5D}" srcOrd="1" destOrd="0" presId="urn:microsoft.com/office/officeart/2005/8/layout/process1"/>
    <dgm:cxn modelId="{D744955E-DFCC-4C37-BD09-F8E5DF5D813A}" srcId="{B6F57BC1-DC4D-4D17-AAEA-33ABBBA92FC5}" destId="{F3973F44-C5D4-4556-81DF-ED0D27E922BE}" srcOrd="1" destOrd="0" parTransId="{BFA3C114-1064-4E11-A73E-F8839C282BE9}" sibTransId="{097214ED-5036-474E-8B35-21B8B1718B47}"/>
    <dgm:cxn modelId="{DD55A1C0-5CBE-422B-B30C-E2DBF5C73396}" srcId="{B6F57BC1-DC4D-4D17-AAEA-33ABBBA92FC5}" destId="{11FE98B5-E00D-4B5D-B4A8-E0AFFA84D28C}" srcOrd="0" destOrd="0" parTransId="{EEF15C64-1C52-4450-BC15-6ABCE26CF528}" sibTransId="{AC19F422-D2AF-492D-8595-3902B4568A78}"/>
    <dgm:cxn modelId="{C2D8DB66-57BF-4B8B-A8A3-4BFE655E0850}" type="presOf" srcId="{B6F57BC1-DC4D-4D17-AAEA-33ABBBA92FC5}" destId="{0A40868B-A4AE-4047-AE0C-23B657E2AA75}" srcOrd="0" destOrd="0" presId="urn:microsoft.com/office/officeart/2005/8/layout/process1"/>
    <dgm:cxn modelId="{B7B1CAA9-09F9-4063-87E1-4EC94D499A1D}" type="presOf" srcId="{11FE98B5-E00D-4B5D-B4A8-E0AFFA84D28C}" destId="{BF99CD66-E6A9-4A67-AE5E-286D4287A8A5}" srcOrd="0" destOrd="0" presId="urn:microsoft.com/office/officeart/2005/8/layout/process1"/>
    <dgm:cxn modelId="{4D6AC7A6-624A-4C4E-8EE5-3D470A090248}" type="presOf" srcId="{AC19F422-D2AF-492D-8595-3902B4568A78}" destId="{1624D999-1C9F-42B4-852F-3E8D34B830A0}" srcOrd="0" destOrd="0" presId="urn:microsoft.com/office/officeart/2005/8/layout/process1"/>
    <dgm:cxn modelId="{B5C05451-0362-4E31-9476-3FC0892E11FB}" type="presParOf" srcId="{0A40868B-A4AE-4047-AE0C-23B657E2AA75}" destId="{BF99CD66-E6A9-4A67-AE5E-286D4287A8A5}" srcOrd="0" destOrd="0" presId="urn:microsoft.com/office/officeart/2005/8/layout/process1"/>
    <dgm:cxn modelId="{71863FA6-DC8B-44D9-8DD0-D3EA48CB9566}" type="presParOf" srcId="{0A40868B-A4AE-4047-AE0C-23B657E2AA75}" destId="{1624D999-1C9F-42B4-852F-3E8D34B830A0}" srcOrd="1" destOrd="0" presId="urn:microsoft.com/office/officeart/2005/8/layout/process1"/>
    <dgm:cxn modelId="{B4E8C9DF-8C35-43EC-8C71-AE49C7257E6C}" type="presParOf" srcId="{1624D999-1C9F-42B4-852F-3E8D34B830A0}" destId="{135610A6-FB76-4B8B-B780-57C625E37D5D}" srcOrd="0" destOrd="0" presId="urn:microsoft.com/office/officeart/2005/8/layout/process1"/>
    <dgm:cxn modelId="{20C9A76E-5696-443B-A398-ED8F012D37CB}" type="presParOf" srcId="{0A40868B-A4AE-4047-AE0C-23B657E2AA75}" destId="{B34179C9-F87E-4014-BC5D-BAF75216E8FF}" srcOrd="2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F57BC1-DC4D-4D17-AAEA-33ABBBA92FC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1FE98B5-E00D-4B5D-B4A8-E0AFFA84D28C}">
      <dgm:prSet phldrT="[文字]" custT="1"/>
      <dgm:spPr>
        <a:ln w="57150">
          <a:solidFill>
            <a:schemeClr val="accent5"/>
          </a:solidFill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EF15C64-1C52-4450-BC15-6ABCE26CF528}" type="parTrans" cxnId="{DD55A1C0-5CBE-422B-B30C-E2DBF5C73396}">
      <dgm:prSet/>
      <dgm:spPr/>
      <dgm:t>
        <a:bodyPr/>
        <a:lstStyle/>
        <a:p>
          <a:endParaRPr lang="zh-TW" altLang="en-US" sz="2000"/>
        </a:p>
      </dgm:t>
    </dgm:pt>
    <dgm:pt modelId="{AC19F422-D2AF-492D-8595-3902B4568A78}" type="sibTrans" cxnId="{DD55A1C0-5CBE-422B-B30C-E2DBF5C73396}">
      <dgm:prSet custT="1"/>
      <dgm:spPr/>
      <dgm:t>
        <a:bodyPr/>
        <a:lstStyle/>
        <a:p>
          <a:endParaRPr lang="zh-TW" altLang="en-US" sz="4000"/>
        </a:p>
      </dgm:t>
    </dgm:pt>
    <dgm:pt modelId="{F3973F44-C5D4-4556-81DF-ED0D27E922BE}">
      <dgm:prSet phldrT="[文字]" custT="1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FA3C114-1064-4E11-A73E-F8839C282BE9}" type="par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97214ED-5036-474E-8B35-21B8B1718B47}" type="sib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A40868B-A4AE-4047-AE0C-23B657E2AA75}" type="pres">
      <dgm:prSet presAssocID="{B6F57BC1-DC4D-4D17-AAEA-33ABBBA92FC5}" presName="Name0" presStyleCnt="0">
        <dgm:presLayoutVars>
          <dgm:dir/>
          <dgm:resizeHandles val="exact"/>
        </dgm:presLayoutVars>
      </dgm:prSet>
      <dgm:spPr/>
    </dgm:pt>
    <dgm:pt modelId="{BF99CD66-E6A9-4A67-AE5E-286D4287A8A5}" type="pres">
      <dgm:prSet presAssocID="{11FE98B5-E00D-4B5D-B4A8-E0AFFA84D28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24D999-1C9F-42B4-852F-3E8D34B830A0}" type="pres">
      <dgm:prSet presAssocID="{AC19F422-D2AF-492D-8595-3902B4568A78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135610A6-FB76-4B8B-B780-57C625E37D5D}" type="pres">
      <dgm:prSet presAssocID="{AC19F422-D2AF-492D-8595-3902B4568A78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B34179C9-F87E-4014-BC5D-BAF75216E8FF}" type="pres">
      <dgm:prSet presAssocID="{F3973F44-C5D4-4556-81DF-ED0D27E922B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ED4F43-BFAA-4E6C-905D-CA75870392EE}" type="presOf" srcId="{F3973F44-C5D4-4556-81DF-ED0D27E922BE}" destId="{B34179C9-F87E-4014-BC5D-BAF75216E8FF}" srcOrd="0" destOrd="0" presId="urn:microsoft.com/office/officeart/2005/8/layout/process1"/>
    <dgm:cxn modelId="{FD8ED3A5-6B93-404C-81C6-732785BB6DCB}" type="presOf" srcId="{AC19F422-D2AF-492D-8595-3902B4568A78}" destId="{135610A6-FB76-4B8B-B780-57C625E37D5D}" srcOrd="1" destOrd="0" presId="urn:microsoft.com/office/officeart/2005/8/layout/process1"/>
    <dgm:cxn modelId="{D744955E-DFCC-4C37-BD09-F8E5DF5D813A}" srcId="{B6F57BC1-DC4D-4D17-AAEA-33ABBBA92FC5}" destId="{F3973F44-C5D4-4556-81DF-ED0D27E922BE}" srcOrd="1" destOrd="0" parTransId="{BFA3C114-1064-4E11-A73E-F8839C282BE9}" sibTransId="{097214ED-5036-474E-8B35-21B8B1718B47}"/>
    <dgm:cxn modelId="{DD55A1C0-5CBE-422B-B30C-E2DBF5C73396}" srcId="{B6F57BC1-DC4D-4D17-AAEA-33ABBBA92FC5}" destId="{11FE98B5-E00D-4B5D-B4A8-E0AFFA84D28C}" srcOrd="0" destOrd="0" parTransId="{EEF15C64-1C52-4450-BC15-6ABCE26CF528}" sibTransId="{AC19F422-D2AF-492D-8595-3902B4568A78}"/>
    <dgm:cxn modelId="{C2D8DB66-57BF-4B8B-A8A3-4BFE655E0850}" type="presOf" srcId="{B6F57BC1-DC4D-4D17-AAEA-33ABBBA92FC5}" destId="{0A40868B-A4AE-4047-AE0C-23B657E2AA75}" srcOrd="0" destOrd="0" presId="urn:microsoft.com/office/officeart/2005/8/layout/process1"/>
    <dgm:cxn modelId="{B7B1CAA9-09F9-4063-87E1-4EC94D499A1D}" type="presOf" srcId="{11FE98B5-E00D-4B5D-B4A8-E0AFFA84D28C}" destId="{BF99CD66-E6A9-4A67-AE5E-286D4287A8A5}" srcOrd="0" destOrd="0" presId="urn:microsoft.com/office/officeart/2005/8/layout/process1"/>
    <dgm:cxn modelId="{4D6AC7A6-624A-4C4E-8EE5-3D470A090248}" type="presOf" srcId="{AC19F422-D2AF-492D-8595-3902B4568A78}" destId="{1624D999-1C9F-42B4-852F-3E8D34B830A0}" srcOrd="0" destOrd="0" presId="urn:microsoft.com/office/officeart/2005/8/layout/process1"/>
    <dgm:cxn modelId="{B5C05451-0362-4E31-9476-3FC0892E11FB}" type="presParOf" srcId="{0A40868B-A4AE-4047-AE0C-23B657E2AA75}" destId="{BF99CD66-E6A9-4A67-AE5E-286D4287A8A5}" srcOrd="0" destOrd="0" presId="urn:microsoft.com/office/officeart/2005/8/layout/process1"/>
    <dgm:cxn modelId="{71863FA6-DC8B-44D9-8DD0-D3EA48CB9566}" type="presParOf" srcId="{0A40868B-A4AE-4047-AE0C-23B657E2AA75}" destId="{1624D999-1C9F-42B4-852F-3E8D34B830A0}" srcOrd="1" destOrd="0" presId="urn:microsoft.com/office/officeart/2005/8/layout/process1"/>
    <dgm:cxn modelId="{B4E8C9DF-8C35-43EC-8C71-AE49C7257E6C}" type="presParOf" srcId="{1624D999-1C9F-42B4-852F-3E8D34B830A0}" destId="{135610A6-FB76-4B8B-B780-57C625E37D5D}" srcOrd="0" destOrd="0" presId="urn:microsoft.com/office/officeart/2005/8/layout/process1"/>
    <dgm:cxn modelId="{20C9A76E-5696-443B-A398-ED8F012D37CB}" type="presParOf" srcId="{0A40868B-A4AE-4047-AE0C-23B657E2AA75}" destId="{B34179C9-F87E-4014-BC5D-BAF75216E8FF}" srcOrd="2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F57BC1-DC4D-4D17-AAEA-33ABBBA92FC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1FE98B5-E00D-4B5D-B4A8-E0AFFA84D28C}">
      <dgm:prSet phldrT="[文字]" custT="1"/>
      <dgm:spPr>
        <a:ln w="57150">
          <a:solidFill>
            <a:schemeClr val="accent5"/>
          </a:solidFill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EF15C64-1C52-4450-BC15-6ABCE26CF528}" type="parTrans" cxnId="{DD55A1C0-5CBE-422B-B30C-E2DBF5C73396}">
      <dgm:prSet/>
      <dgm:spPr/>
      <dgm:t>
        <a:bodyPr/>
        <a:lstStyle/>
        <a:p>
          <a:endParaRPr lang="zh-TW" altLang="en-US" sz="2000"/>
        </a:p>
      </dgm:t>
    </dgm:pt>
    <dgm:pt modelId="{AC19F422-D2AF-492D-8595-3902B4568A78}" type="sibTrans" cxnId="{DD55A1C0-5CBE-422B-B30C-E2DBF5C73396}">
      <dgm:prSet custT="1"/>
      <dgm:spPr/>
      <dgm:t>
        <a:bodyPr/>
        <a:lstStyle/>
        <a:p>
          <a:endParaRPr lang="zh-TW" altLang="en-US" sz="4000"/>
        </a:p>
      </dgm:t>
    </dgm:pt>
    <dgm:pt modelId="{F3973F44-C5D4-4556-81DF-ED0D27E922BE}">
      <dgm:prSet phldrT="[文字]" custT="1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FA3C114-1064-4E11-A73E-F8839C282BE9}" type="par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97214ED-5036-474E-8B35-21B8B1718B47}" type="sib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A40868B-A4AE-4047-AE0C-23B657E2AA75}" type="pres">
      <dgm:prSet presAssocID="{B6F57BC1-DC4D-4D17-AAEA-33ABBBA92FC5}" presName="Name0" presStyleCnt="0">
        <dgm:presLayoutVars>
          <dgm:dir/>
          <dgm:resizeHandles val="exact"/>
        </dgm:presLayoutVars>
      </dgm:prSet>
      <dgm:spPr/>
    </dgm:pt>
    <dgm:pt modelId="{BF99CD66-E6A9-4A67-AE5E-286D4287A8A5}" type="pres">
      <dgm:prSet presAssocID="{11FE98B5-E00D-4B5D-B4A8-E0AFFA84D28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24D999-1C9F-42B4-852F-3E8D34B830A0}" type="pres">
      <dgm:prSet presAssocID="{AC19F422-D2AF-492D-8595-3902B4568A78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135610A6-FB76-4B8B-B780-57C625E37D5D}" type="pres">
      <dgm:prSet presAssocID="{AC19F422-D2AF-492D-8595-3902B4568A78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B34179C9-F87E-4014-BC5D-BAF75216E8FF}" type="pres">
      <dgm:prSet presAssocID="{F3973F44-C5D4-4556-81DF-ED0D27E922B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ED4F43-BFAA-4E6C-905D-CA75870392EE}" type="presOf" srcId="{F3973F44-C5D4-4556-81DF-ED0D27E922BE}" destId="{B34179C9-F87E-4014-BC5D-BAF75216E8FF}" srcOrd="0" destOrd="0" presId="urn:microsoft.com/office/officeart/2005/8/layout/process1"/>
    <dgm:cxn modelId="{FD8ED3A5-6B93-404C-81C6-732785BB6DCB}" type="presOf" srcId="{AC19F422-D2AF-492D-8595-3902B4568A78}" destId="{135610A6-FB76-4B8B-B780-57C625E37D5D}" srcOrd="1" destOrd="0" presId="urn:microsoft.com/office/officeart/2005/8/layout/process1"/>
    <dgm:cxn modelId="{D744955E-DFCC-4C37-BD09-F8E5DF5D813A}" srcId="{B6F57BC1-DC4D-4D17-AAEA-33ABBBA92FC5}" destId="{F3973F44-C5D4-4556-81DF-ED0D27E922BE}" srcOrd="1" destOrd="0" parTransId="{BFA3C114-1064-4E11-A73E-F8839C282BE9}" sibTransId="{097214ED-5036-474E-8B35-21B8B1718B47}"/>
    <dgm:cxn modelId="{DD55A1C0-5CBE-422B-B30C-E2DBF5C73396}" srcId="{B6F57BC1-DC4D-4D17-AAEA-33ABBBA92FC5}" destId="{11FE98B5-E00D-4B5D-B4A8-E0AFFA84D28C}" srcOrd="0" destOrd="0" parTransId="{EEF15C64-1C52-4450-BC15-6ABCE26CF528}" sibTransId="{AC19F422-D2AF-492D-8595-3902B4568A78}"/>
    <dgm:cxn modelId="{C2D8DB66-57BF-4B8B-A8A3-4BFE655E0850}" type="presOf" srcId="{B6F57BC1-DC4D-4D17-AAEA-33ABBBA92FC5}" destId="{0A40868B-A4AE-4047-AE0C-23B657E2AA75}" srcOrd="0" destOrd="0" presId="urn:microsoft.com/office/officeart/2005/8/layout/process1"/>
    <dgm:cxn modelId="{B7B1CAA9-09F9-4063-87E1-4EC94D499A1D}" type="presOf" srcId="{11FE98B5-E00D-4B5D-B4A8-E0AFFA84D28C}" destId="{BF99CD66-E6A9-4A67-AE5E-286D4287A8A5}" srcOrd="0" destOrd="0" presId="urn:microsoft.com/office/officeart/2005/8/layout/process1"/>
    <dgm:cxn modelId="{4D6AC7A6-624A-4C4E-8EE5-3D470A090248}" type="presOf" srcId="{AC19F422-D2AF-492D-8595-3902B4568A78}" destId="{1624D999-1C9F-42B4-852F-3E8D34B830A0}" srcOrd="0" destOrd="0" presId="urn:microsoft.com/office/officeart/2005/8/layout/process1"/>
    <dgm:cxn modelId="{B5C05451-0362-4E31-9476-3FC0892E11FB}" type="presParOf" srcId="{0A40868B-A4AE-4047-AE0C-23B657E2AA75}" destId="{BF99CD66-E6A9-4A67-AE5E-286D4287A8A5}" srcOrd="0" destOrd="0" presId="urn:microsoft.com/office/officeart/2005/8/layout/process1"/>
    <dgm:cxn modelId="{71863FA6-DC8B-44D9-8DD0-D3EA48CB9566}" type="presParOf" srcId="{0A40868B-A4AE-4047-AE0C-23B657E2AA75}" destId="{1624D999-1C9F-42B4-852F-3E8D34B830A0}" srcOrd="1" destOrd="0" presId="urn:microsoft.com/office/officeart/2005/8/layout/process1"/>
    <dgm:cxn modelId="{B4E8C9DF-8C35-43EC-8C71-AE49C7257E6C}" type="presParOf" srcId="{1624D999-1C9F-42B4-852F-3E8D34B830A0}" destId="{135610A6-FB76-4B8B-B780-57C625E37D5D}" srcOrd="0" destOrd="0" presId="urn:microsoft.com/office/officeart/2005/8/layout/process1"/>
    <dgm:cxn modelId="{20C9A76E-5696-443B-A398-ED8F012D37CB}" type="presParOf" srcId="{0A40868B-A4AE-4047-AE0C-23B657E2AA75}" destId="{B34179C9-F87E-4014-BC5D-BAF75216E8FF}" srcOrd="2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F57BC1-DC4D-4D17-AAEA-33ABBBA92FC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1FE98B5-E00D-4B5D-B4A8-E0AFFA84D28C}">
      <dgm:prSet phldrT="[文字]" custT="1"/>
      <dgm:spPr>
        <a:ln w="57150">
          <a:solidFill>
            <a:schemeClr val="accent5"/>
          </a:solidFill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EF15C64-1C52-4450-BC15-6ABCE26CF528}" type="parTrans" cxnId="{DD55A1C0-5CBE-422B-B30C-E2DBF5C73396}">
      <dgm:prSet/>
      <dgm:spPr/>
      <dgm:t>
        <a:bodyPr/>
        <a:lstStyle/>
        <a:p>
          <a:endParaRPr lang="zh-TW" altLang="en-US" sz="2000"/>
        </a:p>
      </dgm:t>
    </dgm:pt>
    <dgm:pt modelId="{AC19F422-D2AF-492D-8595-3902B4568A78}" type="sibTrans" cxnId="{DD55A1C0-5CBE-422B-B30C-E2DBF5C73396}">
      <dgm:prSet custT="1"/>
      <dgm:spPr/>
      <dgm:t>
        <a:bodyPr/>
        <a:lstStyle/>
        <a:p>
          <a:endParaRPr lang="zh-TW" altLang="en-US" sz="4000"/>
        </a:p>
      </dgm:t>
    </dgm:pt>
    <dgm:pt modelId="{F3973F44-C5D4-4556-81DF-ED0D27E922BE}">
      <dgm:prSet phldrT="[文字]" custT="1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FA3C114-1064-4E11-A73E-F8839C282BE9}" type="par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97214ED-5036-474E-8B35-21B8B1718B47}" type="sib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A40868B-A4AE-4047-AE0C-23B657E2AA75}" type="pres">
      <dgm:prSet presAssocID="{B6F57BC1-DC4D-4D17-AAEA-33ABBBA92FC5}" presName="Name0" presStyleCnt="0">
        <dgm:presLayoutVars>
          <dgm:dir/>
          <dgm:resizeHandles val="exact"/>
        </dgm:presLayoutVars>
      </dgm:prSet>
      <dgm:spPr/>
    </dgm:pt>
    <dgm:pt modelId="{BF99CD66-E6A9-4A67-AE5E-286D4287A8A5}" type="pres">
      <dgm:prSet presAssocID="{11FE98B5-E00D-4B5D-B4A8-E0AFFA84D28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24D999-1C9F-42B4-852F-3E8D34B830A0}" type="pres">
      <dgm:prSet presAssocID="{AC19F422-D2AF-492D-8595-3902B4568A78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135610A6-FB76-4B8B-B780-57C625E37D5D}" type="pres">
      <dgm:prSet presAssocID="{AC19F422-D2AF-492D-8595-3902B4568A78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B34179C9-F87E-4014-BC5D-BAF75216E8FF}" type="pres">
      <dgm:prSet presAssocID="{F3973F44-C5D4-4556-81DF-ED0D27E922B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ED4F43-BFAA-4E6C-905D-CA75870392EE}" type="presOf" srcId="{F3973F44-C5D4-4556-81DF-ED0D27E922BE}" destId="{B34179C9-F87E-4014-BC5D-BAF75216E8FF}" srcOrd="0" destOrd="0" presId="urn:microsoft.com/office/officeart/2005/8/layout/process1"/>
    <dgm:cxn modelId="{FD8ED3A5-6B93-404C-81C6-732785BB6DCB}" type="presOf" srcId="{AC19F422-D2AF-492D-8595-3902B4568A78}" destId="{135610A6-FB76-4B8B-B780-57C625E37D5D}" srcOrd="1" destOrd="0" presId="urn:microsoft.com/office/officeart/2005/8/layout/process1"/>
    <dgm:cxn modelId="{D744955E-DFCC-4C37-BD09-F8E5DF5D813A}" srcId="{B6F57BC1-DC4D-4D17-AAEA-33ABBBA92FC5}" destId="{F3973F44-C5D4-4556-81DF-ED0D27E922BE}" srcOrd="1" destOrd="0" parTransId="{BFA3C114-1064-4E11-A73E-F8839C282BE9}" sibTransId="{097214ED-5036-474E-8B35-21B8B1718B47}"/>
    <dgm:cxn modelId="{DD55A1C0-5CBE-422B-B30C-E2DBF5C73396}" srcId="{B6F57BC1-DC4D-4D17-AAEA-33ABBBA92FC5}" destId="{11FE98B5-E00D-4B5D-B4A8-E0AFFA84D28C}" srcOrd="0" destOrd="0" parTransId="{EEF15C64-1C52-4450-BC15-6ABCE26CF528}" sibTransId="{AC19F422-D2AF-492D-8595-3902B4568A78}"/>
    <dgm:cxn modelId="{C2D8DB66-57BF-4B8B-A8A3-4BFE655E0850}" type="presOf" srcId="{B6F57BC1-DC4D-4D17-AAEA-33ABBBA92FC5}" destId="{0A40868B-A4AE-4047-AE0C-23B657E2AA75}" srcOrd="0" destOrd="0" presId="urn:microsoft.com/office/officeart/2005/8/layout/process1"/>
    <dgm:cxn modelId="{B7B1CAA9-09F9-4063-87E1-4EC94D499A1D}" type="presOf" srcId="{11FE98B5-E00D-4B5D-B4A8-E0AFFA84D28C}" destId="{BF99CD66-E6A9-4A67-AE5E-286D4287A8A5}" srcOrd="0" destOrd="0" presId="urn:microsoft.com/office/officeart/2005/8/layout/process1"/>
    <dgm:cxn modelId="{4D6AC7A6-624A-4C4E-8EE5-3D470A090248}" type="presOf" srcId="{AC19F422-D2AF-492D-8595-3902B4568A78}" destId="{1624D999-1C9F-42B4-852F-3E8D34B830A0}" srcOrd="0" destOrd="0" presId="urn:microsoft.com/office/officeart/2005/8/layout/process1"/>
    <dgm:cxn modelId="{B5C05451-0362-4E31-9476-3FC0892E11FB}" type="presParOf" srcId="{0A40868B-A4AE-4047-AE0C-23B657E2AA75}" destId="{BF99CD66-E6A9-4A67-AE5E-286D4287A8A5}" srcOrd="0" destOrd="0" presId="urn:microsoft.com/office/officeart/2005/8/layout/process1"/>
    <dgm:cxn modelId="{71863FA6-DC8B-44D9-8DD0-D3EA48CB9566}" type="presParOf" srcId="{0A40868B-A4AE-4047-AE0C-23B657E2AA75}" destId="{1624D999-1C9F-42B4-852F-3E8D34B830A0}" srcOrd="1" destOrd="0" presId="urn:microsoft.com/office/officeart/2005/8/layout/process1"/>
    <dgm:cxn modelId="{B4E8C9DF-8C35-43EC-8C71-AE49C7257E6C}" type="presParOf" srcId="{1624D999-1C9F-42B4-852F-3E8D34B830A0}" destId="{135610A6-FB76-4B8B-B780-57C625E37D5D}" srcOrd="0" destOrd="0" presId="urn:microsoft.com/office/officeart/2005/8/layout/process1"/>
    <dgm:cxn modelId="{20C9A76E-5696-443B-A398-ED8F012D37CB}" type="presParOf" srcId="{0A40868B-A4AE-4047-AE0C-23B657E2AA75}" destId="{B34179C9-F87E-4014-BC5D-BAF75216E8FF}" srcOrd="2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F57BC1-DC4D-4D17-AAEA-33ABBBA92FC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1FE98B5-E00D-4B5D-B4A8-E0AFFA84D28C}">
      <dgm:prSet phldrT="[文字]" custT="1"/>
      <dgm:spPr>
        <a:ln w="57150">
          <a:solidFill>
            <a:schemeClr val="accent5"/>
          </a:solidFill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EF15C64-1C52-4450-BC15-6ABCE26CF528}" type="parTrans" cxnId="{DD55A1C0-5CBE-422B-B30C-E2DBF5C73396}">
      <dgm:prSet/>
      <dgm:spPr/>
      <dgm:t>
        <a:bodyPr/>
        <a:lstStyle/>
        <a:p>
          <a:endParaRPr lang="zh-TW" altLang="en-US" sz="2000"/>
        </a:p>
      </dgm:t>
    </dgm:pt>
    <dgm:pt modelId="{AC19F422-D2AF-492D-8595-3902B4568A78}" type="sibTrans" cxnId="{DD55A1C0-5CBE-422B-B30C-E2DBF5C73396}">
      <dgm:prSet custT="1"/>
      <dgm:spPr/>
      <dgm:t>
        <a:bodyPr/>
        <a:lstStyle/>
        <a:p>
          <a:endParaRPr lang="zh-TW" altLang="en-US" sz="4000"/>
        </a:p>
      </dgm:t>
    </dgm:pt>
    <dgm:pt modelId="{F3973F44-C5D4-4556-81DF-ED0D27E922BE}">
      <dgm:prSet phldrT="[文字]" custT="1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FA3C114-1064-4E11-A73E-F8839C282BE9}" type="par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97214ED-5036-474E-8B35-21B8B1718B47}" type="sib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A40868B-A4AE-4047-AE0C-23B657E2AA75}" type="pres">
      <dgm:prSet presAssocID="{B6F57BC1-DC4D-4D17-AAEA-33ABBBA92FC5}" presName="Name0" presStyleCnt="0">
        <dgm:presLayoutVars>
          <dgm:dir/>
          <dgm:resizeHandles val="exact"/>
        </dgm:presLayoutVars>
      </dgm:prSet>
      <dgm:spPr/>
    </dgm:pt>
    <dgm:pt modelId="{BF99CD66-E6A9-4A67-AE5E-286D4287A8A5}" type="pres">
      <dgm:prSet presAssocID="{11FE98B5-E00D-4B5D-B4A8-E0AFFA84D28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24D999-1C9F-42B4-852F-3E8D34B830A0}" type="pres">
      <dgm:prSet presAssocID="{AC19F422-D2AF-492D-8595-3902B4568A78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135610A6-FB76-4B8B-B780-57C625E37D5D}" type="pres">
      <dgm:prSet presAssocID="{AC19F422-D2AF-492D-8595-3902B4568A78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B34179C9-F87E-4014-BC5D-BAF75216E8FF}" type="pres">
      <dgm:prSet presAssocID="{F3973F44-C5D4-4556-81DF-ED0D27E922B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ED4F43-BFAA-4E6C-905D-CA75870392EE}" type="presOf" srcId="{F3973F44-C5D4-4556-81DF-ED0D27E922BE}" destId="{B34179C9-F87E-4014-BC5D-BAF75216E8FF}" srcOrd="0" destOrd="0" presId="urn:microsoft.com/office/officeart/2005/8/layout/process1"/>
    <dgm:cxn modelId="{FD8ED3A5-6B93-404C-81C6-732785BB6DCB}" type="presOf" srcId="{AC19F422-D2AF-492D-8595-3902B4568A78}" destId="{135610A6-FB76-4B8B-B780-57C625E37D5D}" srcOrd="1" destOrd="0" presId="urn:microsoft.com/office/officeart/2005/8/layout/process1"/>
    <dgm:cxn modelId="{D744955E-DFCC-4C37-BD09-F8E5DF5D813A}" srcId="{B6F57BC1-DC4D-4D17-AAEA-33ABBBA92FC5}" destId="{F3973F44-C5D4-4556-81DF-ED0D27E922BE}" srcOrd="1" destOrd="0" parTransId="{BFA3C114-1064-4E11-A73E-F8839C282BE9}" sibTransId="{097214ED-5036-474E-8B35-21B8B1718B47}"/>
    <dgm:cxn modelId="{DD55A1C0-5CBE-422B-B30C-E2DBF5C73396}" srcId="{B6F57BC1-DC4D-4D17-AAEA-33ABBBA92FC5}" destId="{11FE98B5-E00D-4B5D-B4A8-E0AFFA84D28C}" srcOrd="0" destOrd="0" parTransId="{EEF15C64-1C52-4450-BC15-6ABCE26CF528}" sibTransId="{AC19F422-D2AF-492D-8595-3902B4568A78}"/>
    <dgm:cxn modelId="{C2D8DB66-57BF-4B8B-A8A3-4BFE655E0850}" type="presOf" srcId="{B6F57BC1-DC4D-4D17-AAEA-33ABBBA92FC5}" destId="{0A40868B-A4AE-4047-AE0C-23B657E2AA75}" srcOrd="0" destOrd="0" presId="urn:microsoft.com/office/officeart/2005/8/layout/process1"/>
    <dgm:cxn modelId="{B7B1CAA9-09F9-4063-87E1-4EC94D499A1D}" type="presOf" srcId="{11FE98B5-E00D-4B5D-B4A8-E0AFFA84D28C}" destId="{BF99CD66-E6A9-4A67-AE5E-286D4287A8A5}" srcOrd="0" destOrd="0" presId="urn:microsoft.com/office/officeart/2005/8/layout/process1"/>
    <dgm:cxn modelId="{4D6AC7A6-624A-4C4E-8EE5-3D470A090248}" type="presOf" srcId="{AC19F422-D2AF-492D-8595-3902B4568A78}" destId="{1624D999-1C9F-42B4-852F-3E8D34B830A0}" srcOrd="0" destOrd="0" presId="urn:microsoft.com/office/officeart/2005/8/layout/process1"/>
    <dgm:cxn modelId="{B5C05451-0362-4E31-9476-3FC0892E11FB}" type="presParOf" srcId="{0A40868B-A4AE-4047-AE0C-23B657E2AA75}" destId="{BF99CD66-E6A9-4A67-AE5E-286D4287A8A5}" srcOrd="0" destOrd="0" presId="urn:microsoft.com/office/officeart/2005/8/layout/process1"/>
    <dgm:cxn modelId="{71863FA6-DC8B-44D9-8DD0-D3EA48CB9566}" type="presParOf" srcId="{0A40868B-A4AE-4047-AE0C-23B657E2AA75}" destId="{1624D999-1C9F-42B4-852F-3E8D34B830A0}" srcOrd="1" destOrd="0" presId="urn:microsoft.com/office/officeart/2005/8/layout/process1"/>
    <dgm:cxn modelId="{B4E8C9DF-8C35-43EC-8C71-AE49C7257E6C}" type="presParOf" srcId="{1624D999-1C9F-42B4-852F-3E8D34B830A0}" destId="{135610A6-FB76-4B8B-B780-57C625E37D5D}" srcOrd="0" destOrd="0" presId="urn:microsoft.com/office/officeart/2005/8/layout/process1"/>
    <dgm:cxn modelId="{20C9A76E-5696-443B-A398-ED8F012D37CB}" type="presParOf" srcId="{0A40868B-A4AE-4047-AE0C-23B657E2AA75}" destId="{B34179C9-F87E-4014-BC5D-BAF75216E8FF}" srcOrd="2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F57BC1-DC4D-4D17-AAEA-33ABBBA92FC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1FE98B5-E00D-4B5D-B4A8-E0AFFA84D28C}">
      <dgm:prSet phldrT="[文字]" custT="1"/>
      <dgm:spPr>
        <a:ln w="57150">
          <a:solidFill>
            <a:schemeClr val="accent5"/>
          </a:solidFill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EF15C64-1C52-4450-BC15-6ABCE26CF528}" type="parTrans" cxnId="{DD55A1C0-5CBE-422B-B30C-E2DBF5C73396}">
      <dgm:prSet/>
      <dgm:spPr/>
      <dgm:t>
        <a:bodyPr/>
        <a:lstStyle/>
        <a:p>
          <a:endParaRPr lang="zh-TW" altLang="en-US" sz="2000"/>
        </a:p>
      </dgm:t>
    </dgm:pt>
    <dgm:pt modelId="{AC19F422-D2AF-492D-8595-3902B4568A78}" type="sibTrans" cxnId="{DD55A1C0-5CBE-422B-B30C-E2DBF5C73396}">
      <dgm:prSet custT="1"/>
      <dgm:spPr/>
      <dgm:t>
        <a:bodyPr/>
        <a:lstStyle/>
        <a:p>
          <a:endParaRPr lang="zh-TW" altLang="en-US" sz="4000"/>
        </a:p>
      </dgm:t>
    </dgm:pt>
    <dgm:pt modelId="{F3973F44-C5D4-4556-81DF-ED0D27E922BE}">
      <dgm:prSet phldrT="[文字]" custT="1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FA3C114-1064-4E11-A73E-F8839C282BE9}" type="par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97214ED-5036-474E-8B35-21B8B1718B47}" type="sib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A40868B-A4AE-4047-AE0C-23B657E2AA75}" type="pres">
      <dgm:prSet presAssocID="{B6F57BC1-DC4D-4D17-AAEA-33ABBBA92FC5}" presName="Name0" presStyleCnt="0">
        <dgm:presLayoutVars>
          <dgm:dir/>
          <dgm:resizeHandles val="exact"/>
        </dgm:presLayoutVars>
      </dgm:prSet>
      <dgm:spPr/>
    </dgm:pt>
    <dgm:pt modelId="{BF99CD66-E6A9-4A67-AE5E-286D4287A8A5}" type="pres">
      <dgm:prSet presAssocID="{11FE98B5-E00D-4B5D-B4A8-E0AFFA84D28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24D999-1C9F-42B4-852F-3E8D34B830A0}" type="pres">
      <dgm:prSet presAssocID="{AC19F422-D2AF-492D-8595-3902B4568A78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135610A6-FB76-4B8B-B780-57C625E37D5D}" type="pres">
      <dgm:prSet presAssocID="{AC19F422-D2AF-492D-8595-3902B4568A78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B34179C9-F87E-4014-BC5D-BAF75216E8FF}" type="pres">
      <dgm:prSet presAssocID="{F3973F44-C5D4-4556-81DF-ED0D27E922B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ED4F43-BFAA-4E6C-905D-CA75870392EE}" type="presOf" srcId="{F3973F44-C5D4-4556-81DF-ED0D27E922BE}" destId="{B34179C9-F87E-4014-BC5D-BAF75216E8FF}" srcOrd="0" destOrd="0" presId="urn:microsoft.com/office/officeart/2005/8/layout/process1"/>
    <dgm:cxn modelId="{FD8ED3A5-6B93-404C-81C6-732785BB6DCB}" type="presOf" srcId="{AC19F422-D2AF-492D-8595-3902B4568A78}" destId="{135610A6-FB76-4B8B-B780-57C625E37D5D}" srcOrd="1" destOrd="0" presId="urn:microsoft.com/office/officeart/2005/8/layout/process1"/>
    <dgm:cxn modelId="{D744955E-DFCC-4C37-BD09-F8E5DF5D813A}" srcId="{B6F57BC1-DC4D-4D17-AAEA-33ABBBA92FC5}" destId="{F3973F44-C5D4-4556-81DF-ED0D27E922BE}" srcOrd="1" destOrd="0" parTransId="{BFA3C114-1064-4E11-A73E-F8839C282BE9}" sibTransId="{097214ED-5036-474E-8B35-21B8B1718B47}"/>
    <dgm:cxn modelId="{DD55A1C0-5CBE-422B-B30C-E2DBF5C73396}" srcId="{B6F57BC1-DC4D-4D17-AAEA-33ABBBA92FC5}" destId="{11FE98B5-E00D-4B5D-B4A8-E0AFFA84D28C}" srcOrd="0" destOrd="0" parTransId="{EEF15C64-1C52-4450-BC15-6ABCE26CF528}" sibTransId="{AC19F422-D2AF-492D-8595-3902B4568A78}"/>
    <dgm:cxn modelId="{C2D8DB66-57BF-4B8B-A8A3-4BFE655E0850}" type="presOf" srcId="{B6F57BC1-DC4D-4D17-AAEA-33ABBBA92FC5}" destId="{0A40868B-A4AE-4047-AE0C-23B657E2AA75}" srcOrd="0" destOrd="0" presId="urn:microsoft.com/office/officeart/2005/8/layout/process1"/>
    <dgm:cxn modelId="{B7B1CAA9-09F9-4063-87E1-4EC94D499A1D}" type="presOf" srcId="{11FE98B5-E00D-4B5D-B4A8-E0AFFA84D28C}" destId="{BF99CD66-E6A9-4A67-AE5E-286D4287A8A5}" srcOrd="0" destOrd="0" presId="urn:microsoft.com/office/officeart/2005/8/layout/process1"/>
    <dgm:cxn modelId="{4D6AC7A6-624A-4C4E-8EE5-3D470A090248}" type="presOf" srcId="{AC19F422-D2AF-492D-8595-3902B4568A78}" destId="{1624D999-1C9F-42B4-852F-3E8D34B830A0}" srcOrd="0" destOrd="0" presId="urn:microsoft.com/office/officeart/2005/8/layout/process1"/>
    <dgm:cxn modelId="{B5C05451-0362-4E31-9476-3FC0892E11FB}" type="presParOf" srcId="{0A40868B-A4AE-4047-AE0C-23B657E2AA75}" destId="{BF99CD66-E6A9-4A67-AE5E-286D4287A8A5}" srcOrd="0" destOrd="0" presId="urn:microsoft.com/office/officeart/2005/8/layout/process1"/>
    <dgm:cxn modelId="{71863FA6-DC8B-44D9-8DD0-D3EA48CB9566}" type="presParOf" srcId="{0A40868B-A4AE-4047-AE0C-23B657E2AA75}" destId="{1624D999-1C9F-42B4-852F-3E8D34B830A0}" srcOrd="1" destOrd="0" presId="urn:microsoft.com/office/officeart/2005/8/layout/process1"/>
    <dgm:cxn modelId="{B4E8C9DF-8C35-43EC-8C71-AE49C7257E6C}" type="presParOf" srcId="{1624D999-1C9F-42B4-852F-3E8D34B830A0}" destId="{135610A6-FB76-4B8B-B780-57C625E37D5D}" srcOrd="0" destOrd="0" presId="urn:microsoft.com/office/officeart/2005/8/layout/process1"/>
    <dgm:cxn modelId="{20C9A76E-5696-443B-A398-ED8F012D37CB}" type="presParOf" srcId="{0A40868B-A4AE-4047-AE0C-23B657E2AA75}" destId="{B34179C9-F87E-4014-BC5D-BAF75216E8FF}" srcOrd="2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F57BC1-DC4D-4D17-AAEA-33ABBBA92FC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1FE98B5-E00D-4B5D-B4A8-E0AFFA84D28C}">
      <dgm:prSet phldrT="[文字]" custT="1"/>
      <dgm:spPr>
        <a:ln w="57150">
          <a:solidFill>
            <a:schemeClr val="accent5"/>
          </a:solidFill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EF15C64-1C52-4450-BC15-6ABCE26CF528}" type="parTrans" cxnId="{DD55A1C0-5CBE-422B-B30C-E2DBF5C73396}">
      <dgm:prSet/>
      <dgm:spPr/>
      <dgm:t>
        <a:bodyPr/>
        <a:lstStyle/>
        <a:p>
          <a:endParaRPr lang="zh-TW" altLang="en-US" sz="2000"/>
        </a:p>
      </dgm:t>
    </dgm:pt>
    <dgm:pt modelId="{AC19F422-D2AF-492D-8595-3902B4568A78}" type="sibTrans" cxnId="{DD55A1C0-5CBE-422B-B30C-E2DBF5C73396}">
      <dgm:prSet custT="1"/>
      <dgm:spPr/>
      <dgm:t>
        <a:bodyPr/>
        <a:lstStyle/>
        <a:p>
          <a:endParaRPr lang="zh-TW" altLang="en-US" sz="4000"/>
        </a:p>
      </dgm:t>
    </dgm:pt>
    <dgm:pt modelId="{F3973F44-C5D4-4556-81DF-ED0D27E922BE}">
      <dgm:prSet phldrT="[文字]" custT="1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FA3C114-1064-4E11-A73E-F8839C282BE9}" type="par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97214ED-5036-474E-8B35-21B8B1718B47}" type="sib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A40868B-A4AE-4047-AE0C-23B657E2AA75}" type="pres">
      <dgm:prSet presAssocID="{B6F57BC1-DC4D-4D17-AAEA-33ABBBA92FC5}" presName="Name0" presStyleCnt="0">
        <dgm:presLayoutVars>
          <dgm:dir/>
          <dgm:resizeHandles val="exact"/>
        </dgm:presLayoutVars>
      </dgm:prSet>
      <dgm:spPr/>
    </dgm:pt>
    <dgm:pt modelId="{BF99CD66-E6A9-4A67-AE5E-286D4287A8A5}" type="pres">
      <dgm:prSet presAssocID="{11FE98B5-E00D-4B5D-B4A8-E0AFFA84D28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24D999-1C9F-42B4-852F-3E8D34B830A0}" type="pres">
      <dgm:prSet presAssocID="{AC19F422-D2AF-492D-8595-3902B4568A78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135610A6-FB76-4B8B-B780-57C625E37D5D}" type="pres">
      <dgm:prSet presAssocID="{AC19F422-D2AF-492D-8595-3902B4568A78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B34179C9-F87E-4014-BC5D-BAF75216E8FF}" type="pres">
      <dgm:prSet presAssocID="{F3973F44-C5D4-4556-81DF-ED0D27E922B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ED4F43-BFAA-4E6C-905D-CA75870392EE}" type="presOf" srcId="{F3973F44-C5D4-4556-81DF-ED0D27E922BE}" destId="{B34179C9-F87E-4014-BC5D-BAF75216E8FF}" srcOrd="0" destOrd="0" presId="urn:microsoft.com/office/officeart/2005/8/layout/process1"/>
    <dgm:cxn modelId="{FD8ED3A5-6B93-404C-81C6-732785BB6DCB}" type="presOf" srcId="{AC19F422-D2AF-492D-8595-3902B4568A78}" destId="{135610A6-FB76-4B8B-B780-57C625E37D5D}" srcOrd="1" destOrd="0" presId="urn:microsoft.com/office/officeart/2005/8/layout/process1"/>
    <dgm:cxn modelId="{D744955E-DFCC-4C37-BD09-F8E5DF5D813A}" srcId="{B6F57BC1-DC4D-4D17-AAEA-33ABBBA92FC5}" destId="{F3973F44-C5D4-4556-81DF-ED0D27E922BE}" srcOrd="1" destOrd="0" parTransId="{BFA3C114-1064-4E11-A73E-F8839C282BE9}" sibTransId="{097214ED-5036-474E-8B35-21B8B1718B47}"/>
    <dgm:cxn modelId="{DD55A1C0-5CBE-422B-B30C-E2DBF5C73396}" srcId="{B6F57BC1-DC4D-4D17-AAEA-33ABBBA92FC5}" destId="{11FE98B5-E00D-4B5D-B4A8-E0AFFA84D28C}" srcOrd="0" destOrd="0" parTransId="{EEF15C64-1C52-4450-BC15-6ABCE26CF528}" sibTransId="{AC19F422-D2AF-492D-8595-3902B4568A78}"/>
    <dgm:cxn modelId="{C2D8DB66-57BF-4B8B-A8A3-4BFE655E0850}" type="presOf" srcId="{B6F57BC1-DC4D-4D17-AAEA-33ABBBA92FC5}" destId="{0A40868B-A4AE-4047-AE0C-23B657E2AA75}" srcOrd="0" destOrd="0" presId="urn:microsoft.com/office/officeart/2005/8/layout/process1"/>
    <dgm:cxn modelId="{B7B1CAA9-09F9-4063-87E1-4EC94D499A1D}" type="presOf" srcId="{11FE98B5-E00D-4B5D-B4A8-E0AFFA84D28C}" destId="{BF99CD66-E6A9-4A67-AE5E-286D4287A8A5}" srcOrd="0" destOrd="0" presId="urn:microsoft.com/office/officeart/2005/8/layout/process1"/>
    <dgm:cxn modelId="{4D6AC7A6-624A-4C4E-8EE5-3D470A090248}" type="presOf" srcId="{AC19F422-D2AF-492D-8595-3902B4568A78}" destId="{1624D999-1C9F-42B4-852F-3E8D34B830A0}" srcOrd="0" destOrd="0" presId="urn:microsoft.com/office/officeart/2005/8/layout/process1"/>
    <dgm:cxn modelId="{B5C05451-0362-4E31-9476-3FC0892E11FB}" type="presParOf" srcId="{0A40868B-A4AE-4047-AE0C-23B657E2AA75}" destId="{BF99CD66-E6A9-4A67-AE5E-286D4287A8A5}" srcOrd="0" destOrd="0" presId="urn:microsoft.com/office/officeart/2005/8/layout/process1"/>
    <dgm:cxn modelId="{71863FA6-DC8B-44D9-8DD0-D3EA48CB9566}" type="presParOf" srcId="{0A40868B-A4AE-4047-AE0C-23B657E2AA75}" destId="{1624D999-1C9F-42B4-852F-3E8D34B830A0}" srcOrd="1" destOrd="0" presId="urn:microsoft.com/office/officeart/2005/8/layout/process1"/>
    <dgm:cxn modelId="{B4E8C9DF-8C35-43EC-8C71-AE49C7257E6C}" type="presParOf" srcId="{1624D999-1C9F-42B4-852F-3E8D34B830A0}" destId="{135610A6-FB76-4B8B-B780-57C625E37D5D}" srcOrd="0" destOrd="0" presId="urn:microsoft.com/office/officeart/2005/8/layout/process1"/>
    <dgm:cxn modelId="{20C9A76E-5696-443B-A398-ED8F012D37CB}" type="presParOf" srcId="{0A40868B-A4AE-4047-AE0C-23B657E2AA75}" destId="{B34179C9-F87E-4014-BC5D-BAF75216E8FF}" srcOrd="2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F57BC1-DC4D-4D17-AAEA-33ABBBA92FC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1FE98B5-E00D-4B5D-B4A8-E0AFFA84D28C}">
      <dgm:prSet phldrT="[文字]" custT="1"/>
      <dgm:spPr>
        <a:ln w="57150">
          <a:solidFill>
            <a:schemeClr val="accent5"/>
          </a:solidFill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EF15C64-1C52-4450-BC15-6ABCE26CF528}" type="parTrans" cxnId="{DD55A1C0-5CBE-422B-B30C-E2DBF5C73396}">
      <dgm:prSet/>
      <dgm:spPr/>
      <dgm:t>
        <a:bodyPr/>
        <a:lstStyle/>
        <a:p>
          <a:endParaRPr lang="zh-TW" altLang="en-US" sz="2000"/>
        </a:p>
      </dgm:t>
    </dgm:pt>
    <dgm:pt modelId="{AC19F422-D2AF-492D-8595-3902B4568A78}" type="sibTrans" cxnId="{DD55A1C0-5CBE-422B-B30C-E2DBF5C73396}">
      <dgm:prSet custT="1"/>
      <dgm:spPr/>
      <dgm:t>
        <a:bodyPr/>
        <a:lstStyle/>
        <a:p>
          <a:endParaRPr lang="zh-TW" altLang="en-US" sz="4000"/>
        </a:p>
      </dgm:t>
    </dgm:pt>
    <dgm:pt modelId="{F3973F44-C5D4-4556-81DF-ED0D27E922BE}">
      <dgm:prSet phldrT="[文字]" custT="1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FA3C114-1064-4E11-A73E-F8839C282BE9}" type="par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97214ED-5036-474E-8B35-21B8B1718B47}" type="sib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A40868B-A4AE-4047-AE0C-23B657E2AA75}" type="pres">
      <dgm:prSet presAssocID="{B6F57BC1-DC4D-4D17-AAEA-33ABBBA92FC5}" presName="Name0" presStyleCnt="0">
        <dgm:presLayoutVars>
          <dgm:dir/>
          <dgm:resizeHandles val="exact"/>
        </dgm:presLayoutVars>
      </dgm:prSet>
      <dgm:spPr/>
    </dgm:pt>
    <dgm:pt modelId="{BF99CD66-E6A9-4A67-AE5E-286D4287A8A5}" type="pres">
      <dgm:prSet presAssocID="{11FE98B5-E00D-4B5D-B4A8-E0AFFA84D28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24D999-1C9F-42B4-852F-3E8D34B830A0}" type="pres">
      <dgm:prSet presAssocID="{AC19F422-D2AF-492D-8595-3902B4568A78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135610A6-FB76-4B8B-B780-57C625E37D5D}" type="pres">
      <dgm:prSet presAssocID="{AC19F422-D2AF-492D-8595-3902B4568A78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B34179C9-F87E-4014-BC5D-BAF75216E8FF}" type="pres">
      <dgm:prSet presAssocID="{F3973F44-C5D4-4556-81DF-ED0D27E922B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ED4F43-BFAA-4E6C-905D-CA75870392EE}" type="presOf" srcId="{F3973F44-C5D4-4556-81DF-ED0D27E922BE}" destId="{B34179C9-F87E-4014-BC5D-BAF75216E8FF}" srcOrd="0" destOrd="0" presId="urn:microsoft.com/office/officeart/2005/8/layout/process1"/>
    <dgm:cxn modelId="{FD8ED3A5-6B93-404C-81C6-732785BB6DCB}" type="presOf" srcId="{AC19F422-D2AF-492D-8595-3902B4568A78}" destId="{135610A6-FB76-4B8B-B780-57C625E37D5D}" srcOrd="1" destOrd="0" presId="urn:microsoft.com/office/officeart/2005/8/layout/process1"/>
    <dgm:cxn modelId="{D744955E-DFCC-4C37-BD09-F8E5DF5D813A}" srcId="{B6F57BC1-DC4D-4D17-AAEA-33ABBBA92FC5}" destId="{F3973F44-C5D4-4556-81DF-ED0D27E922BE}" srcOrd="1" destOrd="0" parTransId="{BFA3C114-1064-4E11-A73E-F8839C282BE9}" sibTransId="{097214ED-5036-474E-8B35-21B8B1718B47}"/>
    <dgm:cxn modelId="{DD55A1C0-5CBE-422B-B30C-E2DBF5C73396}" srcId="{B6F57BC1-DC4D-4D17-AAEA-33ABBBA92FC5}" destId="{11FE98B5-E00D-4B5D-B4A8-E0AFFA84D28C}" srcOrd="0" destOrd="0" parTransId="{EEF15C64-1C52-4450-BC15-6ABCE26CF528}" sibTransId="{AC19F422-D2AF-492D-8595-3902B4568A78}"/>
    <dgm:cxn modelId="{C2D8DB66-57BF-4B8B-A8A3-4BFE655E0850}" type="presOf" srcId="{B6F57BC1-DC4D-4D17-AAEA-33ABBBA92FC5}" destId="{0A40868B-A4AE-4047-AE0C-23B657E2AA75}" srcOrd="0" destOrd="0" presId="urn:microsoft.com/office/officeart/2005/8/layout/process1"/>
    <dgm:cxn modelId="{B7B1CAA9-09F9-4063-87E1-4EC94D499A1D}" type="presOf" srcId="{11FE98B5-E00D-4B5D-B4A8-E0AFFA84D28C}" destId="{BF99CD66-E6A9-4A67-AE5E-286D4287A8A5}" srcOrd="0" destOrd="0" presId="urn:microsoft.com/office/officeart/2005/8/layout/process1"/>
    <dgm:cxn modelId="{4D6AC7A6-624A-4C4E-8EE5-3D470A090248}" type="presOf" srcId="{AC19F422-D2AF-492D-8595-3902B4568A78}" destId="{1624D999-1C9F-42B4-852F-3E8D34B830A0}" srcOrd="0" destOrd="0" presId="urn:microsoft.com/office/officeart/2005/8/layout/process1"/>
    <dgm:cxn modelId="{B5C05451-0362-4E31-9476-3FC0892E11FB}" type="presParOf" srcId="{0A40868B-A4AE-4047-AE0C-23B657E2AA75}" destId="{BF99CD66-E6A9-4A67-AE5E-286D4287A8A5}" srcOrd="0" destOrd="0" presId="urn:microsoft.com/office/officeart/2005/8/layout/process1"/>
    <dgm:cxn modelId="{71863FA6-DC8B-44D9-8DD0-D3EA48CB9566}" type="presParOf" srcId="{0A40868B-A4AE-4047-AE0C-23B657E2AA75}" destId="{1624D999-1C9F-42B4-852F-3E8D34B830A0}" srcOrd="1" destOrd="0" presId="urn:microsoft.com/office/officeart/2005/8/layout/process1"/>
    <dgm:cxn modelId="{B4E8C9DF-8C35-43EC-8C71-AE49C7257E6C}" type="presParOf" srcId="{1624D999-1C9F-42B4-852F-3E8D34B830A0}" destId="{135610A6-FB76-4B8B-B780-57C625E37D5D}" srcOrd="0" destOrd="0" presId="urn:microsoft.com/office/officeart/2005/8/layout/process1"/>
    <dgm:cxn modelId="{20C9A76E-5696-443B-A398-ED8F012D37CB}" type="presParOf" srcId="{0A40868B-A4AE-4047-AE0C-23B657E2AA75}" destId="{B34179C9-F87E-4014-BC5D-BAF75216E8FF}" srcOrd="2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6F57BC1-DC4D-4D17-AAEA-33ABBBA92FC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1FE98B5-E00D-4B5D-B4A8-E0AFFA84D28C}">
      <dgm:prSet phldrT="[文字]" custT="1"/>
      <dgm:spPr>
        <a:solidFill>
          <a:schemeClr val="accent1">
            <a:lumMod val="40000"/>
            <a:lumOff val="60000"/>
          </a:schemeClr>
        </a:solidFill>
        <a:ln w="57150">
          <a:noFill/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EF15C64-1C52-4450-BC15-6ABCE26CF528}" type="parTrans" cxnId="{DD55A1C0-5CBE-422B-B30C-E2DBF5C73396}">
      <dgm:prSet/>
      <dgm:spPr/>
      <dgm:t>
        <a:bodyPr/>
        <a:lstStyle/>
        <a:p>
          <a:endParaRPr lang="zh-TW" altLang="en-US" sz="2000"/>
        </a:p>
      </dgm:t>
    </dgm:pt>
    <dgm:pt modelId="{AC19F422-D2AF-492D-8595-3902B4568A78}" type="sibTrans" cxnId="{DD55A1C0-5CBE-422B-B30C-E2DBF5C73396}">
      <dgm:prSet custT="1"/>
      <dgm:spPr/>
      <dgm:t>
        <a:bodyPr/>
        <a:lstStyle/>
        <a:p>
          <a:endParaRPr lang="zh-TW" altLang="en-US" sz="4000"/>
        </a:p>
      </dgm:t>
    </dgm:pt>
    <dgm:pt modelId="{F3973F44-C5D4-4556-81DF-ED0D27E922BE}">
      <dgm:prSet phldrT="[文字]" custT="1"/>
      <dgm:spPr>
        <a:solidFill>
          <a:schemeClr val="accent1"/>
        </a:solidFill>
        <a:ln w="57150">
          <a:solidFill>
            <a:schemeClr val="accent5"/>
          </a:solidFill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FA3C114-1064-4E11-A73E-F8839C282BE9}" type="par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97214ED-5036-474E-8B35-21B8B1718B47}" type="sib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A40868B-A4AE-4047-AE0C-23B657E2AA75}" type="pres">
      <dgm:prSet presAssocID="{B6F57BC1-DC4D-4D17-AAEA-33ABBBA92FC5}" presName="Name0" presStyleCnt="0">
        <dgm:presLayoutVars>
          <dgm:dir/>
          <dgm:resizeHandles val="exact"/>
        </dgm:presLayoutVars>
      </dgm:prSet>
      <dgm:spPr/>
    </dgm:pt>
    <dgm:pt modelId="{BF99CD66-E6A9-4A67-AE5E-286D4287A8A5}" type="pres">
      <dgm:prSet presAssocID="{11FE98B5-E00D-4B5D-B4A8-E0AFFA84D28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24D999-1C9F-42B4-852F-3E8D34B830A0}" type="pres">
      <dgm:prSet presAssocID="{AC19F422-D2AF-492D-8595-3902B4568A78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135610A6-FB76-4B8B-B780-57C625E37D5D}" type="pres">
      <dgm:prSet presAssocID="{AC19F422-D2AF-492D-8595-3902B4568A78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B34179C9-F87E-4014-BC5D-BAF75216E8FF}" type="pres">
      <dgm:prSet presAssocID="{F3973F44-C5D4-4556-81DF-ED0D27E922B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ED4F43-BFAA-4E6C-905D-CA75870392EE}" type="presOf" srcId="{F3973F44-C5D4-4556-81DF-ED0D27E922BE}" destId="{B34179C9-F87E-4014-BC5D-BAF75216E8FF}" srcOrd="0" destOrd="0" presId="urn:microsoft.com/office/officeart/2005/8/layout/process1"/>
    <dgm:cxn modelId="{FD8ED3A5-6B93-404C-81C6-732785BB6DCB}" type="presOf" srcId="{AC19F422-D2AF-492D-8595-3902B4568A78}" destId="{135610A6-FB76-4B8B-B780-57C625E37D5D}" srcOrd="1" destOrd="0" presId="urn:microsoft.com/office/officeart/2005/8/layout/process1"/>
    <dgm:cxn modelId="{D744955E-DFCC-4C37-BD09-F8E5DF5D813A}" srcId="{B6F57BC1-DC4D-4D17-AAEA-33ABBBA92FC5}" destId="{F3973F44-C5D4-4556-81DF-ED0D27E922BE}" srcOrd="1" destOrd="0" parTransId="{BFA3C114-1064-4E11-A73E-F8839C282BE9}" sibTransId="{097214ED-5036-474E-8B35-21B8B1718B47}"/>
    <dgm:cxn modelId="{DD55A1C0-5CBE-422B-B30C-E2DBF5C73396}" srcId="{B6F57BC1-DC4D-4D17-AAEA-33ABBBA92FC5}" destId="{11FE98B5-E00D-4B5D-B4A8-E0AFFA84D28C}" srcOrd="0" destOrd="0" parTransId="{EEF15C64-1C52-4450-BC15-6ABCE26CF528}" sibTransId="{AC19F422-D2AF-492D-8595-3902B4568A78}"/>
    <dgm:cxn modelId="{C2D8DB66-57BF-4B8B-A8A3-4BFE655E0850}" type="presOf" srcId="{B6F57BC1-DC4D-4D17-AAEA-33ABBBA92FC5}" destId="{0A40868B-A4AE-4047-AE0C-23B657E2AA75}" srcOrd="0" destOrd="0" presId="urn:microsoft.com/office/officeart/2005/8/layout/process1"/>
    <dgm:cxn modelId="{B7B1CAA9-09F9-4063-87E1-4EC94D499A1D}" type="presOf" srcId="{11FE98B5-E00D-4B5D-B4A8-E0AFFA84D28C}" destId="{BF99CD66-E6A9-4A67-AE5E-286D4287A8A5}" srcOrd="0" destOrd="0" presId="urn:microsoft.com/office/officeart/2005/8/layout/process1"/>
    <dgm:cxn modelId="{4D6AC7A6-624A-4C4E-8EE5-3D470A090248}" type="presOf" srcId="{AC19F422-D2AF-492D-8595-3902B4568A78}" destId="{1624D999-1C9F-42B4-852F-3E8D34B830A0}" srcOrd="0" destOrd="0" presId="urn:microsoft.com/office/officeart/2005/8/layout/process1"/>
    <dgm:cxn modelId="{B5C05451-0362-4E31-9476-3FC0892E11FB}" type="presParOf" srcId="{0A40868B-A4AE-4047-AE0C-23B657E2AA75}" destId="{BF99CD66-E6A9-4A67-AE5E-286D4287A8A5}" srcOrd="0" destOrd="0" presId="urn:microsoft.com/office/officeart/2005/8/layout/process1"/>
    <dgm:cxn modelId="{71863FA6-DC8B-44D9-8DD0-D3EA48CB9566}" type="presParOf" srcId="{0A40868B-A4AE-4047-AE0C-23B657E2AA75}" destId="{1624D999-1C9F-42B4-852F-3E8D34B830A0}" srcOrd="1" destOrd="0" presId="urn:microsoft.com/office/officeart/2005/8/layout/process1"/>
    <dgm:cxn modelId="{B4E8C9DF-8C35-43EC-8C71-AE49C7257E6C}" type="presParOf" srcId="{1624D999-1C9F-42B4-852F-3E8D34B830A0}" destId="{135610A6-FB76-4B8B-B780-57C625E37D5D}" srcOrd="0" destOrd="0" presId="urn:microsoft.com/office/officeart/2005/8/layout/process1"/>
    <dgm:cxn modelId="{20C9A76E-5696-443B-A398-ED8F012D37CB}" type="presParOf" srcId="{0A40868B-A4AE-4047-AE0C-23B657E2AA75}" destId="{B34179C9-F87E-4014-BC5D-BAF75216E8FF}" srcOrd="2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9CD66-E6A9-4A67-AE5E-286D4287A8A5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4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4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1079" y="1753222"/>
        <a:ext cx="3266359" cy="1912222"/>
      </dsp:txXfrm>
    </dsp:sp>
    <dsp:sp modelId="{1624D999-1C9F-42B4-852F-3E8D34B830A0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400" kern="1200"/>
        </a:p>
      </dsp:txBody>
      <dsp:txXfrm>
        <a:off x="3725465" y="2457463"/>
        <a:ext cx="502384" cy="503739"/>
      </dsp:txXfrm>
    </dsp:sp>
    <dsp:sp modelId="{B34179C9-F87E-4014-BC5D-BAF75216E8FF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4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4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800560" y="1753222"/>
        <a:ext cx="3266359" cy="19122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9CD66-E6A9-4A67-AE5E-286D4287A8A5}">
      <dsp:nvSpPr>
        <dsp:cNvPr id="0" name=""/>
        <dsp:cNvSpPr/>
      </dsp:nvSpPr>
      <dsp:spPr>
        <a:xfrm>
          <a:off x="4521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571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839" y="22318"/>
        <a:ext cx="2708554" cy="717365"/>
      </dsp:txXfrm>
    </dsp:sp>
    <dsp:sp modelId="{1624D999-1C9F-42B4-852F-3E8D34B830A0}">
      <dsp:nvSpPr>
        <dsp:cNvPr id="0" name=""/>
        <dsp:cNvSpPr/>
      </dsp:nvSpPr>
      <dsp:spPr>
        <a:xfrm>
          <a:off x="3033030" y="39604"/>
          <a:ext cx="583676" cy="682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0" kern="1200"/>
        </a:p>
      </dsp:txBody>
      <dsp:txXfrm>
        <a:off x="3033030" y="176162"/>
        <a:ext cx="408573" cy="409675"/>
      </dsp:txXfrm>
    </dsp:sp>
    <dsp:sp modelId="{B34179C9-F87E-4014-BC5D-BAF75216E8FF}">
      <dsp:nvSpPr>
        <dsp:cNvPr id="0" name=""/>
        <dsp:cNvSpPr/>
      </dsp:nvSpPr>
      <dsp:spPr>
        <a:xfrm>
          <a:off x="3858988" y="0"/>
          <a:ext cx="2753190" cy="762001"/>
        </a:xfrm>
        <a:prstGeom prst="roundRect">
          <a:avLst>
            <a:gd name="adj" fmla="val 10000"/>
          </a:avLst>
        </a:prstGeom>
        <a:solidFill>
          <a:schemeClr val="accent1"/>
        </a:solidFill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81306" y="22318"/>
        <a:ext cx="2708554" cy="7173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9CD66-E6A9-4A67-AE5E-286D4287A8A5}">
      <dsp:nvSpPr>
        <dsp:cNvPr id="0" name=""/>
        <dsp:cNvSpPr/>
      </dsp:nvSpPr>
      <dsp:spPr>
        <a:xfrm>
          <a:off x="4521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839" y="22318"/>
        <a:ext cx="2708554" cy="717365"/>
      </dsp:txXfrm>
    </dsp:sp>
    <dsp:sp modelId="{1624D999-1C9F-42B4-852F-3E8D34B830A0}">
      <dsp:nvSpPr>
        <dsp:cNvPr id="0" name=""/>
        <dsp:cNvSpPr/>
      </dsp:nvSpPr>
      <dsp:spPr>
        <a:xfrm>
          <a:off x="3033030" y="39604"/>
          <a:ext cx="583676" cy="682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0" kern="1200"/>
        </a:p>
      </dsp:txBody>
      <dsp:txXfrm>
        <a:off x="3033030" y="176162"/>
        <a:ext cx="408573" cy="409675"/>
      </dsp:txXfrm>
    </dsp:sp>
    <dsp:sp modelId="{B34179C9-F87E-4014-BC5D-BAF75216E8FF}">
      <dsp:nvSpPr>
        <dsp:cNvPr id="0" name=""/>
        <dsp:cNvSpPr/>
      </dsp:nvSpPr>
      <dsp:spPr>
        <a:xfrm>
          <a:off x="3858988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81306" y="22318"/>
        <a:ext cx="2708554" cy="7173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9CD66-E6A9-4A67-AE5E-286D4287A8A5}">
      <dsp:nvSpPr>
        <dsp:cNvPr id="0" name=""/>
        <dsp:cNvSpPr/>
      </dsp:nvSpPr>
      <dsp:spPr>
        <a:xfrm>
          <a:off x="4521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839" y="22318"/>
        <a:ext cx="2708554" cy="717365"/>
      </dsp:txXfrm>
    </dsp:sp>
    <dsp:sp modelId="{1624D999-1C9F-42B4-852F-3E8D34B830A0}">
      <dsp:nvSpPr>
        <dsp:cNvPr id="0" name=""/>
        <dsp:cNvSpPr/>
      </dsp:nvSpPr>
      <dsp:spPr>
        <a:xfrm>
          <a:off x="3033030" y="39604"/>
          <a:ext cx="583676" cy="682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0" kern="1200"/>
        </a:p>
      </dsp:txBody>
      <dsp:txXfrm>
        <a:off x="3033030" y="176162"/>
        <a:ext cx="408573" cy="409675"/>
      </dsp:txXfrm>
    </dsp:sp>
    <dsp:sp modelId="{B34179C9-F87E-4014-BC5D-BAF75216E8FF}">
      <dsp:nvSpPr>
        <dsp:cNvPr id="0" name=""/>
        <dsp:cNvSpPr/>
      </dsp:nvSpPr>
      <dsp:spPr>
        <a:xfrm>
          <a:off x="3858988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81306" y="22318"/>
        <a:ext cx="2708554" cy="7173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9CD66-E6A9-4A67-AE5E-286D4287A8A5}">
      <dsp:nvSpPr>
        <dsp:cNvPr id="0" name=""/>
        <dsp:cNvSpPr/>
      </dsp:nvSpPr>
      <dsp:spPr>
        <a:xfrm>
          <a:off x="4521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839" y="22318"/>
        <a:ext cx="2708554" cy="717365"/>
      </dsp:txXfrm>
    </dsp:sp>
    <dsp:sp modelId="{1624D999-1C9F-42B4-852F-3E8D34B830A0}">
      <dsp:nvSpPr>
        <dsp:cNvPr id="0" name=""/>
        <dsp:cNvSpPr/>
      </dsp:nvSpPr>
      <dsp:spPr>
        <a:xfrm>
          <a:off x="3033030" y="39604"/>
          <a:ext cx="583676" cy="682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0" kern="1200"/>
        </a:p>
      </dsp:txBody>
      <dsp:txXfrm>
        <a:off x="3033030" y="176162"/>
        <a:ext cx="408573" cy="409675"/>
      </dsp:txXfrm>
    </dsp:sp>
    <dsp:sp modelId="{B34179C9-F87E-4014-BC5D-BAF75216E8FF}">
      <dsp:nvSpPr>
        <dsp:cNvPr id="0" name=""/>
        <dsp:cNvSpPr/>
      </dsp:nvSpPr>
      <dsp:spPr>
        <a:xfrm>
          <a:off x="3858988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81306" y="22318"/>
        <a:ext cx="2708554" cy="7173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9CD66-E6A9-4A67-AE5E-286D4287A8A5}">
      <dsp:nvSpPr>
        <dsp:cNvPr id="0" name=""/>
        <dsp:cNvSpPr/>
      </dsp:nvSpPr>
      <dsp:spPr>
        <a:xfrm>
          <a:off x="4521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839" y="22318"/>
        <a:ext cx="2708554" cy="717365"/>
      </dsp:txXfrm>
    </dsp:sp>
    <dsp:sp modelId="{1624D999-1C9F-42B4-852F-3E8D34B830A0}">
      <dsp:nvSpPr>
        <dsp:cNvPr id="0" name=""/>
        <dsp:cNvSpPr/>
      </dsp:nvSpPr>
      <dsp:spPr>
        <a:xfrm>
          <a:off x="3033030" y="39604"/>
          <a:ext cx="583676" cy="682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0" kern="1200"/>
        </a:p>
      </dsp:txBody>
      <dsp:txXfrm>
        <a:off x="3033030" y="176162"/>
        <a:ext cx="408573" cy="409675"/>
      </dsp:txXfrm>
    </dsp:sp>
    <dsp:sp modelId="{B34179C9-F87E-4014-BC5D-BAF75216E8FF}">
      <dsp:nvSpPr>
        <dsp:cNvPr id="0" name=""/>
        <dsp:cNvSpPr/>
      </dsp:nvSpPr>
      <dsp:spPr>
        <a:xfrm>
          <a:off x="3858988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81306" y="22318"/>
        <a:ext cx="2708554" cy="7173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9CD66-E6A9-4A67-AE5E-286D4287A8A5}">
      <dsp:nvSpPr>
        <dsp:cNvPr id="0" name=""/>
        <dsp:cNvSpPr/>
      </dsp:nvSpPr>
      <dsp:spPr>
        <a:xfrm>
          <a:off x="4521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839" y="22318"/>
        <a:ext cx="2708554" cy="717365"/>
      </dsp:txXfrm>
    </dsp:sp>
    <dsp:sp modelId="{1624D999-1C9F-42B4-852F-3E8D34B830A0}">
      <dsp:nvSpPr>
        <dsp:cNvPr id="0" name=""/>
        <dsp:cNvSpPr/>
      </dsp:nvSpPr>
      <dsp:spPr>
        <a:xfrm>
          <a:off x="3033030" y="39604"/>
          <a:ext cx="583676" cy="682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0" kern="1200"/>
        </a:p>
      </dsp:txBody>
      <dsp:txXfrm>
        <a:off x="3033030" y="176162"/>
        <a:ext cx="408573" cy="409675"/>
      </dsp:txXfrm>
    </dsp:sp>
    <dsp:sp modelId="{B34179C9-F87E-4014-BC5D-BAF75216E8FF}">
      <dsp:nvSpPr>
        <dsp:cNvPr id="0" name=""/>
        <dsp:cNvSpPr/>
      </dsp:nvSpPr>
      <dsp:spPr>
        <a:xfrm>
          <a:off x="3858988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81306" y="22318"/>
        <a:ext cx="2708554" cy="7173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9CD66-E6A9-4A67-AE5E-286D4287A8A5}">
      <dsp:nvSpPr>
        <dsp:cNvPr id="0" name=""/>
        <dsp:cNvSpPr/>
      </dsp:nvSpPr>
      <dsp:spPr>
        <a:xfrm>
          <a:off x="4521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839" y="22318"/>
        <a:ext cx="2708554" cy="717365"/>
      </dsp:txXfrm>
    </dsp:sp>
    <dsp:sp modelId="{1624D999-1C9F-42B4-852F-3E8D34B830A0}">
      <dsp:nvSpPr>
        <dsp:cNvPr id="0" name=""/>
        <dsp:cNvSpPr/>
      </dsp:nvSpPr>
      <dsp:spPr>
        <a:xfrm>
          <a:off x="3033030" y="39604"/>
          <a:ext cx="583676" cy="682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0" kern="1200"/>
        </a:p>
      </dsp:txBody>
      <dsp:txXfrm>
        <a:off x="3033030" y="176162"/>
        <a:ext cx="408573" cy="409675"/>
      </dsp:txXfrm>
    </dsp:sp>
    <dsp:sp modelId="{B34179C9-F87E-4014-BC5D-BAF75216E8FF}">
      <dsp:nvSpPr>
        <dsp:cNvPr id="0" name=""/>
        <dsp:cNvSpPr/>
      </dsp:nvSpPr>
      <dsp:spPr>
        <a:xfrm>
          <a:off x="3858988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81306" y="22318"/>
        <a:ext cx="2708554" cy="7173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9CD66-E6A9-4A67-AE5E-286D4287A8A5}">
      <dsp:nvSpPr>
        <dsp:cNvPr id="0" name=""/>
        <dsp:cNvSpPr/>
      </dsp:nvSpPr>
      <dsp:spPr>
        <a:xfrm>
          <a:off x="4521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839" y="22318"/>
        <a:ext cx="2708554" cy="717365"/>
      </dsp:txXfrm>
    </dsp:sp>
    <dsp:sp modelId="{1624D999-1C9F-42B4-852F-3E8D34B830A0}">
      <dsp:nvSpPr>
        <dsp:cNvPr id="0" name=""/>
        <dsp:cNvSpPr/>
      </dsp:nvSpPr>
      <dsp:spPr>
        <a:xfrm>
          <a:off x="3033030" y="39604"/>
          <a:ext cx="583676" cy="682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0" kern="1200"/>
        </a:p>
      </dsp:txBody>
      <dsp:txXfrm>
        <a:off x="3033030" y="176162"/>
        <a:ext cx="408573" cy="409675"/>
      </dsp:txXfrm>
    </dsp:sp>
    <dsp:sp modelId="{B34179C9-F87E-4014-BC5D-BAF75216E8FF}">
      <dsp:nvSpPr>
        <dsp:cNvPr id="0" name=""/>
        <dsp:cNvSpPr/>
      </dsp:nvSpPr>
      <dsp:spPr>
        <a:xfrm>
          <a:off x="3858988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81306" y="22318"/>
        <a:ext cx="2708554" cy="7173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9CD66-E6A9-4A67-AE5E-286D4287A8A5}">
      <dsp:nvSpPr>
        <dsp:cNvPr id="0" name=""/>
        <dsp:cNvSpPr/>
      </dsp:nvSpPr>
      <dsp:spPr>
        <a:xfrm>
          <a:off x="4521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571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839" y="22318"/>
        <a:ext cx="2708554" cy="717365"/>
      </dsp:txXfrm>
    </dsp:sp>
    <dsp:sp modelId="{1624D999-1C9F-42B4-852F-3E8D34B830A0}">
      <dsp:nvSpPr>
        <dsp:cNvPr id="0" name=""/>
        <dsp:cNvSpPr/>
      </dsp:nvSpPr>
      <dsp:spPr>
        <a:xfrm>
          <a:off x="3033030" y="39604"/>
          <a:ext cx="583676" cy="682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0" kern="1200"/>
        </a:p>
      </dsp:txBody>
      <dsp:txXfrm>
        <a:off x="3033030" y="176162"/>
        <a:ext cx="408573" cy="409675"/>
      </dsp:txXfrm>
    </dsp:sp>
    <dsp:sp modelId="{B34179C9-F87E-4014-BC5D-BAF75216E8FF}">
      <dsp:nvSpPr>
        <dsp:cNvPr id="0" name=""/>
        <dsp:cNvSpPr/>
      </dsp:nvSpPr>
      <dsp:spPr>
        <a:xfrm>
          <a:off x="3858988" y="0"/>
          <a:ext cx="2753190" cy="762001"/>
        </a:xfrm>
        <a:prstGeom prst="roundRect">
          <a:avLst>
            <a:gd name="adj" fmla="val 10000"/>
          </a:avLst>
        </a:prstGeom>
        <a:solidFill>
          <a:schemeClr val="accent1"/>
        </a:solidFill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81306" y="22318"/>
        <a:ext cx="2708554" cy="717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34A15-E299-4404-9802-D4D0E7B1365D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07BED-DF17-470C-8FBC-491D6A9912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53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天氣的部分去進行正規化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07BED-DF17-470C-8FBC-491D6A99122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22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07BED-DF17-470C-8FBC-491D6A99122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218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07BED-DF17-470C-8FBC-491D6A99122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81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使用</a:t>
            </a:r>
            <a:r>
              <a:rPr lang="en-US" altLang="zh-TW" sz="1200" dirty="0" smtClean="0"/>
              <a:t>one-hot encoding</a:t>
            </a:r>
            <a:r>
              <a:rPr lang="zh-TW" altLang="en-US" sz="1200" dirty="0" smtClean="0"/>
              <a:t>的方式去表示星期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07BED-DF17-470C-8FBC-491D6A99122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141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使用</a:t>
            </a:r>
            <a:r>
              <a:rPr lang="en-US" altLang="zh-TW" sz="1200" dirty="0" smtClean="0"/>
              <a:t>one-hot encoding</a:t>
            </a:r>
            <a:r>
              <a:rPr lang="zh-TW" altLang="en-US" sz="1200" dirty="0" smtClean="0"/>
              <a:t>的方式去表示</a:t>
            </a:r>
            <a:r>
              <a:rPr lang="en-US" altLang="zh-TW" sz="1200" dirty="0" err="1" smtClean="0"/>
              <a:t>intersection_id</a:t>
            </a:r>
            <a:r>
              <a:rPr lang="zh-TW" altLang="en-US" sz="1200" dirty="0" smtClean="0"/>
              <a:t>及</a:t>
            </a:r>
            <a:r>
              <a:rPr lang="en-US" altLang="zh-TW" sz="1200" dirty="0" err="1" smtClean="0"/>
              <a:t>tollgate_id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07BED-DF17-470C-8FBC-491D6A99122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148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之後去看個別資料發現到一些 </a:t>
            </a:r>
            <a:r>
              <a:rPr lang="en-US" altLang="zh-TW" dirty="0" smtClean="0"/>
              <a:t>Outlier</a:t>
            </a:r>
            <a:r>
              <a:rPr lang="zh-TW" altLang="en-US" dirty="0" smtClean="0"/>
              <a:t>，例如整體</a:t>
            </a:r>
            <a:r>
              <a:rPr lang="en-US" altLang="zh-TW" dirty="0" err="1" smtClean="0"/>
              <a:t>avg_travel_time</a:t>
            </a:r>
            <a:r>
              <a:rPr lang="zh-TW" altLang="en-US" dirty="0" smtClean="0"/>
              <a:t>平均為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百多，但有</a:t>
            </a:r>
            <a:r>
              <a:rPr lang="en-US" altLang="zh-TW" dirty="0" smtClean="0"/>
              <a:t>1%</a:t>
            </a:r>
            <a:r>
              <a:rPr lang="zh-TW" altLang="en-US" dirty="0" smtClean="0"/>
              <a:t>左右的資料會大的異常，所以經由觀察資料後決定將</a:t>
            </a:r>
            <a:r>
              <a:rPr lang="en-US" altLang="zh-TW" dirty="0" smtClean="0"/>
              <a:t>300</a:t>
            </a:r>
            <a:r>
              <a:rPr lang="zh-TW" altLang="en-US" dirty="0" smtClean="0"/>
              <a:t>以上的資料全部去除。</a:t>
            </a:r>
            <a:endParaRPr lang="en-US" altLang="zh-TW" dirty="0" smtClean="0"/>
          </a:p>
          <a:p>
            <a:r>
              <a:rPr lang="zh-TW" altLang="en-US" dirty="0" smtClean="0"/>
              <a:t>或者有些是空值，也一併去除。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07BED-DF17-470C-8FBC-491D6A99122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18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最後參考大陸的放假時間去將那些時段的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拿掉，因為要預測的區段為非節慶時段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07BED-DF17-470C-8FBC-491D6A99122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194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07BED-DF17-470C-8FBC-491D6A99122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42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07BED-DF17-470C-8FBC-491D6A99122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032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07BED-DF17-470C-8FBC-491D6A99122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949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尚未最佳化參數時誤差較大，使用</a:t>
            </a:r>
            <a:r>
              <a:rPr lang="en-US" altLang="zh-TW" dirty="0" smtClean="0"/>
              <a:t>10-flod cross validation</a:t>
            </a:r>
            <a:r>
              <a:rPr lang="zh-TW" altLang="en-US" dirty="0" smtClean="0"/>
              <a:t>來協助我們進行參數最佳化，最佳化後有將誤差變小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07BED-DF17-470C-8FBC-491D6A99122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09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5079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FAC1-0785-47A3-B76F-0D95DE25B400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18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B387-C0DF-4A97-8913-02F53F514793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57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116A-D7E2-4A98-A3B3-3DDCA6015BCB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03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FACA-6936-41E8-A12C-30302F5CD801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14858" y="6435070"/>
            <a:ext cx="1312025" cy="365125"/>
          </a:xfrm>
        </p:spPr>
        <p:txBody>
          <a:bodyPr/>
          <a:lstStyle>
            <a:lvl1pPr>
              <a:defRPr sz="4400">
                <a:solidFill>
                  <a:srgbClr val="93A299"/>
                </a:solidFill>
              </a:defRPr>
            </a:lvl1pPr>
          </a:lstStyle>
          <a:p>
            <a:fld id="{2D060AEF-79F4-454E-8313-4D599AE9BE7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19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DB18-EA36-4D34-B10B-F3A48C4D9704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94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0D60-BFAA-4D20-A888-94E08AA9A464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12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1DEA-CB8D-43DD-B379-858203F1FC33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91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97AE-079A-485F-9388-1BE3D0F05C3A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09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0488-5CC8-4CDD-B494-11B18A4DD2A7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45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651C60-F561-434A-AB87-292798B71D5A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86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495F92-9BF8-42BF-98A8-A2B86C1B922F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41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CA727A-AD8F-4E0B-9665-1FC53D7EC316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186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11.png"/><Relationship Id="rId9" Type="http://schemas.microsoft.com/office/2007/relationships/diagramDrawing" Target="../diagrams/drawin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6.xml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22713" y="3025833"/>
            <a:ext cx="10324407" cy="190361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n>
                  <a:solidFill>
                    <a:schemeClr val="bg1"/>
                  </a:solidFill>
                </a:ln>
              </a:rPr>
              <a:t>類神經</a:t>
            </a:r>
            <a:r>
              <a:rPr lang="zh-TW" altLang="en-US" smtClean="0">
                <a:ln>
                  <a:solidFill>
                    <a:schemeClr val="bg1"/>
                  </a:solidFill>
                </a:ln>
              </a:rPr>
              <a:t>網路</a:t>
            </a:r>
            <a:r>
              <a:rPr lang="zh-TW" altLang="en-US" smtClean="0">
                <a:ln>
                  <a:solidFill>
                    <a:schemeClr val="bg1"/>
                  </a:solidFill>
                </a:ln>
              </a:rPr>
              <a:t>期末報告</a:t>
            </a:r>
            <a:endParaRPr lang="zh-TW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M10515066</a:t>
            </a:r>
            <a:r>
              <a:rPr lang="zh-TW" altLang="en-US" dirty="0" smtClean="0"/>
              <a:t> 林廣柏、</a:t>
            </a:r>
            <a:r>
              <a:rPr lang="en-US" altLang="zh-TW" dirty="0" smtClean="0"/>
              <a:t>M10515053 </a:t>
            </a:r>
            <a:r>
              <a:rPr lang="zh-TW" altLang="en-US" dirty="0" smtClean="0"/>
              <a:t>陳品陵、</a:t>
            </a:r>
            <a:r>
              <a:rPr lang="en-US" altLang="zh-TW" dirty="0" smtClean="0"/>
              <a:t>M10515082 </a:t>
            </a:r>
            <a:r>
              <a:rPr lang="zh-TW" altLang="en-US" dirty="0" smtClean="0"/>
              <a:t>李允斌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5" y="149492"/>
            <a:ext cx="1865890" cy="15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4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3478" y="0"/>
            <a:ext cx="2442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93A299"/>
                </a:solidFill>
              </a:defRPr>
            </a:lvl1pPr>
          </a:lstStyle>
          <a:p>
            <a:r>
              <a:rPr lang="en-US" altLang="zh-TW" dirty="0"/>
              <a:t>Method</a:t>
            </a:r>
            <a:endParaRPr lang="zh-TW" altLang="en-US" dirty="0"/>
          </a:p>
        </p:txBody>
      </p:sp>
      <p:graphicFrame>
        <p:nvGraphicFramePr>
          <p:cNvPr id="10" name="資料庫圖表 9"/>
          <p:cNvGraphicFramePr/>
          <p:nvPr>
            <p:extLst>
              <p:ext uri="{D42A27DB-BD31-4B8C-83A1-F6EECF244321}">
                <p14:modId xmlns:p14="http://schemas.microsoft.com/office/powerpoint/2010/main" val="525372311"/>
              </p:ext>
            </p:extLst>
          </p:nvPr>
        </p:nvGraphicFramePr>
        <p:xfrm>
          <a:off x="2844800" y="80664"/>
          <a:ext cx="6616700" cy="76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圓角矩形 10"/>
          <p:cNvSpPr/>
          <p:nvPr/>
        </p:nvSpPr>
        <p:spPr>
          <a:xfrm>
            <a:off x="1334870" y="2192635"/>
            <a:ext cx="8693151" cy="330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rgbClr val="008000"/>
                </a:solidFill>
              </a:rPr>
              <a:t>from </a:t>
            </a:r>
            <a:r>
              <a:rPr lang="en-US" altLang="zh-TW" b="1" dirty="0" err="1">
                <a:solidFill>
                  <a:srgbClr val="0000FF"/>
                </a:solidFill>
              </a:rPr>
              <a:t>sklearn.neural_network</a:t>
            </a:r>
            <a:r>
              <a:rPr lang="en-US" altLang="zh-TW" b="1" dirty="0">
                <a:solidFill>
                  <a:srgbClr val="008000"/>
                </a:solidFill>
              </a:rPr>
              <a:t> import</a:t>
            </a:r>
            <a:r>
              <a:rPr lang="en-US" altLang="zh-TW" b="1" dirty="0">
                <a:solidFill>
                  <a:srgbClr val="0000FF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MLPRegressor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i="1" dirty="0" smtClean="0">
              <a:solidFill>
                <a:srgbClr val="119F4A"/>
              </a:solidFill>
            </a:endParaRPr>
          </a:p>
          <a:p>
            <a:r>
              <a:rPr lang="en-US" altLang="zh-TW" i="1" dirty="0" smtClean="0">
                <a:solidFill>
                  <a:srgbClr val="119F4A"/>
                </a:solidFill>
              </a:rPr>
              <a:t>#</a:t>
            </a:r>
            <a:r>
              <a:rPr lang="en-US" altLang="zh-TW" i="1" dirty="0" err="1">
                <a:solidFill>
                  <a:srgbClr val="119F4A"/>
                </a:solidFill>
              </a:rPr>
              <a:t>mlp</a:t>
            </a:r>
            <a:r>
              <a:rPr lang="en-US" altLang="zh-TW" i="1" dirty="0">
                <a:solidFill>
                  <a:srgbClr val="119F4A"/>
                </a:solidFill>
              </a:rPr>
              <a:t> = </a:t>
            </a:r>
            <a:r>
              <a:rPr lang="en-US" altLang="zh-TW" i="1" dirty="0" err="1">
                <a:solidFill>
                  <a:srgbClr val="119F4A"/>
                </a:solidFill>
              </a:rPr>
              <a:t>MLPRegressor</a:t>
            </a:r>
            <a:r>
              <a:rPr lang="en-US" altLang="zh-TW" i="1" dirty="0">
                <a:solidFill>
                  <a:srgbClr val="119F4A"/>
                </a:solidFill>
              </a:rPr>
              <a:t>()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mlp</a:t>
            </a:r>
            <a:r>
              <a:rPr lang="en-US" altLang="zh-TW" dirty="0">
                <a:solidFill>
                  <a:schemeClr val="bg1"/>
                </a:solidFill>
              </a:rPr>
              <a:t> = </a:t>
            </a:r>
            <a:r>
              <a:rPr lang="en-US" altLang="zh-TW" dirty="0" err="1">
                <a:solidFill>
                  <a:schemeClr val="bg1"/>
                </a:solidFill>
              </a:rPr>
              <a:t>MLPRegressor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chemeClr val="bg1"/>
                </a:solidFill>
              </a:rPr>
              <a:t>hidden_layer_sizes</a:t>
            </a:r>
            <a:r>
              <a:rPr lang="en-US" altLang="zh-TW" dirty="0">
                <a:solidFill>
                  <a:schemeClr val="bg1"/>
                </a:solidFill>
              </a:rPr>
              <a:t>=(40,30,20),</a:t>
            </a:r>
            <a:r>
              <a:rPr lang="en-US" altLang="zh-TW" dirty="0" err="1">
                <a:solidFill>
                  <a:schemeClr val="bg1"/>
                </a:solidFill>
              </a:rPr>
              <a:t>batch_size</a:t>
            </a:r>
            <a:r>
              <a:rPr lang="en-US" altLang="zh-TW" dirty="0">
                <a:solidFill>
                  <a:schemeClr val="bg1"/>
                </a:solidFill>
              </a:rPr>
              <a:t> = 300</a:t>
            </a:r>
            <a:r>
              <a:rPr lang="en-US" altLang="zh-TW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			  </a:t>
            </a:r>
            <a:r>
              <a:rPr lang="en-US" altLang="zh-TW" dirty="0" err="1" smtClean="0">
                <a:solidFill>
                  <a:schemeClr val="bg1"/>
                </a:solidFill>
              </a:rPr>
              <a:t>max_iter</a:t>
            </a:r>
            <a:r>
              <a:rPr lang="en-US" altLang="zh-TW" dirty="0" smtClean="0">
                <a:solidFill>
                  <a:schemeClr val="bg1"/>
                </a:solidFill>
              </a:rPr>
              <a:t> =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100000,random_state=</a:t>
            </a:r>
            <a:r>
              <a:rPr lang="en-US" altLang="zh-TW" dirty="0" err="1" smtClean="0">
                <a:solidFill>
                  <a:schemeClr val="bg1"/>
                </a:solidFill>
              </a:rPr>
              <a:t>random.randrange</a:t>
            </a:r>
            <a:r>
              <a:rPr lang="en-US" altLang="zh-TW" dirty="0" smtClean="0">
                <a:solidFill>
                  <a:schemeClr val="bg1"/>
                </a:solidFill>
              </a:rPr>
              <a:t>(0,44</a:t>
            </a:r>
            <a:r>
              <a:rPr lang="en-US" altLang="zh-TW" dirty="0">
                <a:solidFill>
                  <a:schemeClr val="bg1"/>
                </a:solidFill>
              </a:rPr>
              <a:t>))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mlp.fit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err="1" smtClean="0">
                <a:solidFill>
                  <a:schemeClr val="bg1"/>
                </a:solidFill>
              </a:rPr>
              <a:t>X_train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en-US" altLang="zh-TW" dirty="0" err="1">
                <a:solidFill>
                  <a:schemeClr val="bg1"/>
                </a:solidFill>
              </a:rPr>
              <a:t>y_train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y_pred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= </a:t>
            </a:r>
            <a:r>
              <a:rPr lang="en-US" altLang="zh-TW" dirty="0" err="1">
                <a:solidFill>
                  <a:schemeClr val="bg1"/>
                </a:solidFill>
              </a:rPr>
              <a:t>mlp.predict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chemeClr val="bg1"/>
                </a:solidFill>
              </a:rPr>
              <a:t>X_test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7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2" t="8428" r="8706" b="6095"/>
          <a:stretch/>
        </p:blipFill>
        <p:spPr>
          <a:xfrm>
            <a:off x="0" y="1148755"/>
            <a:ext cx="5779742" cy="293747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13478" y="0"/>
            <a:ext cx="2442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93A299"/>
                </a:solidFill>
              </a:defRPr>
            </a:lvl1pPr>
          </a:lstStyle>
          <a:p>
            <a:r>
              <a:rPr lang="en-US" altLang="zh-TW" dirty="0"/>
              <a:t>Method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8333" r="8586" b="6566"/>
          <a:stretch/>
        </p:blipFill>
        <p:spPr>
          <a:xfrm>
            <a:off x="6778886" y="3425230"/>
            <a:ext cx="5413114" cy="277237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238674" y="2033374"/>
            <a:ext cx="44935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最佳化：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10-fold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cross validation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＞形箭號 4"/>
          <p:cNvSpPr/>
          <p:nvPr/>
        </p:nvSpPr>
        <p:spPr>
          <a:xfrm>
            <a:off x="5638800" y="4392315"/>
            <a:ext cx="825500" cy="838200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資料庫圖表 9"/>
          <p:cNvGraphicFramePr/>
          <p:nvPr>
            <p:extLst>
              <p:ext uri="{D42A27DB-BD31-4B8C-83A1-F6EECF244321}">
                <p14:modId xmlns:p14="http://schemas.microsoft.com/office/powerpoint/2010/main" val="525372311"/>
              </p:ext>
            </p:extLst>
          </p:nvPr>
        </p:nvGraphicFramePr>
        <p:xfrm>
          <a:off x="2844800" y="80664"/>
          <a:ext cx="6616700" cy="76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209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3478" y="0"/>
            <a:ext cx="1571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93A299"/>
                </a:solidFill>
              </a:defRPr>
            </a:lvl1pPr>
          </a:lstStyle>
          <a:p>
            <a:r>
              <a:rPr lang="en-US" altLang="zh-TW" dirty="0" smtClean="0"/>
              <a:t>Rank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30" y="4193271"/>
            <a:ext cx="8878539" cy="201005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r="1716" b="571"/>
          <a:stretch/>
        </p:blipFill>
        <p:spPr>
          <a:xfrm>
            <a:off x="1936319" y="1451797"/>
            <a:ext cx="8880762" cy="205340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47028" y="828237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Task_1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0.2039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名次：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214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7028" y="3587625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Task_2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0.4531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名次：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402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627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3478" y="0"/>
            <a:ext cx="3127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93A299"/>
                </a:solidFill>
              </a:defRPr>
            </a:lvl1pPr>
          </a:lstStyle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02263" y="1185335"/>
            <a:ext cx="45874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000" dirty="0" smtClean="0"/>
              <a:t>Normalization</a:t>
            </a:r>
          </a:p>
          <a:p>
            <a:pPr algn="ctr"/>
            <a:r>
              <a:rPr lang="en-US" altLang="zh-TW" sz="6000" dirty="0" smtClean="0"/>
              <a:t>Other Models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2762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3478" y="0"/>
            <a:ext cx="2442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93A299"/>
                </a:solidFill>
              </a:defRPr>
            </a:lvl1pPr>
          </a:lstStyle>
          <a:p>
            <a:r>
              <a:rPr lang="en-US" altLang="zh-TW" dirty="0"/>
              <a:t>Method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2299722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8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3478" y="0"/>
            <a:ext cx="2442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93A299"/>
                </a:solidFill>
              </a:defRPr>
            </a:lvl1pPr>
          </a:lstStyle>
          <a:p>
            <a:r>
              <a:rPr lang="en-US" altLang="zh-TW" dirty="0"/>
              <a:t>Method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870899879"/>
              </p:ext>
            </p:extLst>
          </p:nvPr>
        </p:nvGraphicFramePr>
        <p:xfrm>
          <a:off x="2844800" y="80664"/>
          <a:ext cx="6616700" cy="76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44059"/>
              </p:ext>
            </p:extLst>
          </p:nvPr>
        </p:nvGraphicFramePr>
        <p:xfrm>
          <a:off x="113475" y="1155698"/>
          <a:ext cx="12013407" cy="39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823">
                  <a:extLst>
                    <a:ext uri="{9D8B030D-6E8A-4147-A177-3AD203B41FA5}">
                      <a16:colId xmlns:a16="http://schemas.microsoft.com/office/drawing/2014/main" val="4171243645"/>
                    </a:ext>
                  </a:extLst>
                </a:gridCol>
                <a:gridCol w="1091702">
                  <a:extLst>
                    <a:ext uri="{9D8B030D-6E8A-4147-A177-3AD203B41FA5}">
                      <a16:colId xmlns:a16="http://schemas.microsoft.com/office/drawing/2014/main" val="144464653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741123606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99063702"/>
                    </a:ext>
                  </a:extLst>
                </a:gridCol>
                <a:gridCol w="1517090">
                  <a:extLst>
                    <a:ext uri="{9D8B030D-6E8A-4147-A177-3AD203B41FA5}">
                      <a16:colId xmlns:a16="http://schemas.microsoft.com/office/drawing/2014/main" val="3230632630"/>
                    </a:ext>
                  </a:extLst>
                </a:gridCol>
                <a:gridCol w="1334823">
                  <a:extLst>
                    <a:ext uri="{9D8B030D-6E8A-4147-A177-3AD203B41FA5}">
                      <a16:colId xmlns:a16="http://schemas.microsoft.com/office/drawing/2014/main" val="3538247725"/>
                    </a:ext>
                  </a:extLst>
                </a:gridCol>
                <a:gridCol w="1334823">
                  <a:extLst>
                    <a:ext uri="{9D8B030D-6E8A-4147-A177-3AD203B41FA5}">
                      <a16:colId xmlns:a16="http://schemas.microsoft.com/office/drawing/2014/main" val="819038317"/>
                    </a:ext>
                  </a:extLst>
                </a:gridCol>
                <a:gridCol w="1334823">
                  <a:extLst>
                    <a:ext uri="{9D8B030D-6E8A-4147-A177-3AD203B41FA5}">
                      <a16:colId xmlns:a16="http://schemas.microsoft.com/office/drawing/2014/main" val="2020537188"/>
                    </a:ext>
                  </a:extLst>
                </a:gridCol>
                <a:gridCol w="1334823">
                  <a:extLst>
                    <a:ext uri="{9D8B030D-6E8A-4147-A177-3AD203B41FA5}">
                      <a16:colId xmlns:a16="http://schemas.microsoft.com/office/drawing/2014/main" val="1270284934"/>
                    </a:ext>
                  </a:extLst>
                </a:gridCol>
              </a:tblGrid>
              <a:tr h="436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hour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pressure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sea_pressure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wind_direction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wind_speed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temperature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rel_humidity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precipitation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102164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2016/7/1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1000.4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1005.3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225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26.4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138512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2016/7/1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1000.5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1005.3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3680233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2016/7/1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998.9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1003.7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212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31.7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406673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2016/7/1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998.7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1003.5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244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31.6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1993404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2016/7/1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999.7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1004.5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222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29.9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588287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2016/7/1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1004.8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27.8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4829421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2016/7/1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998.8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1003.6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9309452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…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…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…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…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57154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482914" y="5085926"/>
            <a:ext cx="73404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進行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正規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化 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(L2 norm)</a:t>
            </a:r>
          </a:p>
          <a:p>
            <a:pPr algn="ctr"/>
            <a:r>
              <a:rPr lang="en-US" altLang="zh-TW" sz="3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sklearn.preprocessing.normalize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79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3478" y="0"/>
            <a:ext cx="2442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93A299"/>
                </a:solidFill>
              </a:defRPr>
            </a:lvl1pPr>
          </a:lstStyle>
          <a:p>
            <a:r>
              <a:rPr lang="en-US" altLang="zh-TW" dirty="0"/>
              <a:t>Method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870899879"/>
              </p:ext>
            </p:extLst>
          </p:nvPr>
        </p:nvGraphicFramePr>
        <p:xfrm>
          <a:off x="2844800" y="80664"/>
          <a:ext cx="6616700" cy="76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26034"/>
              </p:ext>
            </p:extLst>
          </p:nvPr>
        </p:nvGraphicFramePr>
        <p:xfrm>
          <a:off x="342900" y="1392766"/>
          <a:ext cx="10883899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243">
                  <a:extLst>
                    <a:ext uri="{9D8B030D-6E8A-4147-A177-3AD203B41FA5}">
                      <a16:colId xmlns:a16="http://schemas.microsoft.com/office/drawing/2014/main" val="1977937314"/>
                    </a:ext>
                  </a:extLst>
                </a:gridCol>
                <a:gridCol w="1456957">
                  <a:extLst>
                    <a:ext uri="{9D8B030D-6E8A-4147-A177-3AD203B41FA5}">
                      <a16:colId xmlns:a16="http://schemas.microsoft.com/office/drawing/2014/main" val="138629749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841395515"/>
                    </a:ext>
                  </a:extLst>
                </a:gridCol>
                <a:gridCol w="1487671">
                  <a:extLst>
                    <a:ext uri="{9D8B030D-6E8A-4147-A177-3AD203B41FA5}">
                      <a16:colId xmlns:a16="http://schemas.microsoft.com/office/drawing/2014/main" val="2562354501"/>
                    </a:ext>
                  </a:extLst>
                </a:gridCol>
                <a:gridCol w="1557276">
                  <a:extLst>
                    <a:ext uri="{9D8B030D-6E8A-4147-A177-3AD203B41FA5}">
                      <a16:colId xmlns:a16="http://schemas.microsoft.com/office/drawing/2014/main" val="1326538206"/>
                    </a:ext>
                  </a:extLst>
                </a:gridCol>
                <a:gridCol w="1557276">
                  <a:extLst>
                    <a:ext uri="{9D8B030D-6E8A-4147-A177-3AD203B41FA5}">
                      <a16:colId xmlns:a16="http://schemas.microsoft.com/office/drawing/2014/main" val="751063612"/>
                    </a:ext>
                  </a:extLst>
                </a:gridCol>
                <a:gridCol w="1557276">
                  <a:extLst>
                    <a:ext uri="{9D8B030D-6E8A-4147-A177-3AD203B41FA5}">
                      <a16:colId xmlns:a16="http://schemas.microsoft.com/office/drawing/2014/main" val="1101298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77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42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1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4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298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06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343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9798009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154779" y="5009634"/>
            <a:ext cx="46134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/>
              <a:t>one-hot encoding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3039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3478" y="0"/>
            <a:ext cx="2442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93A299"/>
                </a:solidFill>
              </a:defRPr>
            </a:lvl1pPr>
          </a:lstStyle>
          <a:p>
            <a:r>
              <a:rPr lang="en-US" altLang="zh-TW" dirty="0"/>
              <a:t>Method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870899879"/>
              </p:ext>
            </p:extLst>
          </p:nvPr>
        </p:nvGraphicFramePr>
        <p:xfrm>
          <a:off x="2844800" y="80664"/>
          <a:ext cx="6616700" cy="76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802791"/>
              </p:ext>
            </p:extLst>
          </p:nvPr>
        </p:nvGraphicFramePr>
        <p:xfrm>
          <a:off x="393700" y="1214962"/>
          <a:ext cx="8699503" cy="2800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997">
                  <a:extLst>
                    <a:ext uri="{9D8B030D-6E8A-4147-A177-3AD203B41FA5}">
                      <a16:colId xmlns:a16="http://schemas.microsoft.com/office/drawing/2014/main" val="1977937314"/>
                    </a:ext>
                  </a:extLst>
                </a:gridCol>
                <a:gridCol w="1255997">
                  <a:extLst>
                    <a:ext uri="{9D8B030D-6E8A-4147-A177-3AD203B41FA5}">
                      <a16:colId xmlns:a16="http://schemas.microsoft.com/office/drawing/2014/main" val="138629749"/>
                    </a:ext>
                  </a:extLst>
                </a:gridCol>
                <a:gridCol w="1255997">
                  <a:extLst>
                    <a:ext uri="{9D8B030D-6E8A-4147-A177-3AD203B41FA5}">
                      <a16:colId xmlns:a16="http://schemas.microsoft.com/office/drawing/2014/main" val="1841395515"/>
                    </a:ext>
                  </a:extLst>
                </a:gridCol>
                <a:gridCol w="211016">
                  <a:extLst>
                    <a:ext uri="{9D8B030D-6E8A-4147-A177-3AD203B41FA5}">
                      <a16:colId xmlns:a16="http://schemas.microsoft.com/office/drawing/2014/main" val="1857587135"/>
                    </a:ext>
                  </a:extLst>
                </a:gridCol>
                <a:gridCol w="1210523">
                  <a:extLst>
                    <a:ext uri="{9D8B030D-6E8A-4147-A177-3AD203B41FA5}">
                      <a16:colId xmlns:a16="http://schemas.microsoft.com/office/drawing/2014/main" val="2562354501"/>
                    </a:ext>
                  </a:extLst>
                </a:gridCol>
                <a:gridCol w="1210523">
                  <a:extLst>
                    <a:ext uri="{9D8B030D-6E8A-4147-A177-3AD203B41FA5}">
                      <a16:colId xmlns:a16="http://schemas.microsoft.com/office/drawing/2014/main" val="1326538206"/>
                    </a:ext>
                  </a:extLst>
                </a:gridCol>
                <a:gridCol w="1210523">
                  <a:extLst>
                    <a:ext uri="{9D8B030D-6E8A-4147-A177-3AD203B41FA5}">
                      <a16:colId xmlns:a16="http://schemas.microsoft.com/office/drawing/2014/main" val="751063612"/>
                    </a:ext>
                  </a:extLst>
                </a:gridCol>
                <a:gridCol w="1088927">
                  <a:extLst>
                    <a:ext uri="{9D8B030D-6E8A-4147-A177-3AD203B41FA5}">
                      <a16:colId xmlns:a16="http://schemas.microsoft.com/office/drawing/2014/main" val="2870174382"/>
                    </a:ext>
                  </a:extLst>
                </a:gridCol>
              </a:tblGrid>
              <a:tr h="4000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endParaRPr lang="en-US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lang="en-US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endParaRPr lang="en-US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en-US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en-US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en-US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778397"/>
                  </a:ext>
                </a:extLst>
              </a:tr>
              <a:tr h="4000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A – 2</a:t>
                      </a:r>
                      <a:endParaRPr lang="en-US" altLang="zh-TW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426453"/>
                  </a:ext>
                </a:extLst>
              </a:tr>
              <a:tr h="4000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A – 3</a:t>
                      </a:r>
                      <a:endParaRPr lang="en-US" altLang="zh-TW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11662"/>
                  </a:ext>
                </a:extLst>
              </a:tr>
              <a:tr h="4000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4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B – 1</a:t>
                      </a:r>
                      <a:endParaRPr lang="en-US" altLang="zh-TW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40191"/>
                  </a:ext>
                </a:extLst>
              </a:tr>
              <a:tr h="4000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B – 3</a:t>
                      </a:r>
                      <a:endParaRPr lang="en-US" altLang="zh-TW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988733"/>
                  </a:ext>
                </a:extLst>
              </a:tr>
              <a:tr h="4000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4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C – 1</a:t>
                      </a:r>
                      <a:endParaRPr lang="en-US" altLang="zh-TW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699918"/>
                  </a:ext>
                </a:extLst>
              </a:tr>
              <a:tr h="4000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C – 3</a:t>
                      </a:r>
                      <a:endParaRPr lang="en-US" altLang="zh-TW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43425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7154779" y="5009634"/>
            <a:ext cx="46134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/>
              <a:t>one-hot encoding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1039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3478" y="0"/>
            <a:ext cx="2442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93A299"/>
                </a:solidFill>
              </a:defRPr>
            </a:lvl1pPr>
          </a:lstStyle>
          <a:p>
            <a:r>
              <a:rPr lang="en-US" altLang="zh-TW" dirty="0"/>
              <a:t>Method</a:t>
            </a:r>
            <a:endParaRPr lang="zh-TW" altLang="en-US" dirty="0"/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2300938197"/>
              </p:ext>
            </p:extLst>
          </p:nvPr>
        </p:nvGraphicFramePr>
        <p:xfrm>
          <a:off x="2844800" y="80664"/>
          <a:ext cx="6616700" cy="76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1334870" y="2555220"/>
            <a:ext cx="50184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smtClean="0"/>
              <a:t>Delete Outlier</a:t>
            </a:r>
            <a:endParaRPr lang="zh-TW" altLang="en-US" sz="66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7870851" y="2555220"/>
            <a:ext cx="3990949" cy="3566873"/>
            <a:chOff x="5635651" y="1847334"/>
            <a:chExt cx="3990949" cy="3566873"/>
          </a:xfrm>
        </p:grpSpPr>
        <p:grpSp>
          <p:nvGrpSpPr>
            <p:cNvPr id="12" name="群組 11"/>
            <p:cNvGrpSpPr/>
            <p:nvPr/>
          </p:nvGrpSpPr>
          <p:grpSpPr>
            <a:xfrm>
              <a:off x="5635651" y="1847334"/>
              <a:ext cx="3373735" cy="3373735"/>
              <a:chOff x="2968651" y="1584539"/>
              <a:chExt cx="3373735" cy="3373735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149600" y="2201277"/>
                <a:ext cx="3003550" cy="23707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651" y="1584539"/>
                <a:ext cx="3373735" cy="3373735"/>
              </a:xfrm>
              <a:prstGeom prst="rect">
                <a:avLst/>
              </a:prstGeom>
            </p:spPr>
          </p:pic>
        </p:grpSp>
        <p:grpSp>
          <p:nvGrpSpPr>
            <p:cNvPr id="16" name="群組 15"/>
            <p:cNvGrpSpPr/>
            <p:nvPr/>
          </p:nvGrpSpPr>
          <p:grpSpPr>
            <a:xfrm>
              <a:off x="7635823" y="3382677"/>
              <a:ext cx="1990777" cy="2031530"/>
              <a:chOff x="1334871" y="2915807"/>
              <a:chExt cx="2481691" cy="2532493"/>
            </a:xfrm>
          </p:grpSpPr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4871" y="3042808"/>
                <a:ext cx="2405492" cy="2405492"/>
              </a:xfrm>
              <a:prstGeom prst="rect">
                <a:avLst/>
              </a:prstGeom>
            </p:spPr>
          </p:pic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0269" y="2915807"/>
                <a:ext cx="2456293" cy="24562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024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3478" y="0"/>
            <a:ext cx="2442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93A299"/>
                </a:solidFill>
              </a:defRPr>
            </a:lvl1pPr>
          </a:lstStyle>
          <a:p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3478" y="6435070"/>
            <a:ext cx="886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中國假期：http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://holidays-calendar.net/2016/calendar_zh_tw/china_zh_tw.html</a:t>
            </a: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506095007"/>
              </p:ext>
            </p:extLst>
          </p:nvPr>
        </p:nvGraphicFramePr>
        <p:xfrm>
          <a:off x="2844800" y="80664"/>
          <a:ext cx="6616700" cy="76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群組 13"/>
          <p:cNvGrpSpPr/>
          <p:nvPr/>
        </p:nvGrpSpPr>
        <p:grpSpPr>
          <a:xfrm>
            <a:off x="328123" y="1326891"/>
            <a:ext cx="8046584" cy="3653463"/>
            <a:chOff x="246062" y="1350337"/>
            <a:chExt cx="8046584" cy="365346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46797" y1="32515" x2="46797" y2="32515"/>
                          <a14:foregroundMark x1="45682" y1="46012" x2="45682" y2="46012"/>
                          <a14:foregroundMark x1="48189" y1="46012" x2="48189" y2="46012"/>
                          <a14:foregroundMark x1="47075" y1="34356" x2="47075" y2="34356"/>
                          <a14:foregroundMark x1="47075" y1="34356" x2="47075" y2="34356"/>
                          <a14:foregroundMark x1="45682" y1="35583" x2="45682" y2="35583"/>
                          <a14:foregroundMark x1="45125" y1="35583" x2="45125" y2="35583"/>
                          <a14:foregroundMark x1="44011" y1="40491" x2="44011" y2="40491"/>
                          <a14:foregroundMark x1="44568" y1="41104" x2="44847" y2="42331"/>
                          <a14:foregroundMark x1="45125" y1="46626" x2="45682" y2="47239"/>
                          <a14:foregroundMark x1="45682" y1="47239" x2="45682" y2="47239"/>
                          <a14:foregroundMark x1="47354" y1="50920" x2="47911" y2="50920"/>
                          <a14:foregroundMark x1="48747" y1="46012" x2="48747" y2="46012"/>
                          <a14:foregroundMark x1="48747" y1="42945" x2="48747" y2="40491"/>
                          <a14:foregroundMark x1="48747" y1="38650" x2="48747" y2="38650"/>
                          <a14:foregroundMark x1="48189" y1="33129" x2="48189" y2="31288"/>
                          <a14:foregroundMark x1="45961" y1="55215" x2="45961" y2="55215"/>
                          <a14:foregroundMark x1="47632" y1="71779" x2="47632" y2="71779"/>
                          <a14:foregroundMark x1="48189" y1="71779" x2="48189" y2="71779"/>
                          <a14:foregroundMark x1="48189" y1="71779" x2="48189" y2="71779"/>
                          <a14:foregroundMark x1="47911" y1="71166" x2="44011" y2="74233"/>
                          <a14:foregroundMark x1="44290" y1="78528" x2="44290" y2="78528"/>
                          <a14:foregroundMark x1="44568" y1="80982" x2="44568" y2="80982"/>
                          <a14:foregroundMark x1="45125" y1="82209" x2="45682" y2="82209"/>
                          <a14:foregroundMark x1="47354" y1="76687" x2="47354" y2="69939"/>
                          <a14:foregroundMark x1="47354" y1="63804" x2="47354" y2="63804"/>
                          <a14:foregroundMark x1="47632" y1="63804" x2="44568" y2="62577"/>
                          <a14:foregroundMark x1="92201" y1="55215" x2="92201" y2="90184"/>
                          <a14:foregroundMark x1="95822" y1="77301" x2="95822" y2="77301"/>
                          <a14:foregroundMark x1="5014" y1="90798" x2="46797" y2="89571"/>
                          <a14:foregroundMark x1="94150" y1="33742" x2="93593" y2="53374"/>
                          <a14:foregroundMark x1="49304" y1="26380" x2="49582" y2="88344"/>
                          <a14:foregroundMark x1="48468" y1="90184" x2="49025" y2="95092"/>
                          <a14:foregroundMark x1="49304" y1="90798" x2="49582" y2="95706"/>
                          <a14:foregroundMark x1="97214" y1="29448" x2="97214" y2="93252"/>
                          <a14:foregroundMark x1="87744" y1="96319" x2="96100" y2="94479"/>
                          <a14:foregroundMark x1="94429" y1="74847" x2="94708" y2="84663"/>
                          <a14:foregroundMark x1="88301" y1="96319" x2="97214" y2="96319"/>
                          <a14:foregroundMark x1="96936" y1="95706" x2="97214" y2="36810"/>
                          <a14:foregroundMark x1="97214" y1="95706" x2="97493" y2="34969"/>
                          <a14:foregroundMark x1="97214" y1="95092" x2="97214" y2="66871"/>
                          <a14:foregroundMark x1="97493" y1="66871" x2="97493" y2="95706"/>
                          <a14:foregroundMark x1="97214" y1="12883" x2="97493" y2="35583"/>
                          <a14:foregroundMark x1="97493" y1="9816" x2="97493" y2="25767"/>
                          <a14:foregroundMark x1="97214" y1="5521" x2="97493" y2="15951"/>
                          <a14:foregroundMark x1="97493" y1="5521" x2="97493" y2="10429"/>
                          <a14:backgroundMark x1="836" y1="4294" x2="1393" y2="96319"/>
                          <a14:backgroundMark x1="5292" y1="98160" x2="98607" y2="98773"/>
                          <a14:backgroundMark x1="98607" y1="1227" x2="99164" y2="96319"/>
                          <a14:backgroundMark x1="50696" y1="2454" x2="50418" y2="96933"/>
                          <a14:backgroundMark x1="2507" y1="1840" x2="98050" y2="122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6062" y="1350337"/>
              <a:ext cx="8046584" cy="3653463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2635738" y="3165231"/>
              <a:ext cx="1608015" cy="4454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72707" y="2719754"/>
              <a:ext cx="3165231" cy="4454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37938" y="2283512"/>
              <a:ext cx="550984" cy="4454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919" y="2063930"/>
            <a:ext cx="2601185" cy="2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6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3478" y="0"/>
            <a:ext cx="2442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93A299"/>
                </a:solidFill>
              </a:defRPr>
            </a:lvl1pPr>
          </a:lstStyle>
          <a:p>
            <a:r>
              <a:rPr lang="en-US" altLang="zh-TW" dirty="0"/>
              <a:t>Method</a:t>
            </a:r>
            <a:endParaRPr lang="zh-TW" altLang="en-US" dirty="0"/>
          </a:p>
        </p:txBody>
      </p:sp>
      <p:graphicFrame>
        <p:nvGraphicFramePr>
          <p:cNvPr id="7" name="資料庫圖表 6"/>
          <p:cNvGraphicFramePr/>
          <p:nvPr>
            <p:extLst/>
          </p:nvPr>
        </p:nvGraphicFramePr>
        <p:xfrm>
          <a:off x="2844800" y="80664"/>
          <a:ext cx="6616700" cy="76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https://img.alicdn.com/tps/TB1cEAlPFXXXXaBXFXXXXXXXXXX-865-45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6" y="1426867"/>
            <a:ext cx="5347757" cy="28068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.alicdn.com/tps/TB10QwDPFXXXXcVXXXXXXXXXXXX-865-40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099" y="1426867"/>
            <a:ext cx="6054567" cy="28068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143621" y="4699331"/>
            <a:ext cx="96712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(B, 1) : 105</a:t>
            </a:r>
            <a:r>
              <a:rPr lang="en-US" altLang="zh-TW" sz="2800" dirty="0" smtClean="0"/>
              <a:t>, 100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FFFF00"/>
                </a:solidFill>
              </a:rPr>
              <a:t>111</a:t>
            </a:r>
            <a:r>
              <a:rPr lang="en-US" altLang="zh-TW" sz="2800" dirty="0" smtClean="0">
                <a:solidFill>
                  <a:srgbClr val="FFFF00"/>
                </a:solidFill>
              </a:rPr>
              <a:t>, 103</a:t>
            </a:r>
            <a:r>
              <a:rPr lang="en-US" altLang="zh-TW" sz="2800" dirty="0">
                <a:solidFill>
                  <a:srgbClr val="FFFF00"/>
                </a:solidFill>
              </a:rPr>
              <a:t>, 116</a:t>
            </a:r>
            <a:r>
              <a:rPr lang="en-US" altLang="zh-TW" sz="2800" dirty="0" smtClean="0">
                <a:solidFill>
                  <a:srgbClr val="FFFF00"/>
                </a:solidFill>
              </a:rPr>
              <a:t>, 101, 121, 106, 113</a:t>
            </a:r>
          </a:p>
          <a:p>
            <a:r>
              <a:rPr lang="en-US" altLang="zh-TW" sz="2800" dirty="0" smtClean="0"/>
              <a:t>(C, </a:t>
            </a:r>
            <a:r>
              <a:rPr lang="en-US" altLang="zh-TW" sz="2800" dirty="0"/>
              <a:t>1) : 115</a:t>
            </a:r>
            <a:r>
              <a:rPr lang="en-US" altLang="zh-TW" sz="2800" dirty="0" smtClean="0"/>
              <a:t>, 102, 109, 104, 112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FFFF00"/>
                </a:solidFill>
              </a:rPr>
              <a:t>111, 103, 116, 101, 121, 106, </a:t>
            </a:r>
            <a:r>
              <a:rPr lang="en-US" altLang="zh-TW" sz="2800" dirty="0" smtClean="0">
                <a:solidFill>
                  <a:srgbClr val="FFFF00"/>
                </a:solidFill>
              </a:rPr>
              <a:t>113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4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3478" y="0"/>
            <a:ext cx="2442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93A299"/>
                </a:solidFill>
              </a:defRPr>
            </a:lvl1pPr>
          </a:lstStyle>
          <a:p>
            <a:r>
              <a:rPr lang="en-US" altLang="zh-TW" dirty="0"/>
              <a:t>Method</a:t>
            </a:r>
            <a:endParaRPr lang="zh-TW" altLang="en-US" dirty="0"/>
          </a:p>
        </p:txBody>
      </p:sp>
      <p:graphicFrame>
        <p:nvGraphicFramePr>
          <p:cNvPr id="7" name="資料庫圖表 6"/>
          <p:cNvGraphicFramePr/>
          <p:nvPr>
            <p:extLst/>
          </p:nvPr>
        </p:nvGraphicFramePr>
        <p:xfrm>
          <a:off x="2844800" y="80664"/>
          <a:ext cx="6616700" cy="76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50722"/>
              </p:ext>
            </p:extLst>
          </p:nvPr>
        </p:nvGraphicFramePr>
        <p:xfrm>
          <a:off x="770466" y="2324099"/>
          <a:ext cx="4385734" cy="140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867">
                  <a:extLst>
                    <a:ext uri="{9D8B030D-6E8A-4147-A177-3AD203B41FA5}">
                      <a16:colId xmlns:a16="http://schemas.microsoft.com/office/drawing/2014/main" val="2879863788"/>
                    </a:ext>
                  </a:extLst>
                </a:gridCol>
                <a:gridCol w="2192867">
                  <a:extLst>
                    <a:ext uri="{9D8B030D-6E8A-4147-A177-3AD203B41FA5}">
                      <a16:colId xmlns:a16="http://schemas.microsoft.com/office/drawing/2014/main" val="1718135357"/>
                    </a:ext>
                  </a:extLst>
                </a:gridCol>
              </a:tblGrid>
              <a:tr h="5799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Intersection_tollgate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Travel</a:t>
                      </a:r>
                      <a:r>
                        <a:rPr lang="en-US" altLang="zh-TW" sz="2400" baseline="0" dirty="0" smtClean="0"/>
                        <a:t> Time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143642"/>
                  </a:ext>
                </a:extLst>
              </a:tr>
              <a:tr h="5799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(B, 1)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79.76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31390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253155"/>
              </p:ext>
            </p:extLst>
          </p:nvPr>
        </p:nvGraphicFramePr>
        <p:xfrm>
          <a:off x="6527799" y="2324099"/>
          <a:ext cx="4795058" cy="2446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529">
                  <a:extLst>
                    <a:ext uri="{9D8B030D-6E8A-4147-A177-3AD203B41FA5}">
                      <a16:colId xmlns:a16="http://schemas.microsoft.com/office/drawing/2014/main" val="2024479113"/>
                    </a:ext>
                  </a:extLst>
                </a:gridCol>
                <a:gridCol w="2397529">
                  <a:extLst>
                    <a:ext uri="{9D8B030D-6E8A-4147-A177-3AD203B41FA5}">
                      <a16:colId xmlns:a16="http://schemas.microsoft.com/office/drawing/2014/main" val="3982864478"/>
                    </a:ext>
                  </a:extLst>
                </a:gridCol>
              </a:tblGrid>
              <a:tr h="6117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Road_section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Travel</a:t>
                      </a:r>
                      <a:r>
                        <a:rPr lang="en-US" altLang="zh-TW" sz="2400" baseline="0" dirty="0" smtClean="0"/>
                        <a:t> Time</a:t>
                      </a:r>
                      <a:endParaRPr lang="zh-TW" altLang="en-US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320935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1252139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400077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64.03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0110493"/>
                  </a:ext>
                </a:extLst>
              </a:tr>
            </a:tbl>
          </a:graphicData>
        </a:graphic>
      </p:graphicFrame>
      <p:sp>
        <p:nvSpPr>
          <p:cNvPr id="9" name="向右箭號 8"/>
          <p:cNvSpPr/>
          <p:nvPr/>
        </p:nvSpPr>
        <p:spPr>
          <a:xfrm>
            <a:off x="5545666" y="2607732"/>
            <a:ext cx="592667" cy="592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7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322</TotalTime>
  <Words>595</Words>
  <Application>Microsoft Office PowerPoint</Application>
  <PresentationFormat>寬螢幕</PresentationFormat>
  <Paragraphs>284</Paragraphs>
  <Slides>13</Slides>
  <Notes>11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標楷體</vt:lpstr>
      <vt:lpstr>Calibri</vt:lpstr>
      <vt:lpstr>Calibri Light</vt:lpstr>
      <vt:lpstr>回顧</vt:lpstr>
      <vt:lpstr>類神經網路期末報告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skyqq</dc:creator>
  <cp:lastModifiedBy>Microsoft</cp:lastModifiedBy>
  <cp:revision>71</cp:revision>
  <dcterms:created xsi:type="dcterms:W3CDTF">2017-04-10T05:03:57Z</dcterms:created>
  <dcterms:modified xsi:type="dcterms:W3CDTF">2017-06-15T08:30:42Z</dcterms:modified>
</cp:coreProperties>
</file>