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  <p:sldMasterId id="2147483981" r:id="rId2"/>
    <p:sldMasterId id="2147484123" r:id="rId3"/>
  </p:sldMasterIdLst>
  <p:notesMasterIdLst>
    <p:notesMasterId r:id="rId17"/>
  </p:notesMasterIdLst>
  <p:sldIdLst>
    <p:sldId id="256" r:id="rId4"/>
    <p:sldId id="257" r:id="rId5"/>
    <p:sldId id="259" r:id="rId6"/>
    <p:sldId id="266" r:id="rId7"/>
    <p:sldId id="267" r:id="rId8"/>
    <p:sldId id="268" r:id="rId9"/>
    <p:sldId id="261" r:id="rId10"/>
    <p:sldId id="265" r:id="rId11"/>
    <p:sldId id="273" r:id="rId12"/>
    <p:sldId id="262" r:id="rId13"/>
    <p:sldId id="271" r:id="rId14"/>
    <p:sldId id="275" r:id="rId15"/>
    <p:sldId id="26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85A96-F011-4520-A41F-C0D3611E5B20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DE0A8-03A9-4536-AF6F-9D9D8FFD22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0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E0A8-03A9-4536-AF6F-9D9D8FFD228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54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vote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DE0A8-03A9-4536-AF6F-9D9D8FFD228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42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645AF-9D0F-4687-8A88-37E496E0654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8628-660C-435A-AEC4-2FD94C4E906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5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02E58-22B7-42D7-B7EC-17C87EF4094E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27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C37F-FAA4-4092-ADB6-A5F2CB0544B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41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66FB-5467-4778-9361-B93EB5934991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0732-FED6-41E4-AEA2-E7952498F776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3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4BA2-1D34-44D4-AB44-C23E69D07603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36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50F64-9D66-40FD-8D15-9EC24DF99675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05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800A-F1EE-4656-886F-AE8BB0BBC31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A1D11-E288-44BB-A5E3-C1B6651C68B1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71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34BD2-8D8A-4AD5-B953-1D380F65956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03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94D8-315C-4153-85BC-0EC84A819AA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9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A51B-99F5-4DCE-8F5F-2F526FF3D05D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18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C2B-9DEF-4FCE-98E2-75810DE52F45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492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DEEC-706C-48A4-B513-1D6812FDED41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507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132BF-3410-41C9-BA04-65824730512C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16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B0643-5996-4F2C-B705-A77F94A98D35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74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E079-CAF4-4E7D-AA79-09DB1A8D97B2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419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13DE-4286-49C2-BB4A-F357B5716B98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33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872-B4A7-43E3-8AD6-F8E9D671538F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1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2A1A-97CA-49AB-AC97-26E86D678538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433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EF9-10EA-42AD-AA82-FD7E2D6E870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0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4DDB-7761-4C88-84DA-796B777A3828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4803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7F5056-E2C4-4FCF-B4EF-80D13130C2B4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309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1695-B2AF-422E-BB16-89DD95A60FAB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5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6809-9164-4392-8373-807DC074974C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5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7DE9-9287-47A8-B814-20A47ACE93D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226D-F925-4AB8-B076-BE4C8CFB19F6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8C5E-BCA5-48EF-894E-9E15B16FBE0C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2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E76F-EF63-4619-B54F-64399A132EE2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6517-A7ED-47FC-B678-BBE9A217669E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60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BA3B-D4BC-4761-8915-AB8C04B48192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72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6CB3E-DEFB-4B65-AB04-EAB68ABD7469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1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AB77B5-B90B-4D39-91F9-6684D319B4C0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39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8F828D4-08BF-4C98-BB09-2FAA055C7AF7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9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155155-FE02-4C32-934B-3B8E05C900DA}" type="datetime1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CDDE2-7E06-4007-A306-E2D2237236F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9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51" y="90736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altLang="zh-TW" sz="4400" dirty="0" smtClean="0"/>
              <a:t>Neural Network Final</a:t>
            </a:r>
            <a:r>
              <a:rPr lang="en-US" altLang="zh-TW" sz="4400" dirty="0"/>
              <a:t> </a:t>
            </a:r>
            <a:r>
              <a:rPr lang="en-US" altLang="zh-TW" sz="4400" dirty="0" smtClean="0"/>
              <a:t>Project</a:t>
            </a:r>
            <a:br>
              <a:rPr lang="en-US" altLang="zh-TW" sz="4400" dirty="0" smtClean="0"/>
            </a:br>
            <a:r>
              <a:rPr lang="en-US" altLang="zh-TW" sz="4400" dirty="0" smtClean="0"/>
              <a:t>KDD CUP 2017</a:t>
            </a:r>
            <a:br>
              <a:rPr lang="en-US" altLang="zh-TW" sz="4400" dirty="0" smtClean="0"/>
            </a:b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/>
              <a:t>Task 1: Travel Time Prediction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81411"/>
          </a:xfrm>
        </p:spPr>
        <p:txBody>
          <a:bodyPr/>
          <a:lstStyle/>
          <a:p>
            <a:r>
              <a:rPr lang="en-US" altLang="zh-TW" dirty="0" smtClean="0"/>
              <a:t>Members: </a:t>
            </a:r>
            <a:r>
              <a:rPr lang="zh-TW" altLang="en-US" dirty="0" smtClean="0"/>
              <a:t>陳啟元 </a:t>
            </a:r>
            <a:r>
              <a:rPr lang="en-US" altLang="zh-TW" dirty="0" smtClean="0"/>
              <a:t>M10515017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詹立馨 </a:t>
            </a:r>
            <a:r>
              <a:rPr lang="en-US" altLang="zh-TW" dirty="0" smtClean="0"/>
              <a:t>M10515005</a:t>
            </a:r>
          </a:p>
          <a:p>
            <a:r>
              <a:rPr lang="en-US" altLang="zh-TW" dirty="0"/>
              <a:t>	</a:t>
            </a:r>
            <a:r>
              <a:rPr lang="zh-TW" altLang="en-US" dirty="0" smtClean="0"/>
              <a:t>        王名宸 </a:t>
            </a:r>
            <a:r>
              <a:rPr lang="en-US" altLang="zh-TW" dirty="0" smtClean="0"/>
              <a:t>M10515094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6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36580" y="2364417"/>
            <a:ext cx="356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62867" y="3838098"/>
                <a:ext cx="4385458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𝑟𝑡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67" y="3838098"/>
                <a:ext cx="4385458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1097280" y="1909271"/>
            <a:ext cx="10058400" cy="4023360"/>
          </a:xfrm>
        </p:spPr>
        <p:txBody>
          <a:bodyPr/>
          <a:lstStyle/>
          <a:p>
            <a:r>
              <a:rPr lang="en-US" altLang="zh-TW" dirty="0"/>
              <a:t>Whole training data: </a:t>
            </a:r>
            <a:r>
              <a:rPr lang="en-US" altLang="zh-TW" dirty="0" smtClean="0"/>
              <a:t>20903</a:t>
            </a:r>
            <a:endParaRPr lang="en-US" altLang="zh-TW" dirty="0"/>
          </a:p>
          <a:p>
            <a:r>
              <a:rPr lang="en-US" altLang="zh-TW" dirty="0"/>
              <a:t>Training set: 80%</a:t>
            </a:r>
          </a:p>
          <a:p>
            <a:r>
              <a:rPr lang="en-US" altLang="zh-TW" dirty="0"/>
              <a:t>Testing set : 20%</a:t>
            </a:r>
          </a:p>
          <a:p>
            <a:r>
              <a:rPr lang="en-US" altLang="zh-TW" dirty="0"/>
              <a:t>Cross-Validation: </a:t>
            </a:r>
            <a:r>
              <a:rPr lang="en-US" altLang="zh-TW" dirty="0" smtClean="0"/>
              <a:t>5-fold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Validation MAPE: 0.21 – 0.28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1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Combination</a:t>
            </a:r>
            <a:endParaRPr lang="zh-TW" altLang="en-US" dirty="0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20" y="1207035"/>
            <a:ext cx="4857919" cy="5496987"/>
          </a:xfrm>
          <a:prstGeom prst="rect">
            <a:avLst/>
          </a:prstGeom>
        </p:spPr>
      </p:pic>
      <p:sp>
        <p:nvSpPr>
          <p:cNvPr id="41" name="內容版面配置區 40" hidden="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24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27645" y="1254169"/>
            <a:ext cx="6175249" cy="5205616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3" y="130033"/>
            <a:ext cx="4158255" cy="311869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3" y="3127786"/>
            <a:ext cx="4158255" cy="31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2" y="2365375"/>
            <a:ext cx="10887616" cy="2597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1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7861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Feature </a:t>
            </a:r>
            <a:r>
              <a:rPr lang="en-US" altLang="zh-TW" sz="2400" dirty="0"/>
              <a:t>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Model </a:t>
            </a:r>
            <a:r>
              <a:rPr lang="en-US" altLang="zh-TW" sz="2400" dirty="0"/>
              <a:t>Selection</a:t>
            </a:r>
          </a:p>
          <a:p>
            <a:pPr marL="457200" lvl="1" indent="0">
              <a:buNone/>
            </a:pPr>
            <a:r>
              <a:rPr lang="en-US" altLang="zh-TW" dirty="0"/>
              <a:t>-Multi-layer Perceptron Neural Network</a:t>
            </a:r>
          </a:p>
          <a:p>
            <a:pPr marL="457200" lvl="1" indent="0">
              <a:buNone/>
            </a:pPr>
            <a:r>
              <a:rPr lang="en-US" altLang="zh-TW" dirty="0"/>
              <a:t>-Random Forest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Evaluation</a:t>
            </a: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Result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78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849" y="684230"/>
            <a:ext cx="9603275" cy="10492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Feature Extraction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39716" y="1811215"/>
            <a:ext cx="9882554" cy="3921370"/>
          </a:xfrm>
        </p:spPr>
        <p:txBody>
          <a:bodyPr>
            <a:normAutofit fontScale="92500" lnSpcReduction="20000"/>
          </a:bodyPr>
          <a:lstStyle/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TW" sz="1900" dirty="0" smtClean="0"/>
              <a:t>Time</a:t>
            </a:r>
          </a:p>
          <a:p>
            <a:pPr marL="525780" lvl="2" indent="-34290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Hour</a:t>
            </a:r>
          </a:p>
          <a:p>
            <a:pPr marL="525780" lvl="2" indent="-34290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Minute</a:t>
            </a:r>
          </a:p>
          <a:p>
            <a:pPr marL="525780" lvl="2" indent="-34290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Weekday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TW" sz="1900" dirty="0" smtClean="0"/>
              <a:t>Intersection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TW" sz="1900" dirty="0" smtClean="0"/>
              <a:t>Tollgate</a:t>
            </a:r>
          </a:p>
          <a:p>
            <a:pPr marL="285750" lvl="1" indent="-28575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TW" sz="1900" dirty="0" smtClean="0"/>
              <a:t>Weather</a:t>
            </a:r>
          </a:p>
          <a:p>
            <a:pPr marL="468630" lvl="2" indent="-28575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Precipitation</a:t>
            </a:r>
          </a:p>
          <a:p>
            <a:pPr marL="468630" lvl="2" indent="-28575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Wind direction</a:t>
            </a:r>
          </a:p>
          <a:p>
            <a:pPr marL="468630" lvl="2" indent="-28575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Temperature</a:t>
            </a:r>
          </a:p>
          <a:p>
            <a:pPr marL="468630" lvl="2" indent="-285750"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en-US" altLang="zh-TW" sz="1600" dirty="0" smtClean="0"/>
              <a:t>Humidity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preprocessing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411" y="1898488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Normalization</a:t>
            </a:r>
          </a:p>
          <a:p>
            <a:r>
              <a:rPr lang="en-US" altLang="zh-TW" dirty="0" smtClean="0"/>
              <a:t>  Calculate mean and standard deviation to scale the variance (for weather features)</a:t>
            </a:r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Categorical feature encoding</a:t>
            </a:r>
          </a:p>
          <a:p>
            <a:r>
              <a:rPr lang="en-US" altLang="zh-TW" dirty="0" smtClean="0"/>
              <a:t>  </a:t>
            </a:r>
            <a:r>
              <a:rPr lang="en-US" altLang="zh-TW" b="1" dirty="0" smtClean="0"/>
              <a:t>one-hot encoding</a:t>
            </a:r>
          </a:p>
          <a:p>
            <a:r>
              <a:rPr lang="en-US" altLang="zh-TW" dirty="0" smtClean="0"/>
              <a:t>Weekday 1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[0,0,0,0,0,0,1]</a:t>
            </a:r>
            <a:endParaRPr lang="en-US" altLang="zh-TW" dirty="0" smtClean="0"/>
          </a:p>
          <a:p>
            <a:r>
              <a:rPr lang="en-US" altLang="zh-TW" dirty="0" smtClean="0"/>
              <a:t>Weekday 2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 [0,0,0,0,0,1,0]</a:t>
            </a:r>
            <a:endParaRPr lang="en-US" altLang="zh-TW" dirty="0"/>
          </a:p>
          <a:p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Weekday 7 </a:t>
            </a:r>
            <a:r>
              <a:rPr lang="en-US" altLang="zh-TW" dirty="0" smtClean="0">
                <a:sym typeface="Wingdings" panose="05000000000000000000" pitchFamily="2" charset="2"/>
              </a:rPr>
              <a:t> [1,0,0,0,0,0,0]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5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Travel Time consideration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Concept: </a:t>
            </a:r>
            <a:r>
              <a:rPr lang="zh-TW" altLang="en-US" dirty="0"/>
              <a:t> </a:t>
            </a:r>
            <a:r>
              <a:rPr lang="en-US" altLang="zh-TW" dirty="0"/>
              <a:t>“Time“ is the key to prediction travel time in the </a:t>
            </a:r>
            <a:r>
              <a:rPr lang="en-US" altLang="zh-TW" dirty="0" smtClean="0"/>
              <a:t>future, so </a:t>
            </a:r>
            <a:r>
              <a:rPr lang="en-US" altLang="zh-TW" dirty="0"/>
              <a:t>we want to collect the </a:t>
            </a:r>
            <a:r>
              <a:rPr lang="en-US" altLang="zh-TW" b="1" dirty="0">
                <a:solidFill>
                  <a:srgbClr val="FF0000"/>
                </a:solidFill>
              </a:rPr>
              <a:t>characteristic </a:t>
            </a:r>
            <a:r>
              <a:rPr lang="en-US" altLang="zh-TW" dirty="0">
                <a:solidFill>
                  <a:srgbClr val="FF0000"/>
                </a:solidFill>
              </a:rPr>
              <a:t>of “Time” </a:t>
            </a:r>
            <a:r>
              <a:rPr lang="en-US" altLang="zh-TW" dirty="0"/>
              <a:t>of a day.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/>
              <a:t>Training data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dirty="0" smtClean="0"/>
              <a:t>Average time  in Time 6-8 a.m. </a:t>
            </a:r>
          </a:p>
          <a:p>
            <a:pPr marL="0" indent="0">
              <a:buNone/>
            </a:pPr>
            <a:r>
              <a:rPr lang="en-US" altLang="zh-TW" dirty="0" smtClean="0"/>
              <a:t>=&gt; measure traffic status in the day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 smtClean="0"/>
              <a:t>Testing data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When we have the data of pre-2 </a:t>
            </a:r>
            <a:r>
              <a:rPr lang="en-US" altLang="zh-TW" dirty="0" smtClean="0"/>
              <a:t>hours (6-8, 15-16). </a:t>
            </a:r>
          </a:p>
          <a:p>
            <a:pPr marL="0" indent="0">
              <a:buNone/>
            </a:pPr>
            <a:r>
              <a:rPr lang="en-US" altLang="zh-TW" dirty="0" smtClean="0"/>
              <a:t>We </a:t>
            </a:r>
            <a:r>
              <a:rPr lang="en-US" altLang="zh-TW" dirty="0"/>
              <a:t>expect that we can tell what will be going on in next 2 hours.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90" y="2528186"/>
            <a:ext cx="3232728" cy="1939637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5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preprocessing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Remove outlier value</a:t>
            </a:r>
          </a:p>
          <a:p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Remove </a:t>
            </a:r>
            <a:r>
              <a:rPr lang="en-US" altLang="zh-TW" dirty="0"/>
              <a:t>data of special day</a:t>
            </a:r>
          </a:p>
          <a:p>
            <a:r>
              <a:rPr lang="en-US" altLang="zh-TW" dirty="0" smtClean="0"/>
              <a:t>9/15-9/17,  10/1-10/7</a:t>
            </a:r>
          </a:p>
          <a:p>
            <a:r>
              <a:rPr lang="en-US" altLang="zh-TW" dirty="0" smtClean="0"/>
              <a:t>9/18, 10/8, 10/9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51" y="2110153"/>
            <a:ext cx="3060000" cy="2295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44073" y="2820821"/>
            <a:ext cx="111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7am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884176" y="2820821"/>
            <a:ext cx="111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8</a:t>
            </a:r>
            <a:r>
              <a:rPr lang="en-US" altLang="zh-TW" dirty="0" smtClean="0"/>
              <a:t>am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62" y="2110153"/>
            <a:ext cx="3060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Selection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68" y="1942115"/>
            <a:ext cx="6363215" cy="413337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86443" y="1852865"/>
            <a:ext cx="466621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Model 1 :</a:t>
            </a:r>
          </a:p>
          <a:p>
            <a:r>
              <a:rPr lang="en-US" altLang="zh-TW" sz="2800" dirty="0" smtClean="0"/>
              <a:t>Random Forest Regression</a:t>
            </a:r>
            <a:endParaRPr lang="en-US" altLang="zh-TW" sz="2000" dirty="0" smtClean="0"/>
          </a:p>
          <a:p>
            <a:r>
              <a:rPr lang="en-US" altLang="zh-TW" sz="2400" dirty="0" smtClean="0"/>
              <a:t>Developed by Leo </a:t>
            </a:r>
            <a:r>
              <a:rPr lang="en-US" altLang="zh-TW" sz="2400" dirty="0" err="1" smtClean="0"/>
              <a:t>Breiman</a:t>
            </a:r>
            <a:r>
              <a:rPr lang="en-US" altLang="zh-TW" sz="2400" dirty="0" smtClean="0"/>
              <a:t> and </a:t>
            </a:r>
            <a:r>
              <a:rPr lang="en-US" altLang="zh-TW" sz="2400" dirty="0"/>
              <a:t>Adele </a:t>
            </a:r>
            <a:r>
              <a:rPr lang="en-US" altLang="zh-TW" sz="2400" dirty="0" smtClean="0"/>
              <a:t>Cutler. It is a common model to traffic prediction.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Why we use:</a:t>
            </a:r>
          </a:p>
          <a:p>
            <a:pPr lvl="0"/>
            <a:r>
              <a:rPr lang="en-US" altLang="zh-TW" sz="2400" dirty="0" smtClean="0">
                <a:ea typeface="inherit"/>
              </a:rPr>
              <a:t>1.</a:t>
            </a:r>
            <a:r>
              <a:rPr lang="zh-TW" altLang="zh-TW" sz="2400" dirty="0" smtClean="0">
                <a:ea typeface="inherit"/>
              </a:rPr>
              <a:t>Suitable </a:t>
            </a:r>
            <a:r>
              <a:rPr lang="zh-TW" altLang="zh-TW" sz="2400" dirty="0">
                <a:ea typeface="inherit"/>
              </a:rPr>
              <a:t>for </a:t>
            </a:r>
            <a:r>
              <a:rPr lang="zh-TW" altLang="zh-TW" sz="2400" dirty="0" smtClean="0">
                <a:ea typeface="inherit"/>
              </a:rPr>
              <a:t>processing</a:t>
            </a:r>
            <a:r>
              <a:rPr lang="en-US" altLang="zh-TW" sz="2400" dirty="0" smtClean="0">
                <a:ea typeface="inherit"/>
              </a:rPr>
              <a:t> high dimension data</a:t>
            </a:r>
            <a:endParaRPr lang="en-US" altLang="zh-TW" sz="2400" dirty="0"/>
          </a:p>
          <a:p>
            <a:pPr lvl="0"/>
            <a:r>
              <a:rPr lang="en-US" altLang="zh-TW" sz="2400" dirty="0" smtClean="0"/>
              <a:t>2. Easy to be done</a:t>
            </a:r>
          </a:p>
          <a:p>
            <a:pPr lvl="0"/>
            <a:r>
              <a:rPr lang="en-US" altLang="zh-TW" sz="2400" dirty="0" smtClean="0"/>
              <a:t>3. Enable to find the relation among features.</a:t>
            </a:r>
          </a:p>
          <a:p>
            <a:pPr lvl="0"/>
            <a:endParaRPr lang="zh-TW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3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Selection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dirty="0" smtClean="0"/>
              <a:t>Model 2:</a:t>
            </a:r>
            <a:endParaRPr lang="en-US" altLang="zh-TW" sz="2800" dirty="0"/>
          </a:p>
          <a:p>
            <a:r>
              <a:rPr lang="en-US" altLang="zh-TW" sz="2800" dirty="0" smtClean="0"/>
              <a:t>Multi-layer Perceptron Neural Network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Parameter setting: </a:t>
            </a:r>
          </a:p>
          <a:p>
            <a:r>
              <a:rPr lang="en-US" altLang="zh-TW" sz="2800" dirty="0" smtClean="0"/>
              <a:t>Grid Search on</a:t>
            </a:r>
          </a:p>
          <a:p>
            <a:r>
              <a:rPr lang="en-US" altLang="zh-TW" sz="2800" dirty="0" smtClean="0"/>
              <a:t>Learning rate: [0.05, 0.01, 0.005, 0.001]</a:t>
            </a:r>
          </a:p>
          <a:p>
            <a:r>
              <a:rPr lang="en-US" altLang="zh-TW" sz="2800" dirty="0" smtClean="0"/>
              <a:t>Hidden layer size: [100,200,300]</a:t>
            </a:r>
          </a:p>
          <a:p>
            <a:r>
              <a:rPr lang="en-US" altLang="zh-TW" sz="2800" dirty="0" smtClean="0"/>
              <a:t>Activation function: [logistic, </a:t>
            </a:r>
            <a:r>
              <a:rPr lang="en-US" altLang="zh-TW" sz="2800" dirty="0" err="1" smtClean="0"/>
              <a:t>tanh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relu</a:t>
            </a:r>
            <a:r>
              <a:rPr lang="en-US" altLang="zh-TW" sz="2800" dirty="0" smtClean="0"/>
              <a:t>]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430" y="1913998"/>
            <a:ext cx="3576250" cy="38868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CDDE2-7E06-4007-A306-E2D2237236F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63" y="1319213"/>
            <a:ext cx="7386637" cy="4667250"/>
          </a:xfrm>
        </p:spPr>
      </p:pic>
      <p:sp>
        <p:nvSpPr>
          <p:cNvPr id="5" name="矩形 4"/>
          <p:cNvSpPr/>
          <p:nvPr/>
        </p:nvSpPr>
        <p:spPr>
          <a:xfrm>
            <a:off x="736399" y="2446941"/>
            <a:ext cx="3843616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Multi-layer Perceptron Neural </a:t>
            </a:r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Grid Search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Best parameter:  </a:t>
            </a:r>
          </a:p>
          <a:p>
            <a:r>
              <a:rPr lang="en-US" altLang="zh-TW" dirty="0" smtClean="0"/>
              <a:t>activation: logistic</a:t>
            </a:r>
          </a:p>
          <a:p>
            <a:r>
              <a:rPr lang="en-US" altLang="zh-TW" dirty="0" err="1" smtClean="0"/>
              <a:t>learning_rate_init</a:t>
            </a:r>
            <a:r>
              <a:rPr lang="en-US" altLang="zh-TW" dirty="0"/>
              <a:t>:</a:t>
            </a:r>
            <a:r>
              <a:rPr lang="en-US" altLang="zh-TW" dirty="0" smtClean="0"/>
              <a:t> 0.005</a:t>
            </a:r>
          </a:p>
          <a:p>
            <a:r>
              <a:rPr lang="en-US" altLang="zh-TW" dirty="0" err="1" smtClean="0"/>
              <a:t>hidden_layer_sizes</a:t>
            </a:r>
            <a:r>
              <a:rPr lang="en-US" altLang="zh-TW" dirty="0" smtClean="0"/>
              <a:t>: 300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4805363" y="2607013"/>
            <a:ext cx="7062382" cy="116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5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TM02900688[[fn=面向]]</Template>
  <TotalTime>1177</TotalTime>
  <Words>355</Words>
  <Application>Microsoft Office PowerPoint</Application>
  <PresentationFormat>寬螢幕</PresentationFormat>
  <Paragraphs>111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inherit</vt:lpstr>
      <vt:lpstr>新細明體</vt:lpstr>
      <vt:lpstr>Calibri</vt:lpstr>
      <vt:lpstr>Calibri Light</vt:lpstr>
      <vt:lpstr>Cambria Math</vt:lpstr>
      <vt:lpstr>Wingdings</vt:lpstr>
      <vt:lpstr>Wingdings 2</vt:lpstr>
      <vt:lpstr>HDOfficeLightV0</vt:lpstr>
      <vt:lpstr>1_HDOfficeLightV0</vt:lpstr>
      <vt:lpstr>回顧</vt:lpstr>
      <vt:lpstr>Neural Network Final Project KDD CUP 2017  Task 1: Travel Time Prediction</vt:lpstr>
      <vt:lpstr>Outline</vt:lpstr>
      <vt:lpstr>Feature Extraction</vt:lpstr>
      <vt:lpstr>Feature preprocessing</vt:lpstr>
      <vt:lpstr>Travel Time consideration</vt:lpstr>
      <vt:lpstr>Feature preprocessing (cont’d)</vt:lpstr>
      <vt:lpstr>Model Selection</vt:lpstr>
      <vt:lpstr>Model Selection (cont’d)</vt:lpstr>
      <vt:lpstr>PowerPoint 簡報</vt:lpstr>
      <vt:lpstr>Evaluation</vt:lpstr>
      <vt:lpstr>Model Combination</vt:lpstr>
      <vt:lpstr>PowerPoint 簡報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Alexander</dc:creator>
  <cp:lastModifiedBy>Li-Sin Zhan</cp:lastModifiedBy>
  <cp:revision>78</cp:revision>
  <dcterms:created xsi:type="dcterms:W3CDTF">2017-04-13T02:18:51Z</dcterms:created>
  <dcterms:modified xsi:type="dcterms:W3CDTF">2017-06-15T05:53:14Z</dcterms:modified>
</cp:coreProperties>
</file>