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59" r:id="rId9"/>
    <p:sldId id="266" r:id="rId10"/>
    <p:sldId id="265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8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1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0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5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9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B1C9A-CA0F-477C-931A-978DCA044A1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類神經網路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期中報告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湯京祐 </a:t>
            </a:r>
            <a:r>
              <a:rPr lang="en-US" altLang="zh-TW" dirty="0" smtClean="0">
                <a:solidFill>
                  <a:schemeClr val="bg1"/>
                </a:solidFill>
              </a:rPr>
              <a:t>M10515069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高凱昱 </a:t>
            </a:r>
            <a:r>
              <a:rPr lang="en-US" altLang="zh-TW" dirty="0" smtClean="0">
                <a:solidFill>
                  <a:schemeClr val="bg1"/>
                </a:solidFill>
              </a:rPr>
              <a:t>M10515091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易洋 </a:t>
            </a:r>
            <a:r>
              <a:rPr lang="en-US" altLang="zh-TW" dirty="0" smtClean="0">
                <a:solidFill>
                  <a:schemeClr val="bg1"/>
                </a:solidFill>
              </a:rPr>
              <a:t>M10515801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4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Scoring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48" y="2033652"/>
            <a:ext cx="7881504" cy="27906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7351">
            <a:off x="9470364" y="3843734"/>
            <a:ext cx="340655" cy="34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未來可精進的部分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更多</a:t>
            </a:r>
            <a:r>
              <a:rPr lang="en-US" altLang="zh-TW" dirty="0" smtClean="0">
                <a:solidFill>
                  <a:schemeClr val="bg1"/>
                </a:solidFill>
              </a:rPr>
              <a:t>feature</a:t>
            </a:r>
            <a:r>
              <a:rPr lang="zh-TW" altLang="en-US" dirty="0" smtClean="0">
                <a:solidFill>
                  <a:schemeClr val="bg1"/>
                </a:solidFill>
              </a:rPr>
              <a:t>的發掘提取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干擾資料的排除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model</a:t>
            </a:r>
            <a:r>
              <a:rPr lang="zh-TW" altLang="en-US" dirty="0" smtClean="0">
                <a:solidFill>
                  <a:schemeClr val="bg1"/>
                </a:solidFill>
              </a:rPr>
              <a:t>的選取及參數調整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thanks for watching!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概要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方法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(feature extraction &amp; selection, data normalization, data filtering, model selection)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工具及平台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現在遇到的問題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精進的部分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 extraction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0666" y="2605108"/>
            <a:ext cx="1712422" cy="171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starting_time</a:t>
            </a:r>
            <a:r>
              <a:rPr lang="en-US" dirty="0" smtClean="0"/>
              <a:t>” (table 5)</a:t>
            </a:r>
          </a:p>
          <a:p>
            <a:pPr algn="ctr"/>
            <a:r>
              <a:rPr lang="en-US" dirty="0" smtClean="0"/>
              <a:t>/</a:t>
            </a:r>
          </a:p>
          <a:p>
            <a:pPr algn="ctr"/>
            <a:r>
              <a:rPr lang="en-US" dirty="0" smtClean="0"/>
              <a:t>“time” (table 6)</a:t>
            </a:r>
          </a:p>
        </p:txBody>
      </p:sp>
      <p:sp>
        <p:nvSpPr>
          <p:cNvPr id="7" name="矩形 6"/>
          <p:cNvSpPr/>
          <p:nvPr/>
        </p:nvSpPr>
        <p:spPr>
          <a:xfrm>
            <a:off x="5378332" y="248430"/>
            <a:ext cx="1884218" cy="997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time_window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5174668" y="1665294"/>
            <a:ext cx="1884218" cy="997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“hour”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5166357" y="4317530"/>
            <a:ext cx="1884218" cy="997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“weekday”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5162202" y="5588903"/>
            <a:ext cx="1884218" cy="997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“holiday”</a:t>
            </a:r>
            <a:endParaRPr lang="en-US" dirty="0"/>
          </a:p>
        </p:txBody>
      </p:sp>
      <p:cxnSp>
        <p:nvCxnSpPr>
          <p:cNvPr id="12" name="直線單箭頭接點 11"/>
          <p:cNvCxnSpPr>
            <a:stCxn id="6" idx="3"/>
            <a:endCxn id="7" idx="1"/>
          </p:cNvCxnSpPr>
          <p:nvPr/>
        </p:nvCxnSpPr>
        <p:spPr>
          <a:xfrm flipV="1">
            <a:off x="2563088" y="747194"/>
            <a:ext cx="2815244" cy="27141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3"/>
            <a:endCxn id="8" idx="1"/>
          </p:cNvCxnSpPr>
          <p:nvPr/>
        </p:nvCxnSpPr>
        <p:spPr>
          <a:xfrm flipV="1">
            <a:off x="2563088" y="2164058"/>
            <a:ext cx="2611580" cy="12972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3"/>
            <a:endCxn id="9" idx="1"/>
          </p:cNvCxnSpPr>
          <p:nvPr/>
        </p:nvCxnSpPr>
        <p:spPr>
          <a:xfrm>
            <a:off x="2563088" y="3461319"/>
            <a:ext cx="2603269" cy="13549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6" idx="3"/>
          </p:cNvCxnSpPr>
          <p:nvPr/>
        </p:nvCxnSpPr>
        <p:spPr>
          <a:xfrm>
            <a:off x="2563088" y="3461319"/>
            <a:ext cx="2611580" cy="26586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162202" y="2930236"/>
            <a:ext cx="1884218" cy="997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“date”</a:t>
            </a:r>
            <a:endParaRPr lang="en-US" dirty="0"/>
          </a:p>
        </p:txBody>
      </p:sp>
      <p:cxnSp>
        <p:nvCxnSpPr>
          <p:cNvPr id="71" name="直線單箭頭接點 70"/>
          <p:cNvCxnSpPr>
            <a:stCxn id="6" idx="3"/>
            <a:endCxn id="53" idx="1"/>
          </p:cNvCxnSpPr>
          <p:nvPr/>
        </p:nvCxnSpPr>
        <p:spPr>
          <a:xfrm flipV="1">
            <a:off x="2563088" y="3429000"/>
            <a:ext cx="2599114" cy="323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9670466" y="1748897"/>
            <a:ext cx="1712422" cy="17124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features (table 7)</a:t>
            </a:r>
          </a:p>
        </p:txBody>
      </p:sp>
      <p:cxnSp>
        <p:nvCxnSpPr>
          <p:cNvPr id="85" name="直線單箭頭接點 84"/>
          <p:cNvCxnSpPr>
            <a:stCxn id="8" idx="3"/>
            <a:endCxn id="75" idx="1"/>
          </p:cNvCxnSpPr>
          <p:nvPr/>
        </p:nvCxnSpPr>
        <p:spPr>
          <a:xfrm>
            <a:off x="7058886" y="2164058"/>
            <a:ext cx="2611580" cy="44105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53" idx="3"/>
            <a:endCxn id="75" idx="1"/>
          </p:cNvCxnSpPr>
          <p:nvPr/>
        </p:nvCxnSpPr>
        <p:spPr>
          <a:xfrm flipV="1">
            <a:off x="7046420" y="2605108"/>
            <a:ext cx="2624046" cy="823892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7958044" y="1921679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binding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3647902" y="2994952"/>
            <a:ext cx="118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extracting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 selection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task1 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inter_id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toll_id</a:t>
            </a:r>
            <a:r>
              <a:rPr lang="en-US" dirty="0" smtClean="0">
                <a:solidFill>
                  <a:schemeClr val="bg1"/>
                </a:solidFill>
              </a:rPr>
              <a:t>, (date &amp; time features), weather features (from table7)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task2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toll_id</a:t>
            </a:r>
            <a:r>
              <a:rPr lang="en-US" dirty="0" smtClean="0">
                <a:solidFill>
                  <a:schemeClr val="bg1"/>
                </a:solidFill>
              </a:rPr>
              <a:t>, direction, </a:t>
            </a:r>
            <a:r>
              <a:rPr lang="en-US" dirty="0" smtClean="0">
                <a:solidFill>
                  <a:schemeClr val="bg1"/>
                </a:solidFill>
              </a:rPr>
              <a:t>(date &amp; time features), weather features (from table7)</a:t>
            </a:r>
          </a:p>
        </p:txBody>
      </p:sp>
    </p:spTree>
    <p:extLst>
      <p:ext uri="{BB962C8B-B14F-4D97-AF65-F5344CB8AC3E}">
        <p14:creationId xmlns:p14="http://schemas.microsoft.com/office/powerpoint/2010/main" val="25789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normalization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1307"/>
            <a:ext cx="4384377" cy="19876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19" y="1425367"/>
            <a:ext cx="4529581" cy="200363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96287" y="4135850"/>
            <a:ext cx="369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normalization includes time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39737" y="4135850"/>
            <a:ext cx="369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without time features…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1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filtering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e.g.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select ‘</a:t>
            </a:r>
            <a:r>
              <a:rPr lang="en-US" dirty="0" err="1" smtClean="0">
                <a:solidFill>
                  <a:schemeClr val="bg1"/>
                </a:solidFill>
              </a:rPr>
              <a:t>travel_time</a:t>
            </a:r>
            <a:r>
              <a:rPr lang="en-US" dirty="0" smtClean="0">
                <a:solidFill>
                  <a:schemeClr val="bg1"/>
                </a:solidFill>
              </a:rPr>
              <a:t>’ &lt; 500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 selection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Boosted Decision Tree Regression (Azure ML)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for NN model…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工具及平台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pandas &amp; Azure 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0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Scoring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391" y="1690688"/>
            <a:ext cx="7609218" cy="34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187</Words>
  <Application>Microsoft Office PowerPoint</Application>
  <PresentationFormat>寬螢幕</PresentationFormat>
  <Paragraphs>51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類神經網路 期中報告</vt:lpstr>
      <vt:lpstr>概要</vt:lpstr>
      <vt:lpstr>feature extraction</vt:lpstr>
      <vt:lpstr>feature selection</vt:lpstr>
      <vt:lpstr>data normalization</vt:lpstr>
      <vt:lpstr>data filtering</vt:lpstr>
      <vt:lpstr>model selection</vt:lpstr>
      <vt:lpstr>工具及平台</vt:lpstr>
      <vt:lpstr>Scoring</vt:lpstr>
      <vt:lpstr>Scoring</vt:lpstr>
      <vt:lpstr>未來可精進的部分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類神經網路 期中報告</dc:title>
  <dc:creator>Sean Yi</dc:creator>
  <cp:lastModifiedBy>Sean Yi</cp:lastModifiedBy>
  <cp:revision>13</cp:revision>
  <dcterms:created xsi:type="dcterms:W3CDTF">2017-04-27T03:00:10Z</dcterms:created>
  <dcterms:modified xsi:type="dcterms:W3CDTF">2017-04-27T05:57:02Z</dcterms:modified>
</cp:coreProperties>
</file>