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C7DB-5C6D-4761-BC0C-0768F5B40F1B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B808-60C6-4613-8AAF-E8561749B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3620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C7DB-5C6D-4761-BC0C-0768F5B40F1B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B808-60C6-4613-8AAF-E8561749B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20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C7DB-5C6D-4761-BC0C-0768F5B40F1B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B808-60C6-4613-8AAF-E8561749B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05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C7DB-5C6D-4761-BC0C-0768F5B40F1B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B808-60C6-4613-8AAF-E8561749B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00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C7DB-5C6D-4761-BC0C-0768F5B40F1B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B808-60C6-4613-8AAF-E8561749B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971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C7DB-5C6D-4761-BC0C-0768F5B40F1B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B808-60C6-4613-8AAF-E8561749B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376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C7DB-5C6D-4761-BC0C-0768F5B40F1B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B808-60C6-4613-8AAF-E8561749B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9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C7DB-5C6D-4761-BC0C-0768F5B40F1B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B808-60C6-4613-8AAF-E8561749B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342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C7DB-5C6D-4761-BC0C-0768F5B40F1B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B808-60C6-4613-8AAF-E8561749B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85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C7DB-5C6D-4761-BC0C-0768F5B40F1B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B808-60C6-4613-8AAF-E8561749B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84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C7DB-5C6D-4761-BC0C-0768F5B40F1B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B808-60C6-4613-8AAF-E8561749B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90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8C7DB-5C6D-4761-BC0C-0768F5B40F1B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7B808-60C6-4613-8AAF-E8561749B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68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4602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類神經網路期中</a:t>
            </a:r>
            <a:r>
              <a:rPr lang="zh-TW" altLang="en-US" dirty="0" smtClean="0"/>
              <a:t>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/>
              <a:t>隊伍名稱</a:t>
            </a:r>
            <a:r>
              <a:rPr lang="en-US" altLang="zh-TW" dirty="0"/>
              <a:t>(DJS)</a:t>
            </a:r>
          </a:p>
          <a:p>
            <a:r>
              <a:rPr lang="zh-TW" altLang="en-US" dirty="0" smtClean="0"/>
              <a:t>組員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M10615084</a:t>
            </a:r>
            <a:r>
              <a:rPr lang="zh-TW" altLang="en-US" dirty="0" smtClean="0"/>
              <a:t>林</a:t>
            </a:r>
            <a:r>
              <a:rPr lang="zh-TW" altLang="en-US" dirty="0" smtClean="0"/>
              <a:t>誌偉</a:t>
            </a:r>
            <a:endParaRPr lang="en-US" altLang="zh-TW" dirty="0"/>
          </a:p>
          <a:p>
            <a:r>
              <a:rPr lang="en-US" altLang="zh-TW" dirty="0" smtClean="0"/>
              <a:t>M10615078</a:t>
            </a:r>
            <a:r>
              <a:rPr lang="zh-TW" altLang="en-US" dirty="0" smtClean="0"/>
              <a:t>蕭    堯</a:t>
            </a:r>
            <a:endParaRPr lang="en-US" altLang="zh-TW" dirty="0" smtClean="0"/>
          </a:p>
          <a:p>
            <a:r>
              <a:rPr lang="en-US" altLang="zh-TW" dirty="0" smtClean="0"/>
              <a:t>B10315038</a:t>
            </a:r>
            <a:r>
              <a:rPr lang="zh-TW" altLang="en-US" dirty="0" smtClean="0"/>
              <a:t>王德修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30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問題分析、</a:t>
            </a:r>
            <a:r>
              <a:rPr lang="en-US" altLang="zh-TW" dirty="0"/>
              <a:t>data</a:t>
            </a:r>
            <a:r>
              <a:rPr lang="zh-TW" altLang="en-US" dirty="0"/>
              <a:t>描述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54727"/>
            <a:ext cx="10515600" cy="4722236"/>
          </a:xfrm>
        </p:spPr>
        <p:txBody>
          <a:bodyPr/>
          <a:lstStyle/>
          <a:p>
            <a:r>
              <a:rPr lang="zh-TW" altLang="en-US" dirty="0" smtClean="0"/>
              <a:t>北京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air quality</a:t>
            </a:r>
            <a:r>
              <a:rPr lang="zh-TW" altLang="en-US" dirty="0" smtClean="0"/>
              <a:t>的資料有重複的</a:t>
            </a:r>
            <a:r>
              <a:rPr lang="en-US" altLang="zh-TW" dirty="0" smtClean="0"/>
              <a:t>row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</a:t>
            </a:r>
          </a:p>
          <a:p>
            <a:pPr lvl="1"/>
            <a:r>
              <a:rPr lang="zh-TW" altLang="en-US" dirty="0" smtClean="0"/>
              <a:t>有多個</a:t>
            </a:r>
            <a:r>
              <a:rPr lang="en-US" altLang="zh-TW" dirty="0" err="1" smtClean="0"/>
              <a:t>NaN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時間不連續</a:t>
            </a:r>
            <a:endParaRPr lang="en-US" altLang="zh-TW" dirty="0" smtClean="0"/>
          </a:p>
          <a:p>
            <a:r>
              <a:rPr lang="zh-TW" altLang="en-US" dirty="0" smtClean="0"/>
              <a:t>倫敦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air quality</a:t>
            </a:r>
            <a:r>
              <a:rPr lang="zh-TW" altLang="en-US" dirty="0" smtClean="0"/>
              <a:t>的測站少了兩個測站的資料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690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做法：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12915"/>
            <a:ext cx="10515600" cy="4664047"/>
          </a:xfrm>
        </p:spPr>
        <p:txBody>
          <a:bodyPr/>
          <a:lstStyle/>
          <a:p>
            <a:r>
              <a:rPr lang="zh-TW" altLang="en-US" dirty="0" smtClean="0"/>
              <a:t>平台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jupyter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notebook</a:t>
            </a:r>
          </a:p>
          <a:p>
            <a:r>
              <a:rPr lang="zh-TW" altLang="en-US" dirty="0" smtClean="0"/>
              <a:t>工具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python, </a:t>
            </a:r>
            <a:r>
              <a:rPr lang="en-US" altLang="zh-TW" dirty="0" err="1" smtClean="0"/>
              <a:t>keras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sklearn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Features: station, PM25, PM10, NO2, CO, O3, SO2, temperature, pressure, humidity, </a:t>
            </a:r>
            <a:r>
              <a:rPr lang="en-US" altLang="zh-TW" dirty="0" err="1" smtClean="0"/>
              <a:t>wind_direction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wind_speed</a:t>
            </a:r>
            <a:endParaRPr lang="zh-TW" altLang="en-US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5601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分數、排名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812" y="2572544"/>
            <a:ext cx="83343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3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資料不完整</a:t>
            </a:r>
            <a:r>
              <a:rPr lang="en-US" altLang="zh-TW" dirty="0" smtClean="0"/>
              <a:t>(</a:t>
            </a:r>
            <a:r>
              <a:rPr lang="zh-TW" altLang="en-US" dirty="0" smtClean="0"/>
              <a:t>刪除不完整資料</a:t>
            </a:r>
            <a:r>
              <a:rPr lang="en-US" altLang="zh-TW" dirty="0" smtClean="0"/>
              <a:t>or</a:t>
            </a:r>
            <a:r>
              <a:rPr lang="zh-TW" altLang="en-US" dirty="0" smtClean="0"/>
              <a:t>補數字</a:t>
            </a:r>
            <a:r>
              <a:rPr lang="en-US" altLang="zh-TW" dirty="0" smtClean="0"/>
              <a:t>?)</a:t>
            </a:r>
          </a:p>
          <a:p>
            <a:r>
              <a:rPr lang="en-US" altLang="zh-TW" dirty="0" smtClean="0"/>
              <a:t>Training</a:t>
            </a:r>
            <a:r>
              <a:rPr lang="zh-TW" altLang="en-US" dirty="0" smtClean="0"/>
              <a:t>方法有問題</a:t>
            </a:r>
            <a:endParaRPr lang="en-US" altLang="zh-TW" dirty="0" smtClean="0"/>
          </a:p>
          <a:p>
            <a:r>
              <a:rPr lang="zh-TW" altLang="en-US" dirty="0" smtClean="0"/>
              <a:t>增進方法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使用</a:t>
            </a:r>
            <a:r>
              <a:rPr lang="en-US" altLang="zh-TW" dirty="0" smtClean="0"/>
              <a:t>RNN</a:t>
            </a:r>
            <a:r>
              <a:rPr lang="zh-TW" altLang="en-US" dirty="0" smtClean="0"/>
              <a:t>或</a:t>
            </a:r>
            <a:r>
              <a:rPr lang="en-US" altLang="zh-TW" dirty="0" smtClean="0"/>
              <a:t>LSTM</a:t>
            </a:r>
          </a:p>
          <a:p>
            <a:pPr lvl="1"/>
            <a:r>
              <a:rPr lang="en-US" altLang="zh-TW" dirty="0" smtClean="0"/>
              <a:t>Features</a:t>
            </a:r>
            <a:r>
              <a:rPr lang="zh-TW" altLang="en-US" dirty="0" smtClean="0"/>
              <a:t>選擇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補資料的方式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70349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128</Words>
  <Application>Microsoft Office PowerPoint</Application>
  <PresentationFormat>寬螢幕</PresentationFormat>
  <Paragraphs>25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類神經網路期中報告</vt:lpstr>
      <vt:lpstr>問題分析、data描述 </vt:lpstr>
      <vt:lpstr>做法：</vt:lpstr>
      <vt:lpstr>分數、排名</vt:lpstr>
      <vt:lpstr>結果分析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類神經網路期中報告</dc:title>
  <dc:creator>stan</dc:creator>
  <cp:lastModifiedBy>joeysiao</cp:lastModifiedBy>
  <cp:revision>6</cp:revision>
  <dcterms:created xsi:type="dcterms:W3CDTF">2018-05-02T11:31:11Z</dcterms:created>
  <dcterms:modified xsi:type="dcterms:W3CDTF">2018-05-03T04:56:06Z</dcterms:modified>
</cp:coreProperties>
</file>