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6" r:id="rId5"/>
    <p:sldId id="268" r:id="rId6"/>
    <p:sldId id="267" r:id="rId7"/>
    <p:sldId id="26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97A64F-9135-49D6-A2C1-FABD36CF4C05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B0F9E0-A242-4BB6-82C0-86BB2EE2333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hw.gov.tw/MOHW_Upload/doc/opendata/&#37291;&#38498;&#22522;&#26412;&#36039;&#26009;.csv" TargetMode="External"/><Relationship Id="rId2" Type="http://schemas.openxmlformats.org/officeDocument/2006/relationships/hyperlink" Target="http://data.gov.tw/node/1539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4136" y="1268760"/>
            <a:ext cx="7772400" cy="1108720"/>
          </a:xfrm>
        </p:spPr>
        <p:txBody>
          <a:bodyPr>
            <a:noAutofit/>
          </a:bodyPr>
          <a:lstStyle/>
          <a:p>
            <a:r>
              <a:rPr lang="zh-TW" altLang="en-US" sz="7200" dirty="0"/>
              <a:t>醫網打盡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4725144"/>
            <a:ext cx="7723327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zh-TW" altLang="en-US" sz="1800" dirty="0" smtClean="0">
                <a:solidFill>
                  <a:schemeClr val="tx1"/>
                </a:solidFill>
              </a:rPr>
              <a:t>指導老師  李漢銘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algn="r"/>
            <a:r>
              <a:rPr lang="zh-TW" altLang="en-US" sz="1800" dirty="0" smtClean="0">
                <a:solidFill>
                  <a:schemeClr val="tx1"/>
                </a:solidFill>
              </a:rPr>
              <a:t>郭禮維 </a:t>
            </a:r>
            <a:r>
              <a:rPr lang="en-US" altLang="zh-TW" sz="1800" dirty="0" smtClean="0">
                <a:solidFill>
                  <a:schemeClr val="tx1"/>
                </a:solidFill>
              </a:rPr>
              <a:t>M10515022</a:t>
            </a:r>
          </a:p>
          <a:p>
            <a:pPr algn="r"/>
            <a:r>
              <a:rPr lang="zh-TW" altLang="en-US" sz="1800" dirty="0" smtClean="0">
                <a:solidFill>
                  <a:schemeClr val="tx1"/>
                </a:solidFill>
              </a:rPr>
              <a:t>韓文欣 </a:t>
            </a:r>
            <a:r>
              <a:rPr lang="en-US" altLang="zh-TW" sz="1800" dirty="0" smtClean="0">
                <a:solidFill>
                  <a:schemeClr val="tx1"/>
                </a:solidFill>
              </a:rPr>
              <a:t>M10515032</a:t>
            </a:r>
          </a:p>
          <a:p>
            <a:pPr algn="r"/>
            <a:r>
              <a:rPr lang="zh-TW" altLang="en-US" sz="1800" dirty="0" smtClean="0">
                <a:solidFill>
                  <a:schemeClr val="tx1"/>
                </a:solidFill>
              </a:rPr>
              <a:t>吳彥輝 </a:t>
            </a:r>
            <a:r>
              <a:rPr lang="en-US" altLang="zh-TW" sz="1800" dirty="0" smtClean="0">
                <a:solidFill>
                  <a:schemeClr val="tx1"/>
                </a:solidFill>
              </a:rPr>
              <a:t>M10515056</a:t>
            </a:r>
          </a:p>
          <a:p>
            <a:pPr algn="r"/>
            <a:r>
              <a:rPr lang="zh-TW" altLang="en-US" sz="1800" dirty="0">
                <a:solidFill>
                  <a:schemeClr val="tx1"/>
                </a:solidFill>
              </a:rPr>
              <a:t>童曉瑜 </a:t>
            </a:r>
            <a:r>
              <a:rPr lang="en-US" altLang="zh-TW" sz="1800" dirty="0">
                <a:solidFill>
                  <a:schemeClr val="tx1"/>
                </a:solidFill>
              </a:rPr>
              <a:t>D10509102</a:t>
            </a:r>
          </a:p>
          <a:p>
            <a:pPr algn="r"/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5536" y="3212976"/>
            <a:ext cx="8229600" cy="626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800" dirty="0" smtClean="0"/>
              <a:t>開放式資料應用組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91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掛號系統</a:t>
            </a:r>
            <a:endParaRPr lang="en-US" altLang="zh-TW" dirty="0" smtClean="0"/>
          </a:p>
          <a:p>
            <a:r>
              <a:rPr lang="zh-TW" altLang="en-US" dirty="0" smtClean="0"/>
              <a:t>醫院地理位置</a:t>
            </a:r>
            <a:endParaRPr lang="en-US" altLang="zh-TW" dirty="0" smtClean="0"/>
          </a:p>
          <a:p>
            <a:r>
              <a:rPr lang="zh-TW" altLang="en-US" dirty="0" smtClean="0"/>
              <a:t>交通規劃</a:t>
            </a:r>
            <a:endParaRPr lang="en-US" altLang="zh-TW" dirty="0" smtClean="0"/>
          </a:p>
          <a:p>
            <a:r>
              <a:rPr lang="zh-TW" altLang="en-US" dirty="0" smtClean="0"/>
              <a:t>服藥、回診提醒</a:t>
            </a:r>
            <a:endParaRPr lang="en-US" altLang="zh-TW" dirty="0" smtClean="0"/>
          </a:p>
          <a:p>
            <a:r>
              <a:rPr lang="zh-TW" altLang="en-US" dirty="0"/>
              <a:t>看診進度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產品內容：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76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政府的開放式資料：</a:t>
            </a:r>
            <a:endParaRPr lang="en-US" altLang="zh-TW" dirty="0" smtClean="0"/>
          </a:p>
          <a:p>
            <a:r>
              <a:rPr lang="zh-TW" altLang="en-US" dirty="0" smtClean="0"/>
              <a:t>一般診所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http://data.gov.tw/node/15393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醫院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://www.mohw.gov.tw/MOHW_Upload/doc/opendata/</a:t>
            </a:r>
            <a:r>
              <a:rPr lang="zh-TW" altLang="en-US" dirty="0">
                <a:hlinkClick r:id="rId3"/>
              </a:rPr>
              <a:t>醫院基本資料</a:t>
            </a:r>
            <a:r>
              <a:rPr lang="en-US" altLang="zh-TW" dirty="0">
                <a:hlinkClick r:id="rId3"/>
              </a:rPr>
              <a:t>.</a:t>
            </a:r>
            <a:r>
              <a:rPr lang="en-US" altLang="zh-TW" dirty="0" smtClean="0">
                <a:hlinkClick r:id="rId3"/>
              </a:rPr>
              <a:t>csv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各大</a:t>
            </a:r>
            <a:r>
              <a:rPr lang="zh-TW" altLang="en-US" dirty="0" smtClean="0"/>
              <a:t>醫院看診進度網頁</a:t>
            </a:r>
            <a:endParaRPr lang="en-US" altLang="zh-TW" dirty="0" smtClean="0"/>
          </a:p>
          <a:p>
            <a:r>
              <a:rPr lang="zh-TW" altLang="en-US" dirty="0" smtClean="0"/>
              <a:t>未來與醫院合作提供病人所需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適切性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83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目前的醫療類</a:t>
            </a:r>
            <a:r>
              <a:rPr lang="en-US" altLang="zh-TW" dirty="0" smtClean="0"/>
              <a:t>APP</a:t>
            </a:r>
            <a:r>
              <a:rPr lang="zh-TW" altLang="en-US" dirty="0"/>
              <a:t>都只做掛號系統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路線規劃及看診資訊結合</a:t>
            </a:r>
            <a:endParaRPr lang="en-US" altLang="zh-TW" dirty="0" smtClean="0"/>
          </a:p>
          <a:p>
            <a:r>
              <a:rPr lang="zh-TW" altLang="en-US" dirty="0" smtClean="0"/>
              <a:t>時間及路線的掌控</a:t>
            </a:r>
            <a:endParaRPr lang="en-US" altLang="zh-TW" dirty="0" smtClean="0"/>
          </a:p>
          <a:p>
            <a:r>
              <a:rPr lang="zh-TW" altLang="en-US" dirty="0" smtClean="0"/>
              <a:t>依據不同病患提供不同的服務需求</a:t>
            </a:r>
            <a:endParaRPr lang="en-US" altLang="zh-TW" dirty="0"/>
          </a:p>
          <a:p>
            <a:r>
              <a:rPr lang="zh-TW" altLang="en-US" dirty="0" smtClean="0"/>
              <a:t>使用者提醒服務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創新</a:t>
            </a:r>
            <a:r>
              <a:rPr lang="zh-TW" altLang="en-US" dirty="0" smtClean="0"/>
              <a:t>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07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</a:t>
            </a:r>
            <a:r>
              <a:rPr lang="zh-TW" altLang="en-US" dirty="0" smtClean="0"/>
              <a:t>醫院接送患者服務</a:t>
            </a:r>
            <a:endParaRPr lang="en-US" altLang="zh-TW" dirty="0" smtClean="0"/>
          </a:p>
          <a:p>
            <a:r>
              <a:rPr lang="zh-TW" altLang="en-US" dirty="0" smtClean="0"/>
              <a:t>結合</a:t>
            </a:r>
            <a:r>
              <a:rPr lang="zh-TW" altLang="en-US" dirty="0"/>
              <a:t>廠商服務提供患者飲食需求、器材及醫療</a:t>
            </a:r>
            <a:r>
              <a:rPr lang="zh-TW" altLang="en-US" dirty="0" smtClean="0"/>
              <a:t>照顧</a:t>
            </a:r>
            <a:endParaRPr lang="en-US" altLang="zh-TW" dirty="0" smtClean="0"/>
          </a:p>
          <a:p>
            <a:r>
              <a:rPr lang="zh-TW" altLang="en-US" dirty="0" smtClean="0"/>
              <a:t>提供醫院內醫療用付費資訊告知患者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可行性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812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有需求的病人、急需使用醫療資源的患者</a:t>
            </a:r>
            <a:endParaRPr lang="en-US" altLang="zh-TW" dirty="0" smtClean="0"/>
          </a:p>
          <a:p>
            <a:r>
              <a:rPr lang="zh-TW" altLang="en-US" dirty="0" smtClean="0"/>
              <a:t>對朋友、家屬也可以提供路線規劃為患者送上祝福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市場性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07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582712"/>
              </p:ext>
            </p:extLst>
          </p:nvPr>
        </p:nvGraphicFramePr>
        <p:xfrm>
          <a:off x="755576" y="2708920"/>
          <a:ext cx="7632848" cy="24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76456939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42421373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30226677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4021800452"/>
                    </a:ext>
                  </a:extLst>
                </a:gridCol>
              </a:tblGrid>
              <a:tr h="689078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3200" dirty="0" smtClean="0"/>
                        <a:t>系所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3200" dirty="0" smtClean="0"/>
                        <a:t>學號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3200" dirty="0" smtClean="0"/>
                        <a:t>姓名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3200" dirty="0" smtClean="0"/>
                        <a:t>工作分配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81710"/>
                  </a:ext>
                </a:extLst>
              </a:tr>
              <a:tr h="46305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 smtClean="0"/>
                        <a:t>資訊工程所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M10515022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郭禮維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資料蒐集、資料庫</a:t>
                      </a:r>
                      <a:endParaRPr lang="zh-TW" altLang="zh-TW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00807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 smtClean="0"/>
                        <a:t>資訊工程所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M10515032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韓文欣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資料整理、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APP</a:t>
                      </a:r>
                      <a:endParaRPr lang="zh-TW" altLang="zh-TW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83527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 smtClean="0"/>
                        <a:t>資訊工程所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M10515056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吳彥輝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+mn-ea"/>
                        </a:rPr>
                        <a:t>資料整理、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+mn-ea"/>
                        </a:rPr>
                        <a:t>APP</a:t>
                      </a:r>
                      <a:endParaRPr lang="zh-TW" altLang="zh-TW" sz="2000" dirty="0" smtClean="0">
                        <a:latin typeface="標楷體" panose="03000509000000000000" pitchFamily="65" charset="-120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48569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 smtClean="0"/>
                        <a:t>資訊管理所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D10509102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童曉瑜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</a:t>
                      </a:r>
                      <a:r>
                        <a:rPr lang="en-US" altLang="zh-TW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780744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</a:t>
            </a:r>
            <a:r>
              <a:rPr lang="zh-TW" altLang="en-US" dirty="0"/>
              <a:t>配</a:t>
            </a:r>
          </a:p>
        </p:txBody>
      </p:sp>
    </p:spTree>
    <p:extLst>
      <p:ext uri="{BB962C8B-B14F-4D97-AF65-F5344CB8AC3E}">
        <p14:creationId xmlns:p14="http://schemas.microsoft.com/office/powerpoint/2010/main" val="3049374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117</TotalTime>
  <Words>207</Words>
  <Application>Microsoft Office PowerPoint</Application>
  <PresentationFormat>如螢幕大小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標楷體</vt:lpstr>
      <vt:lpstr>Candara</vt:lpstr>
      <vt:lpstr>Symbol</vt:lpstr>
      <vt:lpstr>波形</vt:lpstr>
      <vt:lpstr>醫網打盡</vt:lpstr>
      <vt:lpstr>產品內容：</vt:lpstr>
      <vt:lpstr>適切性</vt:lpstr>
      <vt:lpstr>創新性</vt:lpstr>
      <vt:lpstr>可行性</vt:lpstr>
      <vt:lpstr>市場性</vt:lpstr>
      <vt:lpstr>工作分配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醫網打盡</dc:title>
  <dc:creator>USER</dc:creator>
  <cp:lastModifiedBy>Carrie</cp:lastModifiedBy>
  <cp:revision>11</cp:revision>
  <dcterms:created xsi:type="dcterms:W3CDTF">2017-03-27T03:33:27Z</dcterms:created>
  <dcterms:modified xsi:type="dcterms:W3CDTF">2017-04-12T14:36:51Z</dcterms:modified>
</cp:coreProperties>
</file>