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notesMasterIdLst>
    <p:notesMasterId r:id="rId18"/>
  </p:notesMasterIdLst>
  <p:sldIdLst>
    <p:sldId id="256" r:id="rId2"/>
    <p:sldId id="265" r:id="rId3"/>
    <p:sldId id="270" r:id="rId4"/>
    <p:sldId id="259" r:id="rId5"/>
    <p:sldId id="260" r:id="rId6"/>
    <p:sldId id="263" r:id="rId7"/>
    <p:sldId id="262" r:id="rId8"/>
    <p:sldId id="274" r:id="rId9"/>
    <p:sldId id="279" r:id="rId10"/>
    <p:sldId id="269" r:id="rId11"/>
    <p:sldId id="257" r:id="rId12"/>
    <p:sldId id="258" r:id="rId13"/>
    <p:sldId id="261" r:id="rId14"/>
    <p:sldId id="275" r:id="rId15"/>
    <p:sldId id="273" r:id="rId16"/>
    <p:sldId id="27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9FE3-4EA2-7142-8741-ED91D207AF66}" type="datetimeFigureOut">
              <a:rPr kumimoji="1" lang="zh-TW" altLang="en-US" smtClean="0"/>
              <a:t>2017/4/13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83E9-433D-034F-9775-84E6E9DDCD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514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83E9-433D-034F-9775-84E6E9DDCD15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396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E690-6EE0-8C41-97DA-45E5C9AE65FB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2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98F7-E9E2-724E-8C99-8996160B3342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15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A40A-7963-8F44-B114-17EFA7E05DB5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6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2E74-4C0D-9248-82C3-B6342A0CDBA8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465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E454-DBF8-824B-94E6-F41EDE2EF064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74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2000-3D4A-2D48-9AD6-7C911C87D37B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A402-B1CD-7B48-8D39-70A36A494A37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2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DD4E-47F0-8A47-973D-687717932E4F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54D-75F5-D941-8254-DF55A9CE064E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36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49A-076A-7B43-9A76-00F200B335F8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76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202B-0993-E743-8F6D-7E420955F19F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07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7479-8ACC-F040-9B5F-B045E3030C7F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8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260E-2C02-7646-8B96-4E9F6DB89942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BA4-6B66-F14F-ACBD-A815BEBE5A3C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2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80-AF69-C745-BA36-A3F4B4DD6F80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0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311-3BB1-7F4E-B4CC-D46BECF131BE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9011-66F4-DD4D-A7E8-0AE99E66463B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39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D7A2C4-7E74-6E42-9301-7CC586E619D3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86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8785" y="3065649"/>
            <a:ext cx="9144000" cy="1641490"/>
          </a:xfrm>
        </p:spPr>
        <p:txBody>
          <a:bodyPr anchor="ctr"/>
          <a:lstStyle/>
          <a:p>
            <a:r>
              <a:rPr lang="en-US" altLang="zh-TW" dirty="0"/>
              <a:t>Progress Reports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8785" y="2311624"/>
            <a:ext cx="9144000" cy="754025"/>
          </a:xfrm>
        </p:spPr>
        <p:txBody>
          <a:bodyPr anchor="ctr"/>
          <a:lstStyle/>
          <a:p>
            <a:r>
              <a:rPr lang="en-US" altLang="zh-TW" dirty="0" smtClean="0"/>
              <a:t>KDD 2017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18785" y="4738395"/>
            <a:ext cx="9144000" cy="1736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M10507305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陳弘明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M10507307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黃健傑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</a:p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M10515026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鄒濬安</a:t>
            </a:r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180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Approach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Pre-process </a:t>
            </a:r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Select f</a:t>
            </a:r>
            <a:r>
              <a:rPr lang="en-US" altLang="zh-TW" dirty="0" smtClean="0"/>
              <a:t>eatures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Develop models</a:t>
            </a:r>
          </a:p>
          <a:p>
            <a:pPr lvl="1"/>
            <a:r>
              <a:rPr lang="en-US" altLang="zh-TW" dirty="0" smtClean="0"/>
              <a:t>Decision Tree, NN Model, </a:t>
            </a:r>
            <a:r>
              <a:rPr lang="en-US" altLang="zh-TW" dirty="0" err="1" smtClean="0"/>
              <a:t>Baysian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Tune model </a:t>
            </a:r>
            <a:r>
              <a:rPr lang="en-US" altLang="zh-TW" dirty="0" err="1"/>
              <a:t>h</a:t>
            </a:r>
            <a:r>
              <a:rPr lang="en-US" altLang="zh-TW" dirty="0" err="1" smtClean="0"/>
              <a:t>yperparameter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MAPE evaluate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07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Pre-process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split</a:t>
            </a:r>
          </a:p>
          <a:p>
            <a:r>
              <a:rPr lang="en-US" altLang="zh-TW" dirty="0" smtClean="0"/>
              <a:t>Average time in 20 minutes</a:t>
            </a:r>
          </a:p>
          <a:p>
            <a:r>
              <a:rPr lang="en-US" altLang="zh-TW" dirty="0" smtClean="0"/>
              <a:t>Merge weather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58" y="768414"/>
            <a:ext cx="3490142" cy="122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Pre-processed Data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799419"/>
              </p:ext>
            </p:extLst>
          </p:nvPr>
        </p:nvGraphicFramePr>
        <p:xfrm>
          <a:off x="748060" y="2230240"/>
          <a:ext cx="10695879" cy="3129612"/>
        </p:xfrm>
        <a:graphic>
          <a:graphicData uri="http://schemas.openxmlformats.org/drawingml/2006/table">
            <a:tbl>
              <a:tblPr/>
              <a:tblGrid>
                <a:gridCol w="640507">
                  <a:extLst>
                    <a:ext uri="{9D8B030D-6E8A-4147-A177-3AD203B41FA5}">
                      <a16:colId xmlns:a16="http://schemas.microsoft.com/office/drawing/2014/main" xmlns="" val="3836958183"/>
                    </a:ext>
                  </a:extLst>
                </a:gridCol>
                <a:gridCol w="951864">
                  <a:extLst>
                    <a:ext uri="{9D8B030D-6E8A-4147-A177-3AD203B41FA5}">
                      <a16:colId xmlns:a16="http://schemas.microsoft.com/office/drawing/2014/main" xmlns="" val="2120718167"/>
                    </a:ext>
                  </a:extLst>
                </a:gridCol>
                <a:gridCol w="699814">
                  <a:extLst>
                    <a:ext uri="{9D8B030D-6E8A-4147-A177-3AD203B41FA5}">
                      <a16:colId xmlns:a16="http://schemas.microsoft.com/office/drawing/2014/main" xmlns="" val="3537962325"/>
                    </a:ext>
                  </a:extLst>
                </a:gridCol>
                <a:gridCol w="569340">
                  <a:extLst>
                    <a:ext uri="{9D8B030D-6E8A-4147-A177-3AD203B41FA5}">
                      <a16:colId xmlns:a16="http://schemas.microsoft.com/office/drawing/2014/main" xmlns="" val="2568245674"/>
                    </a:ext>
                  </a:extLst>
                </a:gridCol>
                <a:gridCol w="830288">
                  <a:extLst>
                    <a:ext uri="{9D8B030D-6E8A-4147-A177-3AD203B41FA5}">
                      <a16:colId xmlns:a16="http://schemas.microsoft.com/office/drawing/2014/main" xmlns="" val="64237682"/>
                    </a:ext>
                  </a:extLst>
                </a:gridCol>
                <a:gridCol w="972622">
                  <a:extLst>
                    <a:ext uri="{9D8B030D-6E8A-4147-A177-3AD203B41FA5}">
                      <a16:colId xmlns:a16="http://schemas.microsoft.com/office/drawing/2014/main" xmlns="" val="352119321"/>
                    </a:ext>
                  </a:extLst>
                </a:gridCol>
                <a:gridCol w="782842">
                  <a:extLst>
                    <a:ext uri="{9D8B030D-6E8A-4147-A177-3AD203B41FA5}">
                      <a16:colId xmlns:a16="http://schemas.microsoft.com/office/drawing/2014/main" xmlns="" val="4225416804"/>
                    </a:ext>
                  </a:extLst>
                </a:gridCol>
                <a:gridCol w="773947">
                  <a:extLst>
                    <a:ext uri="{9D8B030D-6E8A-4147-A177-3AD203B41FA5}">
                      <a16:colId xmlns:a16="http://schemas.microsoft.com/office/drawing/2014/main" xmlns="" val="1893550216"/>
                    </a:ext>
                  </a:extLst>
                </a:gridCol>
                <a:gridCol w="830288">
                  <a:extLst>
                    <a:ext uri="{9D8B030D-6E8A-4147-A177-3AD203B41FA5}">
                      <a16:colId xmlns:a16="http://schemas.microsoft.com/office/drawing/2014/main" xmlns="" val="503774192"/>
                    </a:ext>
                  </a:extLst>
                </a:gridCol>
                <a:gridCol w="809530">
                  <a:extLst>
                    <a:ext uri="{9D8B030D-6E8A-4147-A177-3AD203B41FA5}">
                      <a16:colId xmlns:a16="http://schemas.microsoft.com/office/drawing/2014/main" xmlns="" val="2617118233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xmlns="" val="2159070222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xmlns="" val="4081066005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xmlns="" val="1667291144"/>
                    </a:ext>
                  </a:extLst>
                </a:gridCol>
                <a:gridCol w="913316">
                  <a:extLst>
                    <a:ext uri="{9D8B030D-6E8A-4147-A177-3AD203B41FA5}">
                      <a16:colId xmlns:a16="http://schemas.microsoft.com/office/drawing/2014/main" xmlns="" val="3824394633"/>
                    </a:ext>
                  </a:extLst>
                </a:gridCol>
              </a:tblGrid>
              <a:tr h="26080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intersection_id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tollgate_id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pressure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sea_pressure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wind_direction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wind_speed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temperature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rel_humidity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precipitation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hour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week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minute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travel_time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035144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58.05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4222565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56.87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150913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77.74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5305929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42.64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8580384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40.17333333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935442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41.92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2407979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39.43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4323533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48.13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7049652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62.10666667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630613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46.115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5672806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49.556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914241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96" y="609823"/>
            <a:ext cx="3557558" cy="12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NN Model</a:t>
            </a:r>
            <a:endParaRPr kumimoji="1" lang="zh-TW" altLang="en-US" dirty="0"/>
          </a:p>
        </p:txBody>
      </p:sp>
      <p:pic>
        <p:nvPicPr>
          <p:cNvPr id="7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11" y="1907827"/>
            <a:ext cx="6906289" cy="4231384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98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Problem &amp; Future work</a:t>
            </a:r>
            <a:endParaRPr lang="en-US" altLang="zh-TW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48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How to tuning the parameter of model?</a:t>
            </a:r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How to solve the problem of overfitting?</a:t>
            </a:r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Missing data.</a:t>
            </a:r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Error </a:t>
            </a:r>
            <a:r>
              <a:rPr kumimoji="1" lang="en-US" altLang="zh-TW" smtClean="0"/>
              <a:t>rate.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46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Platform &amp; Tool </a:t>
            </a:r>
            <a:r>
              <a:rPr lang="en-US" altLang="zh-TW" dirty="0" smtClean="0"/>
              <a:t>kit</a:t>
            </a:r>
            <a:endParaRPr lang="en-US" altLang="zh-TW" dirty="0" smtClean="0"/>
          </a:p>
          <a:p>
            <a:r>
              <a:rPr lang="en-US" altLang="zh-TW" dirty="0" smtClean="0"/>
              <a:t>Approach</a:t>
            </a:r>
            <a:endParaRPr lang="en-US" altLang="zh-TW" dirty="0" smtClean="0"/>
          </a:p>
          <a:p>
            <a:r>
              <a:rPr lang="en-US" altLang="zh-TW" dirty="0" smtClean="0"/>
              <a:t>Problem </a:t>
            </a:r>
            <a:r>
              <a:rPr lang="en-US" altLang="zh-TW" dirty="0"/>
              <a:t>&amp; Future </a:t>
            </a:r>
            <a:r>
              <a:rPr lang="en-US" altLang="zh-TW" dirty="0" smtClean="0"/>
              <a:t>work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2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Platform &amp; Tool kit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94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ountainss.files.wordpress.com/2015/03/azure-machine-lear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64" y="0"/>
            <a:ext cx="126793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29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35523"/>
            <a:ext cx="12192000" cy="78450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Architecture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6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558" y="0"/>
            <a:ext cx="13234916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Develop </a:t>
            </a:r>
            <a:r>
              <a:rPr lang="en-US" altLang="zh-TW" dirty="0" smtClean="0">
                <a:solidFill>
                  <a:schemeClr val="bg1"/>
                </a:solidFill>
              </a:rPr>
              <a:t>models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4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88123" y="-467716"/>
            <a:ext cx="13880123" cy="765763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Boosted Decision Tree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Python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20" y="1690688"/>
            <a:ext cx="7864760" cy="275861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52" y="4449304"/>
            <a:ext cx="2101335" cy="21013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411" y="4928471"/>
            <a:ext cx="5486400" cy="114300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61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Matlab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7" y="1969294"/>
            <a:ext cx="9575800" cy="40640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99004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211</TotalTime>
  <Words>280</Words>
  <Application>Microsoft Macintosh PowerPoint</Application>
  <PresentationFormat>寬螢幕</PresentationFormat>
  <Paragraphs>222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Calibri</vt:lpstr>
      <vt:lpstr>Corbel</vt:lpstr>
      <vt:lpstr>Microsoft JhengHei</vt:lpstr>
      <vt:lpstr>新細明體</vt:lpstr>
      <vt:lpstr>Arial</vt:lpstr>
      <vt:lpstr>深度</vt:lpstr>
      <vt:lpstr>Progress Reports</vt:lpstr>
      <vt:lpstr>Outline</vt:lpstr>
      <vt:lpstr>Platform &amp; Tool kit</vt:lpstr>
      <vt:lpstr>PowerPoint 簡報</vt:lpstr>
      <vt:lpstr>Architecture</vt:lpstr>
      <vt:lpstr>Develop models</vt:lpstr>
      <vt:lpstr>PowerPoint 簡報</vt:lpstr>
      <vt:lpstr>Python</vt:lpstr>
      <vt:lpstr>Matlab</vt:lpstr>
      <vt:lpstr>Approach</vt:lpstr>
      <vt:lpstr>Our approach</vt:lpstr>
      <vt:lpstr>Pre-process data</vt:lpstr>
      <vt:lpstr>Pre-processed Data</vt:lpstr>
      <vt:lpstr>NN Model</vt:lpstr>
      <vt:lpstr>Problem &amp; Future work</vt:lpstr>
      <vt:lpstr>Problem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Reports</dc:title>
  <dc:creator>Joseph Chen</dc:creator>
  <cp:lastModifiedBy>鄒濬安</cp:lastModifiedBy>
  <cp:revision>18</cp:revision>
  <dcterms:created xsi:type="dcterms:W3CDTF">2017-04-12T14:38:25Z</dcterms:created>
  <dcterms:modified xsi:type="dcterms:W3CDTF">2017-04-12T18:16:00Z</dcterms:modified>
</cp:coreProperties>
</file>