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61" r:id="rId3"/>
    <p:sldId id="312" r:id="rId4"/>
    <p:sldId id="304" r:id="rId5"/>
    <p:sldId id="305" r:id="rId6"/>
    <p:sldId id="306" r:id="rId7"/>
    <p:sldId id="307" r:id="rId8"/>
    <p:sldId id="308" r:id="rId9"/>
    <p:sldId id="309" r:id="rId10"/>
    <p:sldId id="275" r:id="rId11"/>
    <p:sldId id="270" r:id="rId12"/>
    <p:sldId id="265" r:id="rId13"/>
    <p:sldId id="276" r:id="rId14"/>
    <p:sldId id="286" r:id="rId15"/>
    <p:sldId id="285" r:id="rId16"/>
    <p:sldId id="287" r:id="rId17"/>
    <p:sldId id="279" r:id="rId18"/>
    <p:sldId id="280" r:id="rId19"/>
    <p:sldId id="294" r:id="rId20"/>
    <p:sldId id="296" r:id="rId21"/>
    <p:sldId id="300" r:id="rId22"/>
    <p:sldId id="293" r:id="rId23"/>
    <p:sldId id="301" r:id="rId24"/>
    <p:sldId id="302" r:id="rId25"/>
    <p:sldId id="295" r:id="rId26"/>
    <p:sldId id="298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100" d="100"/>
          <a:sy n="100" d="100"/>
        </p:scale>
        <p:origin x="924" y="4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DD%20tournament\&#36039;&#26009;&#20998;&#26512;\task1%20&#36039;&#26009;&#20998;&#26512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40634232315161E-2"/>
          <c:y val="0.10165568454766326"/>
          <c:w val="0.93634600022823233"/>
          <c:h val="0.72341688791118008"/>
        </c:manualLayout>
      </c:layout>
      <c:lineChart>
        <c:grouping val="standard"/>
        <c:varyColors val="0"/>
        <c:ser>
          <c:idx val="0"/>
          <c:order val="0"/>
          <c:tx>
            <c:strRef>
              <c:f>'task1 資料分析'!$D$1</c:f>
              <c:strCache>
                <c:ptCount val="1"/>
                <c:pt idx="0">
                  <c:v>travel_time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'task1 資料分析'!$D$2:$D$300</c:f>
              <c:numCache>
                <c:formatCode>General</c:formatCode>
                <c:ptCount val="299"/>
                <c:pt idx="0">
                  <c:v>70.849999999999994</c:v>
                </c:pt>
                <c:pt idx="1">
                  <c:v>148.79</c:v>
                </c:pt>
                <c:pt idx="2">
                  <c:v>79.760000000000005</c:v>
                </c:pt>
                <c:pt idx="3">
                  <c:v>58.05</c:v>
                </c:pt>
                <c:pt idx="4">
                  <c:v>137.97999999999999</c:v>
                </c:pt>
                <c:pt idx="5">
                  <c:v>113.54</c:v>
                </c:pt>
                <c:pt idx="6">
                  <c:v>176.7</c:v>
                </c:pt>
                <c:pt idx="7">
                  <c:v>74.47</c:v>
                </c:pt>
                <c:pt idx="8">
                  <c:v>94.57</c:v>
                </c:pt>
                <c:pt idx="9">
                  <c:v>214.87</c:v>
                </c:pt>
                <c:pt idx="10">
                  <c:v>39.270000000000003</c:v>
                </c:pt>
                <c:pt idx="11">
                  <c:v>86.07</c:v>
                </c:pt>
                <c:pt idx="12">
                  <c:v>35.380000000000003</c:v>
                </c:pt>
                <c:pt idx="13">
                  <c:v>189.77</c:v>
                </c:pt>
                <c:pt idx="14">
                  <c:v>131.5</c:v>
                </c:pt>
                <c:pt idx="15">
                  <c:v>130.43</c:v>
                </c:pt>
                <c:pt idx="16">
                  <c:v>101.37</c:v>
                </c:pt>
                <c:pt idx="17">
                  <c:v>67.41</c:v>
                </c:pt>
                <c:pt idx="18">
                  <c:v>67.81</c:v>
                </c:pt>
                <c:pt idx="19">
                  <c:v>42.64</c:v>
                </c:pt>
                <c:pt idx="20">
                  <c:v>72.12</c:v>
                </c:pt>
                <c:pt idx="21">
                  <c:v>83.1</c:v>
                </c:pt>
                <c:pt idx="22">
                  <c:v>142.32</c:v>
                </c:pt>
                <c:pt idx="23">
                  <c:v>29.15</c:v>
                </c:pt>
                <c:pt idx="24">
                  <c:v>40.119999999999997</c:v>
                </c:pt>
                <c:pt idx="25">
                  <c:v>192.77</c:v>
                </c:pt>
                <c:pt idx="26">
                  <c:v>51.25</c:v>
                </c:pt>
                <c:pt idx="27">
                  <c:v>93.09</c:v>
                </c:pt>
                <c:pt idx="28">
                  <c:v>44.29</c:v>
                </c:pt>
                <c:pt idx="29">
                  <c:v>39.549999999999997</c:v>
                </c:pt>
                <c:pt idx="30">
                  <c:v>23.03</c:v>
                </c:pt>
                <c:pt idx="31">
                  <c:v>82.65</c:v>
                </c:pt>
                <c:pt idx="32">
                  <c:v>101.53</c:v>
                </c:pt>
                <c:pt idx="33">
                  <c:v>88.76</c:v>
                </c:pt>
                <c:pt idx="34">
                  <c:v>39.54</c:v>
                </c:pt>
                <c:pt idx="35">
                  <c:v>121.02</c:v>
                </c:pt>
                <c:pt idx="36">
                  <c:v>55.72</c:v>
                </c:pt>
                <c:pt idx="37">
                  <c:v>91.01</c:v>
                </c:pt>
                <c:pt idx="38">
                  <c:v>50.79</c:v>
                </c:pt>
                <c:pt idx="39">
                  <c:v>50.79</c:v>
                </c:pt>
                <c:pt idx="40">
                  <c:v>102.33</c:v>
                </c:pt>
                <c:pt idx="41">
                  <c:v>42.81</c:v>
                </c:pt>
                <c:pt idx="42">
                  <c:v>53.15</c:v>
                </c:pt>
                <c:pt idx="43">
                  <c:v>86.42</c:v>
                </c:pt>
                <c:pt idx="44">
                  <c:v>72.19</c:v>
                </c:pt>
                <c:pt idx="45">
                  <c:v>94.06</c:v>
                </c:pt>
                <c:pt idx="46">
                  <c:v>57.58</c:v>
                </c:pt>
                <c:pt idx="47">
                  <c:v>64.14</c:v>
                </c:pt>
                <c:pt idx="48">
                  <c:v>48.97</c:v>
                </c:pt>
                <c:pt idx="49">
                  <c:v>43.34</c:v>
                </c:pt>
                <c:pt idx="50">
                  <c:v>62.09</c:v>
                </c:pt>
                <c:pt idx="51">
                  <c:v>187.3</c:v>
                </c:pt>
                <c:pt idx="52">
                  <c:v>45.59</c:v>
                </c:pt>
                <c:pt idx="53">
                  <c:v>108.78</c:v>
                </c:pt>
                <c:pt idx="54">
                  <c:v>96.05</c:v>
                </c:pt>
                <c:pt idx="55">
                  <c:v>70</c:v>
                </c:pt>
                <c:pt idx="56">
                  <c:v>46.64</c:v>
                </c:pt>
                <c:pt idx="57">
                  <c:v>48.4</c:v>
                </c:pt>
                <c:pt idx="58">
                  <c:v>209.66</c:v>
                </c:pt>
                <c:pt idx="59">
                  <c:v>36.61</c:v>
                </c:pt>
                <c:pt idx="60">
                  <c:v>64.88</c:v>
                </c:pt>
                <c:pt idx="61">
                  <c:v>53.12</c:v>
                </c:pt>
                <c:pt idx="62">
                  <c:v>46.73</c:v>
                </c:pt>
                <c:pt idx="63">
                  <c:v>46.44</c:v>
                </c:pt>
                <c:pt idx="64">
                  <c:v>40.630000000000003</c:v>
                </c:pt>
                <c:pt idx="65">
                  <c:v>66.98</c:v>
                </c:pt>
                <c:pt idx="66">
                  <c:v>32.47</c:v>
                </c:pt>
                <c:pt idx="67">
                  <c:v>168.36</c:v>
                </c:pt>
                <c:pt idx="68">
                  <c:v>55.35</c:v>
                </c:pt>
                <c:pt idx="69">
                  <c:v>51</c:v>
                </c:pt>
                <c:pt idx="70">
                  <c:v>61.06</c:v>
                </c:pt>
                <c:pt idx="71">
                  <c:v>52.3</c:v>
                </c:pt>
                <c:pt idx="72">
                  <c:v>91.07</c:v>
                </c:pt>
                <c:pt idx="73">
                  <c:v>59.29</c:v>
                </c:pt>
                <c:pt idx="74">
                  <c:v>83.67</c:v>
                </c:pt>
                <c:pt idx="75">
                  <c:v>66.819999999999993</c:v>
                </c:pt>
                <c:pt idx="76">
                  <c:v>66.92</c:v>
                </c:pt>
                <c:pt idx="77">
                  <c:v>87.83</c:v>
                </c:pt>
                <c:pt idx="78">
                  <c:v>46.22</c:v>
                </c:pt>
                <c:pt idx="79">
                  <c:v>37.74</c:v>
                </c:pt>
                <c:pt idx="80">
                  <c:v>45.93</c:v>
                </c:pt>
                <c:pt idx="81">
                  <c:v>86.23</c:v>
                </c:pt>
                <c:pt idx="82">
                  <c:v>160.38</c:v>
                </c:pt>
                <c:pt idx="83">
                  <c:v>59.57</c:v>
                </c:pt>
                <c:pt idx="84">
                  <c:v>170.09</c:v>
                </c:pt>
                <c:pt idx="85">
                  <c:v>36.08</c:v>
                </c:pt>
                <c:pt idx="86">
                  <c:v>145.94</c:v>
                </c:pt>
                <c:pt idx="87">
                  <c:v>59.08</c:v>
                </c:pt>
                <c:pt idx="88">
                  <c:v>54.11</c:v>
                </c:pt>
                <c:pt idx="89">
                  <c:v>163.09</c:v>
                </c:pt>
                <c:pt idx="90">
                  <c:v>22.94</c:v>
                </c:pt>
                <c:pt idx="91">
                  <c:v>79.84</c:v>
                </c:pt>
                <c:pt idx="92">
                  <c:v>161.74</c:v>
                </c:pt>
                <c:pt idx="93">
                  <c:v>26.51</c:v>
                </c:pt>
                <c:pt idx="94">
                  <c:v>47.98</c:v>
                </c:pt>
                <c:pt idx="95">
                  <c:v>91.64</c:v>
                </c:pt>
                <c:pt idx="96">
                  <c:v>61.03</c:v>
                </c:pt>
                <c:pt idx="97">
                  <c:v>61.8</c:v>
                </c:pt>
                <c:pt idx="98">
                  <c:v>99.34</c:v>
                </c:pt>
                <c:pt idx="99">
                  <c:v>127.35</c:v>
                </c:pt>
                <c:pt idx="100">
                  <c:v>45.62</c:v>
                </c:pt>
                <c:pt idx="101">
                  <c:v>70.61</c:v>
                </c:pt>
                <c:pt idx="102">
                  <c:v>107.8</c:v>
                </c:pt>
                <c:pt idx="103">
                  <c:v>53.29</c:v>
                </c:pt>
                <c:pt idx="104">
                  <c:v>37.97</c:v>
                </c:pt>
                <c:pt idx="105">
                  <c:v>81.67</c:v>
                </c:pt>
                <c:pt idx="106">
                  <c:v>102.16</c:v>
                </c:pt>
                <c:pt idx="107">
                  <c:v>93.29</c:v>
                </c:pt>
                <c:pt idx="108">
                  <c:v>310.68</c:v>
                </c:pt>
                <c:pt idx="109">
                  <c:v>97.2</c:v>
                </c:pt>
                <c:pt idx="110">
                  <c:v>134.36000000000001</c:v>
                </c:pt>
                <c:pt idx="111">
                  <c:v>46.31</c:v>
                </c:pt>
                <c:pt idx="112">
                  <c:v>180.31</c:v>
                </c:pt>
                <c:pt idx="113">
                  <c:v>120.12</c:v>
                </c:pt>
                <c:pt idx="114">
                  <c:v>43.83</c:v>
                </c:pt>
                <c:pt idx="115">
                  <c:v>134.56</c:v>
                </c:pt>
                <c:pt idx="116">
                  <c:v>47.79</c:v>
                </c:pt>
                <c:pt idx="117">
                  <c:v>181.44</c:v>
                </c:pt>
                <c:pt idx="118">
                  <c:v>223.81</c:v>
                </c:pt>
                <c:pt idx="119">
                  <c:v>82.57</c:v>
                </c:pt>
                <c:pt idx="120">
                  <c:v>106.1</c:v>
                </c:pt>
                <c:pt idx="121">
                  <c:v>72.569999999999993</c:v>
                </c:pt>
                <c:pt idx="122">
                  <c:v>40.83</c:v>
                </c:pt>
                <c:pt idx="123">
                  <c:v>96.69</c:v>
                </c:pt>
                <c:pt idx="124">
                  <c:v>65.41</c:v>
                </c:pt>
                <c:pt idx="125">
                  <c:v>56.64</c:v>
                </c:pt>
                <c:pt idx="126">
                  <c:v>58.31</c:v>
                </c:pt>
                <c:pt idx="127">
                  <c:v>58.04</c:v>
                </c:pt>
                <c:pt idx="128">
                  <c:v>125.29</c:v>
                </c:pt>
                <c:pt idx="129">
                  <c:v>67.5</c:v>
                </c:pt>
                <c:pt idx="130">
                  <c:v>47.45</c:v>
                </c:pt>
                <c:pt idx="131">
                  <c:v>149.35</c:v>
                </c:pt>
                <c:pt idx="132">
                  <c:v>196.21</c:v>
                </c:pt>
                <c:pt idx="133">
                  <c:v>99.68</c:v>
                </c:pt>
                <c:pt idx="134">
                  <c:v>24.56</c:v>
                </c:pt>
                <c:pt idx="135">
                  <c:v>18.86</c:v>
                </c:pt>
                <c:pt idx="136">
                  <c:v>141.09</c:v>
                </c:pt>
                <c:pt idx="137">
                  <c:v>135.91999999999999</c:v>
                </c:pt>
                <c:pt idx="138">
                  <c:v>94.31</c:v>
                </c:pt>
                <c:pt idx="139">
                  <c:v>109.57</c:v>
                </c:pt>
                <c:pt idx="140">
                  <c:v>133.04</c:v>
                </c:pt>
                <c:pt idx="141">
                  <c:v>113.08</c:v>
                </c:pt>
                <c:pt idx="142">
                  <c:v>129.47</c:v>
                </c:pt>
                <c:pt idx="143">
                  <c:v>52.18</c:v>
                </c:pt>
                <c:pt idx="144">
                  <c:v>113.99</c:v>
                </c:pt>
                <c:pt idx="145">
                  <c:v>97.3</c:v>
                </c:pt>
                <c:pt idx="146">
                  <c:v>100.47</c:v>
                </c:pt>
                <c:pt idx="147">
                  <c:v>75.25</c:v>
                </c:pt>
                <c:pt idx="148">
                  <c:v>103.25</c:v>
                </c:pt>
                <c:pt idx="149">
                  <c:v>34.32</c:v>
                </c:pt>
                <c:pt idx="150">
                  <c:v>95.34</c:v>
                </c:pt>
                <c:pt idx="151">
                  <c:v>178.6</c:v>
                </c:pt>
                <c:pt idx="152">
                  <c:v>68.95</c:v>
                </c:pt>
                <c:pt idx="153">
                  <c:v>89.5</c:v>
                </c:pt>
                <c:pt idx="154">
                  <c:v>54.84</c:v>
                </c:pt>
                <c:pt idx="155">
                  <c:v>236.12</c:v>
                </c:pt>
                <c:pt idx="156">
                  <c:v>94.71</c:v>
                </c:pt>
                <c:pt idx="157">
                  <c:v>46.75</c:v>
                </c:pt>
                <c:pt idx="158">
                  <c:v>61.98</c:v>
                </c:pt>
                <c:pt idx="159">
                  <c:v>50.55</c:v>
                </c:pt>
                <c:pt idx="160">
                  <c:v>110.5</c:v>
                </c:pt>
                <c:pt idx="161">
                  <c:v>104.83</c:v>
                </c:pt>
                <c:pt idx="162">
                  <c:v>60.25</c:v>
                </c:pt>
                <c:pt idx="163">
                  <c:v>180.11</c:v>
                </c:pt>
                <c:pt idx="164">
                  <c:v>43.88</c:v>
                </c:pt>
                <c:pt idx="165">
                  <c:v>69.95</c:v>
                </c:pt>
                <c:pt idx="166">
                  <c:v>336.77</c:v>
                </c:pt>
                <c:pt idx="167">
                  <c:v>66.45</c:v>
                </c:pt>
                <c:pt idx="168">
                  <c:v>57.7</c:v>
                </c:pt>
                <c:pt idx="169">
                  <c:v>73.209999999999994</c:v>
                </c:pt>
                <c:pt idx="170">
                  <c:v>85.67</c:v>
                </c:pt>
                <c:pt idx="171">
                  <c:v>121</c:v>
                </c:pt>
                <c:pt idx="172">
                  <c:v>149.62</c:v>
                </c:pt>
                <c:pt idx="173">
                  <c:v>91.56</c:v>
                </c:pt>
                <c:pt idx="174">
                  <c:v>109.82</c:v>
                </c:pt>
                <c:pt idx="175">
                  <c:v>161.11000000000001</c:v>
                </c:pt>
                <c:pt idx="176">
                  <c:v>81.05</c:v>
                </c:pt>
                <c:pt idx="177">
                  <c:v>197.74</c:v>
                </c:pt>
                <c:pt idx="178">
                  <c:v>47.81</c:v>
                </c:pt>
                <c:pt idx="179">
                  <c:v>47.47</c:v>
                </c:pt>
                <c:pt idx="180">
                  <c:v>127.68</c:v>
                </c:pt>
                <c:pt idx="181">
                  <c:v>128.74</c:v>
                </c:pt>
                <c:pt idx="182">
                  <c:v>191.43</c:v>
                </c:pt>
                <c:pt idx="183">
                  <c:v>51.85</c:v>
                </c:pt>
                <c:pt idx="184">
                  <c:v>65.67</c:v>
                </c:pt>
                <c:pt idx="185">
                  <c:v>135.18</c:v>
                </c:pt>
                <c:pt idx="186">
                  <c:v>112.51</c:v>
                </c:pt>
                <c:pt idx="187">
                  <c:v>37.99</c:v>
                </c:pt>
                <c:pt idx="188">
                  <c:v>119.35</c:v>
                </c:pt>
                <c:pt idx="189">
                  <c:v>93.41</c:v>
                </c:pt>
                <c:pt idx="190">
                  <c:v>120.73</c:v>
                </c:pt>
                <c:pt idx="191">
                  <c:v>129.59</c:v>
                </c:pt>
                <c:pt idx="192">
                  <c:v>87.45</c:v>
                </c:pt>
                <c:pt idx="193">
                  <c:v>98.23</c:v>
                </c:pt>
                <c:pt idx="194">
                  <c:v>72.91</c:v>
                </c:pt>
                <c:pt idx="195">
                  <c:v>64.209999999999994</c:v>
                </c:pt>
                <c:pt idx="196">
                  <c:v>51.21</c:v>
                </c:pt>
                <c:pt idx="197">
                  <c:v>122.14</c:v>
                </c:pt>
                <c:pt idx="198">
                  <c:v>86.29</c:v>
                </c:pt>
                <c:pt idx="199">
                  <c:v>206.59</c:v>
                </c:pt>
                <c:pt idx="200">
                  <c:v>85.43</c:v>
                </c:pt>
                <c:pt idx="201">
                  <c:v>153.94</c:v>
                </c:pt>
                <c:pt idx="202">
                  <c:v>78.739999999999995</c:v>
                </c:pt>
                <c:pt idx="203">
                  <c:v>113.77</c:v>
                </c:pt>
                <c:pt idx="204">
                  <c:v>102.42</c:v>
                </c:pt>
                <c:pt idx="205">
                  <c:v>96.47</c:v>
                </c:pt>
                <c:pt idx="206">
                  <c:v>148.08000000000001</c:v>
                </c:pt>
                <c:pt idx="207">
                  <c:v>129.1</c:v>
                </c:pt>
                <c:pt idx="208">
                  <c:v>107.42</c:v>
                </c:pt>
                <c:pt idx="209">
                  <c:v>143.37</c:v>
                </c:pt>
                <c:pt idx="210">
                  <c:v>60</c:v>
                </c:pt>
                <c:pt idx="211">
                  <c:v>128.75</c:v>
                </c:pt>
                <c:pt idx="212">
                  <c:v>102.19</c:v>
                </c:pt>
                <c:pt idx="213">
                  <c:v>166.92</c:v>
                </c:pt>
                <c:pt idx="214">
                  <c:v>77.900000000000006</c:v>
                </c:pt>
                <c:pt idx="215">
                  <c:v>154.27000000000001</c:v>
                </c:pt>
                <c:pt idx="216">
                  <c:v>145.25</c:v>
                </c:pt>
                <c:pt idx="217">
                  <c:v>78.48</c:v>
                </c:pt>
                <c:pt idx="218">
                  <c:v>180.93</c:v>
                </c:pt>
                <c:pt idx="219">
                  <c:v>45.24</c:v>
                </c:pt>
                <c:pt idx="220">
                  <c:v>263.27</c:v>
                </c:pt>
                <c:pt idx="221">
                  <c:v>51.56</c:v>
                </c:pt>
                <c:pt idx="222">
                  <c:v>75.599999999999994</c:v>
                </c:pt>
                <c:pt idx="223">
                  <c:v>73.23</c:v>
                </c:pt>
                <c:pt idx="224">
                  <c:v>160.62</c:v>
                </c:pt>
                <c:pt idx="225">
                  <c:v>57.63</c:v>
                </c:pt>
                <c:pt idx="226">
                  <c:v>57.52</c:v>
                </c:pt>
                <c:pt idx="227">
                  <c:v>91.38</c:v>
                </c:pt>
                <c:pt idx="228">
                  <c:v>177.14</c:v>
                </c:pt>
                <c:pt idx="229">
                  <c:v>116.67</c:v>
                </c:pt>
                <c:pt idx="230">
                  <c:v>40.04</c:v>
                </c:pt>
                <c:pt idx="231">
                  <c:v>39.619999999999997</c:v>
                </c:pt>
                <c:pt idx="232">
                  <c:v>59.25</c:v>
                </c:pt>
                <c:pt idx="233">
                  <c:v>111.83</c:v>
                </c:pt>
                <c:pt idx="234">
                  <c:v>98.17</c:v>
                </c:pt>
                <c:pt idx="235">
                  <c:v>113.66</c:v>
                </c:pt>
                <c:pt idx="236">
                  <c:v>73.48</c:v>
                </c:pt>
                <c:pt idx="237">
                  <c:v>120.19</c:v>
                </c:pt>
                <c:pt idx="238">
                  <c:v>88.48</c:v>
                </c:pt>
                <c:pt idx="239">
                  <c:v>174.79</c:v>
                </c:pt>
                <c:pt idx="240">
                  <c:v>41.73</c:v>
                </c:pt>
                <c:pt idx="241">
                  <c:v>31.64</c:v>
                </c:pt>
                <c:pt idx="242">
                  <c:v>87.28</c:v>
                </c:pt>
                <c:pt idx="243">
                  <c:v>116.5</c:v>
                </c:pt>
                <c:pt idx="244">
                  <c:v>18.57</c:v>
                </c:pt>
                <c:pt idx="245">
                  <c:v>164.46</c:v>
                </c:pt>
                <c:pt idx="246">
                  <c:v>99.23</c:v>
                </c:pt>
                <c:pt idx="247">
                  <c:v>69.59</c:v>
                </c:pt>
                <c:pt idx="248">
                  <c:v>375.43</c:v>
                </c:pt>
                <c:pt idx="249">
                  <c:v>114.42</c:v>
                </c:pt>
                <c:pt idx="250">
                  <c:v>91.46</c:v>
                </c:pt>
                <c:pt idx="251">
                  <c:v>82.95</c:v>
                </c:pt>
                <c:pt idx="252">
                  <c:v>16.64</c:v>
                </c:pt>
                <c:pt idx="253">
                  <c:v>452.4</c:v>
                </c:pt>
                <c:pt idx="254">
                  <c:v>224.56</c:v>
                </c:pt>
                <c:pt idx="255">
                  <c:v>57.57</c:v>
                </c:pt>
                <c:pt idx="256">
                  <c:v>38.89</c:v>
                </c:pt>
                <c:pt idx="257">
                  <c:v>50.29</c:v>
                </c:pt>
                <c:pt idx="258">
                  <c:v>76.290000000000006</c:v>
                </c:pt>
                <c:pt idx="259">
                  <c:v>164.9</c:v>
                </c:pt>
                <c:pt idx="260">
                  <c:v>98</c:v>
                </c:pt>
                <c:pt idx="261">
                  <c:v>62.94</c:v>
                </c:pt>
                <c:pt idx="262">
                  <c:v>18.670000000000002</c:v>
                </c:pt>
                <c:pt idx="263">
                  <c:v>208.59</c:v>
                </c:pt>
                <c:pt idx="264">
                  <c:v>187.97</c:v>
                </c:pt>
                <c:pt idx="265">
                  <c:v>59.41</c:v>
                </c:pt>
                <c:pt idx="266">
                  <c:v>50.24</c:v>
                </c:pt>
                <c:pt idx="267">
                  <c:v>125.1</c:v>
                </c:pt>
                <c:pt idx="268">
                  <c:v>214.96</c:v>
                </c:pt>
                <c:pt idx="269">
                  <c:v>68.959999999999994</c:v>
                </c:pt>
                <c:pt idx="270">
                  <c:v>99.73</c:v>
                </c:pt>
                <c:pt idx="271">
                  <c:v>183.73</c:v>
                </c:pt>
                <c:pt idx="272">
                  <c:v>203.62</c:v>
                </c:pt>
                <c:pt idx="273">
                  <c:v>266.89</c:v>
                </c:pt>
                <c:pt idx="274">
                  <c:v>176.41</c:v>
                </c:pt>
                <c:pt idx="275">
                  <c:v>97.18</c:v>
                </c:pt>
                <c:pt idx="276">
                  <c:v>297.45999999999998</c:v>
                </c:pt>
                <c:pt idx="277">
                  <c:v>103.56</c:v>
                </c:pt>
                <c:pt idx="278">
                  <c:v>51.31</c:v>
                </c:pt>
                <c:pt idx="279">
                  <c:v>190.39</c:v>
                </c:pt>
                <c:pt idx="280">
                  <c:v>55.61</c:v>
                </c:pt>
                <c:pt idx="281">
                  <c:v>139.44999999999999</c:v>
                </c:pt>
                <c:pt idx="282">
                  <c:v>47.5</c:v>
                </c:pt>
                <c:pt idx="283">
                  <c:v>128.58000000000001</c:v>
                </c:pt>
                <c:pt idx="284">
                  <c:v>116.88</c:v>
                </c:pt>
                <c:pt idx="285">
                  <c:v>90.38</c:v>
                </c:pt>
                <c:pt idx="286">
                  <c:v>92.38</c:v>
                </c:pt>
                <c:pt idx="287">
                  <c:v>64.45</c:v>
                </c:pt>
                <c:pt idx="288">
                  <c:v>94</c:v>
                </c:pt>
                <c:pt idx="289">
                  <c:v>120.39</c:v>
                </c:pt>
                <c:pt idx="290">
                  <c:v>50.78</c:v>
                </c:pt>
                <c:pt idx="291">
                  <c:v>163.08000000000001</c:v>
                </c:pt>
                <c:pt idx="292">
                  <c:v>64.209999999999994</c:v>
                </c:pt>
                <c:pt idx="293">
                  <c:v>104.33</c:v>
                </c:pt>
                <c:pt idx="294">
                  <c:v>175.07</c:v>
                </c:pt>
                <c:pt idx="295">
                  <c:v>275.14999999999998</c:v>
                </c:pt>
                <c:pt idx="296">
                  <c:v>143.44999999999999</c:v>
                </c:pt>
                <c:pt idx="297">
                  <c:v>202.81</c:v>
                </c:pt>
                <c:pt idx="298">
                  <c:v>63.5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'task1 資料分析'!$E$1</c:f>
              <c:strCache>
                <c:ptCount val="1"/>
                <c:pt idx="0">
                  <c:v>simulated_time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'task1 資料分析'!$E$2:$E$300</c:f>
              <c:numCache>
                <c:formatCode>General</c:formatCode>
                <c:ptCount val="299"/>
                <c:pt idx="0">
                  <c:v>125.529</c:v>
                </c:pt>
                <c:pt idx="1">
                  <c:v>122.03</c:v>
                </c:pt>
                <c:pt idx="2">
                  <c:v>134.72999999999999</c:v>
                </c:pt>
                <c:pt idx="3">
                  <c:v>69.287999999999997</c:v>
                </c:pt>
                <c:pt idx="4">
                  <c:v>134.238</c:v>
                </c:pt>
                <c:pt idx="5">
                  <c:v>197.267</c:v>
                </c:pt>
                <c:pt idx="6">
                  <c:v>133.16900000000001</c:v>
                </c:pt>
                <c:pt idx="7">
                  <c:v>70.976699999999994</c:v>
                </c:pt>
                <c:pt idx="8">
                  <c:v>107.35</c:v>
                </c:pt>
                <c:pt idx="9">
                  <c:v>111.795</c:v>
                </c:pt>
                <c:pt idx="10">
                  <c:v>70.978300000000004</c:v>
                </c:pt>
                <c:pt idx="11">
                  <c:v>114.46599999999999</c:v>
                </c:pt>
                <c:pt idx="12">
                  <c:v>70.968699999999998</c:v>
                </c:pt>
                <c:pt idx="13">
                  <c:v>110.408</c:v>
                </c:pt>
                <c:pt idx="14">
                  <c:v>110.09099999999999</c:v>
                </c:pt>
                <c:pt idx="15">
                  <c:v>70.923699999999997</c:v>
                </c:pt>
                <c:pt idx="16">
                  <c:v>114.035</c:v>
                </c:pt>
                <c:pt idx="17">
                  <c:v>70.873800000000003</c:v>
                </c:pt>
                <c:pt idx="18">
                  <c:v>113.27500000000001</c:v>
                </c:pt>
                <c:pt idx="19">
                  <c:v>70.172899999999998</c:v>
                </c:pt>
                <c:pt idx="20">
                  <c:v>117.95</c:v>
                </c:pt>
                <c:pt idx="21">
                  <c:v>118.271</c:v>
                </c:pt>
                <c:pt idx="22">
                  <c:v>113.011</c:v>
                </c:pt>
                <c:pt idx="23">
                  <c:v>69.343000000000004</c:v>
                </c:pt>
                <c:pt idx="24">
                  <c:v>69.343000000000004</c:v>
                </c:pt>
                <c:pt idx="25">
                  <c:v>113.02</c:v>
                </c:pt>
                <c:pt idx="26">
                  <c:v>68.685699999999997</c:v>
                </c:pt>
                <c:pt idx="27">
                  <c:v>123.149</c:v>
                </c:pt>
                <c:pt idx="28">
                  <c:v>67.555999999999997</c:v>
                </c:pt>
                <c:pt idx="29">
                  <c:v>67.248099999999994</c:v>
                </c:pt>
                <c:pt idx="30">
                  <c:v>67.058000000000007</c:v>
                </c:pt>
                <c:pt idx="31">
                  <c:v>114.31399999999999</c:v>
                </c:pt>
                <c:pt idx="32">
                  <c:v>114.31399999999999</c:v>
                </c:pt>
                <c:pt idx="33">
                  <c:v>114.348</c:v>
                </c:pt>
                <c:pt idx="34">
                  <c:v>66.998199999999997</c:v>
                </c:pt>
                <c:pt idx="35">
                  <c:v>114.68600000000001</c:v>
                </c:pt>
                <c:pt idx="36">
                  <c:v>66.667100000000005</c:v>
                </c:pt>
                <c:pt idx="37">
                  <c:v>115.173</c:v>
                </c:pt>
                <c:pt idx="38">
                  <c:v>66.433199999999999</c:v>
                </c:pt>
                <c:pt idx="39">
                  <c:v>66.433199999999999</c:v>
                </c:pt>
                <c:pt idx="40">
                  <c:v>115.259</c:v>
                </c:pt>
                <c:pt idx="41">
                  <c:v>66.311499999999995</c:v>
                </c:pt>
                <c:pt idx="42">
                  <c:v>115.916</c:v>
                </c:pt>
                <c:pt idx="43">
                  <c:v>66.079499999999996</c:v>
                </c:pt>
                <c:pt idx="44">
                  <c:v>66.065299999999993</c:v>
                </c:pt>
                <c:pt idx="45">
                  <c:v>127.684</c:v>
                </c:pt>
                <c:pt idx="46">
                  <c:v>66.025400000000005</c:v>
                </c:pt>
                <c:pt idx="47">
                  <c:v>66.025400000000005</c:v>
                </c:pt>
                <c:pt idx="48">
                  <c:v>65.933400000000006</c:v>
                </c:pt>
                <c:pt idx="49">
                  <c:v>65.933400000000006</c:v>
                </c:pt>
                <c:pt idx="50">
                  <c:v>116.776</c:v>
                </c:pt>
                <c:pt idx="51">
                  <c:v>151.03299999999999</c:v>
                </c:pt>
                <c:pt idx="52">
                  <c:v>65.876900000000006</c:v>
                </c:pt>
                <c:pt idx="53">
                  <c:v>130.572</c:v>
                </c:pt>
                <c:pt idx="54">
                  <c:v>130.75299999999999</c:v>
                </c:pt>
                <c:pt idx="55">
                  <c:v>131.01</c:v>
                </c:pt>
                <c:pt idx="56">
                  <c:v>65.804299999999998</c:v>
                </c:pt>
                <c:pt idx="57">
                  <c:v>117.41</c:v>
                </c:pt>
                <c:pt idx="58">
                  <c:v>117.717</c:v>
                </c:pt>
                <c:pt idx="59">
                  <c:v>65.748500000000007</c:v>
                </c:pt>
                <c:pt idx="60">
                  <c:v>65.742199999999997</c:v>
                </c:pt>
                <c:pt idx="61">
                  <c:v>65.739199999999997</c:v>
                </c:pt>
                <c:pt idx="62">
                  <c:v>65.736500000000007</c:v>
                </c:pt>
                <c:pt idx="63">
                  <c:v>65.722300000000004</c:v>
                </c:pt>
                <c:pt idx="64">
                  <c:v>65.716899999999995</c:v>
                </c:pt>
                <c:pt idx="65">
                  <c:v>128.404</c:v>
                </c:pt>
                <c:pt idx="66">
                  <c:v>65.715199999999996</c:v>
                </c:pt>
                <c:pt idx="67">
                  <c:v>132.21700000000001</c:v>
                </c:pt>
                <c:pt idx="68">
                  <c:v>65.716399999999993</c:v>
                </c:pt>
                <c:pt idx="69">
                  <c:v>65.720500000000001</c:v>
                </c:pt>
                <c:pt idx="70">
                  <c:v>65.721599999999995</c:v>
                </c:pt>
                <c:pt idx="71">
                  <c:v>65.721599999999995</c:v>
                </c:pt>
                <c:pt idx="72">
                  <c:v>65.722899999999996</c:v>
                </c:pt>
                <c:pt idx="73">
                  <c:v>65.727099999999993</c:v>
                </c:pt>
                <c:pt idx="74">
                  <c:v>65.728800000000007</c:v>
                </c:pt>
                <c:pt idx="75">
                  <c:v>65.730400000000003</c:v>
                </c:pt>
                <c:pt idx="76">
                  <c:v>65.751400000000004</c:v>
                </c:pt>
                <c:pt idx="77">
                  <c:v>128.524</c:v>
                </c:pt>
                <c:pt idx="78">
                  <c:v>65.756299999999996</c:v>
                </c:pt>
                <c:pt idx="79">
                  <c:v>65.759</c:v>
                </c:pt>
                <c:pt idx="80">
                  <c:v>65.764300000000006</c:v>
                </c:pt>
                <c:pt idx="81">
                  <c:v>133.02199999999999</c:v>
                </c:pt>
                <c:pt idx="82">
                  <c:v>164.07499999999999</c:v>
                </c:pt>
                <c:pt idx="83">
                  <c:v>65.8035</c:v>
                </c:pt>
                <c:pt idx="84">
                  <c:v>128.52699999999999</c:v>
                </c:pt>
                <c:pt idx="85">
                  <c:v>65.806899999999999</c:v>
                </c:pt>
                <c:pt idx="86">
                  <c:v>120.196</c:v>
                </c:pt>
                <c:pt idx="87">
                  <c:v>65.816900000000004</c:v>
                </c:pt>
                <c:pt idx="88">
                  <c:v>65.816900000000004</c:v>
                </c:pt>
                <c:pt idx="89">
                  <c:v>133.173</c:v>
                </c:pt>
                <c:pt idx="90">
                  <c:v>65.827100000000002</c:v>
                </c:pt>
                <c:pt idx="91">
                  <c:v>133.26599999999999</c:v>
                </c:pt>
                <c:pt idx="92">
                  <c:v>182.053</c:v>
                </c:pt>
                <c:pt idx="93">
                  <c:v>65.855400000000003</c:v>
                </c:pt>
                <c:pt idx="94">
                  <c:v>65.855400000000003</c:v>
                </c:pt>
                <c:pt idx="95">
                  <c:v>133.32599999999999</c:v>
                </c:pt>
                <c:pt idx="96">
                  <c:v>65.866299999999995</c:v>
                </c:pt>
                <c:pt idx="97">
                  <c:v>65.873500000000007</c:v>
                </c:pt>
                <c:pt idx="98">
                  <c:v>133.39099999999999</c:v>
                </c:pt>
                <c:pt idx="99">
                  <c:v>120.623</c:v>
                </c:pt>
                <c:pt idx="100">
                  <c:v>65.895700000000005</c:v>
                </c:pt>
                <c:pt idx="101">
                  <c:v>133.411</c:v>
                </c:pt>
                <c:pt idx="102">
                  <c:v>133.411</c:v>
                </c:pt>
                <c:pt idx="103">
                  <c:v>65.925799999999995</c:v>
                </c:pt>
                <c:pt idx="104">
                  <c:v>65.925799999999995</c:v>
                </c:pt>
                <c:pt idx="105">
                  <c:v>65.929400000000001</c:v>
                </c:pt>
                <c:pt idx="106">
                  <c:v>65.929400000000001</c:v>
                </c:pt>
                <c:pt idx="107">
                  <c:v>133.501</c:v>
                </c:pt>
                <c:pt idx="108">
                  <c:v>133.51</c:v>
                </c:pt>
                <c:pt idx="109">
                  <c:v>120.777</c:v>
                </c:pt>
                <c:pt idx="110">
                  <c:v>133.517</c:v>
                </c:pt>
                <c:pt idx="111">
                  <c:v>65.944400000000002</c:v>
                </c:pt>
                <c:pt idx="112">
                  <c:v>133.53200000000001</c:v>
                </c:pt>
                <c:pt idx="113">
                  <c:v>65.951800000000006</c:v>
                </c:pt>
                <c:pt idx="114">
                  <c:v>65.951800000000006</c:v>
                </c:pt>
                <c:pt idx="115">
                  <c:v>166.142</c:v>
                </c:pt>
                <c:pt idx="116">
                  <c:v>65.966800000000006</c:v>
                </c:pt>
                <c:pt idx="117">
                  <c:v>133.57900000000001</c:v>
                </c:pt>
                <c:pt idx="118">
                  <c:v>182.13399999999999</c:v>
                </c:pt>
                <c:pt idx="119">
                  <c:v>65.977900000000005</c:v>
                </c:pt>
                <c:pt idx="120">
                  <c:v>133.59100000000001</c:v>
                </c:pt>
                <c:pt idx="121">
                  <c:v>65.985200000000006</c:v>
                </c:pt>
                <c:pt idx="122">
                  <c:v>65.985200000000006</c:v>
                </c:pt>
                <c:pt idx="123">
                  <c:v>133.60300000000001</c:v>
                </c:pt>
                <c:pt idx="124">
                  <c:v>128.37799999999999</c:v>
                </c:pt>
                <c:pt idx="125">
                  <c:v>65.996200000000002</c:v>
                </c:pt>
                <c:pt idx="126">
                  <c:v>66.007199999999997</c:v>
                </c:pt>
                <c:pt idx="127">
                  <c:v>120.893</c:v>
                </c:pt>
                <c:pt idx="128">
                  <c:v>66.018000000000001</c:v>
                </c:pt>
                <c:pt idx="129">
                  <c:v>66.018000000000001</c:v>
                </c:pt>
                <c:pt idx="130">
                  <c:v>120.896</c:v>
                </c:pt>
                <c:pt idx="131">
                  <c:v>120.898</c:v>
                </c:pt>
                <c:pt idx="132">
                  <c:v>120.898</c:v>
                </c:pt>
                <c:pt idx="133">
                  <c:v>66.028800000000004</c:v>
                </c:pt>
                <c:pt idx="134">
                  <c:v>66.032399999999996</c:v>
                </c:pt>
                <c:pt idx="135">
                  <c:v>66.032399999999996</c:v>
                </c:pt>
                <c:pt idx="136">
                  <c:v>120.899</c:v>
                </c:pt>
                <c:pt idx="137">
                  <c:v>182.22399999999999</c:v>
                </c:pt>
                <c:pt idx="138">
                  <c:v>66.0501</c:v>
                </c:pt>
                <c:pt idx="139">
                  <c:v>66.0501</c:v>
                </c:pt>
                <c:pt idx="140">
                  <c:v>133.67099999999999</c:v>
                </c:pt>
                <c:pt idx="141">
                  <c:v>120.89400000000001</c:v>
                </c:pt>
                <c:pt idx="142">
                  <c:v>66.060500000000005</c:v>
                </c:pt>
                <c:pt idx="143">
                  <c:v>120.889</c:v>
                </c:pt>
                <c:pt idx="144">
                  <c:v>133.68199999999999</c:v>
                </c:pt>
                <c:pt idx="145">
                  <c:v>66.070899999999995</c:v>
                </c:pt>
                <c:pt idx="146">
                  <c:v>133.684</c:v>
                </c:pt>
                <c:pt idx="147">
                  <c:v>66.070899999999995</c:v>
                </c:pt>
                <c:pt idx="148">
                  <c:v>66.074399999999997</c:v>
                </c:pt>
                <c:pt idx="149">
                  <c:v>66.084599999999995</c:v>
                </c:pt>
                <c:pt idx="150">
                  <c:v>133.69</c:v>
                </c:pt>
                <c:pt idx="151">
                  <c:v>133.69</c:v>
                </c:pt>
                <c:pt idx="152">
                  <c:v>66.088099999999997</c:v>
                </c:pt>
                <c:pt idx="153">
                  <c:v>66.094700000000003</c:v>
                </c:pt>
                <c:pt idx="154">
                  <c:v>66.108099999999993</c:v>
                </c:pt>
                <c:pt idx="155">
                  <c:v>182.35900000000001</c:v>
                </c:pt>
                <c:pt idx="156">
                  <c:v>133.69200000000001</c:v>
                </c:pt>
                <c:pt idx="157">
                  <c:v>66.124300000000005</c:v>
                </c:pt>
                <c:pt idx="158">
                  <c:v>66.130700000000004</c:v>
                </c:pt>
                <c:pt idx="159">
                  <c:v>66.134</c:v>
                </c:pt>
                <c:pt idx="160">
                  <c:v>120.758</c:v>
                </c:pt>
                <c:pt idx="161">
                  <c:v>133.68600000000001</c:v>
                </c:pt>
                <c:pt idx="162">
                  <c:v>66.143500000000003</c:v>
                </c:pt>
                <c:pt idx="163">
                  <c:v>168.13900000000001</c:v>
                </c:pt>
                <c:pt idx="164">
                  <c:v>66.149699999999996</c:v>
                </c:pt>
                <c:pt idx="165">
                  <c:v>66.152900000000002</c:v>
                </c:pt>
                <c:pt idx="166">
                  <c:v>133.67500000000001</c:v>
                </c:pt>
                <c:pt idx="167">
                  <c:v>66.159000000000006</c:v>
                </c:pt>
                <c:pt idx="168">
                  <c:v>66.159000000000006</c:v>
                </c:pt>
                <c:pt idx="169">
                  <c:v>66.165199999999999</c:v>
                </c:pt>
                <c:pt idx="170">
                  <c:v>133.66399999999999</c:v>
                </c:pt>
                <c:pt idx="171">
                  <c:v>133.65100000000001</c:v>
                </c:pt>
                <c:pt idx="172">
                  <c:v>133.64400000000001</c:v>
                </c:pt>
                <c:pt idx="173">
                  <c:v>66.186199999999999</c:v>
                </c:pt>
                <c:pt idx="174">
                  <c:v>66.186199999999999</c:v>
                </c:pt>
                <c:pt idx="175">
                  <c:v>66.1892</c:v>
                </c:pt>
                <c:pt idx="176">
                  <c:v>66.1922</c:v>
                </c:pt>
                <c:pt idx="177">
                  <c:v>168.72200000000001</c:v>
                </c:pt>
                <c:pt idx="178">
                  <c:v>66.194999999999993</c:v>
                </c:pt>
                <c:pt idx="179">
                  <c:v>66.194999999999993</c:v>
                </c:pt>
                <c:pt idx="180">
                  <c:v>168.75800000000001</c:v>
                </c:pt>
                <c:pt idx="181">
                  <c:v>168.75800000000001</c:v>
                </c:pt>
                <c:pt idx="182">
                  <c:v>133.631</c:v>
                </c:pt>
                <c:pt idx="183">
                  <c:v>66.197999999999993</c:v>
                </c:pt>
                <c:pt idx="184">
                  <c:v>66.200900000000004</c:v>
                </c:pt>
                <c:pt idx="185">
                  <c:v>120.46899999999999</c:v>
                </c:pt>
                <c:pt idx="186">
                  <c:v>120.453</c:v>
                </c:pt>
                <c:pt idx="187">
                  <c:v>66.203699999999998</c:v>
                </c:pt>
                <c:pt idx="188">
                  <c:v>66.206699999999998</c:v>
                </c:pt>
                <c:pt idx="189">
                  <c:v>66.209599999999995</c:v>
                </c:pt>
                <c:pt idx="190">
                  <c:v>182.57400000000001</c:v>
                </c:pt>
                <c:pt idx="191">
                  <c:v>120.36499999999999</c:v>
                </c:pt>
                <c:pt idx="192">
                  <c:v>133.58000000000001</c:v>
                </c:pt>
                <c:pt idx="193">
                  <c:v>66.223699999999994</c:v>
                </c:pt>
                <c:pt idx="194">
                  <c:v>66.226500000000001</c:v>
                </c:pt>
                <c:pt idx="195">
                  <c:v>66.231999999999999</c:v>
                </c:pt>
                <c:pt idx="196">
                  <c:v>66.237499999999997</c:v>
                </c:pt>
                <c:pt idx="197">
                  <c:v>66.240300000000005</c:v>
                </c:pt>
                <c:pt idx="198">
                  <c:v>120.211</c:v>
                </c:pt>
                <c:pt idx="199">
                  <c:v>133.53399999999999</c:v>
                </c:pt>
                <c:pt idx="200">
                  <c:v>66.243099999999998</c:v>
                </c:pt>
                <c:pt idx="201">
                  <c:v>120.191</c:v>
                </c:pt>
                <c:pt idx="202">
                  <c:v>66.248400000000004</c:v>
                </c:pt>
                <c:pt idx="203">
                  <c:v>66.251199999999997</c:v>
                </c:pt>
                <c:pt idx="204">
                  <c:v>133.51300000000001</c:v>
                </c:pt>
                <c:pt idx="205">
                  <c:v>133.51300000000001</c:v>
                </c:pt>
                <c:pt idx="206">
                  <c:v>133.505</c:v>
                </c:pt>
                <c:pt idx="207">
                  <c:v>169.54300000000001</c:v>
                </c:pt>
                <c:pt idx="208">
                  <c:v>66.253699999999995</c:v>
                </c:pt>
                <c:pt idx="209">
                  <c:v>182.655</c:v>
                </c:pt>
                <c:pt idx="210">
                  <c:v>66.256500000000003</c:v>
                </c:pt>
                <c:pt idx="211">
                  <c:v>128.19800000000001</c:v>
                </c:pt>
                <c:pt idx="212">
                  <c:v>66.259200000000007</c:v>
                </c:pt>
                <c:pt idx="213">
                  <c:v>120.062</c:v>
                </c:pt>
                <c:pt idx="214">
                  <c:v>66.264399999999995</c:v>
                </c:pt>
                <c:pt idx="215">
                  <c:v>120.017</c:v>
                </c:pt>
                <c:pt idx="216">
                  <c:v>119.994</c:v>
                </c:pt>
                <c:pt idx="217">
                  <c:v>66.269599999999997</c:v>
                </c:pt>
                <c:pt idx="218">
                  <c:v>133.44800000000001</c:v>
                </c:pt>
                <c:pt idx="219">
                  <c:v>66.274900000000002</c:v>
                </c:pt>
                <c:pt idx="220">
                  <c:v>133.43100000000001</c:v>
                </c:pt>
                <c:pt idx="221">
                  <c:v>66.2774</c:v>
                </c:pt>
                <c:pt idx="222">
                  <c:v>66.28</c:v>
                </c:pt>
                <c:pt idx="223">
                  <c:v>66.28</c:v>
                </c:pt>
                <c:pt idx="224">
                  <c:v>133.40299999999999</c:v>
                </c:pt>
                <c:pt idx="225">
                  <c:v>66.290300000000002</c:v>
                </c:pt>
                <c:pt idx="226">
                  <c:v>66.290300000000002</c:v>
                </c:pt>
                <c:pt idx="227">
                  <c:v>119.72499999999999</c:v>
                </c:pt>
                <c:pt idx="228">
                  <c:v>133.363</c:v>
                </c:pt>
                <c:pt idx="229">
                  <c:v>66.297899999999998</c:v>
                </c:pt>
                <c:pt idx="230">
                  <c:v>66.302800000000005</c:v>
                </c:pt>
                <c:pt idx="231">
                  <c:v>66.302800000000005</c:v>
                </c:pt>
                <c:pt idx="232">
                  <c:v>128.24100000000001</c:v>
                </c:pt>
                <c:pt idx="233">
                  <c:v>133.321</c:v>
                </c:pt>
                <c:pt idx="234">
                  <c:v>66.310299999999998</c:v>
                </c:pt>
                <c:pt idx="235">
                  <c:v>119.565</c:v>
                </c:pt>
                <c:pt idx="236">
                  <c:v>128.25700000000001</c:v>
                </c:pt>
                <c:pt idx="237">
                  <c:v>133.27799999999999</c:v>
                </c:pt>
                <c:pt idx="238">
                  <c:v>66.315100000000001</c:v>
                </c:pt>
                <c:pt idx="239">
                  <c:v>133.27799999999999</c:v>
                </c:pt>
                <c:pt idx="240">
                  <c:v>66.315100000000001</c:v>
                </c:pt>
                <c:pt idx="241">
                  <c:v>66.320099999999996</c:v>
                </c:pt>
                <c:pt idx="242">
                  <c:v>66.320099999999996</c:v>
                </c:pt>
                <c:pt idx="243">
                  <c:v>133.25399999999999</c:v>
                </c:pt>
                <c:pt idx="244">
                  <c:v>119.42700000000001</c:v>
                </c:pt>
                <c:pt idx="245">
                  <c:v>119.36799999999999</c:v>
                </c:pt>
                <c:pt idx="246">
                  <c:v>133.21799999999999</c:v>
                </c:pt>
                <c:pt idx="247">
                  <c:v>66.327399999999997</c:v>
                </c:pt>
                <c:pt idx="248">
                  <c:v>119.36799999999999</c:v>
                </c:pt>
                <c:pt idx="249">
                  <c:v>133.19399999999999</c:v>
                </c:pt>
                <c:pt idx="250">
                  <c:v>133.18100000000001</c:v>
                </c:pt>
                <c:pt idx="251">
                  <c:v>128.30199999999999</c:v>
                </c:pt>
                <c:pt idx="252">
                  <c:v>119.28</c:v>
                </c:pt>
                <c:pt idx="253">
                  <c:v>119.28</c:v>
                </c:pt>
                <c:pt idx="254">
                  <c:v>133.18100000000001</c:v>
                </c:pt>
                <c:pt idx="255">
                  <c:v>66.3369</c:v>
                </c:pt>
                <c:pt idx="256">
                  <c:v>66.3369</c:v>
                </c:pt>
                <c:pt idx="257">
                  <c:v>66.339299999999994</c:v>
                </c:pt>
                <c:pt idx="258">
                  <c:v>66.341800000000006</c:v>
                </c:pt>
                <c:pt idx="259">
                  <c:v>128.31899999999999</c:v>
                </c:pt>
                <c:pt idx="260">
                  <c:v>66.343999999999994</c:v>
                </c:pt>
                <c:pt idx="261">
                  <c:v>66.343999999999994</c:v>
                </c:pt>
                <c:pt idx="262">
                  <c:v>66.346400000000003</c:v>
                </c:pt>
                <c:pt idx="263">
                  <c:v>170.98099999999999</c:v>
                </c:pt>
                <c:pt idx="264">
                  <c:v>133.102</c:v>
                </c:pt>
                <c:pt idx="265">
                  <c:v>66.351100000000002</c:v>
                </c:pt>
                <c:pt idx="266">
                  <c:v>66.353499999999997</c:v>
                </c:pt>
                <c:pt idx="267">
                  <c:v>66.353499999999997</c:v>
                </c:pt>
                <c:pt idx="268">
                  <c:v>119.03700000000001</c:v>
                </c:pt>
                <c:pt idx="269">
                  <c:v>128.352</c:v>
                </c:pt>
                <c:pt idx="270">
                  <c:v>66.355900000000005</c:v>
                </c:pt>
                <c:pt idx="271">
                  <c:v>119.005</c:v>
                </c:pt>
                <c:pt idx="272">
                  <c:v>171.21799999999999</c:v>
                </c:pt>
                <c:pt idx="273">
                  <c:v>133.03299999999999</c:v>
                </c:pt>
                <c:pt idx="274">
                  <c:v>132.97300000000001</c:v>
                </c:pt>
                <c:pt idx="275">
                  <c:v>118.812</c:v>
                </c:pt>
                <c:pt idx="276">
                  <c:v>128.41399999999999</c:v>
                </c:pt>
                <c:pt idx="277">
                  <c:v>66.372</c:v>
                </c:pt>
                <c:pt idx="278">
                  <c:v>66.374300000000005</c:v>
                </c:pt>
                <c:pt idx="279">
                  <c:v>171.45500000000001</c:v>
                </c:pt>
                <c:pt idx="280">
                  <c:v>66.374300000000005</c:v>
                </c:pt>
                <c:pt idx="281">
                  <c:v>132.91300000000001</c:v>
                </c:pt>
                <c:pt idx="282">
                  <c:v>66.381200000000007</c:v>
                </c:pt>
                <c:pt idx="283">
                  <c:v>66.381200000000007</c:v>
                </c:pt>
                <c:pt idx="284">
                  <c:v>66.383499999999998</c:v>
                </c:pt>
                <c:pt idx="285">
                  <c:v>66.383499999999998</c:v>
                </c:pt>
                <c:pt idx="286">
                  <c:v>66.383499999999998</c:v>
                </c:pt>
                <c:pt idx="287">
                  <c:v>66.3857</c:v>
                </c:pt>
                <c:pt idx="288">
                  <c:v>118.509</c:v>
                </c:pt>
                <c:pt idx="289">
                  <c:v>118.509</c:v>
                </c:pt>
                <c:pt idx="290">
                  <c:v>66.390299999999996</c:v>
                </c:pt>
                <c:pt idx="291">
                  <c:v>132.83099999999999</c:v>
                </c:pt>
                <c:pt idx="292">
                  <c:v>66.394800000000004</c:v>
                </c:pt>
                <c:pt idx="293">
                  <c:v>128.52699999999999</c:v>
                </c:pt>
                <c:pt idx="294">
                  <c:v>66.403800000000004</c:v>
                </c:pt>
                <c:pt idx="295">
                  <c:v>118.298</c:v>
                </c:pt>
                <c:pt idx="296">
                  <c:v>66.406000000000006</c:v>
                </c:pt>
                <c:pt idx="297">
                  <c:v>132.69399999999999</c:v>
                </c:pt>
                <c:pt idx="298">
                  <c:v>66.412700000000001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7792224"/>
        <c:axId val="787788960"/>
      </c:lineChart>
      <c:catAx>
        <c:axId val="787792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788960"/>
        <c:crosses val="autoZero"/>
        <c:auto val="1"/>
        <c:lblAlgn val="ctr"/>
        <c:lblOffset val="100"/>
        <c:noMultiLvlLbl val="0"/>
      </c:catAx>
      <c:valAx>
        <c:axId val="78778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79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735225125844777"/>
          <c:y val="0.89660186438076073"/>
          <c:w val="0.34648699709637742"/>
          <c:h val="8.7439629410814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ED27-C8AA-4536-AC8C-3AD425CD58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46F4E9-9A5A-45C4-B26F-2BE04E8B93BA}">
      <dgm:prSet phldrT="[Text]" custT="1"/>
      <dgm:spPr/>
      <dgm:t>
        <a:bodyPr/>
        <a:lstStyle/>
        <a:p>
          <a:pPr algn="l"/>
          <a:r>
            <a:rPr lang="en-US" sz="4400" b="0" i="0" dirty="0" smtClean="0"/>
            <a:t>Building </a:t>
          </a:r>
        </a:p>
        <a:p>
          <a:pPr algn="l"/>
          <a:r>
            <a:rPr lang="en-US" sz="2800" b="0" i="0" dirty="0" smtClean="0"/>
            <a:t>computational graph</a:t>
          </a:r>
          <a:endParaRPr lang="en-US" sz="2800" dirty="0"/>
        </a:p>
      </dgm:t>
    </dgm:pt>
    <dgm:pt modelId="{BC1CCFAF-3132-4182-9B0D-FA810B70648F}" type="parTrans" cxnId="{8B4FB512-4B62-4FFF-8D81-75ABF7351F66}">
      <dgm:prSet/>
      <dgm:spPr/>
      <dgm:t>
        <a:bodyPr/>
        <a:lstStyle/>
        <a:p>
          <a:endParaRPr lang="en-US"/>
        </a:p>
      </dgm:t>
    </dgm:pt>
    <dgm:pt modelId="{121EF3C7-7F00-4A16-9A21-78C09F3432E2}" type="sibTrans" cxnId="{8B4FB512-4B62-4FFF-8D81-75ABF7351F66}">
      <dgm:prSet/>
      <dgm:spPr/>
      <dgm:t>
        <a:bodyPr/>
        <a:lstStyle/>
        <a:p>
          <a:endParaRPr lang="en-US"/>
        </a:p>
      </dgm:t>
    </dgm:pt>
    <dgm:pt modelId="{230DEE27-64C1-4FB9-93E7-9557032B7ED5}">
      <dgm:prSet phldrT="[Text]" custT="1"/>
      <dgm:spPr/>
      <dgm:t>
        <a:bodyPr/>
        <a:lstStyle/>
        <a:p>
          <a:pPr algn="l"/>
          <a:r>
            <a:rPr lang="en-US" sz="4400" b="0" i="0" dirty="0" smtClean="0"/>
            <a:t>Running </a:t>
          </a:r>
        </a:p>
        <a:p>
          <a:pPr algn="l"/>
          <a:r>
            <a:rPr lang="en-US" sz="2800" b="0" i="0" dirty="0" smtClean="0"/>
            <a:t>computational graph</a:t>
          </a:r>
          <a:endParaRPr lang="en-US" sz="2800" dirty="0"/>
        </a:p>
      </dgm:t>
    </dgm:pt>
    <dgm:pt modelId="{17F20C45-A275-48F7-9F94-7E117FCFFE7D}" type="parTrans" cxnId="{3CDC7125-64F6-4817-8A15-B838663AB8D5}">
      <dgm:prSet/>
      <dgm:spPr/>
      <dgm:t>
        <a:bodyPr/>
        <a:lstStyle/>
        <a:p>
          <a:endParaRPr lang="en-US"/>
        </a:p>
      </dgm:t>
    </dgm:pt>
    <dgm:pt modelId="{522BCEE6-A47D-4E4B-87D7-59F18B45EAFC}" type="sibTrans" cxnId="{3CDC7125-64F6-4817-8A15-B838663AB8D5}">
      <dgm:prSet/>
      <dgm:spPr/>
      <dgm:t>
        <a:bodyPr/>
        <a:lstStyle/>
        <a:p>
          <a:endParaRPr lang="en-US"/>
        </a:p>
      </dgm:t>
    </dgm:pt>
    <dgm:pt modelId="{51EF2C6E-B83D-41A8-8A10-ADABC9C39078}" type="pres">
      <dgm:prSet presAssocID="{D0F9ED27-C8AA-4536-AC8C-3AD425CD5822}" presName="Name0" presStyleCnt="0">
        <dgm:presLayoutVars>
          <dgm:dir/>
          <dgm:resizeHandles val="exact"/>
        </dgm:presLayoutVars>
      </dgm:prSet>
      <dgm:spPr/>
    </dgm:pt>
    <dgm:pt modelId="{96784233-1B92-4C46-AF85-69EE8DAD8B81}" type="pres">
      <dgm:prSet presAssocID="{6746F4E9-9A5A-45C4-B26F-2BE04E8B93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314AF-B041-4C9E-ACCB-767042A9B22F}" type="pres">
      <dgm:prSet presAssocID="{121EF3C7-7F00-4A16-9A21-78C09F3432E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9D09A30-BB09-41C7-9635-CE0086F31E33}" type="pres">
      <dgm:prSet presAssocID="{121EF3C7-7F00-4A16-9A21-78C09F3432E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70FA926-A416-4461-B691-6B046AA68945}" type="pres">
      <dgm:prSet presAssocID="{230DEE27-64C1-4FB9-93E7-9557032B7ED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1985F-6231-4D16-8697-25695CBDA4AC}" type="presOf" srcId="{D0F9ED27-C8AA-4536-AC8C-3AD425CD5822}" destId="{51EF2C6E-B83D-41A8-8A10-ADABC9C39078}" srcOrd="0" destOrd="0" presId="urn:microsoft.com/office/officeart/2005/8/layout/process1"/>
    <dgm:cxn modelId="{3CDC7125-64F6-4817-8A15-B838663AB8D5}" srcId="{D0F9ED27-C8AA-4536-AC8C-3AD425CD5822}" destId="{230DEE27-64C1-4FB9-93E7-9557032B7ED5}" srcOrd="1" destOrd="0" parTransId="{17F20C45-A275-48F7-9F94-7E117FCFFE7D}" sibTransId="{522BCEE6-A47D-4E4B-87D7-59F18B45EAFC}"/>
    <dgm:cxn modelId="{8F693988-9FDF-4C41-BB3B-F2770F7E85D5}" type="presOf" srcId="{121EF3C7-7F00-4A16-9A21-78C09F3432E2}" destId="{29D09A30-BB09-41C7-9635-CE0086F31E33}" srcOrd="1" destOrd="0" presId="urn:microsoft.com/office/officeart/2005/8/layout/process1"/>
    <dgm:cxn modelId="{8B4FB512-4B62-4FFF-8D81-75ABF7351F66}" srcId="{D0F9ED27-C8AA-4536-AC8C-3AD425CD5822}" destId="{6746F4E9-9A5A-45C4-B26F-2BE04E8B93BA}" srcOrd="0" destOrd="0" parTransId="{BC1CCFAF-3132-4182-9B0D-FA810B70648F}" sibTransId="{121EF3C7-7F00-4A16-9A21-78C09F3432E2}"/>
    <dgm:cxn modelId="{143D4E0C-2CA3-4826-A9A7-A0A4587C592B}" type="presOf" srcId="{121EF3C7-7F00-4A16-9A21-78C09F3432E2}" destId="{456314AF-B041-4C9E-ACCB-767042A9B22F}" srcOrd="0" destOrd="0" presId="urn:microsoft.com/office/officeart/2005/8/layout/process1"/>
    <dgm:cxn modelId="{6B7731F8-BD17-4601-AD57-AF39212AD7BC}" type="presOf" srcId="{230DEE27-64C1-4FB9-93E7-9557032B7ED5}" destId="{A70FA926-A416-4461-B691-6B046AA68945}" srcOrd="0" destOrd="0" presId="urn:microsoft.com/office/officeart/2005/8/layout/process1"/>
    <dgm:cxn modelId="{7C44FD47-7438-4AA5-8C29-E1C028DBFF69}" type="presOf" srcId="{6746F4E9-9A5A-45C4-B26F-2BE04E8B93BA}" destId="{96784233-1B92-4C46-AF85-69EE8DAD8B81}" srcOrd="0" destOrd="0" presId="urn:microsoft.com/office/officeart/2005/8/layout/process1"/>
    <dgm:cxn modelId="{A602DFFD-EB6F-476D-8628-4EC1C2BC269A}" type="presParOf" srcId="{51EF2C6E-B83D-41A8-8A10-ADABC9C39078}" destId="{96784233-1B92-4C46-AF85-69EE8DAD8B81}" srcOrd="0" destOrd="0" presId="urn:microsoft.com/office/officeart/2005/8/layout/process1"/>
    <dgm:cxn modelId="{60DAF69C-7D3D-4A8F-9635-6B2AE8D0C7A1}" type="presParOf" srcId="{51EF2C6E-B83D-41A8-8A10-ADABC9C39078}" destId="{456314AF-B041-4C9E-ACCB-767042A9B22F}" srcOrd="1" destOrd="0" presId="urn:microsoft.com/office/officeart/2005/8/layout/process1"/>
    <dgm:cxn modelId="{AB10D4D5-8879-416C-B048-DAEE3CC643F8}" type="presParOf" srcId="{456314AF-B041-4C9E-ACCB-767042A9B22F}" destId="{29D09A30-BB09-41C7-9635-CE0086F31E33}" srcOrd="0" destOrd="0" presId="urn:microsoft.com/office/officeart/2005/8/layout/process1"/>
    <dgm:cxn modelId="{E5E1A40D-7CBD-441C-BCCF-5D77821FDA92}" type="presParOf" srcId="{51EF2C6E-B83D-41A8-8A10-ADABC9C39078}" destId="{A70FA926-A416-4461-B691-6B046AA6894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84233-1B92-4C46-AF85-69EE8DAD8B81}">
      <dsp:nvSpPr>
        <dsp:cNvPr id="0" name=""/>
        <dsp:cNvSpPr/>
      </dsp:nvSpPr>
      <dsp:spPr>
        <a:xfrm>
          <a:off x="1875" y="705318"/>
          <a:ext cx="3998937" cy="2399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i="0" kern="1200" dirty="0" smtClean="0"/>
            <a:t>Building </a:t>
          </a:r>
        </a:p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computational graph</a:t>
          </a:r>
          <a:endParaRPr lang="en-US" sz="2800" kern="1200" dirty="0"/>
        </a:p>
      </dsp:txBody>
      <dsp:txXfrm>
        <a:off x="72150" y="775593"/>
        <a:ext cx="3858387" cy="2258812"/>
      </dsp:txXfrm>
    </dsp:sp>
    <dsp:sp modelId="{456314AF-B041-4C9E-ACCB-767042A9B22F}">
      <dsp:nvSpPr>
        <dsp:cNvPr id="0" name=""/>
        <dsp:cNvSpPr/>
      </dsp:nvSpPr>
      <dsp:spPr>
        <a:xfrm>
          <a:off x="4400706" y="1409131"/>
          <a:ext cx="847774" cy="991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4400706" y="1607478"/>
        <a:ext cx="593442" cy="595042"/>
      </dsp:txXfrm>
    </dsp:sp>
    <dsp:sp modelId="{A70FA926-A416-4461-B691-6B046AA68945}">
      <dsp:nvSpPr>
        <dsp:cNvPr id="0" name=""/>
        <dsp:cNvSpPr/>
      </dsp:nvSpPr>
      <dsp:spPr>
        <a:xfrm>
          <a:off x="5600387" y="705318"/>
          <a:ext cx="3998937" cy="2399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i="0" kern="1200" dirty="0" smtClean="0"/>
            <a:t>Running </a:t>
          </a:r>
        </a:p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computational graph</a:t>
          </a:r>
          <a:endParaRPr lang="en-US" sz="2800" kern="1200" dirty="0"/>
        </a:p>
      </dsp:txBody>
      <dsp:txXfrm>
        <a:off x="5670662" y="775593"/>
        <a:ext cx="3858387" cy="225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368170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4863395"/>
            <a:ext cx="9604310" cy="117028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4808981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4/13/2017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6" name="TextBox 55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baseline="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baseline="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類神經網路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期中報告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cs typeface="Arial" pitchFamily="34" charset="0"/>
              </a:rPr>
              <a:t>M10507404</a:t>
            </a:r>
            <a:r>
              <a:rPr lang="zh-TW" altLang="en-US" dirty="0">
                <a:cs typeface="Arial" pitchFamily="34" charset="0"/>
              </a:rPr>
              <a:t> </a:t>
            </a:r>
            <a:r>
              <a:rPr lang="zh-TW" altLang="en-US" dirty="0" smtClean="0">
                <a:cs typeface="Arial" pitchFamily="34" charset="0"/>
              </a:rPr>
              <a:t>楊庭嘉</a:t>
            </a:r>
            <a:endParaRPr lang="en-US" altLang="zh-TW" dirty="0" smtClean="0">
              <a:cs typeface="Arial" pitchFamily="34" charset="0"/>
            </a:endParaRPr>
          </a:p>
          <a:p>
            <a:r>
              <a:rPr lang="en-US" altLang="zh-TW" dirty="0" smtClean="0">
                <a:cs typeface="Arial" pitchFamily="34" charset="0"/>
              </a:rPr>
              <a:t>M10507405</a:t>
            </a:r>
            <a:r>
              <a:rPr lang="zh-TW" altLang="en-US" dirty="0" smtClean="0">
                <a:cs typeface="Arial" pitchFamily="34" charset="0"/>
              </a:rPr>
              <a:t> 邱建誠</a:t>
            </a:r>
            <a:endParaRPr lang="en-US" altLang="zh-TW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TensorFlow: Concept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88663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3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TensorFlow: Computational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1201"/>
            <a:ext cx="4969836" cy="3809999"/>
          </a:xfrm>
        </p:spPr>
        <p:txBody>
          <a:bodyPr/>
          <a:lstStyle/>
          <a:p>
            <a:r>
              <a:rPr lang="en-US" dirty="0" smtClean="0"/>
              <a:t>TensorFlow is built around the concept of </a:t>
            </a:r>
            <a:r>
              <a:rPr lang="en-US" b="1" dirty="0" smtClean="0"/>
              <a:t>computational graph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computational graph</a:t>
            </a:r>
            <a:r>
              <a:rPr lang="en-US" dirty="0"/>
              <a:t> is a series </a:t>
            </a:r>
            <a:r>
              <a:rPr lang="en-US" dirty="0" smtClean="0"/>
              <a:t>of math operations </a:t>
            </a:r>
            <a:r>
              <a:rPr lang="en-US" dirty="0"/>
              <a:t>arranged into a graph of </a:t>
            </a:r>
            <a:r>
              <a:rPr lang="en-US" dirty="0" smtClean="0"/>
              <a:t>nodes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237" y="3189268"/>
            <a:ext cx="2041448" cy="2781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44" y="1156995"/>
            <a:ext cx="2226597" cy="48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8" y="2527876"/>
            <a:ext cx="4561013" cy="2221405"/>
          </a:xfrm>
          <a:prstGeom prst="rect">
            <a:avLst/>
          </a:prstGeom>
        </p:spPr>
      </p:pic>
      <p:sp>
        <p:nvSpPr>
          <p:cNvPr id="5" name="Equal 4"/>
          <p:cNvSpPr/>
          <p:nvPr/>
        </p:nvSpPr>
        <p:spPr>
          <a:xfrm>
            <a:off x="5430417" y="3321698"/>
            <a:ext cx="948678" cy="769414"/>
          </a:xfrm>
          <a:prstGeom prst="mathEqual">
            <a:avLst>
              <a:gd name="adj1" fmla="val 13819"/>
              <a:gd name="adj2" fmla="val 19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s://i.stack.imgur.com/1bC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94" y="2190069"/>
            <a:ext cx="5334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TensorFlow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multi-layer neural network with 3 hidden layers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.placeholder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.float32,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n_input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.matmul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(x,w1),b1)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.sigmoid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.matmul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(x,w2),b2)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.sigmoid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.matmul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(x,w3),b3)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.sigmoid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.matmul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(x,w4) + 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TensorFlow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Loss Function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.reduce_mean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.squared_difference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y))</a:t>
            </a:r>
          </a:p>
          <a:p>
            <a:pPr lvl="2"/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.reduce_mean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computes </a:t>
            </a:r>
            <a:r>
              <a:rPr lang="en-US" dirty="0"/>
              <a:t>the mean of elements across dimensions of a </a:t>
            </a:r>
            <a:r>
              <a:rPr lang="en-US" dirty="0" smtClean="0"/>
              <a:t>tensor</a:t>
            </a:r>
          </a:p>
          <a:p>
            <a:pPr lvl="2"/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.squared_difference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dirty="0" smtClean="0"/>
              <a:t>eturns </a:t>
            </a:r>
            <a:r>
              <a:rPr lang="en-US" dirty="0"/>
              <a:t>(x - y)(x - y) element-wise</a:t>
            </a:r>
          </a:p>
        </p:txBody>
      </p:sp>
    </p:spTree>
    <p:extLst>
      <p:ext uri="{BB962C8B-B14F-4D97-AF65-F5344CB8AC3E}">
        <p14:creationId xmlns:p14="http://schemas.microsoft.com/office/powerpoint/2010/main" val="6487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TensorFlow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training algorithm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optimizer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train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AdamOptimizer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=0.001).minimize(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Run the graph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epoch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n_iters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optimizer,feed_dict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x:batchx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y:batchy})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#run the optimizer node for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n_iters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iterations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Output,feed_dict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x:data_x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#run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Output node to obtain output result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1578" y="2467448"/>
            <a:ext cx="9601200" cy="2743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Traffic Flow Forecasting (KDD Cup 2017)</a:t>
            </a:r>
            <a:br>
              <a:rPr lang="en-US" sz="3600" dirty="0" smtClean="0"/>
            </a:br>
            <a:r>
              <a:rPr lang="en-US" sz="3600" dirty="0" smtClean="0"/>
              <a:t>using Artificial Neural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39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 1: To estimate the average travel time from designated intersections to tollgates,</a:t>
            </a:r>
            <a:r>
              <a:rPr lang="en-US" dirty="0"/>
              <a:t> </a:t>
            </a:r>
            <a:r>
              <a:rPr lang="en-US" b="1" dirty="0"/>
              <a:t>predict the ensuing traffic during 08:00 - 10:00 and 17:00 - 19:00, at 20-minute intervals.</a:t>
            </a:r>
          </a:p>
          <a:p>
            <a:r>
              <a:rPr lang="en-US" dirty="0" smtClean="0"/>
              <a:t>The </a:t>
            </a:r>
            <a:r>
              <a:rPr lang="en-US" dirty="0"/>
              <a:t>ETA of a 20-minute time window for a given route is the average travel time of all vehicle trajectories that enter the route in that time window</a:t>
            </a:r>
            <a:r>
              <a:rPr lang="en-US" dirty="0" smtClean="0"/>
              <a:t>.</a:t>
            </a:r>
          </a:p>
          <a:p>
            <a:r>
              <a:rPr lang="en-US" dirty="0"/>
              <a:t>Available datasets are: the road network topology in the </a:t>
            </a:r>
            <a:r>
              <a:rPr lang="en-US" dirty="0" smtClean="0"/>
              <a:t>target area, </a:t>
            </a:r>
            <a:r>
              <a:rPr lang="en-US" dirty="0"/>
              <a:t>vehicle </a:t>
            </a:r>
            <a:r>
              <a:rPr lang="en-US" dirty="0" smtClean="0"/>
              <a:t>trajectories, </a:t>
            </a:r>
            <a:r>
              <a:rPr lang="en-US" dirty="0"/>
              <a:t>historical traffic volume at </a:t>
            </a:r>
            <a:r>
              <a:rPr lang="en-US" dirty="0" smtClean="0"/>
              <a:t>tollgates, and </a:t>
            </a:r>
            <a:r>
              <a:rPr lang="en-US" dirty="0"/>
              <a:t>weather </a:t>
            </a:r>
            <a:r>
              <a:rPr lang="en-US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Absolute Percentage Error (MAPE)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the actual and predicted average travel time for route r during time window t. The MAPE for travel time prediction is defined as 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7188" y="3258065"/>
                <a:ext cx="4831493" cy="1038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188" y="3258065"/>
                <a:ext cx="4831493" cy="1038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3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is a list of 6-tuple containing the information of vehicle trajectories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1831"/>
              </p:ext>
            </p:extLst>
          </p:nvPr>
        </p:nvGraphicFramePr>
        <p:xfrm>
          <a:off x="1587157" y="2588260"/>
          <a:ext cx="8128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intersection_id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tollgate_id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starting_time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travel_seq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travel_time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(in seconds)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Library – </a:t>
            </a:r>
            <a:r>
              <a:rPr lang="en-US" altLang="zh-TW" dirty="0" err="1"/>
              <a:t>openNN</a:t>
            </a:r>
            <a:endParaRPr lang="en-US" altLang="zh-TW" dirty="0"/>
          </a:p>
          <a:p>
            <a:pPr lvl="1"/>
            <a:r>
              <a:rPr lang="en-US" altLang="zh-TW" dirty="0"/>
              <a:t>Neural network structure</a:t>
            </a:r>
          </a:p>
          <a:p>
            <a:pPr lvl="1"/>
            <a:r>
              <a:rPr lang="en-US" altLang="zh-TW" dirty="0"/>
              <a:t>Results</a:t>
            </a:r>
          </a:p>
          <a:p>
            <a:pPr lvl="1"/>
            <a:r>
              <a:rPr lang="en-US" altLang="zh-TW" dirty="0"/>
              <a:t>Review</a:t>
            </a:r>
          </a:p>
          <a:p>
            <a:pPr lvl="1"/>
            <a:r>
              <a:rPr lang="en-US" altLang="zh-TW" dirty="0"/>
              <a:t>Improve </a:t>
            </a:r>
            <a:r>
              <a:rPr lang="en-US" altLang="zh-TW" dirty="0" smtClean="0"/>
              <a:t>methods</a:t>
            </a:r>
            <a:endParaRPr lang="en-US" dirty="0" smtClean="0"/>
          </a:p>
          <a:p>
            <a:r>
              <a:rPr lang="en-US" altLang="zh-TW" dirty="0"/>
              <a:t>Library – </a:t>
            </a:r>
            <a:r>
              <a:rPr lang="en-US" dirty="0" smtClean="0"/>
              <a:t>TensorFlow</a:t>
            </a:r>
          </a:p>
          <a:p>
            <a:pPr lvl="1"/>
            <a:r>
              <a:rPr lang="en-US" dirty="0" smtClean="0"/>
              <a:t>Introduction</a:t>
            </a:r>
            <a:endParaRPr lang="en-US" dirty="0" smtClean="0"/>
          </a:p>
          <a:p>
            <a:pPr lvl="1"/>
            <a:r>
              <a:rPr lang="en-US" dirty="0" smtClean="0"/>
              <a:t>Traffic </a:t>
            </a:r>
            <a:r>
              <a:rPr lang="en-US" dirty="0"/>
              <a:t>Flow Forecasting </a:t>
            </a:r>
            <a:r>
              <a:rPr lang="en-US" dirty="0" smtClean="0"/>
              <a:t>using ANN</a:t>
            </a:r>
          </a:p>
          <a:p>
            <a:pPr lvl="1"/>
            <a:r>
              <a:rPr lang="en-US" altLang="zh-TW" dirty="0" smtClean="0"/>
              <a:t>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9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83" y="1062607"/>
            <a:ext cx="8016136" cy="4193134"/>
          </a:xfrm>
        </p:spPr>
      </p:pic>
      <p:sp>
        <p:nvSpPr>
          <p:cNvPr id="6" name="Rectangle 5"/>
          <p:cNvSpPr/>
          <p:nvPr/>
        </p:nvSpPr>
        <p:spPr>
          <a:xfrm>
            <a:off x="3629940" y="5377933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</a:rPr>
              <a:t>Figure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</a:rPr>
              <a:t>3. Scatter plot of all vehicle trajectory in a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.alicdn.com/tps/TB15WADPFXXXXc1XXXXXXXXXXXX-863-4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5" y="858066"/>
            <a:ext cx="822007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38058" y="5237891"/>
            <a:ext cx="449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</a:rPr>
              <a:t>Figure 2. Time Windows for Traffic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for each 2-min time window, the average travel </a:t>
            </a:r>
            <a:r>
              <a:rPr lang="en-US" dirty="0"/>
              <a:t>time</a:t>
            </a:r>
            <a:r>
              <a:rPr lang="en-US" dirty="0" smtClean="0"/>
              <a:t> from intersection to tollgate of all vehicle entered in that time window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43" y="162770"/>
            <a:ext cx="5823081" cy="3089582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43" y="3252352"/>
            <a:ext cx="5896843" cy="31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/>
              <a:t>a </a:t>
            </a:r>
            <a:r>
              <a:rPr lang="en-US" dirty="0" smtClean="0"/>
              <a:t>multilayer neural network with: </a:t>
            </a:r>
          </a:p>
          <a:p>
            <a:pPr lvl="1"/>
            <a:r>
              <a:rPr lang="en-US" dirty="0" smtClean="0"/>
              <a:t>109 inputs(6 time windows of previous 3 days for each of 6 routes and time </a:t>
            </a:r>
            <a:r>
              <a:rPr lang="en-US" dirty="0"/>
              <a:t>of the day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Train all 6 routes in a single network  </a:t>
            </a:r>
          </a:p>
          <a:p>
            <a:pPr lvl="1"/>
            <a:r>
              <a:rPr lang="en-US" dirty="0" smtClean="0"/>
              <a:t>3 hidden layers, each has 80 neurons</a:t>
            </a:r>
          </a:p>
          <a:p>
            <a:pPr lvl="1"/>
            <a:r>
              <a:rPr lang="en-US" dirty="0" smtClean="0"/>
              <a:t>36 outputs(6 estimations for each of 6 routes)</a:t>
            </a:r>
          </a:p>
          <a:p>
            <a:pPr lvl="1"/>
            <a:r>
              <a:rPr lang="en-US" dirty="0" smtClean="0"/>
              <a:t>Trains for 4000 iterations on a GTX1070 GPU takes ~6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for 4/11/2017, we achieved a MAPE of 0.2125 and was rank 273 out of 3211 participants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4" y="3203758"/>
            <a:ext cx="877374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the learning rate</a:t>
            </a:r>
          </a:p>
          <a:p>
            <a:r>
              <a:rPr lang="en-US" dirty="0" smtClean="0"/>
              <a:t>Switch to RNN</a:t>
            </a:r>
          </a:p>
          <a:p>
            <a:r>
              <a:rPr lang="en-US" dirty="0" smtClean="0"/>
              <a:t>Incorporate more data into the predictive model</a:t>
            </a:r>
          </a:p>
          <a:p>
            <a:pPr lvl="1"/>
            <a:r>
              <a:rPr lang="en-US" dirty="0" smtClean="0"/>
              <a:t>weather data</a:t>
            </a:r>
          </a:p>
          <a:p>
            <a:pPr lvl="1"/>
            <a:r>
              <a:rPr lang="en-US" dirty="0" smtClean="0"/>
              <a:t>link topology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733202"/>
              </p:ext>
            </p:extLst>
          </p:nvPr>
        </p:nvGraphicFramePr>
        <p:xfrm>
          <a:off x="1295400" y="1981200"/>
          <a:ext cx="9601200" cy="1566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00600"/>
                <a:gridCol w="4800600"/>
              </a:tblGrid>
              <a:tr h="3006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楊庭嘉 </a:t>
                      </a:r>
                      <a:r>
                        <a:rPr lang="en-US" altLang="zh-TW" dirty="0" smtClean="0"/>
                        <a:t>M10507404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邱建誠 </a:t>
                      </a:r>
                      <a:r>
                        <a:rPr lang="en-US" altLang="zh-TW" dirty="0" smtClean="0"/>
                        <a:t>M10507405</a:t>
                      </a:r>
                      <a:endParaRPr lang="en-US" dirty="0"/>
                    </a:p>
                  </a:txBody>
                  <a:tcPr/>
                </a:tc>
              </a:tr>
              <a:tr h="1200665">
                <a:tc>
                  <a:txBody>
                    <a:bodyPr/>
                    <a:lstStyle/>
                    <a:p>
                      <a:r>
                        <a:rPr lang="en-US" dirty="0" smtClean="0"/>
                        <a:t>Task 1</a:t>
                      </a:r>
                      <a:r>
                        <a:rPr lang="zh-TW" altLang="en-US" dirty="0" smtClean="0"/>
                        <a:t>資料分析、資料處理、模型建立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Tensor</a:t>
                      </a:r>
                      <a:r>
                        <a:rPr lang="en-US" altLang="zh-TW" dirty="0" smtClean="0"/>
                        <a:t>F</a:t>
                      </a:r>
                      <a:r>
                        <a:rPr lang="en-US" dirty="0" smtClean="0"/>
                        <a:t>low library</a:t>
                      </a:r>
                      <a:r>
                        <a:rPr lang="zh-TW" altLang="en-US" dirty="0" smtClean="0"/>
                        <a:t>研究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2</a:t>
                      </a:r>
                      <a:r>
                        <a:rPr lang="zh-TW" altLang="en-US" dirty="0" smtClean="0"/>
                        <a:t>資料分析、資料處理、模型建立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4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Library – </a:t>
            </a:r>
            <a:r>
              <a:rPr lang="en-US" altLang="zh-TW" dirty="0" err="1"/>
              <a:t>openNN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Recommended coding interface – Qt.</a:t>
            </a:r>
          </a:p>
          <a:p>
            <a:r>
              <a:rPr lang="en-US" altLang="zh-TW" dirty="0"/>
              <a:t>Programming </a:t>
            </a:r>
            <a:r>
              <a:rPr lang="en-US" altLang="zh-TW" dirty="0" smtClean="0"/>
              <a:t>language </a:t>
            </a:r>
            <a:r>
              <a:rPr lang="en-US" altLang="zh-TW" dirty="0"/>
              <a:t>–</a:t>
            </a:r>
            <a:r>
              <a:rPr lang="en-US" altLang="zh-TW" dirty="0" smtClean="0"/>
              <a:t> C++.</a:t>
            </a:r>
            <a:endParaRPr lang="en-US" altLang="zh-TW" dirty="0"/>
          </a:p>
          <a:p>
            <a:r>
              <a:rPr lang="en-US" altLang="zh-TW" dirty="0" smtClean="0"/>
              <a:t>S</a:t>
            </a:r>
            <a:r>
              <a:rPr lang="en-US" altLang="zh-TW" dirty="0"/>
              <a:t>upport Inter-Processor </a:t>
            </a:r>
            <a:r>
              <a:rPr lang="en-US" altLang="zh-TW" dirty="0" smtClean="0"/>
              <a:t>Communication.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Intersection id</a:t>
            </a:r>
          </a:p>
          <a:p>
            <a:pPr lvl="1"/>
            <a:r>
              <a:rPr lang="en-US" altLang="zh-TW" dirty="0" smtClean="0"/>
              <a:t>Tollgate id</a:t>
            </a:r>
          </a:p>
          <a:p>
            <a:pPr lvl="1"/>
            <a:r>
              <a:rPr lang="en-US" altLang="zh-TW" dirty="0" smtClean="0"/>
              <a:t>Starting time</a:t>
            </a:r>
          </a:p>
          <a:p>
            <a:pPr lvl="1"/>
            <a:r>
              <a:rPr lang="en-US" altLang="zh-TW" dirty="0" smtClean="0"/>
              <a:t>Week</a:t>
            </a:r>
          </a:p>
          <a:p>
            <a:r>
              <a:rPr lang="en-US" altLang="zh-TW" dirty="0" smtClean="0"/>
              <a:t>Output:</a:t>
            </a:r>
            <a:endParaRPr lang="en-US" altLang="zh-TW" dirty="0"/>
          </a:p>
          <a:p>
            <a:pPr lvl="1"/>
            <a:r>
              <a:rPr lang="en-US" altLang="zh-TW" dirty="0"/>
              <a:t>Travel time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295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structure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58" y="1778000"/>
            <a:ext cx="1919884" cy="4351338"/>
          </a:xfrm>
        </p:spPr>
      </p:pic>
    </p:spTree>
    <p:extLst>
      <p:ext uri="{BB962C8B-B14F-4D97-AF65-F5344CB8AC3E}">
        <p14:creationId xmlns:p14="http://schemas.microsoft.com/office/powerpoint/2010/main" val="39613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402081"/>
          <a:ext cx="7886700" cy="477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7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growth </a:t>
            </a:r>
            <a:r>
              <a:rPr lang="en-US" altLang="zh-TW" dirty="0" smtClean="0"/>
              <a:t>trend is almost correct, but value is not.</a:t>
            </a:r>
          </a:p>
          <a:p>
            <a:r>
              <a:rPr lang="en-US" altLang="zh-TW" dirty="0" smtClean="0"/>
              <a:t>Maybe choose wrong training strategy.</a:t>
            </a:r>
          </a:p>
          <a:p>
            <a:r>
              <a:rPr lang="en-US" altLang="zh-TW" dirty="0" smtClean="0"/>
              <a:t>Support from library is not enough, and the library is hard to be used.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Switch to use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Reasons:</a:t>
            </a:r>
          </a:p>
          <a:p>
            <a:pPr lvl="1"/>
            <a:r>
              <a:rPr lang="en-US" altLang="zh-TW" dirty="0" smtClean="0"/>
              <a:t>Lots of users, it means easier to find solutions.</a:t>
            </a:r>
          </a:p>
          <a:p>
            <a:pPr lvl="1"/>
            <a:r>
              <a:rPr lang="en-US" altLang="zh-TW" dirty="0"/>
              <a:t>Good built-in analyzing tool </a:t>
            </a:r>
            <a:r>
              <a:rPr lang="en-US" altLang="zh-TW" dirty="0" smtClean="0"/>
              <a:t>Tensor Board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Easier to improve internal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9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780" y="1867678"/>
            <a:ext cx="7092820" cy="380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TensorFlow</a:t>
            </a:r>
            <a:r>
              <a:rPr lang="en-US" dirty="0"/>
              <a:t> is an open source software library for machine learning across a range of tasks, and developed by Google to meet their needs for systems capable of building and training neural </a:t>
            </a:r>
            <a:r>
              <a:rPr lang="en-US" dirty="0" smtClean="0"/>
              <a:t>networks, </a:t>
            </a:r>
            <a:r>
              <a:rPr lang="en-US" dirty="0"/>
              <a:t>analogous to the learning and reasoning which humans use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b="1" dirty="0"/>
          </a:p>
        </p:txBody>
      </p:sp>
      <p:pic>
        <p:nvPicPr>
          <p:cNvPr id="1026" name="Picture 2" descr="https://www.tensorflow.org/_static/images/tensorflow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73" y="1981201"/>
            <a:ext cx="2102000" cy="179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625</Words>
  <Application>Microsoft Office PowerPoint</Application>
  <PresentationFormat>Widescreen</PresentationFormat>
  <Paragraphs>125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Adobe Fan Heiti Std B</vt:lpstr>
      <vt:lpstr>微軟正黑體</vt:lpstr>
      <vt:lpstr>Arial</vt:lpstr>
      <vt:lpstr>Calibri</vt:lpstr>
      <vt:lpstr>Cambria Math</vt:lpstr>
      <vt:lpstr>Consolas</vt:lpstr>
      <vt:lpstr>Times New Roman</vt:lpstr>
      <vt:lpstr>Diamond Grid 16x9</vt:lpstr>
      <vt:lpstr>類神經網路-期中報告</vt:lpstr>
      <vt:lpstr>Outline</vt:lpstr>
      <vt:lpstr>Library – openNN</vt:lpstr>
      <vt:lpstr>Neural network structure</vt:lpstr>
      <vt:lpstr>Neural network structure</vt:lpstr>
      <vt:lpstr>Results</vt:lpstr>
      <vt:lpstr>Review</vt:lpstr>
      <vt:lpstr>Improve methods</vt:lpstr>
      <vt:lpstr>TensorFlow: Introduction</vt:lpstr>
      <vt:lpstr>TensorFlow: Concept</vt:lpstr>
      <vt:lpstr>TensorFlow: Computational Graph</vt:lpstr>
      <vt:lpstr>Computational Graph</vt:lpstr>
      <vt:lpstr>Basic TensorFlow APIs</vt:lpstr>
      <vt:lpstr>Basic TensorFlow APIs</vt:lpstr>
      <vt:lpstr>Basic TensorFlow APIs</vt:lpstr>
      <vt:lpstr>Traffic Flow Forecasting (KDD Cup 2017) using Artificial Neural Network</vt:lpstr>
      <vt:lpstr>Problem Definition</vt:lpstr>
      <vt:lpstr>Evaluation Metrics</vt:lpstr>
      <vt:lpstr>Analysis</vt:lpstr>
      <vt:lpstr>PowerPoint Presentation</vt:lpstr>
      <vt:lpstr>PowerPoint Presentation</vt:lpstr>
      <vt:lpstr>Preprocess</vt:lpstr>
      <vt:lpstr>PowerPoint Presentation</vt:lpstr>
      <vt:lpstr>Construct the Model</vt:lpstr>
      <vt:lpstr>Predictive Results</vt:lpstr>
      <vt:lpstr>Review</vt:lpstr>
      <vt:lpstr>Teamwork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2017-04-11T12:14:40Z</dcterms:created>
  <dcterms:modified xsi:type="dcterms:W3CDTF">2017-04-13T05:05:39Z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