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1EEBA-88D7-4C70-BC92-662C9F8B34D4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4EB51-02B6-4B4A-B927-C85B34948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05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6D62-D562-4F90-9E93-D696DD52C316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03E-7F8B-416A-BA9D-0A8ABAE5192D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0AAD-3B2F-4EB0-B184-530F666D869C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4D2F63D-22D5-4090-BC5E-6A902B21040A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1A5-CBB1-49AB-8D58-81CA732C301F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495E-29A0-4842-90F1-D92DB33F3842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7814-7996-48C6-8DE2-5221DFADF90D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D476-7DAA-482A-A5F9-A1A9C8B3C0B4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90AB-443F-46D7-AA20-9EAB81F011A0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A04-935D-4565-8A72-BA833CCEF2BB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682EDF11-5AD1-4DC5-ABD0-9498BE20FA76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656E-1C6F-4D83-82C3-5E3CE57F9CF6}" type="datetime1">
              <a:rPr lang="en-US" altLang="zh-TW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2716" y="1219199"/>
            <a:ext cx="8637073" cy="1333093"/>
          </a:xfrm>
        </p:spPr>
        <p:txBody>
          <a:bodyPr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類神經網路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89542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資工碩一</a:t>
            </a:r>
            <a:r>
              <a:rPr lang="en-US" altLang="zh-TW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M10515080</a:t>
            </a:r>
            <a:r>
              <a:rPr lang="en-US" altLang="zh-TW" sz="29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	</a:t>
            </a:r>
            <a:r>
              <a:rPr lang="zh-TW" altLang="en-US" sz="2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陳廷威</a:t>
            </a:r>
            <a:endParaRPr lang="en-US" altLang="zh-TW" sz="29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資工碩一</a:t>
            </a:r>
            <a:r>
              <a:rPr lang="en-US" altLang="zh-TW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M10515022		</a:t>
            </a:r>
            <a:r>
              <a:rPr lang="zh-TW" altLang="en-US" sz="2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郭禮維</a:t>
            </a:r>
            <a:endParaRPr lang="en-US" altLang="zh-TW" sz="29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資工碩一</a:t>
            </a:r>
            <a:r>
              <a:rPr lang="en-US" altLang="zh-TW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M10515056		</a:t>
            </a:r>
            <a:r>
              <a:rPr lang="zh-TW" altLang="en-US" sz="2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吳彥輝</a:t>
            </a:r>
            <a:endParaRPr lang="en-US" altLang="zh-TW" sz="29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我們使用了 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MATLAB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軟體建立多層神經網路，來做預測的部分。並執行官方給的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python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檔獲取部分的資料整理，以方便程式可以降低誤差輸出。</a:t>
            </a:r>
            <a:endParaRPr lang="en-US" altLang="zh-TW" sz="2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46" y="3531074"/>
            <a:ext cx="9179921" cy="334355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工具及平台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/>
          <a:lstStyle/>
          <a:p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Window 7</a:t>
            </a:r>
          </a:p>
          <a:p>
            <a:endParaRPr lang="en-US" altLang="zh-TW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771" y="3524454"/>
            <a:ext cx="3476518" cy="25351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9" y="1777169"/>
            <a:ext cx="3118748" cy="216914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9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遇到的問題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由於第一次學習類神經網路，仍有許多不熟練及未知的部分需要慢慢學習。雖然用過 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MATLAB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，但對於</a:t>
            </a:r>
            <a:r>
              <a:rPr lang="en-US" altLang="zh-TW" sz="2800" b="1" dirty="0" err="1">
                <a:latin typeface="Arial" panose="020B0604020202020204" pitchFamily="34" charset="0"/>
                <a:ea typeface="標楷體" panose="03000509000000000000" pitchFamily="65" charset="-120"/>
              </a:rPr>
              <a:t>Nerual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 Network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的函式以及工具都尚未使用過，所以使用網路以及查書來輔助學習，目前有做出一部分的結果，但希望能讓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MAPE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值可以再降低。</a:t>
            </a:r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8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未來精進部分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目前上傳的 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MAPE = 0.2092 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還需想出降低的辦法，來讓程式可以預測得更加精準</a:t>
            </a:r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任務目前只做一半，還有另一半尚待完成，期望完成所有任務，並讓兩個任務的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MAPE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值盡量壓低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8387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332</TotalTime>
  <Words>180</Words>
  <Application>Microsoft Office PowerPoint</Application>
  <PresentationFormat>自訂</PresentationFormat>
  <Paragraphs>22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圖庫</vt:lpstr>
      <vt:lpstr>類神經網路</vt:lpstr>
      <vt:lpstr>方法 </vt:lpstr>
      <vt:lpstr>工具及平台</vt:lpstr>
      <vt:lpstr>遇到的問題</vt:lpstr>
      <vt:lpstr>未來精進部分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wele7764@gmail.com</dc:creator>
  <cp:lastModifiedBy>lab506</cp:lastModifiedBy>
  <cp:revision>18</cp:revision>
  <dcterms:created xsi:type="dcterms:W3CDTF">2017-04-12T02:56:06Z</dcterms:created>
  <dcterms:modified xsi:type="dcterms:W3CDTF">2017-04-13T03:46:06Z</dcterms:modified>
</cp:coreProperties>
</file>