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徵的就是你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M10515047</a:t>
            </a:r>
            <a:r>
              <a:rPr lang="zh-TW" altLang="en-US" dirty="0" smtClean="0"/>
              <a:t> 曾懷恩</a:t>
            </a:r>
            <a:endParaRPr lang="en-US" altLang="zh-TW" dirty="0" smtClean="0"/>
          </a:p>
          <a:p>
            <a:r>
              <a:rPr lang="en-US" altLang="zh-TW" dirty="0" smtClean="0"/>
              <a:t>M10515061</a:t>
            </a:r>
            <a:r>
              <a:rPr lang="zh-TW" altLang="en-US" dirty="0" smtClean="0"/>
              <a:t> 陳昱豪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9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適切性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新北市政府徵才資訊</a:t>
            </a:r>
            <a:endParaRPr lang="en-US" altLang="zh-TW" dirty="0" smtClean="0"/>
          </a:p>
          <a:p>
            <a:r>
              <a:rPr lang="zh-TW" altLang="en-US" dirty="0" smtClean="0"/>
              <a:t>能幫新北市市民快速且系統性的找到屬於自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己的職位。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535">
            <a:off x="7763595" y="1157429"/>
            <a:ext cx="36290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可行性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技術層面上可以將獲取到的資訊與</a:t>
            </a:r>
            <a:r>
              <a:rPr lang="en-US" altLang="zh-TW" dirty="0" err="1"/>
              <a:t>googlemap</a:t>
            </a:r>
            <a:r>
              <a:rPr lang="zh-TW" altLang="en-US" dirty="0"/>
              <a:t>結合，將資訊分類顯示在地圖上，並可新設置一個資料庫欄位用以儲存每一個使用者儲存的求職資訊，未來可以擴充到外縣市單位以及私人機關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2" y="373274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創新性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可將徵才之單位之資訊依照使用者需求排列並可選擇顯示於地圖上，讓使用者一目了然，還可將其加入</a:t>
            </a:r>
            <a:r>
              <a:rPr lang="en-US" altLang="zh-TW" dirty="0"/>
              <a:t>bookmark</a:t>
            </a:r>
            <a:r>
              <a:rPr lang="zh-TW" altLang="en-US" dirty="0"/>
              <a:t>，若未來該單位釋出新的職缺可以藉由</a:t>
            </a:r>
            <a:r>
              <a:rPr lang="en-US" altLang="zh-TW" dirty="0"/>
              <a:t>app</a:t>
            </a:r>
            <a:r>
              <a:rPr lang="zh-TW" altLang="en-US" dirty="0"/>
              <a:t>推撥來即時</a:t>
            </a:r>
            <a:r>
              <a:rPr lang="zh-TW" altLang="en-US" dirty="0" smtClean="0"/>
              <a:t>通</a:t>
            </a:r>
            <a:r>
              <a:rPr lang="zh-TW" altLang="en-US" dirty="0"/>
              <a:t>知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54" y="3358789"/>
            <a:ext cx="3776355" cy="278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市場性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自從</a:t>
            </a:r>
            <a:r>
              <a:rPr lang="en-US" altLang="zh-TW" dirty="0"/>
              <a:t>07</a:t>
            </a:r>
            <a:r>
              <a:rPr lang="zh-TW" altLang="en-US" dirty="0"/>
              <a:t>、</a:t>
            </a:r>
            <a:r>
              <a:rPr lang="en-US" altLang="zh-TW" dirty="0"/>
              <a:t>08</a:t>
            </a:r>
            <a:r>
              <a:rPr lang="zh-TW" altLang="en-US" dirty="0"/>
              <a:t>年金融海嘯以來台灣的經濟一直不景氣，尤其是現在</a:t>
            </a:r>
            <a:r>
              <a:rPr lang="en-US" altLang="zh-TW" dirty="0"/>
              <a:t>22K</a:t>
            </a:r>
            <a:r>
              <a:rPr lang="zh-TW" altLang="en-US" dirty="0"/>
              <a:t>充斥，因此就業資訊的整合非常重要，但現今市場上的整合資訊業者產品依然不盡完美，常造成民眾不方便，例如好工作往往求職者爆滿慢別人一步，或是常常為了規劃面試地點而苦惱。期望我們的這個產品能夠讓有需求者更專注於求職的</a:t>
            </a:r>
            <a:r>
              <a:rPr lang="zh-TW" altLang="en-US" dirty="0" smtClean="0"/>
              <a:t>準備。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29" y="387033"/>
            <a:ext cx="2169899" cy="21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M10515047</a:t>
            </a:r>
            <a:r>
              <a:rPr lang="zh-TW" altLang="en-US" dirty="0" smtClean="0"/>
              <a:t> 曾懷恩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計劃構想、開發設計</a:t>
            </a:r>
            <a:endParaRPr lang="en-US" altLang="zh-TW" dirty="0" smtClean="0"/>
          </a:p>
          <a:p>
            <a:r>
              <a:rPr lang="en-US" altLang="zh-TW" dirty="0" smtClean="0"/>
              <a:t>M10515061</a:t>
            </a:r>
            <a:r>
              <a:rPr lang="zh-TW" altLang="en-US" dirty="0" smtClean="0"/>
              <a:t> 陳昱豪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計劃構想、開發設計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36" y="2991518"/>
            <a:ext cx="4122882" cy="26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244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Garamond</vt:lpstr>
      <vt:lpstr>有機</vt:lpstr>
      <vt:lpstr>徵的就是你</vt:lpstr>
      <vt:lpstr>適切性</vt:lpstr>
      <vt:lpstr>可行性</vt:lpstr>
      <vt:lpstr>創新性</vt:lpstr>
      <vt:lpstr>市場性</vt:lpstr>
      <vt:lpstr>組員分工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徵的就是你</dc:title>
  <dc:creator>user</dc:creator>
  <cp:lastModifiedBy>user</cp:lastModifiedBy>
  <cp:revision>4</cp:revision>
  <dcterms:created xsi:type="dcterms:W3CDTF">2017-03-25T08:03:54Z</dcterms:created>
  <dcterms:modified xsi:type="dcterms:W3CDTF">2017-03-25T08:38:22Z</dcterms:modified>
</cp:coreProperties>
</file>