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82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66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48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43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9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1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6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89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60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95DD-E41B-4E30-BA00-61E11153609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974B-BF57-43F6-A2B2-679FCC83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1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類神經網路 </a:t>
            </a:r>
            <a:br>
              <a:rPr lang="zh-TW" altLang="en-US" sz="4400" b="1" dirty="0"/>
            </a:br>
            <a:r>
              <a:rPr lang="zh-TW" altLang="en-US" sz="4400" b="1" dirty="0" smtClean="0"/>
              <a:t>期中報告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67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b="1" dirty="0"/>
              <a:t>Decision </a:t>
            </a:r>
            <a:r>
              <a:rPr lang="en-US" altLang="zh-TW" dirty="0"/>
              <a:t>Trees</a:t>
            </a:r>
            <a:r>
              <a:rPr lang="zh-TW" altLang="en-US" dirty="0"/>
              <a:t>做</a:t>
            </a:r>
            <a:r>
              <a:rPr lang="en-US" altLang="zh-TW" dirty="0"/>
              <a:t> </a:t>
            </a:r>
            <a:r>
              <a:rPr lang="en-US" altLang="zh-TW" dirty="0"/>
              <a:t>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42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所使用的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</a:p>
          <a:p>
            <a:r>
              <a:rPr lang="en-US" altLang="zh-TW" dirty="0" err="1" smtClean="0"/>
              <a:t>sklearn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83" y="1825625"/>
            <a:ext cx="5889693" cy="14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目前使用實驗室</a:t>
            </a:r>
            <a:r>
              <a:rPr lang="zh-TW" altLang="en-US" dirty="0" smtClean="0"/>
              <a:t>電腦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7906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現在遇到的問題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沒有選擇好的</a:t>
            </a:r>
            <a:r>
              <a:rPr lang="en-US" altLang="zh-TW" dirty="0" smtClean="0"/>
              <a:t>features</a:t>
            </a:r>
          </a:p>
          <a:p>
            <a:r>
              <a:rPr lang="zh-TW" altLang="en-US" dirty="0" smtClean="0"/>
              <a:t>預測準度不高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77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未來可精進之部分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選擇更好的</a:t>
            </a:r>
            <a:r>
              <a:rPr lang="en-US" altLang="zh-TW" dirty="0" smtClean="0"/>
              <a:t>features</a:t>
            </a:r>
          </a:p>
          <a:p>
            <a:r>
              <a:rPr lang="zh-TW" altLang="en-US" dirty="0"/>
              <a:t>尋找更好的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zh-TW" altLang="en-US" dirty="0"/>
              <a:t>未來可用</a:t>
            </a:r>
            <a:r>
              <a:rPr lang="en-US" altLang="zh-TW" dirty="0"/>
              <a:t>Spark</a:t>
            </a:r>
            <a:r>
              <a:rPr lang="zh-TW" altLang="en-US" dirty="0"/>
              <a:t>架設叢集運算</a:t>
            </a:r>
            <a:r>
              <a:rPr lang="zh-TW" altLang="en-US" dirty="0" smtClean="0"/>
              <a:t>框架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86" y="2165473"/>
            <a:ext cx="294285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分組成員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M10515009</a:t>
            </a:r>
            <a:r>
              <a:rPr lang="zh-TW" altLang="en-US" dirty="0" smtClean="0"/>
              <a:t> 林得恩</a:t>
            </a:r>
            <a:endParaRPr lang="en-US" altLang="zh-TW" dirty="0" smtClean="0"/>
          </a:p>
          <a:p>
            <a:r>
              <a:rPr lang="en-US" altLang="zh-TW" dirty="0" smtClean="0"/>
              <a:t>M10515063 </a:t>
            </a:r>
            <a:r>
              <a:rPr lang="zh-TW" altLang="en-US" dirty="0" smtClean="0"/>
              <a:t>陳曉</a:t>
            </a:r>
            <a:r>
              <a:rPr lang="zh-TW" altLang="en-US" dirty="0" smtClean="0"/>
              <a:t>毅</a:t>
            </a:r>
            <a:endParaRPr lang="en-US" altLang="zh-TW" dirty="0" smtClean="0"/>
          </a:p>
          <a:p>
            <a:r>
              <a:rPr lang="en-US" altLang="zh-TW" dirty="0" smtClean="0"/>
              <a:t>M10515043</a:t>
            </a:r>
            <a:r>
              <a:rPr lang="zh-TW" altLang="en-US" dirty="0" smtClean="0"/>
              <a:t> 盧佳宏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0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65</Words>
  <Application>Microsoft Office PowerPoint</Application>
  <PresentationFormat>寬螢幕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類神經網路  期中報告</vt:lpstr>
      <vt:lpstr>方法</vt:lpstr>
      <vt:lpstr>所使用的工具</vt:lpstr>
      <vt:lpstr>平台</vt:lpstr>
      <vt:lpstr>現在遇到的問題</vt:lpstr>
      <vt:lpstr>未來可精進之部分</vt:lpstr>
      <vt:lpstr>分組成員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23</cp:revision>
  <dcterms:created xsi:type="dcterms:W3CDTF">2017-04-12T12:39:42Z</dcterms:created>
  <dcterms:modified xsi:type="dcterms:W3CDTF">2017-04-13T04:33:43Z</dcterms:modified>
</cp:coreProperties>
</file>