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84" r:id="rId1"/>
  </p:sldMasterIdLst>
  <p:notesMasterIdLst>
    <p:notesMasterId r:id="rId9"/>
  </p:notesMasterIdLst>
  <p:sldIdLst>
    <p:sldId id="256" r:id="rId2"/>
    <p:sldId id="259" r:id="rId3"/>
    <p:sldId id="262" r:id="rId4"/>
    <p:sldId id="257" r:id="rId5"/>
    <p:sldId id="258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3A2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3" autoAdjust="0"/>
    <p:restoredTop sz="94660"/>
  </p:normalViewPr>
  <p:slideViewPr>
    <p:cSldViewPr snapToGrid="0">
      <p:cViewPr>
        <p:scale>
          <a:sx n="100" d="100"/>
          <a:sy n="100" d="100"/>
        </p:scale>
        <p:origin x="708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A34A15-E299-4404-9802-D4D0E7B1365D}" type="datetimeFigureOut">
              <a:rPr lang="zh-TW" altLang="en-US" smtClean="0"/>
              <a:t>2017/4/12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607BED-DF17-470C-8FBC-491D6A9912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6536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50792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dirty="0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DFAC1-0785-47A3-B76F-0D95DE25B400}" type="datetime1">
              <a:rPr lang="zh-TW" altLang="en-US" smtClean="0"/>
              <a:t>2017/4/12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60AEF-79F4-454E-8313-4D599AE9BE76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3189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3B387-C0DF-4A97-8913-02F53F514793}" type="datetime1">
              <a:rPr lang="zh-TW" altLang="en-US" smtClean="0"/>
              <a:t>2017/4/12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60AEF-79F4-454E-8313-4D599AE9BE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0570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9116A-D7E2-4A98-A3B3-3DDCA6015BCB}" type="datetime1">
              <a:rPr lang="zh-TW" altLang="en-US" smtClean="0"/>
              <a:t>2017/4/12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60AEF-79F4-454E-8313-4D599AE9BE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6039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  <a:lvl2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2pPr>
            <a:lvl3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3pPr>
            <a:lvl4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4pPr>
            <a:lvl5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FFACA-6936-41E8-A12C-30302F5CD801}" type="datetime1">
              <a:rPr lang="zh-TW" altLang="en-US" smtClean="0"/>
              <a:t>2017/4/12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14858" y="6435070"/>
            <a:ext cx="1312025" cy="365125"/>
          </a:xfrm>
        </p:spPr>
        <p:txBody>
          <a:bodyPr/>
          <a:lstStyle>
            <a:lvl1pPr>
              <a:defRPr sz="4400">
                <a:solidFill>
                  <a:srgbClr val="93A299"/>
                </a:solidFill>
              </a:defRPr>
            </a:lvl1pPr>
          </a:lstStyle>
          <a:p>
            <a:fld id="{2D060AEF-79F4-454E-8313-4D599AE9BE76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219391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CDB18-EA36-4D34-B10B-F3A48C4D9704}" type="datetime1">
              <a:rPr lang="zh-TW" altLang="en-US" smtClean="0"/>
              <a:t>2017/4/12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60AEF-79F4-454E-8313-4D599AE9BE76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3949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59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90D60-BFAA-4D20-A888-94E08AA9A464}" type="datetime1">
              <a:rPr lang="zh-TW" altLang="en-US" smtClean="0"/>
              <a:t>2017/4/12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60AEF-79F4-454E-8313-4D599AE9BE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5124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61DEA-CB8D-43DD-B379-858203F1FC33}" type="datetime1">
              <a:rPr lang="zh-TW" altLang="en-US" smtClean="0"/>
              <a:t>2017/4/12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60AEF-79F4-454E-8313-4D599AE9BE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4911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497AE-079A-485F-9388-1BE3D0F05C3A}" type="datetime1">
              <a:rPr lang="zh-TW" altLang="en-US" smtClean="0"/>
              <a:t>2017/4/12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60AEF-79F4-454E-8313-4D599AE9BE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0096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D0488-5CC8-4CDD-B494-11B18A4DD2A7}" type="datetime1">
              <a:rPr lang="zh-TW" altLang="en-US" smtClean="0"/>
              <a:t>2017/4/12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60AEF-79F4-454E-8313-4D599AE9BE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4450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405079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5651C60-F561-434A-AB87-292798B71D5A}" type="datetime1">
              <a:rPr lang="zh-TW" altLang="en-US" smtClean="0"/>
              <a:t>2017/4/12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D060AEF-79F4-454E-8313-4D599AE9BE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7869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1">
              <a:lumMod val="50000"/>
              <a:lumOff val="5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8495F92-9BF8-42BF-98A8-A2B86C1B922F}" type="datetime1">
              <a:rPr lang="zh-TW" altLang="en-US" smtClean="0"/>
              <a:t>2017/4/12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D060AEF-79F4-454E-8313-4D599AE9BE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1410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9CA727A-AD8F-4E0B-9665-1FC53D7EC316}" type="datetime1">
              <a:rPr lang="zh-TW" altLang="en-US" smtClean="0"/>
              <a:t>2017/4/12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D060AEF-79F4-454E-8313-4D599AE9BE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81868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922713" y="3025833"/>
            <a:ext cx="10324407" cy="1903614"/>
          </a:xfrm>
          <a:prstGeom prst="rect">
            <a:avLst/>
          </a:prstGeom>
          <a:solidFill>
            <a:schemeClr val="bg1"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TW" altLang="en-US" dirty="0" smtClean="0">
                <a:ln>
                  <a:solidFill>
                    <a:schemeClr val="bg1"/>
                  </a:solidFill>
                </a:ln>
              </a:rPr>
              <a:t>類神經網路期中報告</a:t>
            </a:r>
            <a:endParaRPr lang="zh-TW" altLang="en-US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M10515066</a:t>
            </a:r>
            <a:r>
              <a:rPr lang="zh-TW" altLang="en-US" dirty="0" smtClean="0"/>
              <a:t> 林廣柏、</a:t>
            </a:r>
            <a:r>
              <a:rPr lang="en-US" altLang="zh-TW" dirty="0" smtClean="0"/>
              <a:t>M10515053 </a:t>
            </a:r>
            <a:r>
              <a:rPr lang="zh-TW" altLang="en-US" dirty="0" smtClean="0"/>
              <a:t>陳品陵、</a:t>
            </a:r>
            <a:r>
              <a:rPr lang="en-US" altLang="zh-TW" dirty="0" smtClean="0"/>
              <a:t>M10515082 </a:t>
            </a:r>
            <a:r>
              <a:rPr lang="zh-TW" altLang="en-US" dirty="0" smtClean="0"/>
              <a:t>李允斌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335" y="149492"/>
            <a:ext cx="1865890" cy="1521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444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Task 1: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smtClean="0"/>
              <a:t>To </a:t>
            </a:r>
            <a:r>
              <a:rPr lang="en-US" altLang="zh-TW" sz="2400" dirty="0"/>
              <a:t>estimate the average travel time from designated intersections to </a:t>
            </a:r>
            <a:r>
              <a:rPr lang="en-US" altLang="zh-TW" sz="2400" dirty="0" smtClean="0"/>
              <a:t>tollgates.</a:t>
            </a:r>
            <a:endParaRPr lang="zh-TW" altLang="en-US" sz="24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125835" y="4340850"/>
            <a:ext cx="3910045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600" dirty="0" smtClean="0">
                <a:solidFill>
                  <a:srgbClr val="93A299"/>
                </a:solidFill>
              </a:rPr>
              <a:t>KDD</a:t>
            </a:r>
            <a:endParaRPr lang="zh-TW" altLang="en-US" sz="16600" dirty="0">
              <a:solidFill>
                <a:srgbClr val="93A299"/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60AEF-79F4-454E-8313-4D599AE9BE76}" type="slidenum">
              <a:rPr lang="zh-TW" altLang="en-US" smtClean="0"/>
              <a:t>1</a:t>
            </a:fld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3883617" y="5877561"/>
            <a:ext cx="176362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dirty="0" smtClean="0">
                <a:solidFill>
                  <a:srgbClr val="93A299"/>
                </a:solidFill>
              </a:rPr>
              <a:t>Cup 2017</a:t>
            </a:r>
            <a:endParaRPr lang="zh-TW" altLang="en-US" sz="3200" dirty="0">
              <a:solidFill>
                <a:srgbClr val="93A2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0260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3167797"/>
          </a:xfrm>
        </p:spPr>
        <p:txBody>
          <a:bodyPr>
            <a:normAutofit/>
          </a:bodyPr>
          <a:lstStyle/>
          <a:p>
            <a:r>
              <a:rPr lang="zh-TW" altLang="en-US" dirty="0"/>
              <a:t>選擇天氣、地點及時間做為 </a:t>
            </a:r>
            <a:r>
              <a:rPr lang="en-US" altLang="zh-TW" dirty="0"/>
              <a:t>feature </a:t>
            </a:r>
            <a:r>
              <a:rPr lang="zh-TW" altLang="en-US" dirty="0"/>
              <a:t>丟入 </a:t>
            </a:r>
            <a:r>
              <a:rPr lang="en-US" altLang="zh-TW" dirty="0"/>
              <a:t>regression </a:t>
            </a:r>
            <a:r>
              <a:rPr lang="zh-TW" altLang="en-US" dirty="0"/>
              <a:t>的類神經，藉此去預測數值。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60AEF-79F4-454E-8313-4D599AE9BE76}" type="slidenum">
              <a:rPr lang="zh-TW" altLang="en-US" smtClean="0"/>
              <a:t>2</a:t>
            </a:fld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125835" y="4340850"/>
            <a:ext cx="7125477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600" dirty="0" smtClean="0">
                <a:solidFill>
                  <a:srgbClr val="93A299"/>
                </a:solidFill>
              </a:rPr>
              <a:t>Method</a:t>
            </a:r>
            <a:endParaRPr lang="zh-TW" altLang="en-US" sz="16600" dirty="0">
              <a:solidFill>
                <a:srgbClr val="93A2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3848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60AEF-79F4-454E-8313-4D599AE9BE76}" type="slidenum">
              <a:rPr lang="zh-TW" altLang="en-US" smtClean="0"/>
              <a:t>3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125835" y="4340850"/>
            <a:ext cx="3765774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600" dirty="0" smtClean="0">
                <a:solidFill>
                  <a:srgbClr val="93A299"/>
                </a:solidFill>
              </a:rPr>
              <a:t>Tool</a:t>
            </a:r>
            <a:endParaRPr lang="zh-TW" altLang="en-US" sz="16600" dirty="0">
              <a:solidFill>
                <a:srgbClr val="93A299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0" y="612167"/>
            <a:ext cx="12192000" cy="151030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050" name="Picture 2" descr="「Python」的圖片搜尋結果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22" t="17168" r="6390" b="17305"/>
          <a:stretch/>
        </p:blipFill>
        <p:spPr bwMode="auto">
          <a:xfrm>
            <a:off x="4057650" y="719618"/>
            <a:ext cx="4076700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8"/>
          <p:cNvSpPr/>
          <p:nvPr/>
        </p:nvSpPr>
        <p:spPr>
          <a:xfrm>
            <a:off x="1" y="2116666"/>
            <a:ext cx="12192000" cy="22860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052" name="Picture 4" descr="「Sklearn」的圖片搜尋結果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39" b="26528"/>
          <a:stretch/>
        </p:blipFill>
        <p:spPr bwMode="auto">
          <a:xfrm>
            <a:off x="9167394" y="2372885"/>
            <a:ext cx="2699657" cy="157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3722" y="2742713"/>
            <a:ext cx="4990607" cy="1039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「Numpy」的圖片搜尋結果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558" b="6961"/>
          <a:stretch/>
        </p:blipFill>
        <p:spPr bwMode="auto">
          <a:xfrm>
            <a:off x="103722" y="2372885"/>
            <a:ext cx="3810000" cy="157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0870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60AEF-79F4-454E-8313-4D599AE9BE76}" type="slidenum">
              <a:rPr lang="zh-TW" altLang="en-US" smtClean="0"/>
              <a:t>4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0" y="4334622"/>
            <a:ext cx="7675178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600" dirty="0" smtClean="0">
                <a:solidFill>
                  <a:srgbClr val="93A299"/>
                </a:solidFill>
              </a:rPr>
              <a:t>Platform</a:t>
            </a:r>
            <a:endParaRPr lang="zh-TW" altLang="en-US" sz="16600" dirty="0">
              <a:solidFill>
                <a:srgbClr val="93A299"/>
              </a:solidFill>
            </a:endParaRPr>
          </a:p>
        </p:txBody>
      </p:sp>
      <p:sp>
        <p:nvSpPr>
          <p:cNvPr id="7" name="標題 1"/>
          <p:cNvSpPr txBox="1">
            <a:spLocks/>
          </p:cNvSpPr>
          <p:nvPr/>
        </p:nvSpPr>
        <p:spPr>
          <a:xfrm>
            <a:off x="1097280" y="286603"/>
            <a:ext cx="10058400" cy="31677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j-cs"/>
              </a:defRPr>
            </a:lvl1pPr>
          </a:lstStyle>
          <a:p>
            <a:r>
              <a:rPr lang="zh-TW" altLang="en-US" dirty="0"/>
              <a:t>實驗室電腦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utout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6930" y="687060"/>
            <a:ext cx="5410200" cy="4057650"/>
          </a:xfrm>
          <a:prstGeom prst="rect">
            <a:avLst/>
          </a:prstGeom>
          <a:ln w="76200">
            <a:solidFill>
              <a:srgbClr val="93A299"/>
            </a:solidFill>
          </a:ln>
        </p:spPr>
      </p:pic>
    </p:spTree>
    <p:extLst>
      <p:ext uri="{BB962C8B-B14F-4D97-AF65-F5344CB8AC3E}">
        <p14:creationId xmlns:p14="http://schemas.microsoft.com/office/powerpoint/2010/main" val="2312668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60AEF-79F4-454E-8313-4D599AE9BE76}" type="slidenum">
              <a:rPr lang="zh-TW" altLang="en-US" smtClean="0"/>
              <a:t>5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0" y="4334622"/>
            <a:ext cx="7482498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600" dirty="0">
                <a:solidFill>
                  <a:srgbClr val="93A299"/>
                </a:solidFill>
              </a:rPr>
              <a:t>P</a:t>
            </a:r>
            <a:r>
              <a:rPr lang="en-US" altLang="zh-TW" sz="16600" dirty="0" smtClean="0">
                <a:solidFill>
                  <a:srgbClr val="93A299"/>
                </a:solidFill>
              </a:rPr>
              <a:t>roblem</a:t>
            </a:r>
            <a:endParaRPr lang="zh-TW" altLang="en-US" sz="16600" dirty="0">
              <a:solidFill>
                <a:srgbClr val="93A299"/>
              </a:solidFill>
            </a:endParaRPr>
          </a:p>
        </p:txBody>
      </p:sp>
      <p:sp>
        <p:nvSpPr>
          <p:cNvPr id="6" name="標題 1"/>
          <p:cNvSpPr txBox="1">
            <a:spLocks/>
          </p:cNvSpPr>
          <p:nvPr/>
        </p:nvSpPr>
        <p:spPr>
          <a:xfrm>
            <a:off x="1097280" y="286603"/>
            <a:ext cx="10058400" cy="31677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j-cs"/>
              </a:defRPr>
            </a:lvl1pPr>
          </a:lstStyle>
          <a:p>
            <a:r>
              <a:rPr lang="en-US" altLang="zh-TW" dirty="0"/>
              <a:t>Feature</a:t>
            </a:r>
            <a:r>
              <a:rPr lang="zh-TW" altLang="en-US" dirty="0"/>
              <a:t>的</a:t>
            </a:r>
            <a:r>
              <a:rPr lang="zh-TW" altLang="en-US" dirty="0" smtClean="0"/>
              <a:t>選擇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sz="2400" dirty="0"/>
              <a:t>因為現在是全部</a:t>
            </a:r>
            <a:r>
              <a:rPr lang="en-US" altLang="zh-TW" sz="2400" dirty="0"/>
              <a:t>feature</a:t>
            </a:r>
            <a:r>
              <a:rPr lang="zh-TW" altLang="en-US" sz="2400" dirty="0"/>
              <a:t>都丟下去，可能有</a:t>
            </a:r>
            <a:r>
              <a:rPr lang="en-US" altLang="zh-TW" sz="2400" dirty="0"/>
              <a:t>overfitting</a:t>
            </a:r>
            <a:r>
              <a:rPr lang="zh-TW" altLang="en-US" sz="2400" dirty="0"/>
              <a:t>的情況發生。</a:t>
            </a:r>
          </a:p>
        </p:txBody>
      </p:sp>
    </p:spTree>
    <p:extLst>
      <p:ext uri="{BB962C8B-B14F-4D97-AF65-F5344CB8AC3E}">
        <p14:creationId xmlns:p14="http://schemas.microsoft.com/office/powerpoint/2010/main" val="547432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60AEF-79F4-454E-8313-4D599AE9BE76}" type="slidenum">
              <a:rPr lang="zh-TW" altLang="en-US" smtClean="0"/>
              <a:t>6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0" y="4334622"/>
            <a:ext cx="5887317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600" dirty="0">
                <a:solidFill>
                  <a:srgbClr val="93A299"/>
                </a:solidFill>
              </a:rPr>
              <a:t>F</a:t>
            </a:r>
            <a:r>
              <a:rPr lang="en-US" altLang="zh-TW" sz="16600" dirty="0" smtClean="0">
                <a:solidFill>
                  <a:srgbClr val="93A299"/>
                </a:solidFill>
              </a:rPr>
              <a:t>uture</a:t>
            </a:r>
            <a:endParaRPr lang="zh-TW" altLang="en-US" sz="16600" dirty="0">
              <a:solidFill>
                <a:srgbClr val="93A299"/>
              </a:solidFill>
            </a:endParaRPr>
          </a:p>
        </p:txBody>
      </p:sp>
      <p:sp>
        <p:nvSpPr>
          <p:cNvPr id="8" name="標題 1"/>
          <p:cNvSpPr txBox="1">
            <a:spLocks/>
          </p:cNvSpPr>
          <p:nvPr/>
        </p:nvSpPr>
        <p:spPr>
          <a:xfrm>
            <a:off x="1097280" y="286603"/>
            <a:ext cx="10058400" cy="31677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j-cs"/>
              </a:defRPr>
            </a:lvl1pPr>
          </a:lstStyle>
          <a:p>
            <a:r>
              <a:rPr lang="en-US" altLang="zh-TW" dirty="0" smtClean="0"/>
              <a:t>-</a:t>
            </a:r>
            <a:r>
              <a:rPr lang="zh-TW" altLang="en-US" dirty="0" smtClean="0"/>
              <a:t> 改善</a:t>
            </a:r>
            <a:r>
              <a:rPr lang="en-US" altLang="zh-TW" dirty="0"/>
              <a:t>feature</a:t>
            </a:r>
            <a:r>
              <a:rPr lang="zh-TW" altLang="en-US" dirty="0"/>
              <a:t>的選擇</a:t>
            </a:r>
          </a:p>
          <a:p>
            <a:r>
              <a:rPr lang="en-US" altLang="zh-TW" dirty="0" smtClean="0"/>
              <a:t>-</a:t>
            </a:r>
            <a:r>
              <a:rPr lang="zh-TW" altLang="en-US" dirty="0" smtClean="0"/>
              <a:t> 調整</a:t>
            </a:r>
            <a:r>
              <a:rPr lang="zh-TW" altLang="en-US" dirty="0"/>
              <a:t>類神經的</a:t>
            </a:r>
            <a:r>
              <a:rPr lang="zh-TW" altLang="en-US" dirty="0" smtClean="0"/>
              <a:t>參數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07869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回顧">
  <a:themeElements>
    <a:clrScheme name="回顧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E3DA18C2-75F1-4980-A5F0-165F6F71DE6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154</TotalTime>
  <Words>81</Words>
  <Application>Microsoft Office PowerPoint</Application>
  <PresentationFormat>寬螢幕</PresentationFormat>
  <Paragraphs>22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2" baseType="lpstr">
      <vt:lpstr>新細明體</vt:lpstr>
      <vt:lpstr>標楷體</vt:lpstr>
      <vt:lpstr>Calibri</vt:lpstr>
      <vt:lpstr>Calibri Light</vt:lpstr>
      <vt:lpstr>回顧</vt:lpstr>
      <vt:lpstr>類神經網路期中報告</vt:lpstr>
      <vt:lpstr>Task 1:</vt:lpstr>
      <vt:lpstr>選擇天氣、地點及時間做為 feature 丟入 regression 的類神經，藉此去預測數值。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skyqq</dc:creator>
  <cp:lastModifiedBy>Microsoft</cp:lastModifiedBy>
  <cp:revision>24</cp:revision>
  <dcterms:created xsi:type="dcterms:W3CDTF">2017-04-10T05:03:57Z</dcterms:created>
  <dcterms:modified xsi:type="dcterms:W3CDTF">2017-04-12T08:53:32Z</dcterms:modified>
</cp:coreProperties>
</file>