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58" r:id="rId4"/>
    <p:sldId id="263" r:id="rId5"/>
    <p:sldId id="262" r:id="rId6"/>
    <p:sldId id="265" r:id="rId7"/>
    <p:sldId id="257" r:id="rId8"/>
    <p:sldId id="264" r:id="rId9"/>
    <p:sldId id="266" r:id="rId10"/>
    <p:sldId id="261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44D0-6F08-43AA-BEA8-4E268036ACE5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DD2A-561E-4B93-B9AA-78DF14D95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57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3B4-C8F7-4CDC-A8BC-72DDB1172A7D}" type="datetime10">
              <a:rPr lang="zh-TW" altLang="en-US" smtClean="0"/>
              <a:t>16:24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51ED-521A-4A66-8DE4-79EE5AC60432}" type="datetime10">
              <a:rPr lang="zh-TW" altLang="en-US" smtClean="0"/>
              <a:t>16:24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372D-C0B5-4E25-A583-29841998A838}" type="datetime10">
              <a:rPr lang="zh-TW" altLang="en-US" smtClean="0"/>
              <a:t>16:24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5791-AEBC-428A-A30B-43DBA04EB1AC}" type="datetime10">
              <a:rPr lang="zh-TW" altLang="en-US" smtClean="0"/>
              <a:t>16:24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4EF582F0-005E-4592-9441-7E0A7F2C8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EE0E-DB76-411C-8E2C-882EE06F58FA}" type="datetime10">
              <a:rPr lang="zh-TW" altLang="en-US" smtClean="0"/>
              <a:t>16:24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31-E0C3-4902-9A32-DFD2CCC4E69E}" type="datetime10">
              <a:rPr lang="zh-TW" altLang="en-US" smtClean="0"/>
              <a:t>16:24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3DC-EC52-4E9E-A714-B79F37E08FC1}" type="datetime10">
              <a:rPr lang="zh-TW" altLang="en-US" smtClean="0"/>
              <a:t>16:24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DDB5-C6D3-487D-8FF6-44C98CAE5498}" type="datetime10">
              <a:rPr lang="zh-TW" altLang="en-US" smtClean="0"/>
              <a:t>16:24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B20E-BB79-4623-8189-BB9E64FF4B99}" type="datetime10">
              <a:rPr lang="zh-TW" altLang="en-US" smtClean="0"/>
              <a:t>16:24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45C9-4BF2-4A03-898A-5AC2110C149C}" type="datetime10">
              <a:rPr lang="zh-TW" altLang="en-US" smtClean="0"/>
              <a:t>16:24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D8B9-E4F8-4248-96B6-4ECF984FDA0D}" type="datetime10">
              <a:rPr lang="zh-TW" altLang="en-US" smtClean="0"/>
              <a:t>16:24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761D32C-7A7E-43C2-A6B0-3C52926BF3C8}" type="datetime10">
              <a:rPr lang="zh-TW" altLang="en-US" smtClean="0"/>
              <a:t>16:24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F582F0-005E-4592-9441-7E0A7F2C81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531367"/>
          </a:xfrm>
        </p:spPr>
        <p:txBody>
          <a:bodyPr/>
          <a:lstStyle/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Neural Network</a:t>
            </a:r>
            <a:b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Homework1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581128"/>
            <a:ext cx="6400800" cy="1591072"/>
          </a:xfrm>
        </p:spPr>
        <p:txBody>
          <a:bodyPr>
            <a:normAutofit/>
          </a:bodyPr>
          <a:lstStyle/>
          <a:p>
            <a:r>
              <a:rPr lang="en-US" altLang="zh-TW" sz="4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M10515071</a:t>
            </a:r>
          </a:p>
          <a:p>
            <a:r>
              <a:rPr lang="zh-TW" altLang="en-US" sz="4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劉泓著</a:t>
            </a:r>
            <a:endParaRPr lang="zh-TW" altLang="en-US" sz="4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73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600200"/>
          </a:xfrm>
        </p:spPr>
        <p:txBody>
          <a:bodyPr/>
          <a:lstStyle/>
          <a:p>
            <a:r>
              <a:rPr lang="en-US" altLang="zh-TW" sz="9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Thanks</a:t>
            </a:r>
            <a:r>
              <a:rPr lang="zh-TW" altLang="en-US" sz="9600" smtClean="0"/>
              <a:t>！</a:t>
            </a:r>
            <a:endParaRPr lang="zh-TW" altLang="en-US" sz="96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zh-TW" altLang="en-US" sz="6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使用工具</a:t>
            </a:r>
            <a:endParaRPr lang="zh-TW" altLang="en-US" sz="6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09331"/>
          </a:xfrm>
        </p:spPr>
        <p:txBody>
          <a:bodyPr>
            <a:normAutofit/>
          </a:bodyPr>
          <a:lstStyle/>
          <a:p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IDE</a:t>
            </a:r>
            <a:r>
              <a:rPr lang="zh-TW" altLang="en-US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：</a:t>
            </a:r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Spyder (Python)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560840" cy="404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2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使用工具</a:t>
            </a:r>
            <a:endParaRPr lang="zh-TW" altLang="en-US" sz="60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TensorFlow</a:t>
            </a:r>
          </a:p>
          <a:p>
            <a:pPr lvl="1"/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Google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Brain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團隊開發，應用於機器學習與</a:t>
            </a:r>
            <a:r>
              <a:rPr lang="zh-TW" altLang="en-US"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深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度神經網路等</a:t>
            </a:r>
            <a:endParaRPr lang="en-US" altLang="zh-TW" sz="28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支援語言：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C++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Python</a:t>
            </a:r>
          </a:p>
          <a:p>
            <a:pPr lvl="1"/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架構是由節點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(Nodes)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和邊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(Edges)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組成的有向圖</a:t>
            </a:r>
            <a:endParaRPr lang="en-US" altLang="zh-TW" sz="28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smtClean="0"/>
              <a:t>TensorFlow</a:t>
            </a:r>
            <a:endParaRPr lang="zh-TW" altLang="en-US" sz="60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396030"/>
            <a:ext cx="3072358" cy="546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方法</a:t>
            </a:r>
            <a:endParaRPr lang="zh-TW" altLang="en-US" sz="6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raining data</a:t>
            </a:r>
          </a:p>
          <a:p>
            <a:pPr lvl="1"/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x_data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：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7/19 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～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10/17 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每天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6~8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與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15~17</a:t>
            </a:r>
          </a:p>
          <a:p>
            <a:pPr lvl="1"/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y_data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：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7/19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～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10/17  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每天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8~10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與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17~19</a:t>
            </a:r>
          </a:p>
          <a:p>
            <a:pPr lvl="1"/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天 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 2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組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(x,y)</a:t>
            </a:r>
          </a:p>
          <a:p>
            <a:pPr lvl="1"/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組 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小時</a:t>
            </a:r>
            <a:endParaRPr lang="en-US" altLang="zh-TW" sz="28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20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分鐘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r>
              <a:rPr lang="zh-TW" altLang="en-US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單位</a:t>
            </a: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 dim(input) = dim(output) = 6</a:t>
            </a:r>
            <a:endParaRPr lang="zh-TW" altLang="en-US" sz="28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90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Layer1</a:t>
            </a:r>
            <a:r>
              <a:rPr lang="zh-TW" altLang="en-US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：</a:t>
            </a:r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neurons=30, acti_function=ReLU</a:t>
            </a:r>
          </a:p>
          <a:p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Layer2</a:t>
            </a:r>
            <a:r>
              <a:rPr lang="zh-TW" altLang="en-US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：</a:t>
            </a:r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neurons=20 </a:t>
            </a:r>
            <a:r>
              <a:rPr lang="en-US" altLang="zh-TW"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</a:t>
            </a:r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acti_function=None</a:t>
            </a:r>
          </a:p>
          <a:p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Layer3</a:t>
            </a:r>
            <a:r>
              <a:rPr lang="zh-TW" altLang="en-US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：</a:t>
            </a:r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neurons=6 </a:t>
            </a:r>
            <a:r>
              <a:rPr lang="en-US" altLang="zh-TW"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</a:t>
            </a:r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acti_function=None</a:t>
            </a:r>
          </a:p>
          <a:p>
            <a:endParaRPr lang="en-US" altLang="zh-TW" sz="32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Algorithm</a:t>
            </a:r>
            <a:r>
              <a:rPr lang="zh-TW" altLang="en-US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：</a:t>
            </a:r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GradientDescent </a:t>
            </a:r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 Adam</a:t>
            </a:r>
          </a:p>
          <a:p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LearningRate = 0.01</a:t>
            </a:r>
          </a:p>
          <a:p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Train_step =5000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6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目前成績</a:t>
            </a:r>
            <a:endParaRPr lang="zh-TW" altLang="en-US" sz="6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Rank</a:t>
            </a:r>
            <a:r>
              <a:rPr lang="zh-TW" altLang="en-US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／</a:t>
            </a:r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MAPE</a:t>
            </a:r>
            <a:r>
              <a:rPr lang="zh-TW" altLang="en-US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：</a:t>
            </a:r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375</a:t>
            </a:r>
            <a:r>
              <a:rPr lang="zh-TW" altLang="en-US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／</a:t>
            </a:r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0.2848</a:t>
            </a:r>
            <a:endParaRPr lang="zh-TW" altLang="en-US" sz="32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9462"/>
            <a:ext cx="11304177" cy="52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5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可嘗試增進</a:t>
            </a:r>
            <a:r>
              <a:rPr lang="zh-TW" altLang="en-US" sz="6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部分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嘗試卷積網路</a:t>
            </a:r>
            <a:endParaRPr lang="en-US" altLang="zh-TW" sz="36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3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可增加的</a:t>
            </a:r>
            <a:r>
              <a:rPr lang="en-US" altLang="zh-TW" sz="3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feature</a:t>
            </a:r>
            <a:r>
              <a:rPr lang="zh-TW" altLang="en-US" sz="3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：</a:t>
            </a:r>
            <a:endParaRPr lang="en-US" altLang="zh-TW" sz="36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r>
              <a:rPr lang="zh-TW" altLang="en-US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星期</a:t>
            </a:r>
            <a:endParaRPr lang="en-US" altLang="zh-TW" sz="32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r>
              <a:rPr lang="zh-TW" altLang="en-US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路段</a:t>
            </a:r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(Link)</a:t>
            </a:r>
          </a:p>
          <a:p>
            <a:r>
              <a:rPr lang="zh-TW" altLang="en-US" sz="36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移除</a:t>
            </a:r>
            <a:r>
              <a:rPr lang="zh-TW" altLang="en-US" sz="36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異</a:t>
            </a:r>
            <a:r>
              <a:rPr lang="zh-TW" altLang="en-US" sz="3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值：</a:t>
            </a:r>
            <a:endParaRPr lang="en-US" altLang="zh-TW" sz="36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r>
              <a:rPr lang="zh-TW" altLang="en-US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節日</a:t>
            </a:r>
            <a:endParaRPr lang="en-US" altLang="zh-TW" sz="32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r>
              <a:rPr lang="zh-TW" altLang="en-US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過大過小值</a:t>
            </a:r>
            <a:endParaRPr lang="en-US" altLang="zh-TW" sz="32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7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82F0-005E-4592-9441-7E0A7F2C819D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1607"/>
            <a:ext cx="8267185" cy="61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650</TotalTime>
  <Words>175</Words>
  <Application>Microsoft Office PowerPoint</Application>
  <PresentationFormat>如螢幕大小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高階主管</vt:lpstr>
      <vt:lpstr>Neural Network Homework1</vt:lpstr>
      <vt:lpstr>使用工具</vt:lpstr>
      <vt:lpstr>使用工具</vt:lpstr>
      <vt:lpstr>TensorFlow</vt:lpstr>
      <vt:lpstr>方法</vt:lpstr>
      <vt:lpstr>方法</vt:lpstr>
      <vt:lpstr>目前成績</vt:lpstr>
      <vt:lpstr>可嘗試增進部分</vt:lpstr>
      <vt:lpstr>PowerPoint 簡報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raymondluchu</dc:creator>
  <cp:lastModifiedBy>raymondluchu</cp:lastModifiedBy>
  <cp:revision>27</cp:revision>
  <dcterms:created xsi:type="dcterms:W3CDTF">2017-04-12T06:14:07Z</dcterms:created>
  <dcterms:modified xsi:type="dcterms:W3CDTF">2017-04-12T17:04:44Z</dcterms:modified>
</cp:coreProperties>
</file>