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12716" y="1219199"/>
            <a:ext cx="8637073" cy="1333093"/>
          </a:xfrm>
        </p:spPr>
        <p:txBody>
          <a:bodyPr/>
          <a:lstStyle/>
          <a:p>
            <a:pPr algn="ctr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類神經網路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895429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900" b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資工碩一</a:t>
            </a:r>
            <a:r>
              <a:rPr lang="en-US" altLang="zh-TW" sz="2900" b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	M10515080</a:t>
            </a:r>
            <a:r>
              <a:rPr lang="en-US" altLang="zh-TW" sz="2900" b="1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		</a:t>
            </a:r>
            <a:r>
              <a:rPr lang="zh-TW" altLang="en-US" sz="29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陳廷威</a:t>
            </a:r>
            <a:endParaRPr lang="en-US" altLang="zh-TW" sz="29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900" b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資工碩一</a:t>
            </a:r>
            <a:r>
              <a:rPr lang="en-US" altLang="zh-TW" sz="2900" b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	M10515022		</a:t>
            </a:r>
            <a:r>
              <a:rPr lang="zh-TW" altLang="en-US" sz="29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郭禮維</a:t>
            </a:r>
            <a:endParaRPr lang="en-US" altLang="zh-TW" sz="29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900" b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資工碩一</a:t>
            </a:r>
            <a:r>
              <a:rPr lang="en-US" altLang="zh-TW" sz="2900" b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	M10515056		</a:t>
            </a:r>
            <a:r>
              <a:rPr lang="zh-TW" altLang="en-US" sz="29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吳彥輝</a:t>
            </a:r>
            <a:endParaRPr lang="en-US" altLang="zh-TW" sz="29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840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我們使用了 </a:t>
            </a:r>
            <a:r>
              <a:rPr lang="en-US" altLang="zh-TW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MATLAB</a:t>
            </a:r>
            <a:r>
              <a:rPr lang="zh-TW" altLang="en-US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軟體建立多層神經網路，來做預測的部分。並執行官方給的</a:t>
            </a:r>
            <a:r>
              <a:rPr lang="en-US" altLang="zh-TW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python</a:t>
            </a:r>
            <a:r>
              <a:rPr lang="zh-TW" altLang="en-US" sz="2400" b="1" dirty="0">
                <a:latin typeface="Arial" panose="020B0604020202020204" pitchFamily="34" charset="0"/>
                <a:ea typeface="標楷體" panose="03000509000000000000" pitchFamily="65" charset="-120"/>
              </a:rPr>
              <a:t>檔獲取部分的資料整理，以方便程式可以降低誤差輸出。</a:t>
            </a:r>
            <a:endParaRPr lang="en-US" altLang="zh-TW" sz="2400" b="1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800" b="1" dirty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946" y="3531074"/>
            <a:ext cx="9179921" cy="334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0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工具及平台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0270" y="2171769"/>
            <a:ext cx="9603275" cy="3294576"/>
          </a:xfrm>
        </p:spPr>
        <p:txBody>
          <a:bodyPr/>
          <a:lstStyle/>
          <a:p>
            <a:r>
              <a:rPr lang="en-US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Window 7</a:t>
            </a:r>
          </a:p>
          <a:p>
            <a:endParaRPr lang="en-US" altLang="zh-TW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771" y="3524454"/>
            <a:ext cx="3476518" cy="253511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899" y="1777169"/>
            <a:ext cx="3118748" cy="216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9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遇到的問題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>
                <a:latin typeface="Arial" panose="020B0604020202020204" pitchFamily="34" charset="0"/>
                <a:ea typeface="標楷體" panose="03000509000000000000" pitchFamily="65" charset="-120"/>
              </a:rPr>
              <a:t>由於第一次學習類神經網路，仍有許多不熟練及未知的部分需要慢慢學習。雖然用過 </a:t>
            </a:r>
            <a:r>
              <a:rPr lang="en-US" altLang="zh-TW" sz="2800" b="1" dirty="0">
                <a:latin typeface="Arial" panose="020B0604020202020204" pitchFamily="34" charset="0"/>
                <a:ea typeface="標楷體" panose="03000509000000000000" pitchFamily="65" charset="-120"/>
              </a:rPr>
              <a:t>MATLAB</a:t>
            </a:r>
            <a:r>
              <a:rPr lang="zh-TW" altLang="en-US" sz="2800" b="1" dirty="0">
                <a:latin typeface="Arial" panose="020B0604020202020204" pitchFamily="34" charset="0"/>
                <a:ea typeface="標楷體" panose="03000509000000000000" pitchFamily="65" charset="-120"/>
              </a:rPr>
              <a:t>，但對於</a:t>
            </a:r>
            <a:r>
              <a:rPr lang="en-US" altLang="zh-TW" sz="2800" b="1" dirty="0" err="1">
                <a:latin typeface="Arial" panose="020B0604020202020204" pitchFamily="34" charset="0"/>
                <a:ea typeface="標楷體" panose="03000509000000000000" pitchFamily="65" charset="-120"/>
              </a:rPr>
              <a:t>Nerual</a:t>
            </a:r>
            <a:r>
              <a:rPr lang="en-US" altLang="zh-TW" sz="2800" b="1" dirty="0">
                <a:latin typeface="Arial" panose="020B0604020202020204" pitchFamily="34" charset="0"/>
                <a:ea typeface="標楷體" panose="03000509000000000000" pitchFamily="65" charset="-120"/>
              </a:rPr>
              <a:t> Network</a:t>
            </a:r>
            <a:r>
              <a:rPr lang="zh-TW" altLang="en-US" sz="2800" b="1" dirty="0">
                <a:latin typeface="Arial" panose="020B0604020202020204" pitchFamily="34" charset="0"/>
                <a:ea typeface="標楷體" panose="03000509000000000000" pitchFamily="65" charset="-120"/>
              </a:rPr>
              <a:t>的函式以及工具都尚未使用過，所以使用網路以及查書來輔助學習，目前有做出一部分的結果，但希望能讓</a:t>
            </a:r>
            <a:r>
              <a:rPr lang="en-US" altLang="zh-TW" sz="2800" b="1" dirty="0">
                <a:latin typeface="Arial" panose="020B0604020202020204" pitchFamily="34" charset="0"/>
                <a:ea typeface="標楷體" panose="03000509000000000000" pitchFamily="65" charset="-120"/>
              </a:rPr>
              <a:t>MAPE</a:t>
            </a:r>
            <a:r>
              <a:rPr lang="zh-TW" altLang="en-US" sz="2800" b="1" dirty="0">
                <a:latin typeface="Arial" panose="020B0604020202020204" pitchFamily="34" charset="0"/>
                <a:ea typeface="標楷體" panose="03000509000000000000" pitchFamily="65" charset="-120"/>
              </a:rPr>
              <a:t>值可以再降低。</a:t>
            </a:r>
            <a:endParaRPr lang="en-US" altLang="zh-TW" sz="2800" b="1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endParaRPr lang="en-US" altLang="zh-TW" sz="2400" b="1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518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未來精進部分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>
                <a:latin typeface="Arial" panose="020B0604020202020204" pitchFamily="34" charset="0"/>
                <a:ea typeface="標楷體" panose="03000509000000000000" pitchFamily="65" charset="-120"/>
              </a:rPr>
              <a:t>目前上傳的 </a:t>
            </a:r>
            <a:r>
              <a:rPr lang="en-US" altLang="zh-TW" sz="2800" b="1" dirty="0">
                <a:latin typeface="Arial" panose="020B0604020202020204" pitchFamily="34" charset="0"/>
                <a:ea typeface="標楷體" panose="03000509000000000000" pitchFamily="65" charset="-120"/>
              </a:rPr>
              <a:t>MAPE = 0.2092 </a:t>
            </a:r>
            <a:r>
              <a:rPr lang="zh-TW" altLang="en-US" sz="2800" b="1" dirty="0">
                <a:latin typeface="Arial" panose="020B0604020202020204" pitchFamily="34" charset="0"/>
                <a:ea typeface="標楷體" panose="03000509000000000000" pitchFamily="65" charset="-120"/>
              </a:rPr>
              <a:t>還需想出降低的辦法，來讓程式可以預測得更加精準</a:t>
            </a:r>
            <a:endParaRPr lang="en-US" altLang="zh-TW" sz="2800" b="1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endParaRPr lang="en-US" altLang="zh-TW" sz="2800" b="1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r>
              <a:rPr lang="zh-TW" altLang="en-US" sz="2800" b="1" dirty="0">
                <a:latin typeface="Arial" panose="020B0604020202020204" pitchFamily="34" charset="0"/>
                <a:ea typeface="標楷體" panose="03000509000000000000" pitchFamily="65" charset="-120"/>
              </a:rPr>
              <a:t>任務目前只做一半，還有另一半尚待完成，期望完成所有任務，並讓兩個任務的</a:t>
            </a:r>
            <a:r>
              <a:rPr lang="en-US" altLang="zh-TW" sz="2800" b="1" dirty="0">
                <a:latin typeface="Arial" panose="020B0604020202020204" pitchFamily="34" charset="0"/>
                <a:ea typeface="標楷體" panose="03000509000000000000" pitchFamily="65" charset="-120"/>
              </a:rPr>
              <a:t>MAPE</a:t>
            </a:r>
            <a:r>
              <a:rPr lang="zh-TW" altLang="en-US" sz="2800" b="1" dirty="0">
                <a:latin typeface="Arial" panose="020B0604020202020204" pitchFamily="34" charset="0"/>
                <a:ea typeface="標楷體" panose="03000509000000000000" pitchFamily="65" charset="-120"/>
              </a:rPr>
              <a:t>值盡量壓低</a:t>
            </a:r>
          </a:p>
        </p:txBody>
      </p:sp>
    </p:spTree>
    <p:extLst>
      <p:ext uri="{BB962C8B-B14F-4D97-AF65-F5344CB8AC3E}">
        <p14:creationId xmlns:p14="http://schemas.microsoft.com/office/powerpoint/2010/main" val="2957483875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332</TotalTime>
  <Words>175</Words>
  <Application>Microsoft Office PowerPoint</Application>
  <PresentationFormat>寬螢幕</PresentationFormat>
  <Paragraphs>17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標楷體</vt:lpstr>
      <vt:lpstr>Arial</vt:lpstr>
      <vt:lpstr>Century Gothic</vt:lpstr>
      <vt:lpstr>圖庫</vt:lpstr>
      <vt:lpstr>類神經網路</vt:lpstr>
      <vt:lpstr>方法 </vt:lpstr>
      <vt:lpstr>工具及平台</vt:lpstr>
      <vt:lpstr>遇到的問題</vt:lpstr>
      <vt:lpstr>未來精進部分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wele7764@gmail.com</dc:creator>
  <cp:lastModifiedBy>wele7764@gmail.com</cp:lastModifiedBy>
  <cp:revision>17</cp:revision>
  <dcterms:created xsi:type="dcterms:W3CDTF">2017-04-12T02:56:06Z</dcterms:created>
  <dcterms:modified xsi:type="dcterms:W3CDTF">2017-04-12T08:28:55Z</dcterms:modified>
</cp:coreProperties>
</file>