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  <p:sldMasterId id="2147483981" r:id="rId2"/>
    <p:sldMasterId id="2147484123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5A96-F011-4520-A41F-C0D3611E5B20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E0A8-03A9-4536-AF6F-9D9D8FFD2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E0A8-03A9-4536-AF6F-9D9D8FFD22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7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3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3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1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0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9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1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92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07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74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1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1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43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480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09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5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0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17138F-4E82-4572-919B-B9A0A2366E87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90736"/>
            <a:ext cx="10058400" cy="3566160"/>
          </a:xfrm>
        </p:spPr>
        <p:txBody>
          <a:bodyPr/>
          <a:lstStyle/>
          <a:p>
            <a:pPr algn="ctr"/>
            <a:r>
              <a:rPr lang="en-US" altLang="zh-TW" dirty="0" smtClean="0"/>
              <a:t>KDD CUP 2017</a:t>
            </a:r>
            <a:br>
              <a:rPr lang="en-US" altLang="zh-TW" dirty="0" smtClean="0"/>
            </a:br>
            <a:r>
              <a:rPr lang="en-US" altLang="zh-TW" dirty="0" smtClean="0"/>
              <a:t>Travel Time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1411"/>
          </a:xfrm>
        </p:spPr>
        <p:txBody>
          <a:bodyPr/>
          <a:lstStyle/>
          <a:p>
            <a:r>
              <a:rPr lang="en-US" altLang="zh-TW" dirty="0" smtClean="0"/>
              <a:t>Members: </a:t>
            </a:r>
            <a:r>
              <a:rPr lang="zh-TW" altLang="en-US" dirty="0" smtClean="0"/>
              <a:t>陳啟元 </a:t>
            </a:r>
            <a:r>
              <a:rPr lang="en-US" altLang="zh-TW" dirty="0" smtClean="0"/>
              <a:t>M10515017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詹立馨 </a:t>
            </a:r>
            <a:r>
              <a:rPr lang="en-US" altLang="zh-TW" dirty="0" smtClean="0"/>
              <a:t>M10515005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王名宸 </a:t>
            </a:r>
            <a:r>
              <a:rPr lang="en-US" altLang="zh-TW" dirty="0" smtClean="0"/>
              <a:t>M10515094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861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1. Environment introduction</a:t>
            </a:r>
          </a:p>
          <a:p>
            <a:r>
              <a:rPr lang="en-US" altLang="zh-TW" sz="2400" dirty="0" smtClean="0"/>
              <a:t>2.Feature Extraction</a:t>
            </a:r>
          </a:p>
          <a:p>
            <a:r>
              <a:rPr lang="en-US" altLang="zh-TW" sz="2400" dirty="0"/>
              <a:t>3</a:t>
            </a:r>
            <a:r>
              <a:rPr lang="en-US" altLang="zh-TW" sz="2400" dirty="0" smtClean="0"/>
              <a:t>.Model Selection</a:t>
            </a:r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-</a:t>
            </a:r>
            <a:r>
              <a:rPr lang="en-US" altLang="zh-TW" dirty="0" err="1" smtClean="0"/>
              <a:t>Randon</a:t>
            </a:r>
            <a:r>
              <a:rPr lang="en-US" altLang="zh-TW" dirty="0" smtClean="0"/>
              <a:t> Forest</a:t>
            </a:r>
          </a:p>
          <a:p>
            <a:r>
              <a:rPr lang="en-US" altLang="zh-TW" sz="2400" dirty="0"/>
              <a:t>4</a:t>
            </a:r>
            <a:r>
              <a:rPr lang="en-US" altLang="zh-TW" sz="2400" dirty="0" smtClean="0"/>
              <a:t>.Evaluation</a:t>
            </a:r>
          </a:p>
          <a:p>
            <a:r>
              <a:rPr lang="en-US" altLang="zh-TW" sz="2400" dirty="0"/>
              <a:t>5</a:t>
            </a:r>
            <a:r>
              <a:rPr lang="en-US" altLang="zh-TW" sz="2400" dirty="0" smtClean="0"/>
              <a:t>.Future </a:t>
            </a:r>
            <a:r>
              <a:rPr lang="en-US" altLang="zh-TW" sz="2400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41647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Environment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Python ver.2.7on </a:t>
            </a:r>
            <a:r>
              <a:rPr lang="en-US" altLang="zh-TW" sz="2400" dirty="0" err="1" smtClean="0"/>
              <a:t>Jupyter</a:t>
            </a:r>
            <a:endParaRPr lang="en-US" altLang="zh-TW" sz="2400" dirty="0" smtClean="0"/>
          </a:p>
          <a:p>
            <a:r>
              <a:rPr lang="en-US" altLang="zh-TW" sz="2400" dirty="0" smtClean="0"/>
              <a:t>PC environment:  (VGA GTX 750Ti)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251258"/>
            <a:ext cx="9788292" cy="26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849" y="68423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3077" y="1699676"/>
            <a:ext cx="11898923" cy="51245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2400" dirty="0" smtClean="0"/>
              <a:t>Concept: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“Time“ is the key to prediction travel time in the future</a:t>
            </a:r>
          </a:p>
          <a:p>
            <a:pPr marL="0" indent="0">
              <a:buNone/>
            </a:pPr>
            <a:r>
              <a:rPr lang="en-US" altLang="zh-TW" sz="2400" dirty="0" smtClean="0"/>
              <a:t>so we want to collect the </a:t>
            </a:r>
            <a:r>
              <a:rPr lang="en-US" altLang="zh-TW" sz="2400" b="1" dirty="0" smtClean="0"/>
              <a:t>characteristic </a:t>
            </a:r>
            <a:r>
              <a:rPr lang="en-US" altLang="zh-TW" sz="2400" dirty="0" smtClean="0"/>
              <a:t>of “Time” of a day. </a:t>
            </a:r>
          </a:p>
          <a:p>
            <a:pPr marL="0" indent="0">
              <a:buNone/>
            </a:pPr>
            <a:r>
              <a:rPr lang="en-US" altLang="zh-TW" sz="2400" dirty="0" smtClean="0"/>
              <a:t>When we have the data of pre-2 hours . We expect that we can tell what will be going on in next 2 hours.</a:t>
            </a:r>
          </a:p>
          <a:p>
            <a:pPr marL="0" indent="0">
              <a:buNone/>
            </a:pPr>
            <a:r>
              <a:rPr lang="en-US" altLang="zh-TW" sz="2600" dirty="0" smtClean="0"/>
              <a:t>Our features:</a:t>
            </a:r>
          </a:p>
          <a:p>
            <a:pPr marL="0" indent="0">
              <a:buNone/>
            </a:pPr>
            <a:r>
              <a:rPr lang="en-US" altLang="zh-TW" sz="2600" dirty="0"/>
              <a:t>	</a:t>
            </a:r>
            <a:r>
              <a:rPr lang="en-US" altLang="zh-TW" sz="2200" dirty="0" smtClean="0"/>
              <a:t>1. </a:t>
            </a:r>
            <a:r>
              <a:rPr lang="en-US" altLang="zh-TW" sz="2200" dirty="0" err="1" smtClean="0"/>
              <a:t>time_window</a:t>
            </a:r>
            <a:r>
              <a:rPr lang="en-US" altLang="zh-TW" sz="2200" dirty="0" smtClean="0"/>
              <a:t> (per 20 </a:t>
            </a:r>
            <a:r>
              <a:rPr lang="en-US" altLang="zh-TW" sz="2200" dirty="0" err="1" smtClean="0"/>
              <a:t>mins</a:t>
            </a:r>
            <a:r>
              <a:rPr lang="en-US" altLang="zh-TW" sz="2200" dirty="0" smtClean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2. </a:t>
            </a:r>
            <a:r>
              <a:rPr lang="en-US" altLang="zh-TW" sz="2200" dirty="0" err="1" smtClean="0"/>
              <a:t>intersection_id</a:t>
            </a:r>
            <a:endParaRPr lang="en-US" altLang="zh-TW" sz="2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3. </a:t>
            </a:r>
            <a:r>
              <a:rPr lang="en-US" altLang="zh-TW" sz="2200" dirty="0" err="1" smtClean="0"/>
              <a:t>tollgate_id</a:t>
            </a:r>
            <a:endParaRPr lang="en-US" altLang="zh-TW" sz="22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 smtClean="0"/>
              <a:t>	4. </a:t>
            </a:r>
            <a:r>
              <a:rPr lang="en-US" altLang="zh-TW" sz="2200" dirty="0" err="1" smtClean="0"/>
              <a:t>avg_travel_time</a:t>
            </a:r>
            <a:r>
              <a:rPr lang="en-US" altLang="zh-TW" sz="2200" dirty="0" smtClean="0"/>
              <a:t> : the average travel time of the same time period of intersection to tollgate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5. </a:t>
            </a:r>
            <a:r>
              <a:rPr lang="en-US" altLang="zh-TW" sz="2200" dirty="0" err="1" smtClean="0"/>
              <a:t>valuePrecipitation</a:t>
            </a:r>
            <a:r>
              <a:rPr lang="en-US" altLang="zh-TW" sz="2200" dirty="0" smtClean="0"/>
              <a:t>: Precipitation of each time period.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200" dirty="0"/>
              <a:t>	</a:t>
            </a:r>
            <a:r>
              <a:rPr lang="en-US" altLang="zh-TW" sz="2200" dirty="0" smtClean="0"/>
              <a:t>6. </a:t>
            </a:r>
            <a:r>
              <a:rPr lang="en-US" altLang="zh-TW" sz="2200" dirty="0" err="1" smtClean="0"/>
              <a:t>WindCondition</a:t>
            </a:r>
            <a:r>
              <a:rPr lang="en-US" altLang="zh-TW" sz="2200" dirty="0" smtClean="0"/>
              <a:t>: (not finish yet)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7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68" y="1942115"/>
            <a:ext cx="6363215" cy="4133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7280" y="1871339"/>
            <a:ext cx="455148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Random Forest</a:t>
            </a:r>
            <a:endParaRPr lang="en-US" altLang="zh-TW" sz="2400" dirty="0" smtClean="0"/>
          </a:p>
          <a:p>
            <a:r>
              <a:rPr lang="en-US" altLang="zh-TW" sz="2400" dirty="0" smtClean="0"/>
              <a:t>Developed by Leo </a:t>
            </a:r>
            <a:r>
              <a:rPr lang="en-US" altLang="zh-TW" sz="2400" dirty="0" err="1" smtClean="0"/>
              <a:t>Breiman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Adele </a:t>
            </a:r>
            <a:r>
              <a:rPr lang="en-US" altLang="zh-TW" sz="2400" dirty="0" smtClean="0"/>
              <a:t>Cutler. It is a common model to traffic prediction.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Why we use:</a:t>
            </a:r>
          </a:p>
          <a:p>
            <a:pPr lvl="0"/>
            <a:r>
              <a:rPr lang="en-US" altLang="zh-TW" sz="2400" dirty="0" smtClean="0">
                <a:solidFill>
                  <a:srgbClr val="212121"/>
                </a:solidFill>
                <a:ea typeface="inherit"/>
              </a:rPr>
              <a:t>1.</a:t>
            </a:r>
            <a:r>
              <a:rPr lang="zh-TW" altLang="zh-TW" sz="2400" dirty="0" smtClean="0">
                <a:solidFill>
                  <a:srgbClr val="212121"/>
                </a:solidFill>
                <a:ea typeface="inherit"/>
              </a:rPr>
              <a:t>Suitable </a:t>
            </a:r>
            <a:r>
              <a:rPr lang="zh-TW" altLang="zh-TW" sz="2400" dirty="0">
                <a:solidFill>
                  <a:srgbClr val="212121"/>
                </a:solidFill>
                <a:ea typeface="inherit"/>
              </a:rPr>
              <a:t>for </a:t>
            </a:r>
            <a:r>
              <a:rPr lang="zh-TW" altLang="zh-TW" sz="2400" dirty="0" smtClean="0">
                <a:solidFill>
                  <a:srgbClr val="212121"/>
                </a:solidFill>
                <a:ea typeface="inherit"/>
              </a:rPr>
              <a:t>processing</a:t>
            </a:r>
            <a:r>
              <a:rPr lang="en-US" altLang="zh-TW" sz="2400" dirty="0" smtClean="0">
                <a:solidFill>
                  <a:srgbClr val="212121"/>
                </a:solidFill>
                <a:ea typeface="inherit"/>
              </a:rPr>
              <a:t> high dimension data</a:t>
            </a:r>
            <a:endParaRPr lang="en-US" altLang="zh-TW" sz="2400" dirty="0"/>
          </a:p>
          <a:p>
            <a:pPr lvl="0"/>
            <a:r>
              <a:rPr lang="en-US" altLang="zh-TW" sz="2400" dirty="0" smtClean="0"/>
              <a:t>2. Easy to be done</a:t>
            </a:r>
          </a:p>
          <a:p>
            <a:pPr lvl="0"/>
            <a:r>
              <a:rPr lang="en-US" altLang="zh-TW" sz="2400" dirty="0" smtClean="0"/>
              <a:t>3. Enable to find the relation among features.</a:t>
            </a:r>
          </a:p>
          <a:p>
            <a:pPr lvl="0"/>
            <a:endParaRPr lang="zh-TW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3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459" y="1828799"/>
            <a:ext cx="10708341" cy="4348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800" dirty="0" err="1" smtClean="0"/>
              <a:t>Xgboost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eXtreme</a:t>
            </a:r>
            <a:r>
              <a:rPr lang="en-US" altLang="zh-TW" sz="2800" dirty="0"/>
              <a:t> Gradient Boosting</a:t>
            </a:r>
            <a:r>
              <a:rPr lang="en-US" altLang="zh-TW" sz="2800" dirty="0" smtClean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Started by </a:t>
            </a:r>
            <a:r>
              <a:rPr lang="en-US" altLang="zh-TW" sz="2400" dirty="0" err="1"/>
              <a:t>Tianqi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Chen in </a:t>
            </a:r>
            <a:r>
              <a:rPr lang="en-US" altLang="zh-TW" sz="2400" dirty="0"/>
              <a:t>Distributed (Deep) Machine Learning Community (DMLC) group</a:t>
            </a:r>
            <a:r>
              <a:rPr lang="en-US" altLang="zh-TW" sz="2400" dirty="0" smtClean="0"/>
              <a:t>. Next  is provide on python and R. Now is also Julia, Scala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Java…</a:t>
            </a:r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400" dirty="0" smtClean="0"/>
              <a:t>Why we use: </a:t>
            </a:r>
          </a:p>
          <a:p>
            <a:pPr marL="457200" lvl="1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1. It belongs to boosting family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2. It is from </a:t>
            </a:r>
            <a:r>
              <a:rPr lang="en-US" altLang="zh-TW" sz="2400" dirty="0"/>
              <a:t>Gradient Boosting </a:t>
            </a:r>
            <a:r>
              <a:rPr lang="en-US" altLang="zh-TW" sz="2400" dirty="0" smtClean="0"/>
              <a:t>Machine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3.It conquer the time consuming problem (speed up as 10 times)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	4.Higher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21723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3558307"/>
            <a:ext cx="5011616" cy="1285030"/>
          </a:xfrm>
        </p:spPr>
      </p:pic>
      <p:sp>
        <p:nvSpPr>
          <p:cNvPr id="5" name="文字方塊 4"/>
          <p:cNvSpPr txBox="1"/>
          <p:nvPr/>
        </p:nvSpPr>
        <p:spPr>
          <a:xfrm>
            <a:off x="1213337" y="1699733"/>
            <a:ext cx="356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Whole training data: 25144 </a:t>
            </a:r>
          </a:p>
          <a:p>
            <a:r>
              <a:rPr lang="en-US" altLang="zh-TW" sz="2400" dirty="0" smtClean="0"/>
              <a:t>Training set: 80%</a:t>
            </a:r>
          </a:p>
          <a:p>
            <a:r>
              <a:rPr lang="en-US" altLang="zh-TW" sz="2400" dirty="0" smtClean="0"/>
              <a:t>Testing set : 20%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3338" y="5356874"/>
            <a:ext cx="264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Score : 0.322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11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Future Work &amp;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1. Try to take benefit of vehicle attribute and link attribute to  enhance Prediction precision.</a:t>
            </a:r>
          </a:p>
          <a:p>
            <a:r>
              <a:rPr lang="en-US" altLang="zh-TW" sz="2400" dirty="0" smtClean="0"/>
              <a:t>2. Finish </a:t>
            </a:r>
            <a:r>
              <a:rPr lang="en-US" altLang="zh-TW" sz="2400" dirty="0" err="1" smtClean="0"/>
              <a:t>WindCondition</a:t>
            </a:r>
            <a:r>
              <a:rPr lang="en-US" altLang="zh-TW" sz="2400" dirty="0" smtClean="0"/>
              <a:t> feature extraction</a:t>
            </a:r>
          </a:p>
          <a:p>
            <a:r>
              <a:rPr lang="en-US" altLang="zh-TW" sz="2400" dirty="0" smtClean="0"/>
              <a:t>3. Use </a:t>
            </a:r>
            <a:r>
              <a:rPr lang="en-US" altLang="zh-TW" sz="2400" dirty="0" err="1" smtClean="0"/>
              <a:t>xgboot</a:t>
            </a:r>
            <a:r>
              <a:rPr lang="en-US" altLang="zh-TW" sz="2400" dirty="0" smtClean="0"/>
              <a:t> to have result compare with Random forest. </a:t>
            </a:r>
          </a:p>
          <a:p>
            <a:r>
              <a:rPr lang="en-US" altLang="zh-TW" sz="2400" dirty="0" smtClean="0"/>
              <a:t>4. Try to find the relation among time windows</a:t>
            </a:r>
          </a:p>
          <a:p>
            <a:r>
              <a:rPr lang="en-US" altLang="zh-TW" sz="2400" dirty="0" smtClean="0"/>
              <a:t>5. Keep working on feature extraction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183</TotalTime>
  <Words>227</Words>
  <Application>Microsoft Office PowerPoint</Application>
  <PresentationFormat>寬螢幕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inherit</vt:lpstr>
      <vt:lpstr>新細明體</vt:lpstr>
      <vt:lpstr>Calibri</vt:lpstr>
      <vt:lpstr>Calibri Light</vt:lpstr>
      <vt:lpstr>Wingdings 2</vt:lpstr>
      <vt:lpstr>HDOfficeLightV0</vt:lpstr>
      <vt:lpstr>1_HDOfficeLightV0</vt:lpstr>
      <vt:lpstr>回顧</vt:lpstr>
      <vt:lpstr>KDD CUP 2017 Travel Time Prediction</vt:lpstr>
      <vt:lpstr>Outline</vt:lpstr>
      <vt:lpstr>Environment introduction</vt:lpstr>
      <vt:lpstr>Feature Extraction</vt:lpstr>
      <vt:lpstr>Model Selection</vt:lpstr>
      <vt:lpstr>Model Selection</vt:lpstr>
      <vt:lpstr>Evaluation</vt:lpstr>
      <vt:lpstr>Future Work &amp;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Alexander</dc:creator>
  <cp:lastModifiedBy>Alexander</cp:lastModifiedBy>
  <cp:revision>17</cp:revision>
  <dcterms:created xsi:type="dcterms:W3CDTF">2017-04-13T02:18:51Z</dcterms:created>
  <dcterms:modified xsi:type="dcterms:W3CDTF">2017-04-13T05:26:14Z</dcterms:modified>
</cp:coreProperties>
</file>