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88" r:id="rId5"/>
    <p:sldId id="260" r:id="rId6"/>
    <p:sldId id="265" r:id="rId7"/>
    <p:sldId id="264" r:id="rId8"/>
    <p:sldId id="271" r:id="rId9"/>
    <p:sldId id="279" r:id="rId10"/>
    <p:sldId id="262" r:id="rId11"/>
    <p:sldId id="282" r:id="rId12"/>
    <p:sldId id="289" r:id="rId13"/>
    <p:sldId id="274" r:id="rId14"/>
    <p:sldId id="286" r:id="rId15"/>
    <p:sldId id="276" r:id="rId16"/>
    <p:sldId id="283" r:id="rId17"/>
    <p:sldId id="284" r:id="rId18"/>
    <p:sldId id="285" r:id="rId19"/>
    <p:sldId id="261" r:id="rId20"/>
    <p:sldId id="268" r:id="rId21"/>
    <p:sldId id="270" r:id="rId22"/>
    <p:sldId id="26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F5E43-7BD6-49CF-A461-B135CDA880B2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68072-667E-452E-9F36-C913E850D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76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68072-667E-452E-9F36-C913E850DF6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74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96A7-859A-4ABD-84F9-70F626986E4F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58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B4DC-2D17-41DD-9F1E-7E7134B4856F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30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5989-380F-4FF1-93CC-6C4FDF2AA63F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0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4917-E119-4D2E-B8C5-B51B690BA944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6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3AB-FED1-4FD3-96CA-ED0D747D2719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90BE-E692-478A-9583-43F8D660A6BD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9D8C-082F-4B7D-BF77-E66F9D66A41B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26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E88A-01EA-4ECF-AD32-CE5FC61B53A3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B389-5EC2-47B6-9A34-7FA6373B3F22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7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1DE1-7306-4549-A7AD-1850CAB354DC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2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EBA4-4232-4B4C-B78B-54BB46F6748C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8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CBA9B-A4D2-43E2-BCF1-9CF00BFD8589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334A-073B-44BB-9B82-C149DDF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1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99286" y="41303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KDD Cup 2017</a:t>
            </a:r>
            <a:r>
              <a:rPr lang="en-US" altLang="zh-TW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altLang="zh-TW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期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2017.04.13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11594" y="4556996"/>
            <a:ext cx="9144000" cy="2301004"/>
          </a:xfrm>
        </p:spPr>
        <p:txBody>
          <a:bodyPr>
            <a:noAutofit/>
          </a:bodyPr>
          <a:lstStyle/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課程名稱：類神經網路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指導老師：李漢銘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學生：呂天桂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D04921008</a:t>
            </a:r>
          </a:p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林柏年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R05921022</a:t>
            </a:r>
          </a:p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楊智翔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R05921027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843"/>
            <a:ext cx="12192000" cy="18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Step7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以監督的方式訓練分類或回歸模型，且提供一個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包含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用於學習模式的歷史數據的數據集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將演算法與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進行的訓練。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4115594"/>
            <a:ext cx="3895725" cy="771525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3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Step8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 Model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對經過訓練的分類或回歸模型的分數預測。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Step9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Convert to CSV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將數據輸入轉換為逗號分隔值格式，並將其結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果下載與觀察。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377" b="6992"/>
          <a:stretch/>
        </p:blipFill>
        <p:spPr>
          <a:xfrm>
            <a:off x="4132691" y="5361932"/>
            <a:ext cx="3926617" cy="8150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58" y="2818035"/>
            <a:ext cx="3833082" cy="775743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3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686" y="774357"/>
            <a:ext cx="7553273" cy="53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5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2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官方給的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是分散的資料，因此需要將收費站的車輛進出做整理，再上傳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ataset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volume(table 6)_training,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weather (table 7)_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training_update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volume(table 6)_test1,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weather (table 7)_test1</a:t>
            </a: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87194"/>
            <a:ext cx="12209855" cy="7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0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936625"/>
            <a:ext cx="12128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Join Data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將前面整理後的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volume(table 6)_training,  weather (table 7)_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training_update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進行合併。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且也將整理後的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volume(table 6)_test1,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weather (table 7)_test1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進行合併。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25" y="4858257"/>
            <a:ext cx="3917950" cy="802330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89724" y="2009775"/>
            <a:ext cx="4841875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63850" y="4030041"/>
            <a:ext cx="319405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159500" y="4022745"/>
            <a:ext cx="328930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5" y="2840524"/>
            <a:ext cx="3917950" cy="8023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63850" y="2009775"/>
            <a:ext cx="363855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261100" y="2454275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515225" y="2436833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7200" y="4472474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791325" y="4455032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0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85824"/>
            <a:ext cx="10515600" cy="52990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Edit Metadata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將特徵值轉換成分類，因為此軟體一開始所讀取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的資料，判定為數值，因此需要將之料轉換為分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類，例如：將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tollgate_id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direction, hour…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等，轉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為分類。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 Math Operation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利用此模塊來進行數學運算。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44" y="3539869"/>
            <a:ext cx="3671856" cy="752731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5311057"/>
            <a:ext cx="3670300" cy="7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0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Step5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Boosted Decision Tree Regression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使用此模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塊來創建一個使用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boosting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的回歸樹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 ，這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種回歸方法是一種監督學習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方法，將特徵值皆當成分類，所已決定採用此演算法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12" y="4217987"/>
            <a:ext cx="39147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Step6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以監督的方式訓練分類或回歸模型，且提供一個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包含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用於學習模式的歷史數據的數據集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將演算法與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進行的訓練。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4115594"/>
            <a:ext cx="3895725" cy="771525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6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Step7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 Model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對經過訓練的分類或回歸模型的分數預測。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Step8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Convert to CSV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將數據輸入轉換為逗號分隔值格式，並將其結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果下載與觀察。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377" b="6992"/>
          <a:stretch/>
        </p:blipFill>
        <p:spPr>
          <a:xfrm>
            <a:off x="4132691" y="5361932"/>
            <a:ext cx="3926617" cy="8150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58" y="2818035"/>
            <a:ext cx="3833082" cy="775743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17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現在遇到的問題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Absolute Percentage Error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(MAPE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過高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，尚未找到適合的特徵值來做預測。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若找到合適特徵值，如何應用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適合的演算法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來預測還需研究。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weather (table 7)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尚未可判斷哪一個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特徵值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會影響到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，例如：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wind_speed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temperature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rel_humidity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3"/>
          <a:srcRect t="8250" b="8130"/>
          <a:stretch/>
        </p:blipFill>
        <p:spPr>
          <a:xfrm>
            <a:off x="609601" y="2251737"/>
            <a:ext cx="7149090" cy="40149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使用工具及平台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Microsoft Azure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雲端中之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 Learning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17" y="233169"/>
            <a:ext cx="4314683" cy="2054611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809625" y="2715626"/>
            <a:ext cx="960452" cy="212482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弧形接點 14"/>
          <p:cNvCxnSpPr/>
          <p:nvPr/>
        </p:nvCxnSpPr>
        <p:spPr>
          <a:xfrm>
            <a:off x="1347787" y="4905375"/>
            <a:ext cx="6945313" cy="87820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2419736"/>
            <a:ext cx="2332051" cy="38131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139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未來可精進之部分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因目前只將天氣中某特徵考慮進去，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未來可再增加其他特徵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，或者將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路線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(routes)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、連接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(links)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等資訊之重要特徵加入訓練。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的演算法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，來提高預測精準度。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將資類分類，再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分別訓練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，訓練完成後再進行合併，觀察是否能提高精準度。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分配工作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20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68742"/>
              </p:ext>
            </p:extLst>
          </p:nvPr>
        </p:nvGraphicFramePr>
        <p:xfrm>
          <a:off x="1320800" y="2332566"/>
          <a:ext cx="9321800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6754"/>
                <a:gridCol w="2374146"/>
                <a:gridCol w="2330450"/>
                <a:gridCol w="23304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  工作</a:t>
                      </a:r>
                      <a:endParaRPr lang="en-US" altLang="zh-TW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姓名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資類分類、處理</a:t>
                      </a:r>
                      <a:endParaRPr lang="en-US" altLang="zh-TW" sz="2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資料訓練</a:t>
                      </a:r>
                    </a:p>
                    <a:p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報告製作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呂天桂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D04921008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320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林柏年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R05921022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楊智翔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R05921027</a:t>
                      </a:r>
                      <a:endParaRPr lang="zh-TW" altLang="en-US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3200" dirty="0" smtClean="0"/>
                        <a:t> </a:t>
                      </a:r>
                      <a:endParaRPr lang="zh-TW" alt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3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3454193" y="2582700"/>
            <a:ext cx="5891356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800" dirty="0">
                <a:solidFill>
                  <a:srgbClr val="1F497D">
                    <a:lumMod val="60000"/>
                    <a:lumOff val="40000"/>
                  </a:srgbClr>
                </a:solidFill>
                <a:latin typeface="GeosansLight" pitchFamily="2" charset="0"/>
                <a:cs typeface="Arial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  <a:cs typeface="Arial" charset="0"/>
              </a:rPr>
              <a:t> </a:t>
            </a:r>
            <a:r>
              <a:rPr lang="en-US" sz="3467" dirty="0">
                <a:solidFill>
                  <a:srgbClr val="1F497D">
                    <a:lumMod val="60000"/>
                    <a:lumOff val="40000"/>
                  </a:srgbClr>
                </a:solidFill>
                <a:latin typeface="GeosansLight" pitchFamily="2" charset="0"/>
                <a:cs typeface="Arial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  <a:cs typeface="Arial" charset="0"/>
              </a:rPr>
              <a:t> </a:t>
            </a:r>
            <a:r>
              <a:rPr lang="en-US" sz="7800" dirty="0" smtClean="0">
                <a:solidFill>
                  <a:srgbClr val="3D3743"/>
                </a:solidFill>
                <a:latin typeface="GeosansLight" pitchFamily="2" charset="0"/>
                <a:cs typeface="Arial" charset="0"/>
              </a:rPr>
              <a:t>Listening</a:t>
            </a:r>
            <a:endParaRPr lang="bg-BG" sz="78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7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50900"/>
            <a:ext cx="10515600" cy="1325563"/>
          </a:xfrm>
        </p:spPr>
        <p:txBody>
          <a:bodyPr/>
          <a:lstStyle/>
          <a:p>
            <a:r>
              <a:rPr lang="en-US" altLang="zh-TW" b="1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Tasks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1: To estimate the average travel time from designated intersections to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tollgates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MAPE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0.1980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目前排名：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194</a:t>
            </a:r>
          </a:p>
          <a:p>
            <a:pPr marL="0" indent="0">
              <a:buNone/>
            </a:pP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2: To predict average tollgate traffic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volume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MAPE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0.2997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目前排名：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62" y="2795587"/>
            <a:ext cx="6010275" cy="96202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4165599" y="4794250"/>
            <a:ext cx="6010275" cy="832644"/>
            <a:chOff x="4165599" y="4794250"/>
            <a:chExt cx="6010275" cy="832644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3"/>
            <a:srcRect b="70627"/>
            <a:stretch/>
          </p:blipFill>
          <p:spPr>
            <a:xfrm>
              <a:off x="4165599" y="4794250"/>
              <a:ext cx="6010275" cy="282576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4"/>
            <a:srcRect l="26528" t="68511" r="41875" b="29259"/>
            <a:stretch/>
          </p:blipFill>
          <p:spPr>
            <a:xfrm>
              <a:off x="4165599" y="5397500"/>
              <a:ext cx="5778500" cy="22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4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1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502" y="691978"/>
            <a:ext cx="7058203" cy="55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Task 1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trajectories(table 5)_training,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weather (table 7)_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training_update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trajectories(table 5)_test1,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weather (table 7)_test1</a:t>
            </a: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9724"/>
            <a:ext cx="12192000" cy="8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936625"/>
            <a:ext cx="12128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Join Data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將前面整理後的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trajectories(table 5)_training,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weather (table 7)_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training_update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進行合併。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且也將整理後的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trajectories(table 5)_test1,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weather (table 7)_test1</a:t>
            </a: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進行合併。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5" y="4858257"/>
            <a:ext cx="3917950" cy="802330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08824" y="2009775"/>
            <a:ext cx="4841875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63850" y="4030041"/>
            <a:ext cx="363855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642100" y="4022745"/>
            <a:ext cx="334010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5" y="2840524"/>
            <a:ext cx="3917950" cy="8023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63850" y="2009775"/>
            <a:ext cx="4070350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261100" y="2454275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515225" y="2436833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261100" y="4472474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515225" y="4455032"/>
            <a:ext cx="12700" cy="517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8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Edit Metadata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將特徵值轉換成分類，因為此軟體一開始所讀取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的資料，判定為數值，因此需要將之料轉換為分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類，例如：時間一開始讀取為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3.000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，不是小時，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因此必須用此方塊轉為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636295"/>
            <a:ext cx="4284362" cy="878294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5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 Math Operation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利用此模塊來進行數學運算。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Step5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Clip Values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檢測異常值和剪輯或替換其值，判斷在資料中某些 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值特大會影響練後的結果，因此將這些異常的值刪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除。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9" y="2313975"/>
            <a:ext cx="4229401" cy="880057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99" y="5213614"/>
            <a:ext cx="4313644" cy="8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Step6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Boosted Decision Tree Regression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使用此模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塊來創建一個使用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boosting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的回歸樹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 ，這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種回歸方法是一種監督學習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方法，將特徵值皆當成分類，所已決定採用此演算法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7"/>
            <a:ext cx="2026508" cy="47848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12" y="4217987"/>
            <a:ext cx="39147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2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908</Words>
  <Application>Microsoft Office PowerPoint</Application>
  <PresentationFormat>寬螢幕</PresentationFormat>
  <Paragraphs>148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GeosansLight</vt:lpstr>
      <vt:lpstr>新細明體</vt:lpstr>
      <vt:lpstr>標楷體</vt:lpstr>
      <vt:lpstr>Arial</vt:lpstr>
      <vt:lpstr>Calibri</vt:lpstr>
      <vt:lpstr>Calibri Light</vt:lpstr>
      <vt:lpstr>Ebrima</vt:lpstr>
      <vt:lpstr>Times New Roman</vt:lpstr>
      <vt:lpstr>Wingdings</vt:lpstr>
      <vt:lpstr>Office 佈景主題</vt:lpstr>
      <vt:lpstr>KDD Cup 2017 期中報告 2017.04.13</vt:lpstr>
      <vt:lpstr>使用工具及平台</vt:lpstr>
      <vt:lpstr>Tasks </vt:lpstr>
      <vt:lpstr>Task 1流程圖</vt:lpstr>
      <vt:lpstr>Task 1方法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Task 2流程圖</vt:lpstr>
      <vt:lpstr>Task 2方法</vt:lpstr>
      <vt:lpstr>PowerPoint 簡報</vt:lpstr>
      <vt:lpstr>PowerPoint 簡報</vt:lpstr>
      <vt:lpstr>PowerPoint 簡報</vt:lpstr>
      <vt:lpstr>PowerPoint 簡報</vt:lpstr>
      <vt:lpstr>PowerPoint 簡報</vt:lpstr>
      <vt:lpstr>現在遇到的問題</vt:lpstr>
      <vt:lpstr>未來可精進之部分</vt:lpstr>
      <vt:lpstr>分配工作表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類神經網路 期中報告</dc:title>
  <dc:creator>TzuYi</dc:creator>
  <cp:lastModifiedBy>lab227</cp:lastModifiedBy>
  <cp:revision>45</cp:revision>
  <dcterms:created xsi:type="dcterms:W3CDTF">2017-04-10T07:56:36Z</dcterms:created>
  <dcterms:modified xsi:type="dcterms:W3CDTF">2017-04-12T10:21:26Z</dcterms:modified>
</cp:coreProperties>
</file>