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67" autoAdjust="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9DAFD-57F7-49BE-A346-14D8F8091022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6C864-A80E-4BEB-B7F9-7BB099353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: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A-2</a:t>
            </a:r>
            <a:r>
              <a:rPr lang="zh-TW" altLang="en-US" dirty="0" smtClean="0"/>
              <a:t>預測下</a:t>
            </a:r>
            <a:r>
              <a:rPr lang="en-US" altLang="zh-TW" dirty="0" smtClean="0"/>
              <a:t>100</a:t>
            </a:r>
            <a:r>
              <a:rPr lang="zh-TW" altLang="en-US" dirty="0" smtClean="0"/>
              <a:t>點 </a:t>
            </a:r>
            <a:r>
              <a:rPr lang="en-US" altLang="zh-TW" dirty="0" smtClean="0"/>
              <a:t>(1</a:t>
            </a:r>
            <a:r>
              <a:rPr lang="zh-TW" altLang="en-US" dirty="0" smtClean="0"/>
              <a:t>點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864-A80E-4BEB-B7F9-7BB099353F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0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89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7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4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87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8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5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7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98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CE8E30-3313-476B-B129-6B769C68F2BC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443050-739A-41EB-B29C-1E28F1D33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</a:t>
            </a:r>
            <a:r>
              <a:rPr lang="zh-TW" altLang="en-US" dirty="0" smtClean="0"/>
              <a:t>期中</a:t>
            </a:r>
            <a:r>
              <a:rPr lang="zh-TW" altLang="en-US" dirty="0" smtClean="0"/>
              <a:t>進</a:t>
            </a:r>
            <a:r>
              <a:rPr lang="zh-TW" altLang="en-US" dirty="0"/>
              <a:t>度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四資管四 </a:t>
            </a:r>
            <a:r>
              <a:rPr lang="en-US" altLang="zh-TW" sz="2000" dirty="0" smtClean="0"/>
              <a:t>B10230208 </a:t>
            </a:r>
            <a:r>
              <a:rPr lang="zh-TW" altLang="en-US" sz="2000" dirty="0" smtClean="0"/>
              <a:t>蔡育霖</a:t>
            </a:r>
            <a:endParaRPr lang="en-US" altLang="zh-TW" sz="2000" dirty="0" smtClean="0"/>
          </a:p>
          <a:p>
            <a:r>
              <a:rPr lang="zh-TW" altLang="en-US" sz="2000" dirty="0"/>
              <a:t>四</a:t>
            </a:r>
            <a:r>
              <a:rPr lang="zh-TW" altLang="en-US" sz="2000" dirty="0" smtClean="0"/>
              <a:t>管理四 </a:t>
            </a:r>
            <a:r>
              <a:rPr lang="en-US" altLang="zh-TW" sz="2000" dirty="0" smtClean="0"/>
              <a:t>B10233036 </a:t>
            </a:r>
            <a:r>
              <a:rPr lang="zh-TW" altLang="en-US" sz="2000" dirty="0" smtClean="0"/>
              <a:t>周怡青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51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大</a:t>
            </a:r>
            <a:r>
              <a:rPr lang="zh-TW" altLang="en-US" sz="3000" dirty="0"/>
              <a:t>綱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/>
              <a:t>工具</a:t>
            </a:r>
            <a:endParaRPr lang="en-US" altLang="zh-TW" sz="2200" dirty="0" smtClean="0"/>
          </a:p>
          <a:p>
            <a:r>
              <a:rPr lang="zh-TW" altLang="en-US" sz="2200" dirty="0" smtClean="0"/>
              <a:t>方法</a:t>
            </a:r>
            <a:endParaRPr lang="en-US" altLang="zh-TW" sz="2200" dirty="0" smtClean="0"/>
          </a:p>
          <a:p>
            <a:r>
              <a:rPr lang="zh-TW" altLang="en-US" sz="2200" dirty="0" smtClean="0"/>
              <a:t>成果</a:t>
            </a:r>
            <a:endParaRPr lang="en-US" altLang="zh-TW" sz="2200" dirty="0" smtClean="0"/>
          </a:p>
          <a:p>
            <a:r>
              <a:rPr lang="zh-TW" altLang="en-US" sz="2200" dirty="0"/>
              <a:t>瓶頸</a:t>
            </a:r>
            <a:endParaRPr lang="en-US" altLang="zh-TW" sz="2200" dirty="0" smtClean="0"/>
          </a:p>
          <a:p>
            <a:r>
              <a:rPr lang="zh-TW" altLang="en-US" sz="2200" dirty="0" smtClean="0"/>
              <a:t>改進方向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7870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工具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MATLAB</a:t>
            </a:r>
          </a:p>
          <a:p>
            <a:pPr lvl="1"/>
            <a:r>
              <a:rPr lang="en-US" altLang="zh-TW" sz="2000" dirty="0" smtClean="0"/>
              <a:t>Feedforward </a:t>
            </a:r>
            <a:r>
              <a:rPr lang="en-US" altLang="zh-TW" sz="2000" dirty="0"/>
              <a:t>Neural </a:t>
            </a:r>
            <a:r>
              <a:rPr lang="en-US" altLang="zh-TW" sz="2000" dirty="0" smtClean="0"/>
              <a:t>Network</a:t>
            </a:r>
          </a:p>
          <a:p>
            <a:r>
              <a:rPr lang="en-US" altLang="zh-TW" sz="2200" dirty="0" smtClean="0"/>
              <a:t>Python</a:t>
            </a:r>
          </a:p>
          <a:p>
            <a:pPr lvl="1"/>
            <a:r>
              <a:rPr lang="en-US" altLang="zh-TW" sz="2000" dirty="0" err="1" smtClean="0"/>
              <a:t>Tensorflow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Regression Neural Network</a:t>
            </a:r>
          </a:p>
          <a:p>
            <a:pPr lvl="1"/>
            <a:r>
              <a:rPr lang="en-US" altLang="zh-TW" sz="2000" dirty="0" smtClean="0"/>
              <a:t>ARIMA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66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方法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4030979"/>
          </a:xfrm>
        </p:spPr>
        <p:txBody>
          <a:bodyPr/>
          <a:lstStyle/>
          <a:p>
            <a:r>
              <a:rPr lang="en-US" altLang="zh-TW" sz="2200" dirty="0" smtClean="0"/>
              <a:t>MATLAB</a:t>
            </a:r>
            <a:r>
              <a:rPr lang="zh-TW" altLang="en-US" sz="2200" dirty="0" smtClean="0"/>
              <a:t>：</a:t>
            </a:r>
            <a:r>
              <a:rPr lang="en-US" altLang="zh-TW" sz="2200" dirty="0"/>
              <a:t>Feedforward Neural </a:t>
            </a:r>
            <a:r>
              <a:rPr lang="en-US" altLang="zh-TW" sz="2200" dirty="0" smtClean="0"/>
              <a:t>Network</a:t>
            </a:r>
          </a:p>
          <a:p>
            <a:r>
              <a:rPr lang="en-US" altLang="zh-TW" sz="2200" dirty="0" smtClean="0"/>
              <a:t>Data</a:t>
            </a:r>
          </a:p>
          <a:p>
            <a:pPr lvl="1"/>
            <a:r>
              <a:rPr lang="en-US" altLang="zh-TW" sz="2000" dirty="0" smtClean="0"/>
              <a:t>Training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[2016/7/19 06:00~2016/7/19 08:00)</a:t>
            </a:r>
          </a:p>
          <a:p>
            <a:pPr lvl="1"/>
            <a:r>
              <a:rPr lang="en-US" altLang="zh-TW" sz="2000" dirty="0" smtClean="0"/>
              <a:t>Testing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[2016/7/19 </a:t>
            </a:r>
            <a:r>
              <a:rPr lang="en-US" altLang="zh-TW" sz="2000" dirty="0" smtClean="0"/>
              <a:t>08:00~2016/7/19 </a:t>
            </a:r>
            <a:r>
              <a:rPr lang="en-US" altLang="zh-TW" sz="2000" dirty="0"/>
              <a:t>10:00) </a:t>
            </a:r>
          </a:p>
          <a:p>
            <a:pPr lvl="1"/>
            <a:r>
              <a:rPr lang="en-US" altLang="zh-TW" sz="2000" dirty="0" smtClean="0"/>
              <a:t>X</a:t>
            </a:r>
            <a:r>
              <a:rPr lang="zh-TW" altLang="en-US" sz="2000" dirty="0" smtClean="0"/>
              <a:t>：</a:t>
            </a:r>
            <a:r>
              <a:rPr lang="en-US" altLang="zh-TW" sz="2000" dirty="0"/>
              <a:t>W</a:t>
            </a:r>
            <a:r>
              <a:rPr lang="en-US" altLang="zh-TW" sz="2000" dirty="0" smtClean="0"/>
              <a:t>eather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Y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Travel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Time</a:t>
            </a:r>
            <a:endParaRPr lang="en-US" altLang="zh-TW" sz="2000" dirty="0"/>
          </a:p>
          <a:p>
            <a:r>
              <a:rPr lang="en-US" altLang="zh-TW" sz="2200" dirty="0" smtClean="0"/>
              <a:t>Layer</a:t>
            </a:r>
            <a:r>
              <a:rPr lang="zh-TW" altLang="en-US" sz="2200" dirty="0" smtClean="0"/>
              <a:t>：</a:t>
            </a:r>
            <a:r>
              <a:rPr lang="en-US" altLang="zh-TW" sz="2200" dirty="0" smtClean="0"/>
              <a:t>5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4" y="5700605"/>
            <a:ext cx="8664788" cy="10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成果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MAPE = 0.5566</a:t>
            </a:r>
          </a:p>
          <a:p>
            <a:r>
              <a:rPr lang="zh-TW" altLang="en-US" sz="2200" dirty="0" smtClean="0">
                <a:solidFill>
                  <a:srgbClr val="3333CC"/>
                </a:solidFill>
              </a:rPr>
              <a:t>藍</a:t>
            </a:r>
            <a:r>
              <a:rPr lang="zh-TW" altLang="en-US" sz="2200" dirty="0" smtClean="0">
                <a:solidFill>
                  <a:srgbClr val="3333CC"/>
                </a:solidFill>
              </a:rPr>
              <a:t>線</a:t>
            </a:r>
            <a:r>
              <a:rPr lang="zh-TW" altLang="en-US" sz="2200" dirty="0" smtClean="0"/>
              <a:t>為資料</a:t>
            </a:r>
            <a:r>
              <a:rPr lang="zh-TW" altLang="en-US" sz="2200" dirty="0" smtClean="0">
                <a:solidFill>
                  <a:srgbClr val="3333CC"/>
                </a:solidFill>
              </a:rPr>
              <a:t>實際值</a:t>
            </a:r>
            <a:endParaRPr lang="en-US" altLang="zh-TW" sz="2200" dirty="0" smtClean="0">
              <a:solidFill>
                <a:srgbClr val="3333CC"/>
              </a:solidFill>
            </a:endParaRPr>
          </a:p>
          <a:p>
            <a:r>
              <a:rPr lang="zh-TW" altLang="en-US" sz="2200" dirty="0" smtClean="0">
                <a:solidFill>
                  <a:srgbClr val="FF0000"/>
                </a:solidFill>
              </a:rPr>
              <a:t>紅線</a:t>
            </a:r>
            <a:r>
              <a:rPr lang="zh-TW" altLang="en-US" sz="2200" dirty="0" smtClean="0"/>
              <a:t>為模型</a:t>
            </a:r>
            <a:r>
              <a:rPr lang="zh-TW" altLang="en-US" sz="2200" dirty="0" smtClean="0">
                <a:solidFill>
                  <a:srgbClr val="FF0000"/>
                </a:solidFill>
              </a:rPr>
              <a:t>預測</a:t>
            </a:r>
            <a:r>
              <a:rPr lang="zh-TW" altLang="en-US" sz="2200" dirty="0" smtClean="0">
                <a:solidFill>
                  <a:srgbClr val="FF0000"/>
                </a:solidFill>
              </a:rPr>
              <a:t>值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190" t="5054" r="6858" b="5944"/>
          <a:stretch/>
        </p:blipFill>
        <p:spPr>
          <a:xfrm>
            <a:off x="4309110" y="2638045"/>
            <a:ext cx="4584192" cy="35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瓶頸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/>
              <a:t>資料</a:t>
            </a:r>
            <a:r>
              <a:rPr lang="zh-TW" altLang="en-US" sz="2200" dirty="0" smtClean="0"/>
              <a:t>筆數太</a:t>
            </a:r>
            <a:r>
              <a:rPr lang="zh-TW" altLang="en-US" sz="2200" dirty="0" smtClean="0"/>
              <a:t>多造成單</a:t>
            </a:r>
            <a:r>
              <a:rPr lang="zh-TW" altLang="en-US" sz="2200" dirty="0" smtClean="0"/>
              <a:t>機無法負荷</a:t>
            </a:r>
            <a:endParaRPr lang="en-US" altLang="zh-TW" sz="2200" dirty="0" smtClean="0"/>
          </a:p>
          <a:p>
            <a:r>
              <a:rPr lang="zh-TW" altLang="en-US" sz="2200" dirty="0" smtClean="0"/>
              <a:t>預測時間太</a:t>
            </a:r>
            <a:r>
              <a:rPr lang="zh-TW" altLang="en-US" sz="2200" dirty="0" smtClean="0"/>
              <a:t>長結果會</a:t>
            </a:r>
            <a:r>
              <a:rPr lang="zh-TW" altLang="en-US" sz="2200" dirty="0" smtClean="0"/>
              <a:t>趨近於定</a:t>
            </a:r>
            <a:r>
              <a:rPr lang="zh-TW" altLang="en-US" sz="2200" dirty="0" smtClean="0"/>
              <a:t>值</a:t>
            </a:r>
            <a:endParaRPr lang="en-US" altLang="zh-TW" sz="2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96" y="3622122"/>
            <a:ext cx="4426648" cy="29998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" y="3622122"/>
            <a:ext cx="4452434" cy="29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改進方向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MATLAB</a:t>
            </a:r>
          </a:p>
          <a:p>
            <a:pPr lvl="1"/>
            <a:r>
              <a:rPr lang="en-US" altLang="zh-TW" sz="2000" dirty="0"/>
              <a:t>X</a:t>
            </a:r>
            <a:r>
              <a:rPr lang="zh-TW" altLang="en-US" sz="2000" dirty="0" smtClean="0"/>
              <a:t>：</a:t>
            </a:r>
            <a:r>
              <a:rPr lang="zh-TW" altLang="en-US" sz="2000" dirty="0" smtClean="0"/>
              <a:t>加入</a:t>
            </a:r>
            <a:r>
              <a:rPr lang="en-US" altLang="zh-TW" sz="2000" dirty="0" smtClean="0"/>
              <a:t>link</a:t>
            </a:r>
            <a:r>
              <a:rPr lang="zh-TW" altLang="en-US" sz="2000" dirty="0" smtClean="0"/>
              <a:t>節點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不同行進路線分別訓練模型</a:t>
            </a:r>
            <a:endParaRPr lang="en-US" altLang="zh-TW" sz="2000" dirty="0" smtClean="0"/>
          </a:p>
          <a:p>
            <a:r>
              <a:rPr lang="en-US" altLang="zh-TW" sz="2200" dirty="0" err="1" smtClean="0"/>
              <a:t>Tensorflow</a:t>
            </a:r>
            <a:r>
              <a:rPr lang="zh-TW" altLang="en-US" sz="2200" dirty="0" smtClean="0"/>
              <a:t>、</a:t>
            </a:r>
            <a:r>
              <a:rPr lang="en-US" altLang="zh-TW" sz="2200" dirty="0" smtClean="0"/>
              <a:t>ARIMA</a:t>
            </a:r>
            <a:endParaRPr lang="en-US" altLang="zh-TW" sz="2200" dirty="0"/>
          </a:p>
          <a:p>
            <a:pPr lvl="1"/>
            <a:r>
              <a:rPr lang="zh-TW" altLang="en-US" sz="2000" dirty="0"/>
              <a:t>調整訓練</a:t>
            </a:r>
            <a:r>
              <a:rPr lang="zh-TW" altLang="en-US" sz="2000" dirty="0" smtClean="0"/>
              <a:t>參數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調整訓練模型</a:t>
            </a:r>
            <a:endParaRPr lang="zh-TW" altLang="en-US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7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THANK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YOU</a:t>
            </a:r>
            <a:endParaRPr lang="zh-TW" altLang="en-US" sz="3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9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308</TotalTime>
  <Words>138</Words>
  <Application>Microsoft Office PowerPoint</Application>
  <PresentationFormat>如螢幕大小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Gill Sans MT</vt:lpstr>
      <vt:lpstr>Parcel</vt:lpstr>
      <vt:lpstr>KDD期中進度報告</vt:lpstr>
      <vt:lpstr>大綱</vt:lpstr>
      <vt:lpstr>工具</vt:lpstr>
      <vt:lpstr>方法</vt:lpstr>
      <vt:lpstr>成果</vt:lpstr>
      <vt:lpstr>瓶頸</vt:lpstr>
      <vt:lpstr>改進方向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KDD進度期中報告</dc:title>
  <dc:creator>Windows 使用者</dc:creator>
  <cp:lastModifiedBy>Windows 使用者</cp:lastModifiedBy>
  <cp:revision>18</cp:revision>
  <dcterms:created xsi:type="dcterms:W3CDTF">2017-04-12T07:56:48Z</dcterms:created>
  <dcterms:modified xsi:type="dcterms:W3CDTF">2017-04-12T14:51:25Z</dcterms:modified>
</cp:coreProperties>
</file>