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2" r:id="rId7"/>
    <p:sldId id="263" r:id="rId8"/>
    <p:sldId id="260" r:id="rId9"/>
    <p:sldId id="275" r:id="rId10"/>
    <p:sldId id="267" r:id="rId11"/>
    <p:sldId id="272" r:id="rId12"/>
    <p:sldId id="270" r:id="rId13"/>
    <p:sldId id="271" r:id="rId14"/>
    <p:sldId id="261" r:id="rId15"/>
    <p:sldId id="264" r:id="rId16"/>
    <p:sldId id="265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5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7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14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86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7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4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9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1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1DA8-DDF2-452E-B01D-D957BCD3C1E6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</a:t>
            </a:r>
            <a:r>
              <a:rPr lang="zh-TW" altLang="en-US" dirty="0"/>
              <a:t> </a:t>
            </a:r>
            <a:r>
              <a:rPr lang="en-US" altLang="zh-TW" dirty="0" smtClean="0"/>
              <a:t>Cup 2017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隊名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TigerDuck</a:t>
            </a:r>
            <a:r>
              <a:rPr lang="en-US" altLang="zh-TW" dirty="0" smtClean="0"/>
              <a:t>(OO,00,33)</a:t>
            </a:r>
          </a:p>
          <a:p>
            <a:r>
              <a:rPr lang="zh-TW" altLang="en-US" dirty="0" smtClean="0"/>
              <a:t>歐育年</a:t>
            </a:r>
            <a:r>
              <a:rPr lang="en-US" altLang="zh-TW" dirty="0" smtClean="0"/>
              <a:t>M10507311</a:t>
            </a:r>
          </a:p>
          <a:p>
            <a:r>
              <a:rPr lang="zh-TW" altLang="en-US" dirty="0" smtClean="0"/>
              <a:t>楊采玲</a:t>
            </a:r>
            <a:r>
              <a:rPr lang="en-US" altLang="zh-TW" dirty="0" smtClean="0"/>
              <a:t>M10507316</a:t>
            </a:r>
          </a:p>
          <a:p>
            <a:r>
              <a:rPr lang="zh-TW" altLang="en-US" dirty="0" smtClean="0"/>
              <a:t>詹瑞珊</a:t>
            </a:r>
            <a:r>
              <a:rPr lang="en-US" altLang="zh-TW" dirty="0" smtClean="0"/>
              <a:t>M10507309</a:t>
            </a:r>
            <a:endParaRPr lang="zh-TW" altLang="en-US" dirty="0"/>
          </a:p>
        </p:txBody>
      </p:sp>
      <p:pic>
        <p:nvPicPr>
          <p:cNvPr id="4" name="Picture 2" descr="http://img.ltn.com.tw/Upload/liveNews/BigPic/600_1701822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16" y="4203873"/>
            <a:ext cx="1948709" cy="21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Volume</a:t>
            </a:r>
            <a:r>
              <a:rPr lang="zh-TW" altLang="en-US" dirty="0" smtClean="0"/>
              <a:t>使用</a:t>
            </a:r>
            <a:r>
              <a:rPr lang="zh-TW" altLang="en-US" dirty="0"/>
              <a:t>的特徵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Tollgate </a:t>
            </a:r>
            <a:r>
              <a:rPr lang="en-US" altLang="zh-TW" dirty="0"/>
              <a:t>id </a:t>
            </a:r>
          </a:p>
          <a:p>
            <a:r>
              <a:rPr lang="en-US" altLang="zh-TW" dirty="0" smtClean="0"/>
              <a:t>Direction  </a:t>
            </a:r>
            <a:endParaRPr lang="en-US" altLang="zh-TW" dirty="0"/>
          </a:p>
          <a:p>
            <a:r>
              <a:rPr lang="zh-TW" altLang="en-US" dirty="0"/>
              <a:t>時間</a:t>
            </a:r>
            <a:r>
              <a:rPr lang="en-US" altLang="zh-TW" dirty="0"/>
              <a:t>	</a:t>
            </a:r>
          </a:p>
          <a:p>
            <a:pPr marL="457200" lvl="1" indent="0">
              <a:buNone/>
            </a:pPr>
            <a:r>
              <a:rPr lang="en-US" altLang="zh-TW" dirty="0"/>
              <a:t>20</a:t>
            </a:r>
            <a:r>
              <a:rPr lang="zh-TW" altLang="en-US" dirty="0"/>
              <a:t>分鐘一個區間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</a:t>
            </a:r>
            <a:r>
              <a:rPr lang="zh-TW" altLang="en-US" dirty="0" smtClean="0"/>
              <a:t>值</a:t>
            </a:r>
            <a:r>
              <a:rPr lang="en-US" altLang="zh-TW" dirty="0"/>
              <a:t>:</a:t>
            </a:r>
            <a:r>
              <a:rPr lang="zh-TW" altLang="en-US" dirty="0" smtClean="0"/>
              <a:t>車</a:t>
            </a:r>
            <a:r>
              <a:rPr lang="zh-TW" altLang="en-US" dirty="0"/>
              <a:t>流量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02185" y="1825625"/>
            <a:ext cx="2919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5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資料篩選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3841" r="9221" b="441"/>
          <a:stretch/>
        </p:blipFill>
        <p:spPr>
          <a:xfrm>
            <a:off x="838200" y="2521295"/>
            <a:ext cx="10093887" cy="37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3937"/>
            <a:ext cx="4191000" cy="4334107"/>
          </a:xfrm>
        </p:spPr>
        <p:txBody>
          <a:bodyPr/>
          <a:lstStyle/>
          <a:p>
            <a:r>
              <a:rPr lang="en-US" altLang="zh-TW" b="1" dirty="0" smtClean="0"/>
              <a:t>Neuro Regression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07" t="1457" r="62416" b="1484"/>
          <a:stretch/>
        </p:blipFill>
        <p:spPr>
          <a:xfrm>
            <a:off x="838200" y="2446569"/>
            <a:ext cx="4745567" cy="38647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64" y="365125"/>
            <a:ext cx="2482383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使用平台或工具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</a:p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04" y="1551882"/>
            <a:ext cx="8786339" cy="52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4/10</a:t>
            </a:r>
            <a:r>
              <a:rPr lang="zh-TW" altLang="en-US" dirty="0" smtClean="0"/>
              <a:t>目前</a:t>
            </a:r>
            <a:r>
              <a:rPr lang="zh-TW" altLang="en-US" dirty="0" smtClean="0"/>
              <a:t>成績</a:t>
            </a:r>
            <a:r>
              <a:rPr lang="en-US" altLang="zh-TW" dirty="0" smtClean="0"/>
              <a:t>volume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99" y="1825625"/>
            <a:ext cx="9163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現在遇到問題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45" y="889462"/>
            <a:ext cx="6975311" cy="536231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9044" cy="4351338"/>
          </a:xfrm>
        </p:spPr>
        <p:txBody>
          <a:bodyPr/>
          <a:lstStyle/>
          <a:p>
            <a:r>
              <a:rPr lang="zh-TW" altLang="en-US" dirty="0" smtClean="0"/>
              <a:t>資料缺失</a:t>
            </a:r>
            <a:endParaRPr lang="en-US" altLang="zh-TW" dirty="0" smtClean="0"/>
          </a:p>
          <a:p>
            <a:r>
              <a:rPr lang="zh-TW" altLang="en-US" dirty="0" smtClean="0"/>
              <a:t>單時間段資料差異性過大</a:t>
            </a:r>
            <a:endParaRPr lang="en-US" altLang="zh-TW" dirty="0" smtClean="0"/>
          </a:p>
          <a:p>
            <a:r>
              <a:rPr lang="zh-TW" altLang="en-US" dirty="0" smtClean="0"/>
              <a:t>特殊節慶時，資料異常大</a:t>
            </a:r>
            <a:endParaRPr lang="en-US" altLang="zh-TW" dirty="0" smtClean="0"/>
          </a:p>
          <a:p>
            <a:r>
              <a:rPr lang="zh-TW" altLang="en-US" dirty="0" smtClean="0"/>
              <a:t>天氣資料不易整</a:t>
            </a:r>
            <a:r>
              <a:rPr lang="zh-TW" altLang="en-US" dirty="0"/>
              <a:t>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9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未來可精進之部分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469968" y="1690688"/>
            <a:ext cx="3650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Ave Travel Time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月、日、星期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2.Traffic Volume</a:t>
            </a:r>
          </a:p>
          <a:p>
            <a:pPr marL="0" indent="0">
              <a:buNone/>
            </a:pPr>
            <a:r>
              <a:rPr lang="en-US" altLang="zh-TW" dirty="0" smtClean="0"/>
              <a:t>3.Weather</a:t>
            </a:r>
          </a:p>
          <a:p>
            <a:pPr marL="457200" lvl="1" indent="0">
              <a:buNone/>
            </a:pPr>
            <a:r>
              <a:rPr lang="zh-TW" altLang="en-US" dirty="0" smtClean="0"/>
              <a:t>是否下雨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路段的車道數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嘗試不同演算法</a:t>
            </a:r>
            <a:endParaRPr lang="en-US" altLang="zh-TW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0" y="1690688"/>
            <a:ext cx="36506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Traffic Volume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時間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月、日、星期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2.Ave Travel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3.Weather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TW" altLang="en-US" dirty="0" smtClean="0"/>
              <a:t>是否下雨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路段的車道數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嘗試不同演算法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2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920029"/>
            <a:ext cx="10515600" cy="2852737"/>
          </a:xfrm>
        </p:spPr>
        <p:txBody>
          <a:bodyPr/>
          <a:lstStyle/>
          <a:p>
            <a:r>
              <a:rPr lang="en-US" altLang="zh-TW" dirty="0" smtClean="0"/>
              <a:t>Thank you for your attention!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155151"/>
            <a:ext cx="10515600" cy="1500187"/>
          </a:xfrm>
        </p:spPr>
        <p:txBody>
          <a:bodyPr/>
          <a:lstStyle/>
          <a:p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TigerDuck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(OO,00,33)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2050" name="Picture 2" descr="http://img.ltn.com.tw/Upload/liveNews/BigPic/600_1701822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570" y="4155151"/>
            <a:ext cx="1948709" cy="21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題目提供資料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64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1. Road Link Properties(Table3)</a:t>
            </a:r>
          </a:p>
          <a:p>
            <a:pPr lvl="1"/>
            <a:r>
              <a:rPr lang="zh-TW" altLang="en-US" dirty="0" smtClean="0"/>
              <a:t>提供每個路段的距離、寬度、連接方式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 Vehicle Routes from Intersections to Tollgates(Table4)</a:t>
            </a:r>
          </a:p>
          <a:p>
            <a:pPr lvl="1"/>
            <a:r>
              <a:rPr lang="zh-TW" altLang="en-US" dirty="0" smtClean="0"/>
              <a:t>提供十字入口到每個收費站路線編號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err="1"/>
              <a:t>link_seq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/>
              <a:t>Vehicle Trajectories Along </a:t>
            </a:r>
            <a:r>
              <a:rPr lang="en-US" altLang="zh-TW" dirty="0" smtClean="0"/>
              <a:t>Routes(Table5)</a:t>
            </a:r>
          </a:p>
          <a:p>
            <a:pPr lvl="1"/>
            <a:r>
              <a:rPr lang="zh-TW" altLang="en-US" dirty="0" smtClean="0"/>
              <a:t>每部車走不同路線所花費時間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/>
              <a:t>Traffic Volume through the </a:t>
            </a:r>
            <a:r>
              <a:rPr lang="en-US" altLang="zh-TW" dirty="0" smtClean="0"/>
              <a:t>Tollgates(Table6)</a:t>
            </a:r>
          </a:p>
          <a:p>
            <a:pPr lvl="1"/>
            <a:r>
              <a:rPr lang="zh-TW" altLang="en-US" dirty="0" smtClean="0"/>
              <a:t>提供每個收費站，車子的進出流量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en-US" altLang="zh-TW" dirty="0"/>
              <a:t> Weather Data (every 3 hours) in the Target </a:t>
            </a:r>
            <a:r>
              <a:rPr lang="en-US" altLang="zh-TW" dirty="0" smtClean="0"/>
              <a:t>Area(Table7)</a:t>
            </a:r>
          </a:p>
          <a:p>
            <a:pPr lvl="1"/>
            <a:r>
              <a:rPr lang="zh-TW" altLang="en-US" dirty="0" smtClean="0"/>
              <a:t>每三小時提供一次數據 提供 氣壓 風向 溫度 相對溼度 降雨量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2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442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預測每個路口到收費站平均時間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分一個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預測平均收費站流量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526" r="8179"/>
          <a:stretch/>
        </p:blipFill>
        <p:spPr>
          <a:xfrm>
            <a:off x="1521229" y="2118518"/>
            <a:ext cx="7200000" cy="16915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916" t="11293" r="6504" b="6364"/>
          <a:stretch/>
        </p:blipFill>
        <p:spPr>
          <a:xfrm>
            <a:off x="1521230" y="4747502"/>
            <a:ext cx="7200000" cy="17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 Time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4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Travel Time</a:t>
            </a:r>
            <a:r>
              <a:rPr lang="zh-TW" altLang="en-US" dirty="0" smtClean="0"/>
              <a:t>使用特徵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	</a:t>
            </a:r>
          </a:p>
          <a:p>
            <a:pPr marL="457200" lvl="1" indent="0">
              <a:buNone/>
            </a:pPr>
            <a:r>
              <a:rPr lang="en-US" altLang="zh-TW" dirty="0" smtClean="0"/>
              <a:t>20</a:t>
            </a:r>
            <a:r>
              <a:rPr lang="zh-TW" altLang="en-US" dirty="0" smtClean="0"/>
              <a:t>分鐘一個區間</a:t>
            </a:r>
            <a:endParaRPr lang="en-US" altLang="zh-TW" dirty="0" smtClean="0"/>
          </a:p>
          <a:p>
            <a:r>
              <a:rPr lang="en-US" altLang="zh-TW" dirty="0" smtClean="0"/>
              <a:t>Tollgate </a:t>
            </a:r>
            <a:r>
              <a:rPr lang="en-US" altLang="zh-TW" dirty="0"/>
              <a:t>id </a:t>
            </a:r>
          </a:p>
          <a:p>
            <a:r>
              <a:rPr lang="en-US" altLang="zh-TW" dirty="0" smtClean="0"/>
              <a:t>Intersection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</a:p>
          <a:p>
            <a:r>
              <a:rPr lang="zh-TW" altLang="en-US" dirty="0" smtClean="0"/>
              <a:t>距離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十字路口到收費站的距離</a:t>
            </a:r>
            <a:endParaRPr lang="en-US" altLang="zh-TW" dirty="0" smtClean="0"/>
          </a:p>
          <a:p>
            <a:r>
              <a:rPr lang="en-US" altLang="zh-TW" dirty="0" smtClean="0"/>
              <a:t>Y</a:t>
            </a:r>
            <a:r>
              <a:rPr lang="zh-TW" altLang="en-US" dirty="0" smtClean="0"/>
              <a:t>值</a:t>
            </a:r>
            <a:r>
              <a:rPr lang="en-US" altLang="zh-TW" dirty="0"/>
              <a:t> </a:t>
            </a:r>
            <a:r>
              <a:rPr lang="en-US" altLang="zh-TW" dirty="0" err="1" smtClean="0"/>
              <a:t>ave_travel_time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      該時區平均行駛時間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204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6266" y="1724176"/>
            <a:ext cx="8721436" cy="1025642"/>
          </a:xfrm>
        </p:spPr>
        <p:txBody>
          <a:bodyPr/>
          <a:lstStyle/>
          <a:p>
            <a:r>
              <a:rPr lang="en-US" altLang="zh-TW" dirty="0" err="1" smtClean="0">
                <a:latin typeface="+mj-lt"/>
              </a:rPr>
              <a:t>LinearRegression</a:t>
            </a:r>
            <a:endParaRPr lang="en-US" altLang="zh-TW" dirty="0" smtClean="0">
              <a:latin typeface="+mj-lt"/>
            </a:endParaRPr>
          </a:p>
          <a:p>
            <a:r>
              <a:rPr lang="zh-TW" altLang="en-US" dirty="0" smtClean="0">
                <a:latin typeface="+mn-ea"/>
              </a:rPr>
              <a:t>使用</a:t>
            </a:r>
            <a:r>
              <a:rPr lang="en-US" altLang="zh-TW" dirty="0" smtClean="0">
                <a:latin typeface="+mn-ea"/>
              </a:rPr>
              <a:t>4</a:t>
            </a:r>
            <a:r>
              <a:rPr lang="zh-TW" altLang="en-US" dirty="0" smtClean="0">
                <a:latin typeface="+mn-ea"/>
              </a:rPr>
              <a:t>個特徵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41954"/>
              </p:ext>
            </p:extLst>
          </p:nvPr>
        </p:nvGraphicFramePr>
        <p:xfrm>
          <a:off x="1552864" y="3108960"/>
          <a:ext cx="8572268" cy="128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67">
                  <a:extLst>
                    <a:ext uri="{9D8B030D-6E8A-4147-A177-3AD203B41FA5}">
                      <a16:colId xmlns:a16="http://schemas.microsoft.com/office/drawing/2014/main" xmlns="" val="3289275142"/>
                    </a:ext>
                  </a:extLst>
                </a:gridCol>
                <a:gridCol w="2143067">
                  <a:extLst>
                    <a:ext uri="{9D8B030D-6E8A-4147-A177-3AD203B41FA5}">
                      <a16:colId xmlns:a16="http://schemas.microsoft.com/office/drawing/2014/main" xmlns="" val="2782002133"/>
                    </a:ext>
                  </a:extLst>
                </a:gridCol>
                <a:gridCol w="2143067">
                  <a:extLst>
                    <a:ext uri="{9D8B030D-6E8A-4147-A177-3AD203B41FA5}">
                      <a16:colId xmlns:a16="http://schemas.microsoft.com/office/drawing/2014/main" xmlns="" val="552672200"/>
                    </a:ext>
                  </a:extLst>
                </a:gridCol>
                <a:gridCol w="2143067">
                  <a:extLst>
                    <a:ext uri="{9D8B030D-6E8A-4147-A177-3AD203B41FA5}">
                      <a16:colId xmlns:a16="http://schemas.microsoft.com/office/drawing/2014/main" xmlns="" val="2998351890"/>
                    </a:ext>
                  </a:extLst>
                </a:gridCol>
              </a:tblGrid>
              <a:tr h="64338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Intersection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Tollgate id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7613320"/>
                  </a:ext>
                </a:extLst>
              </a:tr>
              <a:tr h="64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21.087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10.984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0.07389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0.1365</a:t>
                      </a:r>
                      <a:r>
                        <a:rPr lang="zh-TW" altLang="en-US" dirty="0" smtClean="0"/>
                        <a:t> 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611135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745673" y="4754880"/>
            <a:ext cx="769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Travel_time</a:t>
            </a:r>
            <a:r>
              <a:rPr lang="en-US" altLang="zh-TW" dirty="0" smtClean="0"/>
              <a:t>=21.087</a:t>
            </a:r>
            <a:r>
              <a:rPr lang="zh-TW" altLang="en-US" dirty="0" smtClean="0"/>
              <a:t>*</a:t>
            </a:r>
            <a:r>
              <a:rPr lang="en-US" altLang="zh-TW" dirty="0" smtClean="0"/>
              <a:t>intersection+10.984*Tollgate+0.07389*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+0.1365</a:t>
            </a:r>
            <a:r>
              <a:rPr lang="zh-TW" altLang="en-US" dirty="0" smtClean="0"/>
              <a:t>時區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1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使用平台或工具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-learn(0.18.1)</a:t>
            </a:r>
          </a:p>
          <a:p>
            <a:r>
              <a:rPr lang="en-US" altLang="zh-TW" dirty="0" smtClean="0"/>
              <a:t>Python(3.5)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1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4/9</a:t>
            </a:r>
            <a:r>
              <a:rPr lang="zh-TW" altLang="en-US" dirty="0" smtClean="0"/>
              <a:t>成績 </a:t>
            </a:r>
            <a:r>
              <a:rPr lang="en-US" altLang="zh-TW" dirty="0" smtClean="0"/>
              <a:t>travel time prediction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070"/>
            <a:ext cx="10515600" cy="35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Traffic Volume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254</Words>
  <Application>Microsoft Office PowerPoint</Application>
  <PresentationFormat>寬螢幕</PresentationFormat>
  <Paragraphs>92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標楷體</vt:lpstr>
      <vt:lpstr>Arial</vt:lpstr>
      <vt:lpstr>Times New Roman</vt:lpstr>
      <vt:lpstr>Office 佈景主題</vt:lpstr>
      <vt:lpstr>KDD Cup 2017</vt:lpstr>
      <vt:lpstr>題目提供資料</vt:lpstr>
      <vt:lpstr>目標</vt:lpstr>
      <vt:lpstr>Travel Time</vt:lpstr>
      <vt:lpstr>Travel Time使用特徵</vt:lpstr>
      <vt:lpstr>方法</vt:lpstr>
      <vt:lpstr>使用平台或工具</vt:lpstr>
      <vt:lpstr>4/9成績 travel time prediction</vt:lpstr>
      <vt:lpstr>Traffic Volume</vt:lpstr>
      <vt:lpstr>Volume使用的特徵</vt:lpstr>
      <vt:lpstr>資料篩選</vt:lpstr>
      <vt:lpstr>方法</vt:lpstr>
      <vt:lpstr>使用平台或工具</vt:lpstr>
      <vt:lpstr>4/10目前成績volume</vt:lpstr>
      <vt:lpstr>現在遇到問題</vt:lpstr>
      <vt:lpstr>未來可精進之部分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KDD大賽</dc:title>
  <dc:creator>Nami</dc:creator>
  <cp:lastModifiedBy>EE304 TaiwanTech</cp:lastModifiedBy>
  <cp:revision>44</cp:revision>
  <dcterms:created xsi:type="dcterms:W3CDTF">2017-03-21T05:55:28Z</dcterms:created>
  <dcterms:modified xsi:type="dcterms:W3CDTF">2017-04-13T07:13:04Z</dcterms:modified>
</cp:coreProperties>
</file>