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63" r:id="rId5"/>
    <p:sldId id="269" r:id="rId6"/>
    <p:sldId id="266" r:id="rId7"/>
    <p:sldId id="270" r:id="rId8"/>
    <p:sldId id="271" r:id="rId9"/>
    <p:sldId id="264" r:id="rId10"/>
    <p:sldId id="265" r:id="rId11"/>
    <p:sldId id="272" r:id="rId12"/>
    <p:sldId id="267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6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4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0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0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5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8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95DD-E41B-4E30-BA00-61E11153609A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69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類神經網路 </a:t>
            </a:r>
            <a:br>
              <a:rPr lang="zh-TW" altLang="en-US" sz="4400" b="1" dirty="0"/>
            </a:br>
            <a:r>
              <a:rPr lang="zh-TW" altLang="en-US" sz="4400" b="1" dirty="0" smtClean="0"/>
              <a:t>期末報告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zh-TW" dirty="0" smtClean="0"/>
          </a:p>
          <a:p>
            <a:r>
              <a:rPr lang="zh-TW" altLang="en-US" sz="4400" dirty="0" smtClean="0"/>
              <a:t>隊伍</a:t>
            </a:r>
            <a:r>
              <a:rPr lang="zh-TW" altLang="en-US" sz="4400" dirty="0"/>
              <a:t>名稱 ：通通給我滑</a:t>
            </a:r>
            <a:r>
              <a:rPr lang="zh-TW" altLang="en-US" sz="4400" dirty="0" smtClean="0"/>
              <a:t>起來</a:t>
            </a:r>
            <a:endParaRPr lang="en-US" altLang="zh-TW" sz="4400" dirty="0" smtClean="0"/>
          </a:p>
          <a:p>
            <a:endParaRPr lang="zh-TW" altLang="en-US" dirty="0"/>
          </a:p>
          <a:p>
            <a:r>
              <a:rPr lang="en-US" altLang="zh-TW" dirty="0" smtClean="0"/>
              <a:t>M10515009</a:t>
            </a:r>
            <a:r>
              <a:rPr lang="en-US" altLang="zh-TW" dirty="0"/>
              <a:t>	</a:t>
            </a:r>
            <a:r>
              <a:rPr lang="zh-TW" altLang="en-US" dirty="0"/>
              <a:t>林得恩	</a:t>
            </a:r>
          </a:p>
          <a:p>
            <a:r>
              <a:rPr lang="en-US" altLang="zh-TW" dirty="0"/>
              <a:t>M10515063	</a:t>
            </a:r>
            <a:r>
              <a:rPr lang="zh-TW" altLang="en-US" dirty="0"/>
              <a:t>陳曉毅	</a:t>
            </a:r>
          </a:p>
          <a:p>
            <a:r>
              <a:rPr lang="en-US" altLang="zh-TW" dirty="0"/>
              <a:t>M10515043	</a:t>
            </a:r>
            <a:r>
              <a:rPr lang="zh-TW" altLang="en-US" dirty="0"/>
              <a:t>盧佳宏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6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</a:t>
            </a:r>
            <a:r>
              <a:rPr lang="zh-TW" altLang="en-US" dirty="0"/>
              <a:t>體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2549837"/>
            <a:ext cx="6190476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國慶節 </a:t>
            </a:r>
            <a:r>
              <a:rPr lang="en-US" altLang="zh-TW" dirty="0" smtClean="0"/>
              <a:t>10/1</a:t>
            </a:r>
            <a:r>
              <a:rPr lang="zh-TW" altLang="en-US" dirty="0" smtClean="0"/>
              <a:t>日</a:t>
            </a:r>
            <a:r>
              <a:rPr lang="en-US" altLang="zh-TW" dirty="0" smtClean="0"/>
              <a:t>-7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3262"/>
            <a:ext cx="4306176" cy="9301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67" y="2503262"/>
            <a:ext cx="2537918" cy="21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78" y="2400135"/>
            <a:ext cx="8255645" cy="32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 :</a:t>
            </a:r>
            <a:r>
              <a:rPr lang="zh-TW" altLang="en-US" dirty="0" smtClean="0"/>
              <a:t>陳曉毅、盧佳宏</a:t>
            </a:r>
            <a:endParaRPr lang="en-US" altLang="zh-TW" dirty="0" smtClean="0"/>
          </a:p>
          <a:p>
            <a:r>
              <a:rPr lang="en-US" altLang="zh-TW" dirty="0" smtClean="0"/>
              <a:t>Task2 :</a:t>
            </a:r>
            <a:r>
              <a:rPr lang="zh-TW" altLang="en-US" dirty="0" smtClean="0"/>
              <a:t>林得恩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7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Features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791"/>
            <a:ext cx="5432247" cy="14370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58" y="2233247"/>
            <a:ext cx="5561588" cy="26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2016-07-19~2016-10-17</a:t>
            </a:r>
          </a:p>
          <a:p>
            <a:r>
              <a:rPr lang="en-US" altLang="zh-TW" dirty="0" smtClean="0"/>
              <a:t>Weather </a:t>
            </a:r>
            <a:r>
              <a:rPr lang="zh-TW" altLang="en-US" dirty="0" smtClean="0"/>
              <a:t>去掉雜訊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15" y="3218836"/>
            <a:ext cx="739047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Travel time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428" y="2006056"/>
            <a:ext cx="60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r>
              <a:rPr lang="en-US" altLang="zh-TW" dirty="0" err="1" smtClean="0"/>
              <a:t>gridsearch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00" y="1825625"/>
            <a:ext cx="6009524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20" y="2417884"/>
            <a:ext cx="9360009" cy="33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544"/>
            <a:ext cx="5666574" cy="1515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466" y="2426678"/>
            <a:ext cx="4945271" cy="23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2016-09-19~2016-10-17</a:t>
            </a:r>
          </a:p>
          <a:p>
            <a:r>
              <a:rPr lang="en-US" altLang="zh-TW" dirty="0" smtClean="0"/>
              <a:t>Volume </a:t>
            </a:r>
            <a:r>
              <a:rPr lang="zh-TW" altLang="en-US" dirty="0" smtClean="0"/>
              <a:t>濾掉雜訊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1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olume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Tollgate1 – direction 0</a:t>
            </a:r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76" y="2441331"/>
            <a:ext cx="5506360" cy="35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61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類神經網路  期末報告</vt:lpstr>
      <vt:lpstr>Task1</vt:lpstr>
      <vt:lpstr>Training data</vt:lpstr>
      <vt:lpstr>Travel time</vt:lpstr>
      <vt:lpstr>方法</vt:lpstr>
      <vt:lpstr>成績</vt:lpstr>
      <vt:lpstr>Task2</vt:lpstr>
      <vt:lpstr>Training data</vt:lpstr>
      <vt:lpstr>Volume</vt:lpstr>
      <vt:lpstr>PowerPoint 簡報</vt:lpstr>
      <vt:lpstr>PowerPoint 簡報</vt:lpstr>
      <vt:lpstr>成績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83</cp:revision>
  <dcterms:created xsi:type="dcterms:W3CDTF">2017-04-12T12:39:42Z</dcterms:created>
  <dcterms:modified xsi:type="dcterms:W3CDTF">2017-06-08T12:36:03Z</dcterms:modified>
</cp:coreProperties>
</file>