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74" r:id="rId5"/>
    <p:sldId id="273" r:id="rId6"/>
    <p:sldId id="269" r:id="rId7"/>
    <p:sldId id="275" r:id="rId8"/>
    <p:sldId id="276" r:id="rId9"/>
    <p:sldId id="277" r:id="rId10"/>
    <p:sldId id="278" r:id="rId11"/>
    <p:sldId id="279" r:id="rId12"/>
    <p:sldId id="280" r:id="rId13"/>
    <p:sldId id="262" r:id="rId14"/>
    <p:sldId id="259" r:id="rId15"/>
    <p:sldId id="281" r:id="rId16"/>
    <p:sldId id="271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840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Knowledge Discovery and Data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Presentator</a:t>
            </a:r>
            <a:r>
              <a:rPr lang="en-US" altLang="zh-TW" dirty="0" smtClean="0"/>
              <a:t>:</a:t>
            </a:r>
            <a:r>
              <a:rPr lang="zh-TW" altLang="en-US" dirty="0" smtClean="0"/>
              <a:t>蘇政柏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7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  <a:r>
              <a:rPr lang="en-US" altLang="zh-TW" dirty="0"/>
              <a:t>:</a:t>
            </a:r>
            <a:r>
              <a:rPr lang="zh-TW" altLang="en-US" dirty="0"/>
              <a:t>天氣資訊處理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837765"/>
            <a:ext cx="7406638" cy="37326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03319" y="2202024"/>
            <a:ext cx="896673" cy="33683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354617"/>
              </p:ext>
            </p:extLst>
          </p:nvPr>
        </p:nvGraphicFramePr>
        <p:xfrm>
          <a:off x="7877708" y="1837765"/>
          <a:ext cx="1854120" cy="2499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060"/>
                <a:gridCol w="927060"/>
              </a:tblGrid>
              <a:tr h="25897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>
                          <a:effectLst/>
                        </a:rPr>
                        <a:t>晴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>
                          <a:effectLst/>
                        </a:rPr>
                        <a:t>多雲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>
                          <a:effectLst/>
                        </a:rPr>
                        <a:t>陰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>
                          <a:effectLst/>
                        </a:rPr>
                        <a:t>小雨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>
                          <a:effectLst/>
                        </a:rPr>
                        <a:t>陣雨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>
                          <a:effectLst/>
                        </a:rPr>
                        <a:t>中雨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8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>
                          <a:effectLst/>
                        </a:rPr>
                        <a:t>大雨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>
                          <a:effectLst/>
                        </a:rPr>
                        <a:t>暴雨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12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877708" y="4879108"/>
            <a:ext cx="295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取三地算平均分數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389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資料前處理</a:t>
            </a:r>
            <a:r>
              <a:rPr lang="en-US" altLang="zh-TW" dirty="0" smtClean="0"/>
              <a:t>-</a:t>
            </a:r>
            <a:r>
              <a:rPr lang="zh-TW" altLang="en-US" dirty="0" smtClean="0"/>
              <a:t>特徵選擇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1709399"/>
            <a:ext cx="8649478" cy="2254500"/>
          </a:xfrm>
          <a:prstGeom prst="rect">
            <a:avLst/>
          </a:prstGeom>
        </p:spPr>
      </p:pic>
      <p:pic>
        <p:nvPicPr>
          <p:cNvPr id="6146" name="Picture 2" descr="RStudio-Ball.png (1000×10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886" y="2261293"/>
            <a:ext cx="1150711" cy="115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780511"/>
              </p:ext>
            </p:extLst>
          </p:nvPr>
        </p:nvGraphicFramePr>
        <p:xfrm>
          <a:off x="685800" y="3991892"/>
          <a:ext cx="9157995" cy="1515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1599"/>
                <a:gridCol w="1831599"/>
                <a:gridCol w="1831599"/>
                <a:gridCol w="1831599"/>
                <a:gridCol w="1831599"/>
              </a:tblGrid>
              <a:tr h="75771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日期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u="none" strike="noStrike" dirty="0" smtClean="0">
                          <a:effectLst/>
                        </a:rPr>
                        <a:t>起始時間</a:t>
                      </a:r>
                      <a:endParaRPr lang="en-US" altLang="zh-TW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u="none" strike="noStrike" dirty="0" smtClean="0">
                          <a:effectLst/>
                        </a:rPr>
                        <a:t>行進時間</a:t>
                      </a:r>
                      <a:endParaRPr lang="en-US" altLang="zh-TW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天氣分數</a:t>
                      </a:r>
                      <a:endParaRPr lang="en-US" altLang="zh-TW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71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星期幾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連假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1" u="none" strike="noStrike" dirty="0" smtClean="0">
                          <a:effectLst/>
                        </a:rPr>
                        <a:t>20</a:t>
                      </a:r>
                      <a:r>
                        <a:rPr lang="zh-TW" altLang="en-US" sz="2000" b="1" u="none" strike="noStrike" dirty="0" smtClean="0">
                          <a:effectLst/>
                        </a:rPr>
                        <a:t>分鐘時間窗格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行進時間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天氣分數</a:t>
                      </a:r>
                      <a:endParaRPr lang="en-US" altLang="zh-TW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禁止標誌 4"/>
          <p:cNvSpPr/>
          <p:nvPr/>
        </p:nvSpPr>
        <p:spPr>
          <a:xfrm>
            <a:off x="2911150" y="4749608"/>
            <a:ext cx="942392" cy="702059"/>
          </a:xfrm>
          <a:prstGeom prst="noSmoking">
            <a:avLst>
              <a:gd name="adj" fmla="val 10760"/>
            </a:avLst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  <a:r>
              <a:rPr lang="en-US" altLang="zh-TW" dirty="0" smtClean="0"/>
              <a:t>-</a:t>
            </a:r>
            <a:r>
              <a:rPr lang="zh-TW" altLang="en-US" dirty="0" smtClean="0"/>
              <a:t>正則化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016704"/>
              </p:ext>
            </p:extLst>
          </p:nvPr>
        </p:nvGraphicFramePr>
        <p:xfrm>
          <a:off x="685801" y="2378075"/>
          <a:ext cx="7326396" cy="2273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1599"/>
                <a:gridCol w="1831599"/>
                <a:gridCol w="1831599"/>
                <a:gridCol w="1831599"/>
              </a:tblGrid>
              <a:tr h="75771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特徵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目標</a:t>
                      </a:r>
                      <a:endParaRPr lang="en-US" altLang="zh-TW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71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星期幾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1" u="none" strike="noStrike" dirty="0" smtClean="0">
                          <a:effectLst/>
                        </a:rPr>
                        <a:t>20</a:t>
                      </a:r>
                      <a:r>
                        <a:rPr lang="zh-TW" altLang="en-US" sz="2000" b="1" u="none" strike="noStrike" dirty="0" smtClean="0">
                          <a:effectLst/>
                        </a:rPr>
                        <a:t>分鐘時間窗格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天氣分數</a:t>
                      </a:r>
                      <a:endParaRPr lang="en-US" altLang="zh-TW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行進時間</a:t>
                      </a:r>
                      <a:endParaRPr lang="en-US" altLang="zh-TW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0~1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0~1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0~1</a:t>
                      </a:r>
                      <a:endParaRPr lang="en-US" altLang="zh-TW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不正則化</a:t>
                      </a:r>
                      <a:endParaRPr lang="en-US" altLang="zh-TW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7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所使用的工具及平台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CUDA:</a:t>
            </a:r>
          </a:p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運算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加速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讓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每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台電腦都成為超級電腦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 descr="300px-Nvidia_CUDA_Logo.jpg (300×18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870" y="3858039"/>
            <a:ext cx="28575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3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所使用的工具及</a:t>
            </a:r>
            <a:r>
              <a:rPr lang="zh-TW" altLang="en-US" dirty="0" smtClean="0"/>
              <a:t>平台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優勢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支援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CUDA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GPU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加速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Google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開發，版本升級穩定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容易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使用人數眾多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容易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 descr="https://www.tensorflow.org/_static/images/tensorflow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930" y="2742716"/>
            <a:ext cx="33528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59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網路架構</a:t>
            </a:r>
            <a:endParaRPr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383193" y="86752"/>
            <a:ext cx="3602437" cy="5404290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 flipV="1">
            <a:off x="7728081" y="1695450"/>
            <a:ext cx="53340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7725873" y="2246313"/>
            <a:ext cx="53340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7744923" y="2788897"/>
            <a:ext cx="53340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744923" y="2141879"/>
            <a:ext cx="514350" cy="771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7735398" y="2691155"/>
            <a:ext cx="514350" cy="771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7744923" y="3231077"/>
            <a:ext cx="514350" cy="771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7763973" y="2160929"/>
            <a:ext cx="485775" cy="527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7735398" y="2688493"/>
            <a:ext cx="485775" cy="527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7763973" y="3277119"/>
            <a:ext cx="485775" cy="527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763973" y="2254848"/>
            <a:ext cx="485775" cy="97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7744923" y="2757745"/>
            <a:ext cx="504825" cy="9466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7725873" y="2284413"/>
            <a:ext cx="542925" cy="1520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7711585" y="1745652"/>
            <a:ext cx="538163" cy="845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7730635" y="2311852"/>
            <a:ext cx="538163" cy="845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V="1">
            <a:off x="7699852" y="1742907"/>
            <a:ext cx="559421" cy="13832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圖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625" y="2531614"/>
            <a:ext cx="390083" cy="389957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54462"/>
            <a:ext cx="6680718" cy="52035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2824854" y="6385740"/>
                <a:ext cx="38558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𝒆𝒓𝒓𝒐𝒓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𝒑𝒓𝒆𝒅𝒊𝒄𝒕</m:t>
                          </m:r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𝒕𝒂𝒓𝒈𝒆𝒕</m:t>
                          </m:r>
                        </m:e>
                      </m:d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zh-TW" altLang="en-US" sz="2000" b="1" dirty="0"/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54" y="6385740"/>
                <a:ext cx="3855864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632" r="-1264" b="-4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00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00" y="1520524"/>
            <a:ext cx="7913878" cy="4015918"/>
          </a:xfrm>
        </p:spPr>
      </p:pic>
    </p:spTree>
    <p:extLst>
      <p:ext uri="{BB962C8B-B14F-4D97-AF65-F5344CB8AC3E}">
        <p14:creationId xmlns:p14="http://schemas.microsoft.com/office/powerpoint/2010/main" val="19212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09579"/>
            <a:ext cx="10394950" cy="2219866"/>
          </a:xfrm>
        </p:spPr>
      </p:pic>
    </p:spTree>
    <p:extLst>
      <p:ext uri="{BB962C8B-B14F-4D97-AF65-F5344CB8AC3E}">
        <p14:creationId xmlns:p14="http://schemas.microsoft.com/office/powerpoint/2010/main" val="39153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資料與問題分析</a:t>
            </a:r>
            <a:endParaRPr lang="en-US" altLang="zh-TW" sz="36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  <a:endParaRPr lang="en-US" altLang="zh-TW" sz="36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使用的工具及</a:t>
            </a:r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endParaRPr lang="en-US" altLang="zh-TW" sz="36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網路架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構</a:t>
            </a:r>
            <a:endParaRPr lang="en-US" altLang="zh-TW" sz="36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lang="en-US" altLang="zh-TW" sz="36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90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資料與問題分析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4195"/>
            <a:ext cx="6074229" cy="27873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229" y="2274195"/>
            <a:ext cx="6117772" cy="27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4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資料與問題分析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路徑是否單一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預測單一路段簡化原本題目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50898" y="1261782"/>
            <a:ext cx="1772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ea typeface="標楷體" panose="03000509000000000000" pitchFamily="65" charset="-120"/>
              </a:rPr>
              <a:t>task1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85989"/>
              </p:ext>
            </p:extLst>
          </p:nvPr>
        </p:nvGraphicFramePr>
        <p:xfrm>
          <a:off x="620485" y="1837765"/>
          <a:ext cx="10783787" cy="1962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7423"/>
                <a:gridCol w="802432"/>
                <a:gridCol w="1772817"/>
                <a:gridCol w="5355771"/>
                <a:gridCol w="1565344"/>
              </a:tblGrid>
              <a:tr h="586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Intersection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60" marR="4560" marT="45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tollgate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60" marR="4560" marT="45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Starting</a:t>
                      </a:r>
                      <a:r>
                        <a:rPr lang="zh-TW" alt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60" marR="4560" marT="45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Travel</a:t>
                      </a:r>
                      <a:r>
                        <a:rPr lang="zh-TW" alt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seq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60" marR="4560" marT="45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Travel</a:t>
                      </a:r>
                      <a:r>
                        <a:rPr lang="zh-TW" alt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60" marR="4560" marT="45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60" marR="4560" marT="45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60" marR="4560" marT="45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2016/7/19 00:14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60" marR="4560" marT="45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105</a:t>
                      </a:r>
                      <a:r>
                        <a:rPr lang="en-US" altLang="zh-TW" sz="1800" u="none" strike="noStrike" dirty="0">
                          <a:effectLst/>
                        </a:rPr>
                        <a:t>#2016-07-19 00:14:24#</a:t>
                      </a:r>
                      <a:r>
                        <a:rPr lang="en-US" altLang="zh-TW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9.56</a:t>
                      </a:r>
                      <a:r>
                        <a:rPr lang="en-US" altLang="zh-TW" sz="1800" u="none" strike="noStrike" dirty="0" smtClean="0">
                          <a:effectLst/>
                        </a:rPr>
                        <a:t>;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100</a:t>
                      </a:r>
                      <a:r>
                        <a:rPr lang="en-US" altLang="zh-TW" sz="1800" u="none" strike="noStrike" dirty="0" smtClean="0">
                          <a:effectLst/>
                        </a:rPr>
                        <a:t>#2016-07-19 </a:t>
                      </a:r>
                      <a:r>
                        <a:rPr lang="en-US" altLang="zh-TW" sz="1800" u="none" strike="noStrike" dirty="0">
                          <a:effectLst/>
                        </a:rPr>
                        <a:t>00:14:34#</a:t>
                      </a:r>
                      <a:r>
                        <a:rPr lang="en-US" altLang="zh-TW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6.75</a:t>
                      </a:r>
                      <a:r>
                        <a:rPr lang="en-US" altLang="zh-TW" sz="1800" u="none" strike="noStrike" dirty="0" smtClean="0">
                          <a:effectLst/>
                        </a:rPr>
                        <a:t>;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111</a:t>
                      </a:r>
                      <a:r>
                        <a:rPr lang="en-US" altLang="zh-TW" sz="1800" u="none" strike="noStrike" dirty="0" smtClean="0">
                          <a:effectLst/>
                        </a:rPr>
                        <a:t>#2016-07-19 </a:t>
                      </a:r>
                      <a:r>
                        <a:rPr lang="en-US" altLang="zh-TW" sz="1800" u="none" strike="noStrike" dirty="0">
                          <a:effectLst/>
                        </a:rPr>
                        <a:t>00:14:41#</a:t>
                      </a:r>
                      <a:r>
                        <a:rPr lang="en-US" altLang="zh-TW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13.00</a:t>
                      </a:r>
                      <a:r>
                        <a:rPr lang="en-US" altLang="zh-TW" sz="1800" u="none" strike="noStrike" dirty="0" smtClean="0">
                          <a:effectLst/>
                        </a:rPr>
                        <a:t>;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103</a:t>
                      </a:r>
                      <a:r>
                        <a:rPr lang="en-US" altLang="zh-TW" sz="1800" u="none" strike="noStrike" dirty="0" smtClean="0">
                          <a:effectLst/>
                        </a:rPr>
                        <a:t>#2016-07-19 </a:t>
                      </a:r>
                      <a:r>
                        <a:rPr lang="en-US" altLang="zh-TW" sz="1800" u="none" strike="noStrike" dirty="0">
                          <a:effectLst/>
                        </a:rPr>
                        <a:t>00:14:54#</a:t>
                      </a:r>
                      <a:r>
                        <a:rPr lang="en-US" altLang="zh-TW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7.47</a:t>
                      </a:r>
                      <a:r>
                        <a:rPr lang="en-US" altLang="zh-TW" sz="1800" u="none" strike="noStrike" dirty="0" smtClean="0">
                          <a:effectLst/>
                        </a:rPr>
                        <a:t>;</a:t>
                      </a:r>
                    </a:p>
                    <a:p>
                      <a:pPr algn="ctr" fontAlgn="ctr"/>
                      <a:r>
                        <a:rPr lang="en-US" altLang="zh-TW" sz="1800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122</a:t>
                      </a:r>
                      <a:r>
                        <a:rPr lang="en-US" altLang="zh-TW" sz="1800" u="none" strike="noStrike" dirty="0" smtClean="0">
                          <a:effectLst/>
                        </a:rPr>
                        <a:t>#2016-07-19 </a:t>
                      </a:r>
                      <a:r>
                        <a:rPr lang="en-US" altLang="zh-TW" sz="1800" u="none" strike="noStrike" dirty="0">
                          <a:effectLst/>
                        </a:rPr>
                        <a:t>00:15:02#</a:t>
                      </a:r>
                      <a:r>
                        <a:rPr lang="en-US" altLang="zh-TW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32.85</a:t>
                      </a:r>
                      <a:endParaRPr lang="en-US" altLang="zh-TW" sz="18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60" marR="4560" marT="45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70.85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60" marR="4560" marT="45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7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資料與問題分析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408784"/>
              </p:ext>
            </p:extLst>
          </p:nvPr>
        </p:nvGraphicFramePr>
        <p:xfrm>
          <a:off x="-9" y="1604867"/>
          <a:ext cx="11644612" cy="3881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2683"/>
                <a:gridCol w="901477"/>
                <a:gridCol w="818371"/>
                <a:gridCol w="818371"/>
                <a:gridCol w="818371"/>
                <a:gridCol w="818371"/>
                <a:gridCol w="818371"/>
                <a:gridCol w="818371"/>
                <a:gridCol w="818371"/>
                <a:gridCol w="818371"/>
                <a:gridCol w="818371"/>
                <a:gridCol w="818371"/>
                <a:gridCol w="818371"/>
                <a:gridCol w="818371"/>
              </a:tblGrid>
              <a:tr h="55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intercection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tollgate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Link</a:t>
                      </a:r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id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110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123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120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117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110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123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108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119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114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118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122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105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111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103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116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101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121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113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105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111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103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122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115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102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109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104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112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111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103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116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101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121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113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4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115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112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111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122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69559" y="1030949"/>
            <a:ext cx="1772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單一路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徑</a:t>
            </a:r>
          </a:p>
        </p:txBody>
      </p:sp>
    </p:spTree>
    <p:extLst>
      <p:ext uri="{BB962C8B-B14F-4D97-AF65-F5344CB8AC3E}">
        <p14:creationId xmlns:p14="http://schemas.microsoft.com/office/powerpoint/2010/main" val="36978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資料切割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天氣資訊處理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特徵選擇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正則化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38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資料前處理</a:t>
            </a:r>
            <a:r>
              <a:rPr lang="en-US" altLang="zh-TW" dirty="0" smtClean="0"/>
              <a:t>:</a:t>
            </a:r>
            <a:r>
              <a:rPr lang="zh-TW" altLang="en-US" dirty="0" smtClean="0"/>
              <a:t>資料切割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1837765"/>
            <a:ext cx="10394950" cy="1435722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073736"/>
              </p:ext>
            </p:extLst>
          </p:nvPr>
        </p:nvGraphicFramePr>
        <p:xfrm>
          <a:off x="685801" y="3588411"/>
          <a:ext cx="7800828" cy="1515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0207"/>
                <a:gridCol w="1950207"/>
                <a:gridCol w="1950207"/>
                <a:gridCol w="1950207"/>
              </a:tblGrid>
              <a:tr h="75771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日期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u="none" strike="noStrike" dirty="0" smtClean="0">
                          <a:effectLst/>
                        </a:rPr>
                        <a:t>起始時間</a:t>
                      </a:r>
                      <a:endParaRPr lang="en-US" altLang="zh-TW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u="none" strike="noStrike" dirty="0" smtClean="0">
                          <a:effectLst/>
                        </a:rPr>
                        <a:t>行進時間</a:t>
                      </a:r>
                      <a:endParaRPr lang="en-US" altLang="zh-TW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71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星期幾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連假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1" u="none" strike="noStrike" dirty="0" smtClean="0">
                          <a:effectLst/>
                        </a:rPr>
                        <a:t>20</a:t>
                      </a:r>
                      <a:r>
                        <a:rPr lang="zh-TW" altLang="en-US" sz="2000" b="1" u="none" strike="noStrike" dirty="0" smtClean="0">
                          <a:effectLst/>
                        </a:rPr>
                        <a:t>分鐘時間窗格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行進時間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568173" y="4194619"/>
            <a:ext cx="295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濾除雜訊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62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  <a:r>
              <a:rPr lang="en-US" altLang="zh-TW" dirty="0" smtClean="0"/>
              <a:t>:</a:t>
            </a:r>
            <a:r>
              <a:rPr lang="zh-TW" altLang="en-US" dirty="0" smtClean="0"/>
              <a:t>天氣資訊處理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21830198"/>
              </p:ext>
            </p:extLst>
          </p:nvPr>
        </p:nvGraphicFramePr>
        <p:xfrm>
          <a:off x="149294" y="1931437"/>
          <a:ext cx="7707078" cy="3648264"/>
        </p:xfrm>
        <a:graphic>
          <a:graphicData uri="http://schemas.openxmlformats.org/drawingml/2006/table">
            <a:tbl>
              <a:tblPr/>
              <a:tblGrid>
                <a:gridCol w="856342"/>
                <a:gridCol w="856342"/>
                <a:gridCol w="856342"/>
                <a:gridCol w="856342"/>
                <a:gridCol w="856342"/>
                <a:gridCol w="856342"/>
                <a:gridCol w="856342"/>
                <a:gridCol w="856342"/>
                <a:gridCol w="856342"/>
              </a:tblGrid>
              <a:tr h="5166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date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hour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pressure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sea_pressure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wind_direction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wind_speed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temperature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rel_humidity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precipitation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2016/7/1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1000.4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1005.3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2016/7/1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1005.3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2016/7/1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998.9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1003.7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2016/7/1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998.7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1003.5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2016/7/1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999.7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1004.5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2016/7/1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1004.8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2016/7/1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998.8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1003.6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2016/7/1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2016/7/2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1001.6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1006.4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2016/7/2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1002.4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1007.2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6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2016/7/2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1001.3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1006.2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752113" y="1995949"/>
            <a:ext cx="1772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7~9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月均溫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752112" y="2615798"/>
            <a:ext cx="197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7~9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月降雨量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80416" y="3755569"/>
            <a:ext cx="471620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zh-TW" alt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來猜猜看這是哪裡吧</a:t>
            </a:r>
            <a:endParaRPr lang="zh-TW" alt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498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  <a:r>
              <a:rPr lang="en-US" altLang="zh-TW" dirty="0"/>
              <a:t>:</a:t>
            </a:r>
            <a:r>
              <a:rPr lang="zh-TW" altLang="en-US" dirty="0"/>
              <a:t>天氣資訊處理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1232" y="1919286"/>
            <a:ext cx="3708917" cy="3689083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2708985" y="2472613"/>
            <a:ext cx="130628" cy="13062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216086" y="3399453"/>
            <a:ext cx="130628" cy="13062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774299" y="4229878"/>
            <a:ext cx="130628" cy="13062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>
            <a:stCxn id="8" idx="7"/>
            <a:endCxn id="7" idx="3"/>
          </p:cNvCxnSpPr>
          <p:nvPr/>
        </p:nvCxnSpPr>
        <p:spPr>
          <a:xfrm flipV="1">
            <a:off x="1327584" y="2584111"/>
            <a:ext cx="1400531" cy="83447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9" idx="0"/>
            <a:endCxn id="7" idx="4"/>
          </p:cNvCxnSpPr>
          <p:nvPr/>
        </p:nvCxnSpPr>
        <p:spPr>
          <a:xfrm flipH="1" flipV="1">
            <a:off x="2774299" y="2603241"/>
            <a:ext cx="65314" cy="162663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8" idx="6"/>
            <a:endCxn id="9" idx="1"/>
          </p:cNvCxnSpPr>
          <p:nvPr/>
        </p:nvCxnSpPr>
        <p:spPr>
          <a:xfrm>
            <a:off x="1346714" y="3464767"/>
            <a:ext cx="1446715" cy="78424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09" y="5593288"/>
            <a:ext cx="9078686" cy="1269064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149" y="2564604"/>
            <a:ext cx="7583764" cy="304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TM04033927[[fn=主要賽事]]</Template>
  <TotalTime>763</TotalTime>
  <Words>439</Words>
  <Application>Microsoft Office PowerPoint</Application>
  <PresentationFormat>寬螢幕</PresentationFormat>
  <Paragraphs>277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標楷體</vt:lpstr>
      <vt:lpstr>Arial</vt:lpstr>
      <vt:lpstr>Cambria Math</vt:lpstr>
      <vt:lpstr>Impact</vt:lpstr>
      <vt:lpstr>主要賽事</vt:lpstr>
      <vt:lpstr>Knowledge Discovery and Data</vt:lpstr>
      <vt:lpstr>outline</vt:lpstr>
      <vt:lpstr>資料與問題分析</vt:lpstr>
      <vt:lpstr>資料與問題分析</vt:lpstr>
      <vt:lpstr>資料與問題分析</vt:lpstr>
      <vt:lpstr>資料前處理</vt:lpstr>
      <vt:lpstr>資料前處理:資料切割</vt:lpstr>
      <vt:lpstr>資料前處理:天氣資訊處理</vt:lpstr>
      <vt:lpstr>資料前處理:天氣資訊處理</vt:lpstr>
      <vt:lpstr>資料前處理:天氣資訊處理</vt:lpstr>
      <vt:lpstr>資料前處理-特徵選擇</vt:lpstr>
      <vt:lpstr>資料前處理-正則化</vt:lpstr>
      <vt:lpstr>所使用的工具及平台</vt:lpstr>
      <vt:lpstr>所使用的工具及平台</vt:lpstr>
      <vt:lpstr>網路架構</vt:lpstr>
      <vt:lpstr>結果</vt:lpstr>
      <vt:lpstr>結果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303</dc:creator>
  <cp:lastModifiedBy>303</cp:lastModifiedBy>
  <cp:revision>52</cp:revision>
  <dcterms:created xsi:type="dcterms:W3CDTF">2017-03-30T07:09:03Z</dcterms:created>
  <dcterms:modified xsi:type="dcterms:W3CDTF">2017-06-08T05:21:04Z</dcterms:modified>
</cp:coreProperties>
</file>