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63" r:id="rId3"/>
    <p:sldId id="272" r:id="rId4"/>
    <p:sldId id="279" r:id="rId5"/>
    <p:sldId id="282" r:id="rId6"/>
    <p:sldId id="264" r:id="rId7"/>
    <p:sldId id="277" r:id="rId8"/>
    <p:sldId id="276" r:id="rId9"/>
    <p:sldId id="280" r:id="rId10"/>
    <p:sldId id="275" r:id="rId11"/>
    <p:sldId id="283" r:id="rId12"/>
    <p:sldId id="268" r:id="rId13"/>
    <p:sldId id="269" r:id="rId14"/>
  </p:sldIdLst>
  <p:sldSz cx="9144000" cy="5715000" type="screen16x10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ヒラギノ角ゴ Pro W3" pitchFamily="-10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1060" y="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B7082-7EAB-4F05-A7C4-B02FC7FD709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57E3BAA-0946-4A99-98E9-2B57FB7C1AEA}">
      <dgm:prSet phldrT="[文字]"/>
      <dgm:spPr/>
      <dgm:t>
        <a:bodyPr/>
        <a:lstStyle/>
        <a:p>
          <a:r>
            <a:rPr lang="zh-TW" altLang="en-US" dirty="0" smtClean="0"/>
            <a:t> </a:t>
          </a:r>
          <a:endParaRPr lang="zh-TW" altLang="en-US" dirty="0"/>
        </a:p>
      </dgm:t>
    </dgm:pt>
    <dgm:pt modelId="{ABF454FB-2A5A-4C14-9A9B-CDC8E1718DD4}" type="parTrans" cxnId="{534800A1-AC7C-4D17-9811-527CC1A30C2B}">
      <dgm:prSet/>
      <dgm:spPr/>
      <dgm:t>
        <a:bodyPr/>
        <a:lstStyle/>
        <a:p>
          <a:endParaRPr lang="zh-TW" altLang="en-US"/>
        </a:p>
      </dgm:t>
    </dgm:pt>
    <dgm:pt modelId="{71C2F474-DB1F-4B4A-B11E-B42108CC5EF2}" type="sibTrans" cxnId="{534800A1-AC7C-4D17-9811-527CC1A30C2B}">
      <dgm:prSet/>
      <dgm:spPr/>
      <dgm:t>
        <a:bodyPr/>
        <a:lstStyle/>
        <a:p>
          <a:endParaRPr lang="zh-TW" altLang="en-US"/>
        </a:p>
      </dgm:t>
    </dgm:pt>
    <dgm:pt modelId="{DE9A637B-CEDB-428F-BC71-8538FF8AE297}">
      <dgm:prSet phldrT="[文字]" custT="1"/>
      <dgm:spPr/>
      <dgm:t>
        <a:bodyPr/>
        <a:lstStyle/>
        <a:p>
          <a:r>
            <a:rPr lang="zh-TW" altLang="en-US" sz="2400" b="1" dirty="0" smtClean="0"/>
            <a:t>人力資源</a:t>
          </a:r>
          <a:endParaRPr lang="zh-TW" altLang="en-US" sz="2400" b="1" dirty="0"/>
        </a:p>
      </dgm:t>
    </dgm:pt>
    <dgm:pt modelId="{56D75562-D333-4196-8B24-7F8F8DFFC653}" type="parTrans" cxnId="{782E63B9-EA58-43BA-827E-DF35B941B631}">
      <dgm:prSet/>
      <dgm:spPr/>
      <dgm:t>
        <a:bodyPr/>
        <a:lstStyle/>
        <a:p>
          <a:endParaRPr lang="zh-TW" altLang="en-US"/>
        </a:p>
      </dgm:t>
    </dgm:pt>
    <dgm:pt modelId="{27878EFE-C6DD-4131-90DE-52C40D78EFCD}" type="sibTrans" cxnId="{782E63B9-EA58-43BA-827E-DF35B941B631}">
      <dgm:prSet/>
      <dgm:spPr/>
      <dgm:t>
        <a:bodyPr/>
        <a:lstStyle/>
        <a:p>
          <a:endParaRPr lang="zh-TW" altLang="en-US"/>
        </a:p>
      </dgm:t>
    </dgm:pt>
    <dgm:pt modelId="{5F26161F-B016-4A46-813F-6B9690CDC4C0}">
      <dgm:prSet phldrT="[文字]"/>
      <dgm:spPr/>
      <dgm:t>
        <a:bodyPr/>
        <a:lstStyle/>
        <a:p>
          <a:r>
            <a:rPr lang="zh-TW" altLang="en-US" dirty="0" smtClean="0"/>
            <a:t> </a:t>
          </a:r>
          <a:endParaRPr lang="zh-TW" altLang="en-US" dirty="0"/>
        </a:p>
      </dgm:t>
    </dgm:pt>
    <dgm:pt modelId="{35121A3F-88C3-4CF6-929E-4C6D32A4C41A}" type="parTrans" cxnId="{BED5699E-6600-4776-89BC-EE1FD0AFD3EE}">
      <dgm:prSet/>
      <dgm:spPr/>
      <dgm:t>
        <a:bodyPr/>
        <a:lstStyle/>
        <a:p>
          <a:endParaRPr lang="zh-TW" altLang="en-US"/>
        </a:p>
      </dgm:t>
    </dgm:pt>
    <dgm:pt modelId="{29C0D923-18AC-48E2-A08C-C3369C74D72E}" type="sibTrans" cxnId="{BED5699E-6600-4776-89BC-EE1FD0AFD3EE}">
      <dgm:prSet/>
      <dgm:spPr/>
      <dgm:t>
        <a:bodyPr/>
        <a:lstStyle/>
        <a:p>
          <a:endParaRPr lang="zh-TW" altLang="en-US"/>
        </a:p>
      </dgm:t>
    </dgm:pt>
    <dgm:pt modelId="{389D1522-CA62-40B1-A9C7-B48038B11181}">
      <dgm:prSet phldrT="[文字]" custT="1"/>
      <dgm:spPr/>
      <dgm:t>
        <a:bodyPr/>
        <a:lstStyle/>
        <a:p>
          <a:r>
            <a:rPr lang="zh-TW" altLang="en-US" sz="2400" b="1" dirty="0" smtClean="0"/>
            <a:t>銷售問題</a:t>
          </a:r>
          <a:endParaRPr lang="zh-TW" altLang="en-US" sz="2400" b="1" dirty="0"/>
        </a:p>
      </dgm:t>
    </dgm:pt>
    <dgm:pt modelId="{FC358EC1-E114-41A5-9B2E-1913E5450FD4}" type="parTrans" cxnId="{F5F37BB5-250C-4A0A-A18A-6BDD3EC1AC1B}">
      <dgm:prSet/>
      <dgm:spPr/>
      <dgm:t>
        <a:bodyPr/>
        <a:lstStyle/>
        <a:p>
          <a:endParaRPr lang="zh-TW" altLang="en-US"/>
        </a:p>
      </dgm:t>
    </dgm:pt>
    <dgm:pt modelId="{EFF239A4-DDEA-48BD-87A8-F2F95B0A7AFC}" type="sibTrans" cxnId="{F5F37BB5-250C-4A0A-A18A-6BDD3EC1AC1B}">
      <dgm:prSet/>
      <dgm:spPr/>
      <dgm:t>
        <a:bodyPr/>
        <a:lstStyle/>
        <a:p>
          <a:endParaRPr lang="zh-TW" altLang="en-US"/>
        </a:p>
      </dgm:t>
    </dgm:pt>
    <dgm:pt modelId="{49359631-54A4-4716-B185-A28B8D6E3831}">
      <dgm:prSet phldrT="[文字]"/>
      <dgm:spPr/>
      <dgm:t>
        <a:bodyPr/>
        <a:lstStyle/>
        <a:p>
          <a:r>
            <a:rPr lang="zh-TW" altLang="en-US" dirty="0" smtClean="0"/>
            <a:t> </a:t>
          </a:r>
          <a:endParaRPr lang="zh-TW" altLang="en-US" dirty="0"/>
        </a:p>
      </dgm:t>
    </dgm:pt>
    <dgm:pt modelId="{B66C46FA-0ED1-48E6-A82F-066B30C1FE74}" type="parTrans" cxnId="{BC306E4B-83BE-43D5-B960-B782C953296A}">
      <dgm:prSet/>
      <dgm:spPr/>
      <dgm:t>
        <a:bodyPr/>
        <a:lstStyle/>
        <a:p>
          <a:endParaRPr lang="zh-TW" altLang="en-US"/>
        </a:p>
      </dgm:t>
    </dgm:pt>
    <dgm:pt modelId="{6BA6EFBD-B10F-419D-8CFC-03FC0AB5515A}" type="sibTrans" cxnId="{BC306E4B-83BE-43D5-B960-B782C953296A}">
      <dgm:prSet/>
      <dgm:spPr/>
      <dgm:t>
        <a:bodyPr/>
        <a:lstStyle/>
        <a:p>
          <a:endParaRPr lang="zh-TW" altLang="en-US"/>
        </a:p>
      </dgm:t>
    </dgm:pt>
    <dgm:pt modelId="{35784EC7-007E-4786-AEC2-46AD3FC308F5}">
      <dgm:prSet phldrT="[文字]" custT="1"/>
      <dgm:spPr/>
      <dgm:t>
        <a:bodyPr/>
        <a:lstStyle/>
        <a:p>
          <a:r>
            <a:rPr lang="zh-TW" altLang="en-US" sz="2400" b="1" dirty="0" smtClean="0"/>
            <a:t>專業技術</a:t>
          </a:r>
          <a:endParaRPr lang="zh-TW" altLang="en-US" sz="2400" b="1" dirty="0"/>
        </a:p>
      </dgm:t>
    </dgm:pt>
    <dgm:pt modelId="{0043D49D-A305-4758-8787-351FA598AA08}" type="parTrans" cxnId="{54D18C5E-A65B-417D-ACC8-9C9F03433710}">
      <dgm:prSet/>
      <dgm:spPr/>
      <dgm:t>
        <a:bodyPr/>
        <a:lstStyle/>
        <a:p>
          <a:endParaRPr lang="zh-TW" altLang="en-US"/>
        </a:p>
      </dgm:t>
    </dgm:pt>
    <dgm:pt modelId="{07BFAE36-3F5F-4B2C-ADA0-137744106EBA}" type="sibTrans" cxnId="{54D18C5E-A65B-417D-ACC8-9C9F03433710}">
      <dgm:prSet/>
      <dgm:spPr/>
      <dgm:t>
        <a:bodyPr/>
        <a:lstStyle/>
        <a:p>
          <a:endParaRPr lang="zh-TW" altLang="en-US"/>
        </a:p>
      </dgm:t>
    </dgm:pt>
    <dgm:pt modelId="{34C63821-50B4-4AA3-9999-BABFB8035512}">
      <dgm:prSet phldrT="[文字]"/>
      <dgm:spPr/>
      <dgm:t>
        <a:bodyPr/>
        <a:lstStyle/>
        <a:p>
          <a:r>
            <a:rPr lang="zh-TW" altLang="en-US" dirty="0" smtClean="0"/>
            <a:t> </a:t>
          </a:r>
          <a:endParaRPr lang="zh-TW" altLang="en-US" dirty="0"/>
        </a:p>
      </dgm:t>
    </dgm:pt>
    <dgm:pt modelId="{DC0BCB2A-F889-4C7D-8D43-1A1DD7A56B2D}" type="parTrans" cxnId="{259CD438-BDE8-4374-ABD5-385BA6E9B077}">
      <dgm:prSet/>
      <dgm:spPr/>
      <dgm:t>
        <a:bodyPr/>
        <a:lstStyle/>
        <a:p>
          <a:endParaRPr lang="zh-TW" altLang="en-US"/>
        </a:p>
      </dgm:t>
    </dgm:pt>
    <dgm:pt modelId="{68E4BB75-ABF3-41BD-84F1-170EBB4B1D85}" type="sibTrans" cxnId="{259CD438-BDE8-4374-ABD5-385BA6E9B077}">
      <dgm:prSet/>
      <dgm:spPr/>
      <dgm:t>
        <a:bodyPr/>
        <a:lstStyle/>
        <a:p>
          <a:endParaRPr lang="zh-TW" altLang="en-US"/>
        </a:p>
      </dgm:t>
    </dgm:pt>
    <dgm:pt modelId="{C23A0724-7AB1-4073-9096-40DB0F2F51F0}">
      <dgm:prSet phldrT="[文字]" custT="1"/>
      <dgm:spPr/>
      <dgm:t>
        <a:bodyPr/>
        <a:lstStyle/>
        <a:p>
          <a:r>
            <a:rPr lang="zh-TW" altLang="en-US" sz="2400" b="1" dirty="0" smtClean="0"/>
            <a:t>經營規模</a:t>
          </a:r>
          <a:endParaRPr lang="zh-TW" altLang="en-US" sz="2400" b="1" dirty="0"/>
        </a:p>
      </dgm:t>
    </dgm:pt>
    <dgm:pt modelId="{C105D5C1-8182-4651-B0FC-CEC4E87F343A}" type="parTrans" cxnId="{86372797-740B-42E1-B8AB-35981F390DDA}">
      <dgm:prSet/>
      <dgm:spPr/>
      <dgm:t>
        <a:bodyPr/>
        <a:lstStyle/>
        <a:p>
          <a:endParaRPr lang="zh-TW" altLang="en-US"/>
        </a:p>
      </dgm:t>
    </dgm:pt>
    <dgm:pt modelId="{1C982725-0254-4B84-B8EE-DAB3E61BA04C}" type="sibTrans" cxnId="{86372797-740B-42E1-B8AB-35981F390DDA}">
      <dgm:prSet/>
      <dgm:spPr/>
      <dgm:t>
        <a:bodyPr/>
        <a:lstStyle/>
        <a:p>
          <a:endParaRPr lang="zh-TW" altLang="en-US"/>
        </a:p>
      </dgm:t>
    </dgm:pt>
    <dgm:pt modelId="{8B197485-C2E2-4863-A1FC-028715BCF99D}" type="pres">
      <dgm:prSet presAssocID="{54CB7082-7EAB-4F05-A7C4-B02FC7FD709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78BE94-8A46-47EC-9BB0-AFA184FB9D20}" type="pres">
      <dgm:prSet presAssocID="{54CB7082-7EAB-4F05-A7C4-B02FC7FD7090}" presName="children" presStyleCnt="0"/>
      <dgm:spPr/>
    </dgm:pt>
    <dgm:pt modelId="{4F603FB4-BCB2-40ED-933D-3A9610EF0E63}" type="pres">
      <dgm:prSet presAssocID="{54CB7082-7EAB-4F05-A7C4-B02FC7FD7090}" presName="child1group" presStyleCnt="0"/>
      <dgm:spPr/>
    </dgm:pt>
    <dgm:pt modelId="{BBEE995C-4FE3-4E09-905B-F8BDBBE58D80}" type="pres">
      <dgm:prSet presAssocID="{54CB7082-7EAB-4F05-A7C4-B02FC7FD7090}" presName="child1" presStyleLbl="bgAcc1" presStyleIdx="0" presStyleCnt="4"/>
      <dgm:spPr/>
      <dgm:t>
        <a:bodyPr/>
        <a:lstStyle/>
        <a:p>
          <a:endParaRPr lang="zh-TW" altLang="en-US"/>
        </a:p>
      </dgm:t>
    </dgm:pt>
    <dgm:pt modelId="{D35BD0B2-CA42-4DD4-B6F1-42589E1E47A0}" type="pres">
      <dgm:prSet presAssocID="{54CB7082-7EAB-4F05-A7C4-B02FC7FD709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57D264-A017-468E-BAC2-F4DC65DF3359}" type="pres">
      <dgm:prSet presAssocID="{54CB7082-7EAB-4F05-A7C4-B02FC7FD7090}" presName="child2group" presStyleCnt="0"/>
      <dgm:spPr/>
    </dgm:pt>
    <dgm:pt modelId="{5AD94EC6-81A2-40A8-948A-BC7E32D26882}" type="pres">
      <dgm:prSet presAssocID="{54CB7082-7EAB-4F05-A7C4-B02FC7FD7090}" presName="child2" presStyleLbl="bgAcc1" presStyleIdx="1" presStyleCnt="4"/>
      <dgm:spPr/>
      <dgm:t>
        <a:bodyPr/>
        <a:lstStyle/>
        <a:p>
          <a:endParaRPr lang="zh-TW" altLang="en-US"/>
        </a:p>
      </dgm:t>
    </dgm:pt>
    <dgm:pt modelId="{B12CAE8A-58A1-46C0-B831-DA479F9E8ED9}" type="pres">
      <dgm:prSet presAssocID="{54CB7082-7EAB-4F05-A7C4-B02FC7FD709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A74B0D-3D81-4C55-A70B-C142D7E06A03}" type="pres">
      <dgm:prSet presAssocID="{54CB7082-7EAB-4F05-A7C4-B02FC7FD7090}" presName="child3group" presStyleCnt="0"/>
      <dgm:spPr/>
    </dgm:pt>
    <dgm:pt modelId="{DC456B11-16A9-4A0F-A732-3FE4FFEFE189}" type="pres">
      <dgm:prSet presAssocID="{54CB7082-7EAB-4F05-A7C4-B02FC7FD7090}" presName="child3" presStyleLbl="bgAcc1" presStyleIdx="2" presStyleCnt="4"/>
      <dgm:spPr/>
      <dgm:t>
        <a:bodyPr/>
        <a:lstStyle/>
        <a:p>
          <a:endParaRPr lang="zh-TW" altLang="en-US"/>
        </a:p>
      </dgm:t>
    </dgm:pt>
    <dgm:pt modelId="{261CC13A-9467-4882-BD87-3E9D9088ECE9}" type="pres">
      <dgm:prSet presAssocID="{54CB7082-7EAB-4F05-A7C4-B02FC7FD709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BD4E75-CF31-4797-A38E-6F5AE1839C36}" type="pres">
      <dgm:prSet presAssocID="{54CB7082-7EAB-4F05-A7C4-B02FC7FD7090}" presName="child4group" presStyleCnt="0"/>
      <dgm:spPr/>
    </dgm:pt>
    <dgm:pt modelId="{6AD232F6-1CCE-45E0-AA09-AFD6079C9093}" type="pres">
      <dgm:prSet presAssocID="{54CB7082-7EAB-4F05-A7C4-B02FC7FD7090}" presName="child4" presStyleLbl="bgAcc1" presStyleIdx="3" presStyleCnt="4"/>
      <dgm:spPr/>
      <dgm:t>
        <a:bodyPr/>
        <a:lstStyle/>
        <a:p>
          <a:endParaRPr lang="zh-TW" altLang="en-US"/>
        </a:p>
      </dgm:t>
    </dgm:pt>
    <dgm:pt modelId="{FE974152-1515-44F9-90E0-066F57656A65}" type="pres">
      <dgm:prSet presAssocID="{54CB7082-7EAB-4F05-A7C4-B02FC7FD709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DEF163-8ACF-49DC-B6F4-82A73F14AA9F}" type="pres">
      <dgm:prSet presAssocID="{54CB7082-7EAB-4F05-A7C4-B02FC7FD7090}" presName="childPlaceholder" presStyleCnt="0"/>
      <dgm:spPr/>
    </dgm:pt>
    <dgm:pt modelId="{C74575A4-8572-44DB-B674-228C1878EC0A}" type="pres">
      <dgm:prSet presAssocID="{54CB7082-7EAB-4F05-A7C4-B02FC7FD7090}" presName="circle" presStyleCnt="0"/>
      <dgm:spPr/>
    </dgm:pt>
    <dgm:pt modelId="{970A30E2-6FA1-40A7-A297-56AA1F4D2650}" type="pres">
      <dgm:prSet presAssocID="{54CB7082-7EAB-4F05-A7C4-B02FC7FD709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FB69FD-F221-490C-ACCE-DC7F2DA163CB}" type="pres">
      <dgm:prSet presAssocID="{54CB7082-7EAB-4F05-A7C4-B02FC7FD709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B48CA5-6A2B-4D49-89F4-10593D1533A2}" type="pres">
      <dgm:prSet presAssocID="{54CB7082-7EAB-4F05-A7C4-B02FC7FD709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6F3922-C8CE-4C0D-9F2E-A20CE0AF0385}" type="pres">
      <dgm:prSet presAssocID="{54CB7082-7EAB-4F05-A7C4-B02FC7FD709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166D67-D6EA-4CCB-A876-BEF7FA301810}" type="pres">
      <dgm:prSet presAssocID="{54CB7082-7EAB-4F05-A7C4-B02FC7FD7090}" presName="quadrantPlaceholder" presStyleCnt="0"/>
      <dgm:spPr/>
    </dgm:pt>
    <dgm:pt modelId="{4752E592-E934-4B21-B46B-8DD7592FBD21}" type="pres">
      <dgm:prSet presAssocID="{54CB7082-7EAB-4F05-A7C4-B02FC7FD7090}" presName="center1" presStyleLbl="fgShp" presStyleIdx="0" presStyleCnt="2"/>
      <dgm:spPr/>
    </dgm:pt>
    <dgm:pt modelId="{C408317E-A1BD-4EE6-A79C-6F513CD3C467}" type="pres">
      <dgm:prSet presAssocID="{54CB7082-7EAB-4F05-A7C4-B02FC7FD7090}" presName="center2" presStyleLbl="fgShp" presStyleIdx="1" presStyleCnt="2"/>
      <dgm:spPr/>
    </dgm:pt>
  </dgm:ptLst>
  <dgm:cxnLst>
    <dgm:cxn modelId="{259CD438-BDE8-4374-ABD5-385BA6E9B077}" srcId="{54CB7082-7EAB-4F05-A7C4-B02FC7FD7090}" destId="{34C63821-50B4-4AA3-9999-BABFB8035512}" srcOrd="3" destOrd="0" parTransId="{DC0BCB2A-F889-4C7D-8D43-1A1DD7A56B2D}" sibTransId="{68E4BB75-ABF3-41BD-84F1-170EBB4B1D85}"/>
    <dgm:cxn modelId="{54D18C5E-A65B-417D-ACC8-9C9F03433710}" srcId="{49359631-54A4-4716-B185-A28B8D6E3831}" destId="{35784EC7-007E-4786-AEC2-46AD3FC308F5}" srcOrd="0" destOrd="0" parTransId="{0043D49D-A305-4758-8787-351FA598AA08}" sibTransId="{07BFAE36-3F5F-4B2C-ADA0-137744106EBA}"/>
    <dgm:cxn modelId="{782E63B9-EA58-43BA-827E-DF35B941B631}" srcId="{C57E3BAA-0946-4A99-98E9-2B57FB7C1AEA}" destId="{DE9A637B-CEDB-428F-BC71-8538FF8AE297}" srcOrd="0" destOrd="0" parTransId="{56D75562-D333-4196-8B24-7F8F8DFFC653}" sibTransId="{27878EFE-C6DD-4131-90DE-52C40D78EFCD}"/>
    <dgm:cxn modelId="{F09F8643-0C2C-4AF5-A76C-057CAF740580}" type="presOf" srcId="{C57E3BAA-0946-4A99-98E9-2B57FB7C1AEA}" destId="{970A30E2-6FA1-40A7-A297-56AA1F4D2650}" srcOrd="0" destOrd="0" presId="urn:microsoft.com/office/officeart/2005/8/layout/cycle4"/>
    <dgm:cxn modelId="{8C117910-B397-42A6-B7D4-4B2A99D37E70}" type="presOf" srcId="{49359631-54A4-4716-B185-A28B8D6E3831}" destId="{2AB48CA5-6A2B-4D49-89F4-10593D1533A2}" srcOrd="0" destOrd="0" presId="urn:microsoft.com/office/officeart/2005/8/layout/cycle4"/>
    <dgm:cxn modelId="{534800A1-AC7C-4D17-9811-527CC1A30C2B}" srcId="{54CB7082-7EAB-4F05-A7C4-B02FC7FD7090}" destId="{C57E3BAA-0946-4A99-98E9-2B57FB7C1AEA}" srcOrd="0" destOrd="0" parTransId="{ABF454FB-2A5A-4C14-9A9B-CDC8E1718DD4}" sibTransId="{71C2F474-DB1F-4B4A-B11E-B42108CC5EF2}"/>
    <dgm:cxn modelId="{502E7D63-BFB4-4848-AC78-F50EEDBFB5B7}" type="presOf" srcId="{389D1522-CA62-40B1-A9C7-B48038B11181}" destId="{5AD94EC6-81A2-40A8-948A-BC7E32D26882}" srcOrd="0" destOrd="0" presId="urn:microsoft.com/office/officeart/2005/8/layout/cycle4"/>
    <dgm:cxn modelId="{CB464947-DD06-4F30-97EC-C4FC0D7E5881}" type="presOf" srcId="{C23A0724-7AB1-4073-9096-40DB0F2F51F0}" destId="{6AD232F6-1CCE-45E0-AA09-AFD6079C9093}" srcOrd="0" destOrd="0" presId="urn:microsoft.com/office/officeart/2005/8/layout/cycle4"/>
    <dgm:cxn modelId="{BC306E4B-83BE-43D5-B960-B782C953296A}" srcId="{54CB7082-7EAB-4F05-A7C4-B02FC7FD7090}" destId="{49359631-54A4-4716-B185-A28B8D6E3831}" srcOrd="2" destOrd="0" parTransId="{B66C46FA-0ED1-48E6-A82F-066B30C1FE74}" sibTransId="{6BA6EFBD-B10F-419D-8CFC-03FC0AB5515A}"/>
    <dgm:cxn modelId="{78241423-04B4-45BD-8235-71C3A9B853FC}" type="presOf" srcId="{C23A0724-7AB1-4073-9096-40DB0F2F51F0}" destId="{FE974152-1515-44F9-90E0-066F57656A65}" srcOrd="1" destOrd="0" presId="urn:microsoft.com/office/officeart/2005/8/layout/cycle4"/>
    <dgm:cxn modelId="{FA310674-E4DF-4D83-BF32-607A342C95D2}" type="presOf" srcId="{DE9A637B-CEDB-428F-BC71-8538FF8AE297}" destId="{BBEE995C-4FE3-4E09-905B-F8BDBBE58D80}" srcOrd="0" destOrd="0" presId="urn:microsoft.com/office/officeart/2005/8/layout/cycle4"/>
    <dgm:cxn modelId="{0C8B212B-07B7-4308-BF00-A6AEEEDE1A13}" type="presOf" srcId="{DE9A637B-CEDB-428F-BC71-8538FF8AE297}" destId="{D35BD0B2-CA42-4DD4-B6F1-42589E1E47A0}" srcOrd="1" destOrd="0" presId="urn:microsoft.com/office/officeart/2005/8/layout/cycle4"/>
    <dgm:cxn modelId="{12F768A0-E0AA-4423-8E54-543865B47D88}" type="presOf" srcId="{389D1522-CA62-40B1-A9C7-B48038B11181}" destId="{B12CAE8A-58A1-46C0-B831-DA479F9E8ED9}" srcOrd="1" destOrd="0" presId="urn:microsoft.com/office/officeart/2005/8/layout/cycle4"/>
    <dgm:cxn modelId="{8A995E16-B324-447B-8B33-ACD2D8FD66F8}" type="presOf" srcId="{5F26161F-B016-4A46-813F-6B9690CDC4C0}" destId="{3FFB69FD-F221-490C-ACCE-DC7F2DA163CB}" srcOrd="0" destOrd="0" presId="urn:microsoft.com/office/officeart/2005/8/layout/cycle4"/>
    <dgm:cxn modelId="{50E22420-4168-410C-8A57-387651F10B92}" type="presOf" srcId="{35784EC7-007E-4786-AEC2-46AD3FC308F5}" destId="{261CC13A-9467-4882-BD87-3E9D9088ECE9}" srcOrd="1" destOrd="0" presId="urn:microsoft.com/office/officeart/2005/8/layout/cycle4"/>
    <dgm:cxn modelId="{4CAA6951-A635-48C2-AE59-F706281F04C8}" type="presOf" srcId="{34C63821-50B4-4AA3-9999-BABFB8035512}" destId="{816F3922-C8CE-4C0D-9F2E-A20CE0AF0385}" srcOrd="0" destOrd="0" presId="urn:microsoft.com/office/officeart/2005/8/layout/cycle4"/>
    <dgm:cxn modelId="{45973D16-7C11-4E44-9412-395A07BB1135}" type="presOf" srcId="{35784EC7-007E-4786-AEC2-46AD3FC308F5}" destId="{DC456B11-16A9-4A0F-A732-3FE4FFEFE189}" srcOrd="0" destOrd="0" presId="urn:microsoft.com/office/officeart/2005/8/layout/cycle4"/>
    <dgm:cxn modelId="{25FC6FF7-EDB5-4A1C-831A-F4637E15CB64}" type="presOf" srcId="{54CB7082-7EAB-4F05-A7C4-B02FC7FD7090}" destId="{8B197485-C2E2-4863-A1FC-028715BCF99D}" srcOrd="0" destOrd="0" presId="urn:microsoft.com/office/officeart/2005/8/layout/cycle4"/>
    <dgm:cxn modelId="{F5F37BB5-250C-4A0A-A18A-6BDD3EC1AC1B}" srcId="{5F26161F-B016-4A46-813F-6B9690CDC4C0}" destId="{389D1522-CA62-40B1-A9C7-B48038B11181}" srcOrd="0" destOrd="0" parTransId="{FC358EC1-E114-41A5-9B2E-1913E5450FD4}" sibTransId="{EFF239A4-DDEA-48BD-87A8-F2F95B0A7AFC}"/>
    <dgm:cxn modelId="{86372797-740B-42E1-B8AB-35981F390DDA}" srcId="{34C63821-50B4-4AA3-9999-BABFB8035512}" destId="{C23A0724-7AB1-4073-9096-40DB0F2F51F0}" srcOrd="0" destOrd="0" parTransId="{C105D5C1-8182-4651-B0FC-CEC4E87F343A}" sibTransId="{1C982725-0254-4B84-B8EE-DAB3E61BA04C}"/>
    <dgm:cxn modelId="{BED5699E-6600-4776-89BC-EE1FD0AFD3EE}" srcId="{54CB7082-7EAB-4F05-A7C4-B02FC7FD7090}" destId="{5F26161F-B016-4A46-813F-6B9690CDC4C0}" srcOrd="1" destOrd="0" parTransId="{35121A3F-88C3-4CF6-929E-4C6D32A4C41A}" sibTransId="{29C0D923-18AC-48E2-A08C-C3369C74D72E}"/>
    <dgm:cxn modelId="{AD7CA642-2CB1-4320-941F-C8BC37334DA0}" type="presParOf" srcId="{8B197485-C2E2-4863-A1FC-028715BCF99D}" destId="{3E78BE94-8A46-47EC-9BB0-AFA184FB9D20}" srcOrd="0" destOrd="0" presId="urn:microsoft.com/office/officeart/2005/8/layout/cycle4"/>
    <dgm:cxn modelId="{D314B5C1-4DBC-40E2-867B-C3E7AA7A2F48}" type="presParOf" srcId="{3E78BE94-8A46-47EC-9BB0-AFA184FB9D20}" destId="{4F603FB4-BCB2-40ED-933D-3A9610EF0E63}" srcOrd="0" destOrd="0" presId="urn:microsoft.com/office/officeart/2005/8/layout/cycle4"/>
    <dgm:cxn modelId="{BA75D530-105B-4DAE-8A14-B736EA70A22E}" type="presParOf" srcId="{4F603FB4-BCB2-40ED-933D-3A9610EF0E63}" destId="{BBEE995C-4FE3-4E09-905B-F8BDBBE58D80}" srcOrd="0" destOrd="0" presId="urn:microsoft.com/office/officeart/2005/8/layout/cycle4"/>
    <dgm:cxn modelId="{0EE2C54E-8A34-4806-B106-D27A1DBAB879}" type="presParOf" srcId="{4F603FB4-BCB2-40ED-933D-3A9610EF0E63}" destId="{D35BD0B2-CA42-4DD4-B6F1-42589E1E47A0}" srcOrd="1" destOrd="0" presId="urn:microsoft.com/office/officeart/2005/8/layout/cycle4"/>
    <dgm:cxn modelId="{39E07242-92EE-4538-8E2E-F517E78058F5}" type="presParOf" srcId="{3E78BE94-8A46-47EC-9BB0-AFA184FB9D20}" destId="{4257D264-A017-468E-BAC2-F4DC65DF3359}" srcOrd="1" destOrd="0" presId="urn:microsoft.com/office/officeart/2005/8/layout/cycle4"/>
    <dgm:cxn modelId="{196C2CAA-3FA5-4583-8E17-1627805712E1}" type="presParOf" srcId="{4257D264-A017-468E-BAC2-F4DC65DF3359}" destId="{5AD94EC6-81A2-40A8-948A-BC7E32D26882}" srcOrd="0" destOrd="0" presId="urn:microsoft.com/office/officeart/2005/8/layout/cycle4"/>
    <dgm:cxn modelId="{5B8966FF-9EFC-4AAB-8714-6767E0AD2211}" type="presParOf" srcId="{4257D264-A017-468E-BAC2-F4DC65DF3359}" destId="{B12CAE8A-58A1-46C0-B831-DA479F9E8ED9}" srcOrd="1" destOrd="0" presId="urn:microsoft.com/office/officeart/2005/8/layout/cycle4"/>
    <dgm:cxn modelId="{9A6DE830-95D5-4514-B4BE-9AF411709674}" type="presParOf" srcId="{3E78BE94-8A46-47EC-9BB0-AFA184FB9D20}" destId="{A6A74B0D-3D81-4C55-A70B-C142D7E06A03}" srcOrd="2" destOrd="0" presId="urn:microsoft.com/office/officeart/2005/8/layout/cycle4"/>
    <dgm:cxn modelId="{83C6870B-0EB0-424D-90A7-047A14FF6489}" type="presParOf" srcId="{A6A74B0D-3D81-4C55-A70B-C142D7E06A03}" destId="{DC456B11-16A9-4A0F-A732-3FE4FFEFE189}" srcOrd="0" destOrd="0" presId="urn:microsoft.com/office/officeart/2005/8/layout/cycle4"/>
    <dgm:cxn modelId="{AD1CB28A-A767-4452-B0CB-0410481054AA}" type="presParOf" srcId="{A6A74B0D-3D81-4C55-A70B-C142D7E06A03}" destId="{261CC13A-9467-4882-BD87-3E9D9088ECE9}" srcOrd="1" destOrd="0" presId="urn:microsoft.com/office/officeart/2005/8/layout/cycle4"/>
    <dgm:cxn modelId="{A5315628-8E62-4E4C-BBA4-6E89B95A0739}" type="presParOf" srcId="{3E78BE94-8A46-47EC-9BB0-AFA184FB9D20}" destId="{6BBD4E75-CF31-4797-A38E-6F5AE1839C36}" srcOrd="3" destOrd="0" presId="urn:microsoft.com/office/officeart/2005/8/layout/cycle4"/>
    <dgm:cxn modelId="{116F13C9-5EA4-42A7-B543-71A2D4C05A8A}" type="presParOf" srcId="{6BBD4E75-CF31-4797-A38E-6F5AE1839C36}" destId="{6AD232F6-1CCE-45E0-AA09-AFD6079C9093}" srcOrd="0" destOrd="0" presId="urn:microsoft.com/office/officeart/2005/8/layout/cycle4"/>
    <dgm:cxn modelId="{7FE031DD-342A-4680-946F-A2DAB0044094}" type="presParOf" srcId="{6BBD4E75-CF31-4797-A38E-6F5AE1839C36}" destId="{FE974152-1515-44F9-90E0-066F57656A65}" srcOrd="1" destOrd="0" presId="urn:microsoft.com/office/officeart/2005/8/layout/cycle4"/>
    <dgm:cxn modelId="{B032BF4B-480B-4384-BE35-39ECF7EA08D1}" type="presParOf" srcId="{3E78BE94-8A46-47EC-9BB0-AFA184FB9D20}" destId="{0CDEF163-8ACF-49DC-B6F4-82A73F14AA9F}" srcOrd="4" destOrd="0" presId="urn:microsoft.com/office/officeart/2005/8/layout/cycle4"/>
    <dgm:cxn modelId="{80736A6E-A2F4-453B-B278-27A69ACB2E12}" type="presParOf" srcId="{8B197485-C2E2-4863-A1FC-028715BCF99D}" destId="{C74575A4-8572-44DB-B674-228C1878EC0A}" srcOrd="1" destOrd="0" presId="urn:microsoft.com/office/officeart/2005/8/layout/cycle4"/>
    <dgm:cxn modelId="{B0F5DE7A-E681-4443-8A9D-F24592BCB0EC}" type="presParOf" srcId="{C74575A4-8572-44DB-B674-228C1878EC0A}" destId="{970A30E2-6FA1-40A7-A297-56AA1F4D2650}" srcOrd="0" destOrd="0" presId="urn:microsoft.com/office/officeart/2005/8/layout/cycle4"/>
    <dgm:cxn modelId="{1D96ED0B-CD09-4E5E-BEA1-4DDE7FD520E6}" type="presParOf" srcId="{C74575A4-8572-44DB-B674-228C1878EC0A}" destId="{3FFB69FD-F221-490C-ACCE-DC7F2DA163CB}" srcOrd="1" destOrd="0" presId="urn:microsoft.com/office/officeart/2005/8/layout/cycle4"/>
    <dgm:cxn modelId="{BB7FB79E-DE0C-4201-9D17-ABA4A589B94A}" type="presParOf" srcId="{C74575A4-8572-44DB-B674-228C1878EC0A}" destId="{2AB48CA5-6A2B-4D49-89F4-10593D1533A2}" srcOrd="2" destOrd="0" presId="urn:microsoft.com/office/officeart/2005/8/layout/cycle4"/>
    <dgm:cxn modelId="{E977548C-ED73-468C-960C-571D347C6675}" type="presParOf" srcId="{C74575A4-8572-44DB-B674-228C1878EC0A}" destId="{816F3922-C8CE-4C0D-9F2E-A20CE0AF0385}" srcOrd="3" destOrd="0" presId="urn:microsoft.com/office/officeart/2005/8/layout/cycle4"/>
    <dgm:cxn modelId="{D4071562-9D48-4011-B925-CB06699CB1AD}" type="presParOf" srcId="{C74575A4-8572-44DB-B674-228C1878EC0A}" destId="{88166D67-D6EA-4CCB-A876-BEF7FA301810}" srcOrd="4" destOrd="0" presId="urn:microsoft.com/office/officeart/2005/8/layout/cycle4"/>
    <dgm:cxn modelId="{ABBFA8AA-B5BD-4FCA-8C14-F34239395AE8}" type="presParOf" srcId="{8B197485-C2E2-4863-A1FC-028715BCF99D}" destId="{4752E592-E934-4B21-B46B-8DD7592FBD21}" srcOrd="2" destOrd="0" presId="urn:microsoft.com/office/officeart/2005/8/layout/cycle4"/>
    <dgm:cxn modelId="{0F956449-4015-44A1-821C-1B8E7F4DE77A}" type="presParOf" srcId="{8B197485-C2E2-4863-A1FC-028715BCF99D}" destId="{C408317E-A1BD-4EE6-A79C-6F513CD3C46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56B11-16A9-4A0F-A732-3FE4FFEFE189}">
      <dsp:nvSpPr>
        <dsp:cNvPr id="0" name=""/>
        <dsp:cNvSpPr/>
      </dsp:nvSpPr>
      <dsp:spPr>
        <a:xfrm>
          <a:off x="3142665" y="2398649"/>
          <a:ext cx="1742547" cy="1128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b="1" kern="1200" dirty="0" smtClean="0"/>
            <a:t>專業技術</a:t>
          </a:r>
          <a:endParaRPr lang="zh-TW" altLang="en-US" sz="2400" b="1" kern="1200" dirty="0"/>
        </a:p>
      </dsp:txBody>
      <dsp:txXfrm>
        <a:off x="3690226" y="2705638"/>
        <a:ext cx="1170191" cy="796990"/>
      </dsp:txXfrm>
    </dsp:sp>
    <dsp:sp modelId="{6AD232F6-1CCE-45E0-AA09-AFD6079C9093}">
      <dsp:nvSpPr>
        <dsp:cNvPr id="0" name=""/>
        <dsp:cNvSpPr/>
      </dsp:nvSpPr>
      <dsp:spPr>
        <a:xfrm>
          <a:off x="299561" y="2398649"/>
          <a:ext cx="1742547" cy="1128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b="1" kern="1200" dirty="0" smtClean="0"/>
            <a:t>經營規模</a:t>
          </a:r>
          <a:endParaRPr lang="zh-TW" altLang="en-US" sz="2400" b="1" kern="1200" dirty="0"/>
        </a:p>
      </dsp:txBody>
      <dsp:txXfrm>
        <a:off x="324357" y="2705638"/>
        <a:ext cx="1170191" cy="796990"/>
      </dsp:txXfrm>
    </dsp:sp>
    <dsp:sp modelId="{5AD94EC6-81A2-40A8-948A-BC7E32D26882}">
      <dsp:nvSpPr>
        <dsp:cNvPr id="0" name=""/>
        <dsp:cNvSpPr/>
      </dsp:nvSpPr>
      <dsp:spPr>
        <a:xfrm>
          <a:off x="3142665" y="0"/>
          <a:ext cx="1742547" cy="1128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b="1" kern="1200" dirty="0" smtClean="0"/>
            <a:t>銷售問題</a:t>
          </a:r>
          <a:endParaRPr lang="zh-TW" altLang="en-US" sz="2400" b="1" kern="1200" dirty="0"/>
        </a:p>
      </dsp:txBody>
      <dsp:txXfrm>
        <a:off x="3690226" y="24796"/>
        <a:ext cx="1170191" cy="796990"/>
      </dsp:txXfrm>
    </dsp:sp>
    <dsp:sp modelId="{BBEE995C-4FE3-4E09-905B-F8BDBBE58D80}">
      <dsp:nvSpPr>
        <dsp:cNvPr id="0" name=""/>
        <dsp:cNvSpPr/>
      </dsp:nvSpPr>
      <dsp:spPr>
        <a:xfrm>
          <a:off x="299561" y="0"/>
          <a:ext cx="1742547" cy="1128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b="1" kern="1200" dirty="0" smtClean="0"/>
            <a:t>人力資源</a:t>
          </a:r>
          <a:endParaRPr lang="zh-TW" altLang="en-US" sz="2400" b="1" kern="1200" dirty="0"/>
        </a:p>
      </dsp:txBody>
      <dsp:txXfrm>
        <a:off x="324357" y="24796"/>
        <a:ext cx="1170191" cy="796990"/>
      </dsp:txXfrm>
    </dsp:sp>
    <dsp:sp modelId="{970A30E2-6FA1-40A7-A297-56AA1F4D2650}">
      <dsp:nvSpPr>
        <dsp:cNvPr id="0" name=""/>
        <dsp:cNvSpPr/>
      </dsp:nvSpPr>
      <dsp:spPr>
        <a:xfrm>
          <a:off x="1029738" y="201063"/>
          <a:ext cx="1527375" cy="1527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 </a:t>
          </a:r>
          <a:endParaRPr lang="zh-TW" altLang="en-US" sz="3800" kern="1200" dirty="0"/>
        </a:p>
      </dsp:txBody>
      <dsp:txXfrm>
        <a:off x="1477096" y="648421"/>
        <a:ext cx="1080017" cy="1080017"/>
      </dsp:txXfrm>
    </dsp:sp>
    <dsp:sp modelId="{3FFB69FD-F221-490C-ACCE-DC7F2DA163CB}">
      <dsp:nvSpPr>
        <dsp:cNvPr id="0" name=""/>
        <dsp:cNvSpPr/>
      </dsp:nvSpPr>
      <dsp:spPr>
        <a:xfrm rot="5400000">
          <a:off x="2627661" y="201063"/>
          <a:ext cx="1527375" cy="1527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 </a:t>
          </a:r>
          <a:endParaRPr lang="zh-TW" altLang="en-US" sz="3800" kern="1200" dirty="0"/>
        </a:p>
      </dsp:txBody>
      <dsp:txXfrm rot="-5400000">
        <a:off x="2627661" y="648421"/>
        <a:ext cx="1080017" cy="1080017"/>
      </dsp:txXfrm>
    </dsp:sp>
    <dsp:sp modelId="{2AB48CA5-6A2B-4D49-89F4-10593D1533A2}">
      <dsp:nvSpPr>
        <dsp:cNvPr id="0" name=""/>
        <dsp:cNvSpPr/>
      </dsp:nvSpPr>
      <dsp:spPr>
        <a:xfrm rot="10800000">
          <a:off x="2627661" y="1798986"/>
          <a:ext cx="1527375" cy="1527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 </a:t>
          </a:r>
          <a:endParaRPr lang="zh-TW" altLang="en-US" sz="3800" kern="1200" dirty="0"/>
        </a:p>
      </dsp:txBody>
      <dsp:txXfrm rot="10800000">
        <a:off x="2627661" y="1798986"/>
        <a:ext cx="1080017" cy="1080017"/>
      </dsp:txXfrm>
    </dsp:sp>
    <dsp:sp modelId="{816F3922-C8CE-4C0D-9F2E-A20CE0AF0385}">
      <dsp:nvSpPr>
        <dsp:cNvPr id="0" name=""/>
        <dsp:cNvSpPr/>
      </dsp:nvSpPr>
      <dsp:spPr>
        <a:xfrm rot="16200000">
          <a:off x="1029738" y="1798986"/>
          <a:ext cx="1527375" cy="1527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 </a:t>
          </a:r>
          <a:endParaRPr lang="zh-TW" altLang="en-US" sz="3800" kern="1200" dirty="0"/>
        </a:p>
      </dsp:txBody>
      <dsp:txXfrm rot="5400000">
        <a:off x="1477096" y="1798986"/>
        <a:ext cx="1080017" cy="1080017"/>
      </dsp:txXfrm>
    </dsp:sp>
    <dsp:sp modelId="{4752E592-E934-4B21-B46B-8DD7592FBD21}">
      <dsp:nvSpPr>
        <dsp:cNvPr id="0" name=""/>
        <dsp:cNvSpPr/>
      </dsp:nvSpPr>
      <dsp:spPr>
        <a:xfrm>
          <a:off x="2328712" y="1446244"/>
          <a:ext cx="527350" cy="45856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8317E-A1BD-4EE6-A79C-6F513CD3C467}">
      <dsp:nvSpPr>
        <dsp:cNvPr id="0" name=""/>
        <dsp:cNvSpPr/>
      </dsp:nvSpPr>
      <dsp:spPr>
        <a:xfrm rot="10800000">
          <a:off x="2328712" y="1622615"/>
          <a:ext cx="527350" cy="45856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01F75F-8611-4051-A3BC-2244E9AC0039}" type="datetimeFigureOut">
              <a:rPr lang="zh-TW" altLang="en-US"/>
              <a:pPr>
                <a:defRPr/>
              </a:pPr>
              <a:t>2018/4/18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9A7D4F-B3CA-4E7D-899C-14E1DA753B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2" charset="-120"/>
              </a:defRPr>
            </a:lvl9pPr>
          </a:lstStyle>
          <a:p>
            <a:fld id="{B9BC36A1-164B-44A6-A9E8-80C8A27519E3}" type="slidenum">
              <a:rPr lang="zh-TW" altLang="en-US" smtClean="0"/>
              <a:pPr/>
              <a:t>8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點按此處添加母版副標題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C9CE6-3595-4C58-9656-BB8BE4586962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B42F-4F21-4036-817A-1EAFF8212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3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縱向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C3EC0-CD55-4079-A31B-DD8A6BC8E931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B4B1F-9AC6-4A00-B6D7-30F5FF54D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縱向標題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縱向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縱向標題佔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23A5F-62CC-4E87-A625-386976C9190B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1C1B4-36BF-4CFD-9A1E-F48483707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53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C2049-10E8-49E2-93D9-E5D26F122272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024F6-77F0-4693-AE86-92BCB44948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部分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022E9-469B-4348-BF9D-D66DD74D6166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7462-B435-4454-ABA9-E4EA9C181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F5ED9-554D-4791-8711-78F25CA4C87F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A7D4E-7598-45A5-898D-BD52722384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文本佔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5" name="文本佔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7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9941-31E1-496F-81DE-7E3E946EAE3D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8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CB86-9768-4108-83D3-189C2BDCE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451C-D5FD-4584-9BA7-AF8992639C28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4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5064C-8619-4AFA-A946-B3BF56EB30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7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D6EB0-BE5C-4768-BDE1-921F441B6A8E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3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AB28-9F33-4606-AB81-DE3A1D8ED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8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內容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  <a:endParaRPr lang="zh-CN" altLang="en-US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7BFA3-D1E6-4F67-97C2-B9F57D684C7F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DCEB9-8A81-48E6-9DC5-374F2B0D5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圖片和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點按此處編輯母版標題風格</a:t>
            </a:r>
            <a:endParaRPr lang="zh-CN" altLang="en-US"/>
          </a:p>
        </p:txBody>
      </p:sp>
      <p:sp>
        <p:nvSpPr>
          <p:cNvPr id="3" name="圖片佔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佔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點按此處編輯文本風格</a:t>
            </a:r>
          </a:p>
        </p:txBody>
      </p:sp>
      <p:sp>
        <p:nvSpPr>
          <p:cNvPr id="5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D2E39-A7B6-42DA-B8D3-3DA3875F1306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6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E5425-9E96-4EEC-9373-F30861F93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佔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點按此處編輯母版標題風格</a:t>
            </a:r>
          </a:p>
        </p:txBody>
      </p:sp>
      <p:sp>
        <p:nvSpPr>
          <p:cNvPr id="1027" name="文本佔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點按此處編輯文本風格</a:t>
            </a:r>
          </a:p>
          <a:p>
            <a:pPr lvl="1"/>
            <a:r>
              <a:rPr lang="zh-CN" altLang="en-US" smtClean="0"/>
              <a:t>第二級</a:t>
            </a:r>
          </a:p>
          <a:p>
            <a:pPr lvl="2"/>
            <a:r>
              <a:rPr lang="zh-CN" altLang="en-US" smtClean="0"/>
              <a:t>第三級</a:t>
            </a:r>
          </a:p>
          <a:p>
            <a:pPr lvl="3"/>
            <a:r>
              <a:rPr lang="zh-CN" altLang="en-US" smtClean="0"/>
              <a:t>第四級</a:t>
            </a:r>
          </a:p>
          <a:p>
            <a:pPr lvl="4"/>
            <a:r>
              <a:rPr lang="zh-CN" altLang="en-US" smtClean="0"/>
              <a:t>第五級</a:t>
            </a:r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23D13A-8F8F-47E8-8C13-5AC663B7A72D}" type="datetime1">
              <a:rPr lang="zh-CN" altLang="en-US"/>
              <a:pPr>
                <a:defRPr/>
              </a:pPr>
              <a:t>2018/4/18</a:t>
            </a:fld>
            <a:endParaRPr lang="zh-CN" altLang="en-US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D6BDB2-A4CB-4A0E-BA0C-DBD19B816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ctrTitle"/>
          </p:nvPr>
        </p:nvSpPr>
        <p:spPr>
          <a:xfrm>
            <a:off x="827088" y="769938"/>
            <a:ext cx="7058025" cy="1223962"/>
          </a:xfrm>
        </p:spPr>
        <p:txBody>
          <a:bodyPr/>
          <a:lstStyle/>
          <a:p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農民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點靈</a:t>
            </a:r>
          </a:p>
        </p:txBody>
      </p:sp>
      <p:sp>
        <p:nvSpPr>
          <p:cNvPr id="4099" name="副標題 5"/>
          <p:cNvSpPr>
            <a:spLocks noGrp="1"/>
          </p:cNvSpPr>
          <p:nvPr>
            <p:ph type="subTitle" idx="1"/>
          </p:nvPr>
        </p:nvSpPr>
        <p:spPr>
          <a:xfrm>
            <a:off x="1436688" y="3073400"/>
            <a:ext cx="6553200" cy="1512888"/>
          </a:xfrm>
        </p:spPr>
        <p:txBody>
          <a:bodyPr/>
          <a:lstStyle/>
          <a:p>
            <a:pPr algn="l"/>
            <a:r>
              <a:rPr lang="zh-TW" altLang="en-US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競賽組別</a:t>
            </a:r>
            <a:r>
              <a:rPr lang="en-US" altLang="zh-TW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多元族群氣象資料應用組</a:t>
            </a:r>
            <a:endParaRPr lang="en-US" altLang="zh-TW" sz="280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團隊成員</a:t>
            </a:r>
            <a:r>
              <a:rPr lang="en-US" altLang="zh-TW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郭文翰、蔡松芸、江冠廷</a:t>
            </a:r>
            <a:endParaRPr lang="en-US" altLang="zh-TW" sz="280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sz="280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:2018.04.11</a:t>
            </a:r>
            <a:endParaRPr lang="zh-TW" altLang="en-US" sz="280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>
            <a:grpSpLocks/>
          </p:cNvGrpSpPr>
          <p:nvPr/>
        </p:nvGrpSpPr>
        <p:grpSpPr bwMode="auto">
          <a:xfrm>
            <a:off x="2197100" y="1417638"/>
            <a:ext cx="5184775" cy="3527425"/>
            <a:chOff x="1979712" y="1561356"/>
            <a:chExt cx="5184576" cy="3528392"/>
          </a:xfrm>
        </p:grpSpPr>
        <p:graphicFrame>
          <p:nvGraphicFramePr>
            <p:cNvPr id="24" name="資料庫圖表 23"/>
            <p:cNvGraphicFramePr/>
            <p:nvPr/>
          </p:nvGraphicFramePr>
          <p:xfrm>
            <a:off x="1979712" y="1561356"/>
            <a:ext cx="5184576" cy="35283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4345" name="圖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144" y="2322027"/>
              <a:ext cx="650296" cy="65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6" name="圖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722152"/>
              <a:ext cx="650296" cy="65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7" name="圖片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374886"/>
              <a:ext cx="650296" cy="65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圖片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144" y="3722152"/>
              <a:ext cx="650296" cy="65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目標市場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340" name="標題 1"/>
          <p:cNvSpPr txBox="1">
            <a:spLocks/>
          </p:cNvSpPr>
          <p:nvPr/>
        </p:nvSpPr>
        <p:spPr bwMode="auto">
          <a:xfrm>
            <a:off x="0" y="1651000"/>
            <a:ext cx="23764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青年返鄉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青農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341" name="標題 1"/>
          <p:cNvSpPr txBox="1">
            <a:spLocks/>
          </p:cNvSpPr>
          <p:nvPr/>
        </p:nvSpPr>
        <p:spPr bwMode="auto">
          <a:xfrm>
            <a:off x="80963" y="4152900"/>
            <a:ext cx="23764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傳統農業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小農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342" name="標題 1"/>
          <p:cNvSpPr txBox="1">
            <a:spLocks/>
          </p:cNvSpPr>
          <p:nvPr/>
        </p:nvSpPr>
        <p:spPr bwMode="auto">
          <a:xfrm>
            <a:off x="7232650" y="1651000"/>
            <a:ext cx="17700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預期價格</a:t>
            </a:r>
          </a:p>
        </p:txBody>
      </p:sp>
      <p:sp>
        <p:nvSpPr>
          <p:cNvPr id="14343" name="標題 1"/>
          <p:cNvSpPr txBox="1">
            <a:spLocks/>
          </p:cNvSpPr>
          <p:nvPr/>
        </p:nvSpPr>
        <p:spPr bwMode="auto">
          <a:xfrm>
            <a:off x="7080250" y="4035425"/>
            <a:ext cx="20764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農民過度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依賴自身經驗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6200"/>
            <a:ext cx="25304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>
            <a:spLocks noChangeArrowheads="1"/>
          </p:cNvSpPr>
          <p:nvPr/>
        </p:nvSpPr>
        <p:spPr bwMode="auto">
          <a:xfrm>
            <a:off x="1262063" y="3624263"/>
            <a:ext cx="1517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蒐集效率</a:t>
            </a:r>
            <a:endParaRPr lang="en-US" altLang="zh-TW" sz="2000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TW" altLang="en-US" sz="2000" b="1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en-US" altLang="zh-TW" sz="20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1493838"/>
            <a:ext cx="4541837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13263" y="3624263"/>
            <a:ext cx="38068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TW" altLang="zh-TW" sz="2000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遭遇到的問題納入建議資料庫</a:t>
            </a:r>
            <a:endParaRPr lang="en-US" altLang="zh-TW" sz="2000" b="1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TW" altLang="en-US" sz="2000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提供免費資源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66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未來規劃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476250" y="481013"/>
            <a:ext cx="264636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未來團隊分工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387" name="文字方塊 1"/>
          <p:cNvSpPr txBox="1">
            <a:spLocks noChangeArrowheads="1"/>
          </p:cNvSpPr>
          <p:nvPr/>
        </p:nvSpPr>
        <p:spPr bwMode="auto">
          <a:xfrm>
            <a:off x="476250" y="1704975"/>
            <a:ext cx="46482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郭文翰、蔡松芸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政府開放資料庫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郭文翰、江冠廷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網頁設計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蔡松芸、江冠廷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9575"/>
            <a:ext cx="6473825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76250" y="481013"/>
            <a:ext cx="22352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動機與目的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23" name="文字方塊 2"/>
          <p:cNvSpPr txBox="1">
            <a:spLocks noChangeArrowheads="1"/>
          </p:cNvSpPr>
          <p:nvPr/>
        </p:nvSpPr>
        <p:spPr bwMode="auto">
          <a:xfrm>
            <a:off x="611188" y="1489075"/>
            <a:ext cx="73358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工業技術成熟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農業人口高齡化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農業場域規模較小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智慧農業概念興起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目前問題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47" name="文字方塊 9"/>
          <p:cNvSpPr txBox="1">
            <a:spLocks noChangeArrowheads="1"/>
          </p:cNvSpPr>
          <p:nvPr/>
        </p:nvSpPr>
        <p:spPr bwMode="auto">
          <a:xfrm>
            <a:off x="611188" y="1489075"/>
            <a:ext cx="7335837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農民依自身經驗種植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生產農產品與預期價格有落差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受極端天氣影響</a:t>
            </a: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/>
          <p:cNvSpPr>
            <a:spLocks noChangeArrowheads="1"/>
          </p:cNvSpPr>
          <p:nvPr/>
        </p:nvSpPr>
        <p:spPr bwMode="auto">
          <a:xfrm>
            <a:off x="476250" y="1333500"/>
            <a:ext cx="74803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b="1">
                <a:latin typeface="標楷體" panose="03000509000000000000" pitchFamily="65" charset="-120"/>
                <a:ea typeface="標楷體" panose="03000509000000000000" pitchFamily="65" charset="-120"/>
              </a:rPr>
              <a:t>市場趨勢分析</a:t>
            </a:r>
            <a:endParaRPr lang="en-US" altLang="zh-TW" sz="2800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 從開放資料庫中得知每月份蔬果成交量，進行市場分析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b="1">
                <a:latin typeface="標楷體" panose="03000509000000000000" pitchFamily="65" charset="-120"/>
                <a:ea typeface="標楷體" panose="03000509000000000000" pitchFamily="65" charset="-120"/>
              </a:rPr>
              <a:t>作物價格分析</a:t>
            </a:r>
            <a:endParaRPr lang="en-US" altLang="zh-TW" sz="2800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 從開放資料庫中取得歷年蔬果交易行情，進行價格分析</a:t>
            </a:r>
            <a:endParaRPr lang="en-US" altLang="zh-TW" sz="1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b="1">
                <a:latin typeface="標楷體" panose="03000509000000000000" pitchFamily="65" charset="-120"/>
                <a:ea typeface="標楷體" panose="03000509000000000000" pitchFamily="65" charset="-120"/>
              </a:rPr>
              <a:t>場域</a:t>
            </a:r>
            <a:r>
              <a:rPr lang="zh-TW" altLang="zh-TW" sz="2800" b="1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en-US" altLang="zh-TW" sz="2800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1800">
                <a:latin typeface="標楷體" panose="03000509000000000000" pitchFamily="65" charset="-120"/>
                <a:ea typeface="標楷體" panose="03000509000000000000" pitchFamily="65" charset="-120"/>
              </a:rPr>
              <a:t> 藉由中央氣象局之農業氣象，分析種植作物之環境</a:t>
            </a:r>
            <a:endParaRPr lang="en-US" altLang="zh-TW" sz="18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TW"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71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產品功能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539750" y="2147888"/>
            <a:ext cx="431800" cy="204787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9750" y="3189288"/>
            <a:ext cx="431800" cy="206375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39750" y="4235450"/>
            <a:ext cx="431800" cy="206375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產品功能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95" name="矩形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240030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zh-TW" sz="28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農</a:t>
            </a:r>
            <a:r>
              <a:rPr lang="zh-TW" altLang="en-US" sz="28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民</a:t>
            </a:r>
            <a:r>
              <a:rPr lang="zh-TW" altLang="zh-TW" sz="28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挑選決策</a:t>
            </a:r>
            <a:endParaRPr lang="en-US" altLang="zh-TW" sz="2800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1800" smtClean="0">
                <a:latin typeface="標楷體" panose="03000509000000000000" pitchFamily="65" charset="-120"/>
                <a:ea typeface="標楷體" panose="03000509000000000000" pitchFamily="65" charset="-120"/>
              </a:rPr>
              <a:t> 給予農民在選擇種植作物時參考資訊，本計畫提供一年多產之短期作物預測，避免多年生之作物在更換作物時的獲利空窗期；當多個農民參考本計畫提供之建議，會於網頁上顯示多少農民採用本計畫提供之建議，以免得到價格崩盤之現象。</a:t>
            </a:r>
            <a:endParaRPr lang="en-US" altLang="zh-TW" sz="1800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539750" y="2136775"/>
            <a:ext cx="431800" cy="206375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219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84500"/>
            <a:ext cx="40386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189038"/>
            <a:ext cx="19589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066800"/>
            <a:ext cx="2916237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625725"/>
            <a:ext cx="396398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2"/>
          <p:cNvSpPr>
            <a:spLocks noGrp="1"/>
          </p:cNvSpPr>
          <p:nvPr>
            <p:ph idx="1"/>
          </p:nvPr>
        </p:nvSpPr>
        <p:spPr>
          <a:xfrm>
            <a:off x="636588" y="1290638"/>
            <a:ext cx="3863975" cy="490537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  <a:endParaRPr lang="zh-TW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105400" y="1281113"/>
            <a:ext cx="4038600" cy="609600"/>
          </a:xfrm>
        </p:spPr>
        <p:txBody>
          <a:bodyPr/>
          <a:lstStyle/>
          <a:p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zh-TW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2082800"/>
            <a:ext cx="33337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1890713"/>
            <a:ext cx="395605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橢圓 7"/>
          <p:cNvSpPr/>
          <p:nvPr/>
        </p:nvSpPr>
        <p:spPr>
          <a:xfrm>
            <a:off x="2195513" y="2857500"/>
            <a:ext cx="1079500" cy="1079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809750" y="2425700"/>
            <a:ext cx="1836738" cy="183673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8" name="文字方塊 10"/>
          <p:cNvSpPr txBox="1">
            <a:spLocks noChangeArrowheads="1"/>
          </p:cNvSpPr>
          <p:nvPr/>
        </p:nvSpPr>
        <p:spPr bwMode="auto">
          <a:xfrm>
            <a:off x="2700338" y="302895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ヒラギノ角ゴ Pro W3" pitchFamily="-102" charset="-120"/>
                <a:cs typeface="Times New Roman" panose="02020603050405020304" pitchFamily="18" charset="0"/>
              </a:rPr>
              <a:t>?</a:t>
            </a:r>
            <a:endParaRPr lang="zh-TW" altLang="en-US" sz="1800">
              <a:latin typeface="Times New Roman" panose="02020603050405020304" pitchFamily="18" charset="0"/>
              <a:ea typeface="ヒラギノ角ゴ Pro W3" pitchFamily="-102" charset="-120"/>
              <a:cs typeface="Times New Roman" panose="02020603050405020304" pitchFamily="18" charset="0"/>
            </a:endParaRPr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8788" y="1057275"/>
            <a:ext cx="3897312" cy="604838"/>
          </a:xfrm>
        </p:spPr>
        <p:txBody>
          <a:bodyPr/>
          <a:lstStyle/>
          <a:p>
            <a:r>
              <a: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zh-TW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內容版面配置區 3"/>
          <p:cNvSpPr>
            <a:spLocks noGrp="1"/>
          </p:cNvSpPr>
          <p:nvPr>
            <p:ph sz="half" idx="4294967295"/>
          </p:nvPr>
        </p:nvSpPr>
        <p:spPr>
          <a:xfrm>
            <a:off x="4768850" y="1111250"/>
            <a:ext cx="4267200" cy="550863"/>
          </a:xfrm>
        </p:spPr>
        <p:txBody>
          <a:bodyPr/>
          <a:lstStyle/>
          <a:p>
            <a:r>
              <a:rPr lang="en-US" altLang="zh-TW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zh-TW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圖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662113"/>
            <a:ext cx="3248025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圖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2113"/>
            <a:ext cx="36830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76250" y="481013"/>
            <a:ext cx="182562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476250" y="481013"/>
            <a:ext cx="22367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產品架構圖</a:t>
            </a:r>
            <a:endParaRPr lang="zh-CN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315" name="群組 2"/>
          <p:cNvGrpSpPr>
            <a:grpSpLocks/>
          </p:cNvGrpSpPr>
          <p:nvPr/>
        </p:nvGrpSpPr>
        <p:grpSpPr bwMode="auto">
          <a:xfrm>
            <a:off x="179388" y="2133600"/>
            <a:ext cx="8712200" cy="2073275"/>
            <a:chOff x="179388" y="2133600"/>
            <a:chExt cx="8712200" cy="2073275"/>
          </a:xfrm>
        </p:grpSpPr>
        <p:pic>
          <p:nvPicPr>
            <p:cNvPr id="1331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88" y="2133600"/>
              <a:ext cx="8712200" cy="207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6948488" y="2497138"/>
              <a:ext cx="792162" cy="1008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pic>
          <p:nvPicPr>
            <p:cNvPr id="13318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225" y="2665413"/>
              <a:ext cx="6731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7007225" y="3654425"/>
              <a:ext cx="673100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網頁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797550" y="3654425"/>
              <a:ext cx="673100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建議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394200" y="3654425"/>
              <a:ext cx="1133475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人工智慧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125788" y="3654425"/>
              <a:ext cx="1133475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數據分析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731963" y="3654425"/>
              <a:ext cx="1327150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開放資料庫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52463" y="3654425"/>
              <a:ext cx="673100" cy="431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天氣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8218488" y="3773488"/>
              <a:ext cx="673100" cy="433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農民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293</Words>
  <Application>Microsoft Office PowerPoint</Application>
  <PresentationFormat>如螢幕大小 (16:10)</PresentationFormat>
  <Paragraphs>63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Arial</vt:lpstr>
      <vt:lpstr>ヒラギノ角ゴ Pro W3</vt:lpstr>
      <vt:lpstr>Calibri</vt:lpstr>
      <vt:lpstr>宋体</vt:lpstr>
      <vt:lpstr>等线</vt:lpstr>
      <vt:lpstr>新細明體</vt:lpstr>
      <vt:lpstr>標楷體</vt:lpstr>
      <vt:lpstr>Times New Roman</vt:lpstr>
      <vt:lpstr>Wingdings</vt:lpstr>
      <vt:lpstr>Office Theme</vt:lpstr>
      <vt:lpstr>農民e點靈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幻燈片 1</dc:title>
  <dc:creator>Mac</dc:creator>
  <cp:lastModifiedBy>TSAI</cp:lastModifiedBy>
  <cp:revision>35</cp:revision>
  <dcterms:created xsi:type="dcterms:W3CDTF">2013-01-20T16:15:42Z</dcterms:created>
  <dcterms:modified xsi:type="dcterms:W3CDTF">2018-04-18T14:58:36Z</dcterms:modified>
</cp:coreProperties>
</file>