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17206F-B0E1-4EF2-B2FF-DBEA7C258AC9}" type="datetimeFigureOut">
              <a:rPr lang="zh-TW" altLang="en-US" smtClean="0"/>
              <a:t>2018/4/19</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29F36-3584-4154-BD2F-F77EC1D6BE1F}" type="slidenum">
              <a:rPr lang="zh-TW" altLang="en-US" smtClean="0"/>
              <a:t>‹#›</a:t>
            </a:fld>
            <a:endParaRPr lang="zh-TW" altLang="en-US"/>
          </a:p>
        </p:txBody>
      </p:sp>
    </p:spTree>
    <p:extLst>
      <p:ext uri="{BB962C8B-B14F-4D97-AF65-F5344CB8AC3E}">
        <p14:creationId xmlns:p14="http://schemas.microsoft.com/office/powerpoint/2010/main" val="4066831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4/19/2018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53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902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4742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0196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61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9207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24128" y="2967788"/>
            <a:ext cx="4754880" cy="334157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TW" altLang="en-US" smtClean="0"/>
              <a:t>編輯母片文字樣式</a:t>
            </a:r>
          </a:p>
        </p:txBody>
      </p:sp>
      <p:sp>
        <p:nvSpPr>
          <p:cNvPr id="6" name="Content Placeholder 5"/>
          <p:cNvSpPr>
            <a:spLocks noGrp="1"/>
          </p:cNvSpPr>
          <p:nvPr>
            <p:ph sz="quarter" idx="4"/>
          </p:nvPr>
        </p:nvSpPr>
        <p:spPr>
          <a:xfrm>
            <a:off x="5990888" y="2967788"/>
            <a:ext cx="4754880" cy="334157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4691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9396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5714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7464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49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4/19/2018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61655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err="1"/>
              <a:t>Scorela</a:t>
            </a:r>
            <a:endParaRPr lang="zh-TW" altLang="en-US" dirty="0"/>
          </a:p>
        </p:txBody>
      </p:sp>
      <p:sp>
        <p:nvSpPr>
          <p:cNvPr id="3" name="副標題 2"/>
          <p:cNvSpPr>
            <a:spLocks noGrp="1"/>
          </p:cNvSpPr>
          <p:nvPr>
            <p:ph type="subTitle" idx="1"/>
          </p:nvPr>
        </p:nvSpPr>
        <p:spPr/>
        <p:txBody>
          <a:bodyPr>
            <a:normAutofit/>
          </a:bodyPr>
          <a:lstStyle/>
          <a:p>
            <a:r>
              <a:rPr lang="en-US" altLang="zh-TW" dirty="0" smtClean="0"/>
              <a:t>M10615028 </a:t>
            </a:r>
            <a:r>
              <a:rPr lang="zh-TW" altLang="en-US" dirty="0" smtClean="0"/>
              <a:t>楊鈞旭</a:t>
            </a:r>
            <a:endParaRPr lang="en-US" altLang="zh-TW" dirty="0" smtClean="0"/>
          </a:p>
          <a:p>
            <a:r>
              <a:rPr lang="en-US" altLang="zh-TW" dirty="0" smtClean="0"/>
              <a:t>M10615092</a:t>
            </a:r>
            <a:r>
              <a:rPr lang="zh-TW" altLang="en-US" dirty="0" smtClean="0"/>
              <a:t> 曹祐</a:t>
            </a:r>
            <a:endParaRPr lang="en-US" altLang="zh-TW" dirty="0" smtClean="0"/>
          </a:p>
          <a:p>
            <a:r>
              <a:rPr lang="en-US" altLang="zh-TW" dirty="0" smtClean="0"/>
              <a:t>M10615070 </a:t>
            </a:r>
            <a:r>
              <a:rPr lang="zh-TW" altLang="en-US" dirty="0" smtClean="0"/>
              <a:t>郭柏宏</a:t>
            </a:r>
            <a:r>
              <a:rPr lang="en-US" altLang="zh-TW" dirty="0" smtClean="0"/>
              <a:t> </a:t>
            </a:r>
            <a:endParaRPr lang="zh-TW" altLang="en-US" dirty="0"/>
          </a:p>
        </p:txBody>
      </p:sp>
    </p:spTree>
    <p:extLst>
      <p:ext uri="{BB962C8B-B14F-4D97-AF65-F5344CB8AC3E}">
        <p14:creationId xmlns:p14="http://schemas.microsoft.com/office/powerpoint/2010/main" val="2599981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Why</a:t>
            </a:r>
            <a:endParaRPr lang="zh-TW" altLang="en-US" dirty="0"/>
          </a:p>
        </p:txBody>
      </p:sp>
      <p:sp>
        <p:nvSpPr>
          <p:cNvPr id="3" name="內容版面配置區 2"/>
          <p:cNvSpPr>
            <a:spLocks noGrp="1"/>
          </p:cNvSpPr>
          <p:nvPr>
            <p:ph idx="1"/>
          </p:nvPr>
        </p:nvSpPr>
        <p:spPr>
          <a:xfrm>
            <a:off x="838200" y="2188175"/>
            <a:ext cx="9905998" cy="3124201"/>
          </a:xfrm>
        </p:spPr>
        <p:txBody>
          <a:bodyPr/>
          <a:lstStyle/>
          <a:p>
            <a:pPr lvl="1">
              <a:buFont typeface="Wingdings" panose="05000000000000000000" pitchFamily="2" charset="2"/>
              <a:buChar char="l"/>
            </a:pPr>
            <a:r>
              <a:rPr lang="zh-TW" altLang="zh-TW" dirty="0"/>
              <a:t>買房一直以來是許多人必經的過程，但是消費者</a:t>
            </a:r>
            <a:r>
              <a:rPr lang="zh-TW" altLang="zh-TW" dirty="0" smtClean="0"/>
              <a:t>不一定了解</a:t>
            </a:r>
            <a:r>
              <a:rPr lang="zh-TW" altLang="zh-TW" dirty="0"/>
              <a:t>想要買房</a:t>
            </a:r>
            <a:r>
              <a:rPr lang="zh-TW" altLang="zh-TW" dirty="0" smtClean="0"/>
              <a:t>的區域，</a:t>
            </a:r>
            <a:r>
              <a:rPr lang="zh-TW" altLang="en-US" dirty="0" smtClean="0"/>
              <a:t>而查詢相關資訊的時間成本，</a:t>
            </a:r>
            <a:r>
              <a:rPr lang="zh-TW" altLang="zh-TW" dirty="0"/>
              <a:t>在這個資訊爆炸的時代</a:t>
            </a:r>
            <a:r>
              <a:rPr lang="zh-TW" altLang="en-US" dirty="0" smtClean="0"/>
              <a:t>可能會非常巨大</a:t>
            </a:r>
            <a:endParaRPr lang="en-US" altLang="zh-TW" dirty="0"/>
          </a:p>
          <a:p>
            <a:pPr lvl="1">
              <a:buFont typeface="Wingdings" panose="05000000000000000000" pitchFamily="2" charset="2"/>
              <a:buChar char="l"/>
            </a:pPr>
            <a:endParaRPr lang="en-US" altLang="zh-TW" dirty="0" smtClean="0"/>
          </a:p>
          <a:p>
            <a:pPr lvl="1">
              <a:buFont typeface="Wingdings" panose="05000000000000000000" pitchFamily="2" charset="2"/>
              <a:buChar char="l"/>
            </a:pPr>
            <a:r>
              <a:rPr lang="zh-TW" altLang="en-US" dirty="0" smtClean="0"/>
              <a:t>若能夠將相關資訊統整、數據化、視覺化，</a:t>
            </a:r>
            <a:r>
              <a:rPr lang="zh-TW" altLang="zh-TW" dirty="0"/>
              <a:t>讓消費者能夠一目了然的了解這個區域的優點及</a:t>
            </a:r>
            <a:r>
              <a:rPr lang="zh-TW" altLang="zh-TW" dirty="0" smtClean="0"/>
              <a:t>缺點</a:t>
            </a:r>
            <a:r>
              <a:rPr lang="zh-TW" altLang="en-US" dirty="0" smtClean="0"/>
              <a:t>，將能大幅降低資料查詢的時間成本</a:t>
            </a:r>
            <a:endParaRPr lang="en-US" altLang="zh-TW" dirty="0"/>
          </a:p>
          <a:p>
            <a:pPr lvl="1">
              <a:buFont typeface="Wingdings" panose="05000000000000000000" pitchFamily="2" charset="2"/>
              <a:buChar char="l"/>
            </a:pPr>
            <a:endParaRPr lang="en-US" altLang="zh-TW" dirty="0" smtClean="0"/>
          </a:p>
          <a:p>
            <a:pPr lvl="1">
              <a:buFont typeface="Wingdings" panose="05000000000000000000" pitchFamily="2" charset="2"/>
              <a:buChar char="l"/>
            </a:pPr>
            <a:r>
              <a:rPr lang="zh-TW" altLang="en-US" dirty="0" smtClean="0"/>
              <a:t>而在管理大量待售屋的房仲方，降低的時間成本或許更可觀</a:t>
            </a:r>
            <a:endParaRPr lang="en-US" altLang="zh-TW" dirty="0" smtClean="0"/>
          </a:p>
        </p:txBody>
      </p:sp>
    </p:spTree>
    <p:extLst>
      <p:ext uri="{BB962C8B-B14F-4D97-AF65-F5344CB8AC3E}">
        <p14:creationId xmlns:p14="http://schemas.microsoft.com/office/powerpoint/2010/main" val="2482944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What</a:t>
            </a:r>
            <a:endParaRPr lang="zh-TW" altLang="en-US" dirty="0"/>
          </a:p>
        </p:txBody>
      </p:sp>
      <p:sp>
        <p:nvSpPr>
          <p:cNvPr id="3" name="內容版面配置區 2"/>
          <p:cNvSpPr>
            <a:spLocks noGrp="1"/>
          </p:cNvSpPr>
          <p:nvPr>
            <p:ph idx="1"/>
          </p:nvPr>
        </p:nvSpPr>
        <p:spPr/>
        <p:txBody>
          <a:bodyPr/>
          <a:lstStyle/>
          <a:p>
            <a:pPr>
              <a:buFont typeface="Wingdings" panose="05000000000000000000" pitchFamily="2" charset="2"/>
              <a:buChar char="l"/>
            </a:pPr>
            <a:r>
              <a:rPr lang="zh-TW" altLang="en-US" dirty="0" smtClean="0"/>
              <a:t>根據某些社會科學領域的論文所提出的評估標準搭配政府提供的</a:t>
            </a:r>
            <a:r>
              <a:rPr lang="en-US" altLang="zh-TW" dirty="0" smtClean="0"/>
              <a:t>Open Data</a:t>
            </a:r>
            <a:r>
              <a:rPr lang="zh-TW" altLang="en-US" dirty="0" smtClean="0"/>
              <a:t>進    行分析</a:t>
            </a:r>
            <a:endParaRPr lang="en-US" altLang="zh-TW" dirty="0" smtClean="0"/>
          </a:p>
          <a:p>
            <a:pPr>
              <a:buFont typeface="Wingdings" panose="05000000000000000000" pitchFamily="2" charset="2"/>
              <a:buChar char="l"/>
            </a:pPr>
            <a:r>
              <a:rPr lang="zh-TW" altLang="en-US" dirty="0" smtClean="0"/>
              <a:t>現行房仲業者所提供的地圖資訊多半偏重於目標地點的週邊設施和商家，而本專案</a:t>
            </a:r>
            <a:r>
              <a:rPr lang="zh-TW" altLang="en-US" dirty="0"/>
              <a:t>加入了政府提供的</a:t>
            </a:r>
            <a:r>
              <a:rPr lang="en-US" altLang="zh-TW" dirty="0"/>
              <a:t>Open Data </a:t>
            </a:r>
            <a:r>
              <a:rPr lang="zh-TW" altLang="en-US" dirty="0" smtClean="0"/>
              <a:t>和一些評估方法</a:t>
            </a:r>
            <a:r>
              <a:rPr lang="zh-TW" altLang="en-US" dirty="0" smtClean="0"/>
              <a:t>，期望經過更多資訊的統整和分析後可以得到更多元的環境資訊</a:t>
            </a:r>
            <a:endParaRPr lang="en-US" altLang="zh-TW" dirty="0" smtClean="0"/>
          </a:p>
          <a:p>
            <a:pPr>
              <a:buFont typeface="Wingdings" panose="05000000000000000000" pitchFamily="2" charset="2"/>
              <a:buChar char="l"/>
            </a:pPr>
            <a:endParaRPr lang="en-US" altLang="zh-TW" dirty="0" smtClean="0"/>
          </a:p>
          <a:p>
            <a:pPr>
              <a:buFont typeface="Wingdings" panose="05000000000000000000" pitchFamily="2" charset="2"/>
              <a:buChar char="l"/>
            </a:pPr>
            <a:endParaRPr lang="en-US" altLang="zh-TW" dirty="0" smtClean="0"/>
          </a:p>
          <a:p>
            <a:endParaRPr lang="en-US" altLang="zh-TW" dirty="0" smtClean="0"/>
          </a:p>
          <a:p>
            <a:endParaRPr lang="zh-TW" altLang="en-US" dirty="0"/>
          </a:p>
        </p:txBody>
      </p:sp>
    </p:spTree>
    <p:extLst>
      <p:ext uri="{BB962C8B-B14F-4D97-AF65-F5344CB8AC3E}">
        <p14:creationId xmlns:p14="http://schemas.microsoft.com/office/powerpoint/2010/main" val="1425647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a:t>
            </a:r>
            <a:endParaRPr lang="zh-TW" altLang="en-US" dirty="0"/>
          </a:p>
        </p:txBody>
      </p:sp>
      <p:sp>
        <p:nvSpPr>
          <p:cNvPr id="3" name="內容版面配置區 2"/>
          <p:cNvSpPr>
            <a:spLocks noGrp="1"/>
          </p:cNvSpPr>
          <p:nvPr>
            <p:ph idx="1"/>
          </p:nvPr>
        </p:nvSpPr>
        <p:spPr/>
        <p:txBody>
          <a:bodyPr/>
          <a:lstStyle/>
          <a:p>
            <a:pPr>
              <a:buFont typeface="Wingdings" panose="05000000000000000000" pitchFamily="2" charset="2"/>
              <a:buChar char="l"/>
            </a:pPr>
            <a:r>
              <a:rPr lang="zh-TW" altLang="en-US" dirty="0"/>
              <a:t>整合並分析政府提供的</a:t>
            </a:r>
            <a:r>
              <a:rPr lang="en-US" altLang="zh-TW" dirty="0"/>
              <a:t>Open Data</a:t>
            </a:r>
          </a:p>
          <a:p>
            <a:pPr>
              <a:buFont typeface="Wingdings" panose="05000000000000000000" pitchFamily="2" charset="2"/>
              <a:buChar char="l"/>
            </a:pPr>
            <a:r>
              <a:rPr lang="zh-TW" altLang="en-US" dirty="0" smtClean="0"/>
              <a:t>將分析</a:t>
            </a:r>
            <a:r>
              <a:rPr lang="zh-TW" altLang="en-US" dirty="0"/>
              <a:t>後的</a:t>
            </a:r>
            <a:r>
              <a:rPr lang="zh-TW" altLang="en-US" dirty="0" smtClean="0"/>
              <a:t>資料存在資料庫中以便提取</a:t>
            </a:r>
            <a:endParaRPr lang="en-US" altLang="zh-TW" dirty="0" smtClean="0"/>
          </a:p>
          <a:p>
            <a:endParaRPr lang="zh-TW" altLang="en-US" dirty="0"/>
          </a:p>
        </p:txBody>
      </p:sp>
      <p:pic>
        <p:nvPicPr>
          <p:cNvPr id="26" name="圖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513" y="4571726"/>
            <a:ext cx="3932661" cy="989763"/>
          </a:xfrm>
          <a:prstGeom prst="rect">
            <a:avLst/>
          </a:prstGeom>
          <a:effectLst>
            <a:softEdge rad="50800"/>
          </a:effectLst>
        </p:spPr>
      </p:pic>
      <p:pic>
        <p:nvPicPr>
          <p:cNvPr id="29" name="圖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5685" y="4570045"/>
            <a:ext cx="989763" cy="989763"/>
          </a:xfrm>
          <a:prstGeom prst="rect">
            <a:avLst/>
          </a:prstGeom>
        </p:spPr>
      </p:pic>
      <p:pic>
        <p:nvPicPr>
          <p:cNvPr id="30" name="圖片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01970" y="4571725"/>
            <a:ext cx="989763" cy="989763"/>
          </a:xfrm>
          <a:prstGeom prst="rect">
            <a:avLst/>
          </a:prstGeom>
        </p:spPr>
      </p:pic>
      <p:cxnSp>
        <p:nvCxnSpPr>
          <p:cNvPr id="31" name="直線單箭頭接點 30"/>
          <p:cNvCxnSpPr/>
          <p:nvPr/>
        </p:nvCxnSpPr>
        <p:spPr>
          <a:xfrm flipH="1">
            <a:off x="4723224" y="4769208"/>
            <a:ext cx="2508849" cy="20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4723223" y="5320323"/>
            <a:ext cx="2578913" cy="48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文字方塊 70"/>
          <p:cNvSpPr txBox="1"/>
          <p:nvPr/>
        </p:nvSpPr>
        <p:spPr>
          <a:xfrm>
            <a:off x="4957462" y="4385941"/>
            <a:ext cx="2042547"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TW" dirty="0" smtClean="0"/>
              <a:t>1.</a:t>
            </a:r>
            <a:r>
              <a:rPr lang="zh-TW" altLang="en-US" dirty="0" smtClean="0"/>
              <a:t> 請求需要的資料</a:t>
            </a:r>
            <a:endParaRPr lang="zh-TW" altLang="en-US" dirty="0"/>
          </a:p>
        </p:txBody>
      </p:sp>
      <p:sp>
        <p:nvSpPr>
          <p:cNvPr id="34" name="文字方塊 64"/>
          <p:cNvSpPr txBox="1"/>
          <p:nvPr/>
        </p:nvSpPr>
        <p:spPr>
          <a:xfrm>
            <a:off x="4956789" y="4972382"/>
            <a:ext cx="1350050"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TW" dirty="0" smtClean="0"/>
              <a:t>2.</a:t>
            </a:r>
            <a:r>
              <a:rPr lang="zh-TW" altLang="en-US" dirty="0" smtClean="0"/>
              <a:t> 回應請求</a:t>
            </a:r>
            <a:endParaRPr lang="zh-TW" altLang="en-US" dirty="0"/>
          </a:p>
        </p:txBody>
      </p:sp>
      <p:sp>
        <p:nvSpPr>
          <p:cNvPr id="35" name="文字方塊 39"/>
          <p:cNvSpPr txBox="1"/>
          <p:nvPr/>
        </p:nvSpPr>
        <p:spPr>
          <a:xfrm>
            <a:off x="7485361" y="4100129"/>
            <a:ext cx="790409"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TW" dirty="0" smtClean="0"/>
              <a:t>Server</a:t>
            </a:r>
            <a:endParaRPr lang="zh-TW" altLang="en-US" dirty="0"/>
          </a:p>
        </p:txBody>
      </p:sp>
      <p:sp>
        <p:nvSpPr>
          <p:cNvPr id="36" name="文字方塊 76"/>
          <p:cNvSpPr txBox="1"/>
          <p:nvPr/>
        </p:nvSpPr>
        <p:spPr>
          <a:xfrm>
            <a:off x="6743875" y="5660392"/>
            <a:ext cx="2273379"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TW" dirty="0" smtClean="0"/>
              <a:t>3.</a:t>
            </a:r>
            <a:r>
              <a:rPr lang="zh-TW" altLang="en-US" dirty="0" smtClean="0"/>
              <a:t> 分析並儲存新資料</a:t>
            </a:r>
            <a:endParaRPr lang="zh-TW" altLang="en-US" dirty="0"/>
          </a:p>
        </p:txBody>
      </p:sp>
      <p:cxnSp>
        <p:nvCxnSpPr>
          <p:cNvPr id="41" name="直線單箭頭接點 40"/>
          <p:cNvCxnSpPr/>
          <p:nvPr/>
        </p:nvCxnSpPr>
        <p:spPr>
          <a:xfrm flipH="1" flipV="1">
            <a:off x="8458997" y="4769208"/>
            <a:ext cx="1980990" cy="61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a:off x="8458997" y="5370205"/>
            <a:ext cx="2056603" cy="1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文字方塊 70"/>
          <p:cNvSpPr txBox="1"/>
          <p:nvPr/>
        </p:nvSpPr>
        <p:spPr>
          <a:xfrm>
            <a:off x="8488712" y="4383374"/>
            <a:ext cx="888385"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TW" dirty="0"/>
              <a:t>4</a:t>
            </a:r>
            <a:r>
              <a:rPr lang="en-US" altLang="zh-TW" dirty="0" smtClean="0"/>
              <a:t>.</a:t>
            </a:r>
            <a:r>
              <a:rPr lang="zh-TW" altLang="en-US" dirty="0" smtClean="0"/>
              <a:t> 查詢</a:t>
            </a:r>
            <a:endParaRPr lang="zh-TW" altLang="en-US" dirty="0"/>
          </a:p>
        </p:txBody>
      </p:sp>
      <p:sp>
        <p:nvSpPr>
          <p:cNvPr id="44" name="文字方塊 64"/>
          <p:cNvSpPr txBox="1"/>
          <p:nvPr/>
        </p:nvSpPr>
        <p:spPr>
          <a:xfrm>
            <a:off x="8489484" y="4978661"/>
            <a:ext cx="1350050"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TW" dirty="0" smtClean="0"/>
              <a:t>2.</a:t>
            </a:r>
            <a:r>
              <a:rPr lang="zh-TW" altLang="en-US" dirty="0" smtClean="0"/>
              <a:t> 回應查詢</a:t>
            </a:r>
            <a:endParaRPr lang="zh-TW" altLang="en-US" dirty="0"/>
          </a:p>
        </p:txBody>
      </p:sp>
      <p:sp>
        <p:nvSpPr>
          <p:cNvPr id="45" name="文字方塊 39"/>
          <p:cNvSpPr txBox="1"/>
          <p:nvPr/>
        </p:nvSpPr>
        <p:spPr>
          <a:xfrm>
            <a:off x="10158507" y="4100129"/>
            <a:ext cx="1336584"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TW" dirty="0" smtClean="0"/>
              <a:t>Mobile Web</a:t>
            </a:r>
            <a:endParaRPr lang="zh-TW" altLang="en-US" dirty="0"/>
          </a:p>
        </p:txBody>
      </p:sp>
      <p:sp>
        <p:nvSpPr>
          <p:cNvPr id="46" name="文字方塊 70"/>
          <p:cNvSpPr txBox="1"/>
          <p:nvPr/>
        </p:nvSpPr>
        <p:spPr>
          <a:xfrm>
            <a:off x="10121826" y="5676569"/>
            <a:ext cx="1350050"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TW" dirty="0" smtClean="0"/>
              <a:t>5.</a:t>
            </a:r>
            <a:r>
              <a:rPr lang="zh-TW" altLang="en-US" dirty="0" smtClean="0"/>
              <a:t> 顯示結果</a:t>
            </a:r>
            <a:endParaRPr lang="zh-TW" altLang="en-US" dirty="0"/>
          </a:p>
        </p:txBody>
      </p:sp>
    </p:spTree>
    <p:extLst>
      <p:ext uri="{BB962C8B-B14F-4D97-AF65-F5344CB8AC3E}">
        <p14:creationId xmlns:p14="http://schemas.microsoft.com/office/powerpoint/2010/main" val="577399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Result</a:t>
            </a:r>
            <a:endParaRPr lang="zh-TW" altLang="en-US" dirty="0"/>
          </a:p>
        </p:txBody>
      </p:sp>
      <p:sp>
        <p:nvSpPr>
          <p:cNvPr id="3" name="內容版面配置區 2"/>
          <p:cNvSpPr>
            <a:spLocks noGrp="1"/>
          </p:cNvSpPr>
          <p:nvPr>
            <p:ph idx="1"/>
          </p:nvPr>
        </p:nvSpPr>
        <p:spPr/>
        <p:txBody>
          <a:bodyPr/>
          <a:lstStyle/>
          <a:p>
            <a:pPr>
              <a:buFont typeface="Wingdings" panose="05000000000000000000" pitchFamily="2" charset="2"/>
              <a:buChar char="l"/>
            </a:pPr>
            <a:r>
              <a:rPr lang="zh-TW" altLang="en-US" dirty="0" smtClean="0"/>
              <a:t>在房市中尋求目標的消費者</a:t>
            </a:r>
            <a:endParaRPr lang="en-US" altLang="zh-TW" dirty="0" smtClean="0"/>
          </a:p>
          <a:p>
            <a:pPr>
              <a:buFont typeface="Wingdings" panose="05000000000000000000" pitchFamily="2" charset="2"/>
              <a:buChar char="l"/>
            </a:pPr>
            <a:r>
              <a:rPr lang="zh-TW" altLang="en-US" dirty="0" smtClean="0"/>
              <a:t>房仲</a:t>
            </a:r>
            <a:endParaRPr lang="en-US" altLang="zh-TW" dirty="0" smtClean="0"/>
          </a:p>
        </p:txBody>
      </p:sp>
    </p:spTree>
    <p:extLst>
      <p:ext uri="{BB962C8B-B14F-4D97-AF65-F5344CB8AC3E}">
        <p14:creationId xmlns:p14="http://schemas.microsoft.com/office/powerpoint/2010/main" val="1132103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組員貢獻</a:t>
            </a:r>
            <a:endParaRPr lang="zh-TW" altLang="en-US" dirty="0"/>
          </a:p>
        </p:txBody>
      </p:sp>
      <p:sp>
        <p:nvSpPr>
          <p:cNvPr id="3" name="內容版面配置區 2"/>
          <p:cNvSpPr>
            <a:spLocks noGrp="1"/>
          </p:cNvSpPr>
          <p:nvPr>
            <p:ph idx="1"/>
          </p:nvPr>
        </p:nvSpPr>
        <p:spPr/>
        <p:txBody>
          <a:bodyPr/>
          <a:lstStyle/>
          <a:p>
            <a:pPr>
              <a:buFont typeface="Wingdings" panose="05000000000000000000" pitchFamily="2" charset="2"/>
              <a:buChar char="l"/>
            </a:pPr>
            <a:r>
              <a:rPr lang="zh-TW" altLang="en-US" dirty="0" smtClean="0"/>
              <a:t>討論</a:t>
            </a:r>
            <a:r>
              <a:rPr lang="en-US" altLang="zh-TW" dirty="0" smtClean="0"/>
              <a:t>:</a:t>
            </a:r>
            <a:r>
              <a:rPr lang="zh-TW" altLang="en-US" dirty="0" smtClean="0"/>
              <a:t> 郭柏宏、楊鈞旭、曹祐</a:t>
            </a:r>
            <a:endParaRPr lang="en-US" altLang="zh-TW" dirty="0" smtClean="0"/>
          </a:p>
          <a:p>
            <a:pPr>
              <a:buFont typeface="Wingdings" panose="05000000000000000000" pitchFamily="2" charset="2"/>
              <a:buChar char="l"/>
            </a:pPr>
            <a:r>
              <a:rPr lang="zh-TW" altLang="en-US" dirty="0" smtClean="0"/>
              <a:t>製作</a:t>
            </a:r>
            <a:r>
              <a:rPr lang="en-US" altLang="zh-TW" dirty="0" smtClean="0"/>
              <a:t>PPT</a:t>
            </a:r>
            <a:r>
              <a:rPr lang="zh-TW" altLang="en-US" dirty="0" smtClean="0"/>
              <a:t> </a:t>
            </a:r>
            <a:r>
              <a:rPr lang="en-US" altLang="zh-TW" dirty="0" smtClean="0"/>
              <a:t>:</a:t>
            </a:r>
            <a:r>
              <a:rPr lang="zh-TW" altLang="en-US" dirty="0" smtClean="0"/>
              <a:t> 郭柏宏</a:t>
            </a:r>
            <a:endParaRPr lang="en-US" altLang="zh-TW" dirty="0" smtClean="0"/>
          </a:p>
          <a:p>
            <a:pPr>
              <a:buFont typeface="Wingdings" panose="05000000000000000000" pitchFamily="2" charset="2"/>
              <a:buChar char="l"/>
            </a:pPr>
            <a:r>
              <a:rPr lang="zh-TW" altLang="en-US" dirty="0" smtClean="0"/>
              <a:t>報告</a:t>
            </a:r>
            <a:r>
              <a:rPr lang="en-US" altLang="zh-TW" dirty="0" smtClean="0"/>
              <a:t>:</a:t>
            </a:r>
            <a:r>
              <a:rPr lang="zh-TW" altLang="en-US" dirty="0" smtClean="0"/>
              <a:t> 楊鈞旭、曹祐</a:t>
            </a:r>
            <a:endParaRPr lang="zh-TW" altLang="en-US" dirty="0"/>
          </a:p>
        </p:txBody>
      </p:sp>
    </p:spTree>
    <p:extLst>
      <p:ext uri="{BB962C8B-B14F-4D97-AF65-F5344CB8AC3E}">
        <p14:creationId xmlns:p14="http://schemas.microsoft.com/office/powerpoint/2010/main" val="182274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4294967295"/>
          </p:nvPr>
        </p:nvSpPr>
        <p:spPr>
          <a:xfrm>
            <a:off x="659028" y="2712608"/>
            <a:ext cx="10515600" cy="4351338"/>
          </a:xfrm>
        </p:spPr>
        <p:txBody>
          <a:bodyPr>
            <a:normAutofit/>
          </a:bodyPr>
          <a:lstStyle/>
          <a:p>
            <a:pPr marL="0" indent="0" algn="ctr">
              <a:buNone/>
            </a:pPr>
            <a:r>
              <a:rPr lang="en-US" altLang="zh-TW" sz="5400" dirty="0" smtClean="0"/>
              <a:t>Thanks for your attention!</a:t>
            </a:r>
            <a:endParaRPr lang="zh-TW" altLang="en-US" sz="5400" dirty="0"/>
          </a:p>
        </p:txBody>
      </p:sp>
    </p:spTree>
    <p:extLst>
      <p:ext uri="{BB962C8B-B14F-4D97-AF65-F5344CB8AC3E}">
        <p14:creationId xmlns:p14="http://schemas.microsoft.com/office/powerpoint/2010/main" val="17418486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積分">
  <a:themeElements>
    <a:clrScheme name="積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積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積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367</TotalTime>
  <Words>269</Words>
  <Application>Microsoft Office PowerPoint</Application>
  <PresentationFormat>寬螢幕</PresentationFormat>
  <Paragraphs>34</Paragraphs>
  <Slides>7</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7</vt:i4>
      </vt:variant>
    </vt:vector>
  </HeadingPairs>
  <TitlesOfParts>
    <vt:vector size="15" baseType="lpstr">
      <vt:lpstr>微軟正黑體</vt:lpstr>
      <vt:lpstr>新細明體</vt:lpstr>
      <vt:lpstr>Calibri</vt:lpstr>
      <vt:lpstr>Tw Cen MT</vt:lpstr>
      <vt:lpstr>Tw Cen MT Condensed</vt:lpstr>
      <vt:lpstr>Wingdings</vt:lpstr>
      <vt:lpstr>Wingdings 3</vt:lpstr>
      <vt:lpstr>積分</vt:lpstr>
      <vt:lpstr>Scorela</vt:lpstr>
      <vt:lpstr>Why</vt:lpstr>
      <vt:lpstr>What</vt:lpstr>
      <vt:lpstr>How</vt:lpstr>
      <vt:lpstr>Result</vt:lpstr>
      <vt:lpstr>組員貢獻</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骰子旅行 DICE TRAVEL</dc:title>
  <dc:creator>Windows 使用者</dc:creator>
  <cp:lastModifiedBy>Windows 使用者</cp:lastModifiedBy>
  <cp:revision>19</cp:revision>
  <dcterms:created xsi:type="dcterms:W3CDTF">2018-04-10T06:06:20Z</dcterms:created>
  <dcterms:modified xsi:type="dcterms:W3CDTF">2018-04-19T11:44:56Z</dcterms:modified>
</cp:coreProperties>
</file>