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93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8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65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3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79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penstack.org/openstack-dev/devst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D24E2-B9B7-4B68-A03B-3F6DB54C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OPENSTACK</a:t>
            </a:r>
            <a:r>
              <a:rPr lang="zh-TW" altLang="en-US" dirty="0"/>
              <a:t>安裝</a:t>
            </a:r>
            <a:br>
              <a:rPr lang="en-US" altLang="zh-TW" dirty="0"/>
            </a:br>
            <a:r>
              <a:rPr lang="zh-TW" altLang="en-US" sz="3600" dirty="0"/>
              <a:t>雲端運算與服務</a:t>
            </a:r>
            <a:r>
              <a:rPr lang="en-US" altLang="zh-TW" sz="3600" dirty="0"/>
              <a:t>HW2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FE4910-A660-467A-8446-2EA9C1F8B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M10615110</a:t>
            </a:r>
            <a:r>
              <a:rPr lang="zh-TW" altLang="en-US" dirty="0"/>
              <a:t> 簡靖岳   </a:t>
            </a:r>
            <a:r>
              <a:rPr lang="en-US" altLang="zh-TW" dirty="0"/>
              <a:t>B10332029</a:t>
            </a:r>
            <a:r>
              <a:rPr lang="zh-TW" altLang="en-US" dirty="0"/>
              <a:t> </a:t>
            </a:r>
            <a:r>
              <a:rPr lang="zh-TW" altLang="en-US"/>
              <a:t>陳盈如  </a:t>
            </a:r>
            <a:r>
              <a:rPr lang="en-US" altLang="zh-TW"/>
              <a:t>B10332025</a:t>
            </a:r>
            <a:r>
              <a:rPr lang="zh-TW" altLang="en-US" dirty="0"/>
              <a:t> 李亞蒨</a:t>
            </a:r>
          </a:p>
        </p:txBody>
      </p:sp>
    </p:spTree>
    <p:extLst>
      <p:ext uri="{BB962C8B-B14F-4D97-AF65-F5344CB8AC3E}">
        <p14:creationId xmlns:p14="http://schemas.microsoft.com/office/powerpoint/2010/main" val="429078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C03F1-A41E-4208-A30B-1FAC754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B943F9-4141-46CA-AB44-C6ACD1A3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95" y="2209520"/>
            <a:ext cx="630640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1C3649-1341-4E48-B7E7-85BA8BE60E62}"/>
              </a:ext>
            </a:extLst>
          </p:cNvPr>
          <p:cNvSpPr/>
          <p:nvPr/>
        </p:nvSpPr>
        <p:spPr>
          <a:xfrm>
            <a:off x="2850297" y="1668582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在瀏覽器輸入</a:t>
            </a:r>
            <a:r>
              <a:rPr lang="en-US" altLang="zh-TW" dirty="0"/>
              <a:t>URL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http://10.0.2.15/dashboard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6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B57CE-27B5-4F68-8E5A-418465D0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 err="1"/>
              <a:t>openstack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04BBA7-B256-4024-9F63-E5675724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68" y="2128139"/>
            <a:ext cx="7899666" cy="4195762"/>
          </a:xfrm>
        </p:spPr>
      </p:pic>
    </p:spTree>
    <p:extLst>
      <p:ext uri="{BB962C8B-B14F-4D97-AF65-F5344CB8AC3E}">
        <p14:creationId xmlns:p14="http://schemas.microsoft.com/office/powerpoint/2010/main" val="43314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A70B1-8F9A-43B1-B862-637EE441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 Instance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768AA32-18A4-4553-B703-49D502AB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3" y="2379808"/>
            <a:ext cx="8022713" cy="4195762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14E3F2F-10E2-435C-8DDD-FCCDC384B7CE}"/>
              </a:ext>
            </a:extLst>
          </p:cNvPr>
          <p:cNvSpPr/>
          <p:nvPr/>
        </p:nvSpPr>
        <p:spPr>
          <a:xfrm>
            <a:off x="1994619" y="1853248"/>
            <a:ext cx="438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</a:t>
            </a:r>
            <a:r>
              <a:rPr lang="en-US" altLang="zh-TW" dirty="0"/>
              <a:t>launch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開始創建</a:t>
            </a:r>
            <a:r>
              <a:rPr lang="en-US" altLang="zh-TW" dirty="0"/>
              <a:t>instance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88688-5A7D-4ED3-9A18-532992823494}"/>
              </a:ext>
            </a:extLst>
          </p:cNvPr>
          <p:cNvSpPr/>
          <p:nvPr/>
        </p:nvSpPr>
        <p:spPr>
          <a:xfrm>
            <a:off x="8110657" y="3429000"/>
            <a:ext cx="1033343" cy="211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2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B9B1E-33B5-47D9-890F-9FB32125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instance</a:t>
            </a:r>
            <a:r>
              <a:rPr lang="zh-TW" altLang="en-US" dirty="0"/>
              <a:t>名稱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B10C0A-DDE3-43BC-90E5-F34DE5B1E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55" y="2209520"/>
            <a:ext cx="799048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E89C0B-383A-48C2-A643-43DE49443133}"/>
              </a:ext>
            </a:extLst>
          </p:cNvPr>
          <p:cNvSpPr/>
          <p:nvPr/>
        </p:nvSpPr>
        <p:spPr>
          <a:xfrm>
            <a:off x="4830561" y="3210886"/>
            <a:ext cx="1612184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5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AE314-4FAC-461D-9C0F-17FD3E0D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A53822-A6F4-43F3-AE5F-7319ABBB2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7" y="2209520"/>
            <a:ext cx="7982706" cy="4195762"/>
          </a:xfrm>
        </p:spPr>
      </p:pic>
    </p:spTree>
    <p:extLst>
      <p:ext uri="{BB962C8B-B14F-4D97-AF65-F5344CB8AC3E}">
        <p14:creationId xmlns:p14="http://schemas.microsoft.com/office/powerpoint/2010/main" val="308292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5C838-63F1-4F6C-9DD1-45BF55A9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flavor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28D92F-11C5-4AC9-A869-61814FD7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26" y="2209520"/>
            <a:ext cx="8006948" cy="4195762"/>
          </a:xfrm>
        </p:spPr>
      </p:pic>
    </p:spTree>
    <p:extLst>
      <p:ext uri="{BB962C8B-B14F-4D97-AF65-F5344CB8AC3E}">
        <p14:creationId xmlns:p14="http://schemas.microsoft.com/office/powerpoint/2010/main" val="389224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2AE5C-6DD3-4153-ADEA-908E1BA1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network</a:t>
            </a:r>
            <a:r>
              <a:rPr lang="zh-TW" altLang="en-US" dirty="0"/>
              <a:t>並按下</a:t>
            </a:r>
            <a:r>
              <a:rPr lang="en-US" altLang="zh-TW" dirty="0"/>
              <a:t>launch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457682-316A-41F7-BDBF-40488874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50" y="2209520"/>
            <a:ext cx="797409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98079A-E88B-41D7-8C96-4906E6B30759}"/>
              </a:ext>
            </a:extLst>
          </p:cNvPr>
          <p:cNvSpPr/>
          <p:nvPr/>
        </p:nvSpPr>
        <p:spPr>
          <a:xfrm>
            <a:off x="7271756" y="4966283"/>
            <a:ext cx="1175957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9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B432-CAB6-4854-81D1-0AA14FA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  <a:r>
              <a:rPr lang="zh-TW" altLang="en-US" dirty="0"/>
              <a:t>創建完成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AC56DE-6D4A-4F07-BD29-F825E8A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2348284"/>
            <a:ext cx="796636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D5320A-0BFD-40D9-9B68-2D48E2F09CB1}"/>
              </a:ext>
            </a:extLst>
          </p:cNvPr>
          <p:cNvSpPr/>
          <p:nvPr/>
        </p:nvSpPr>
        <p:spPr>
          <a:xfrm>
            <a:off x="3010150" y="3934437"/>
            <a:ext cx="1201123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BF9E96-597A-4256-90DE-064A9916C494}"/>
              </a:ext>
            </a:extLst>
          </p:cNvPr>
          <p:cNvSpPr txBox="1"/>
          <p:nvPr/>
        </p:nvSpPr>
        <p:spPr>
          <a:xfrm>
            <a:off x="3795269" y="47943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參賽編號</a:t>
            </a:r>
            <a:r>
              <a:rPr lang="en-US" altLang="zh-TW" dirty="0">
                <a:solidFill>
                  <a:srgbClr val="FF0000"/>
                </a:solidFill>
              </a:rPr>
              <a:t>:OD-41700124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511459-0EC0-4154-814A-667BB16AB995}"/>
              </a:ext>
            </a:extLst>
          </p:cNvPr>
          <p:cNvCxnSpPr/>
          <p:nvPr/>
        </p:nvCxnSpPr>
        <p:spPr>
          <a:xfrm>
            <a:off x="4001549" y="4244829"/>
            <a:ext cx="310392" cy="503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B432-CAB6-4854-81D1-0AA14FA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安裝成功截圖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AC56DE-6D4A-4F07-BD29-F825E8A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2348284"/>
            <a:ext cx="796636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D5320A-0BFD-40D9-9B68-2D48E2F09CB1}"/>
              </a:ext>
            </a:extLst>
          </p:cNvPr>
          <p:cNvSpPr/>
          <p:nvPr/>
        </p:nvSpPr>
        <p:spPr>
          <a:xfrm>
            <a:off x="3010150" y="3934437"/>
            <a:ext cx="1201123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BF9E96-597A-4256-90DE-064A9916C494}"/>
              </a:ext>
            </a:extLst>
          </p:cNvPr>
          <p:cNvSpPr txBox="1"/>
          <p:nvPr/>
        </p:nvSpPr>
        <p:spPr>
          <a:xfrm>
            <a:off x="3795269" y="47943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參賽編號</a:t>
            </a:r>
            <a:r>
              <a:rPr lang="en-US" altLang="zh-TW" dirty="0">
                <a:solidFill>
                  <a:srgbClr val="FF0000"/>
                </a:solidFill>
              </a:rPr>
              <a:t>:OD-41700124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511459-0EC0-4154-814A-667BB16AB995}"/>
              </a:ext>
            </a:extLst>
          </p:cNvPr>
          <p:cNvCxnSpPr/>
          <p:nvPr/>
        </p:nvCxnSpPr>
        <p:spPr>
          <a:xfrm>
            <a:off x="4001549" y="4244829"/>
            <a:ext cx="310392" cy="503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4F178-22C6-476E-B0C3-6311B313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8A92F-028D-48F5-B8AB-1743C814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win10</a:t>
            </a:r>
            <a:r>
              <a:rPr lang="zh-TW" altLang="en-US" dirty="0"/>
              <a:t>作業系統上使用</a:t>
            </a:r>
            <a:r>
              <a:rPr lang="en-US" altLang="zh-TW" dirty="0"/>
              <a:t>VirtualBox</a:t>
            </a:r>
            <a:r>
              <a:rPr lang="zh-TW" altLang="en-US" dirty="0"/>
              <a:t>建立</a:t>
            </a:r>
            <a:r>
              <a:rPr lang="en-US" altLang="zh-TW" dirty="0"/>
              <a:t>ubuntu</a:t>
            </a:r>
            <a:r>
              <a:rPr lang="zh-TW" altLang="en-US" dirty="0"/>
              <a:t>虛擬機。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devstack</a:t>
            </a:r>
            <a:r>
              <a:rPr lang="zh-TW" altLang="en-US" dirty="0"/>
              <a:t>安裝</a:t>
            </a:r>
            <a:r>
              <a:rPr lang="en-US" altLang="zh-TW" dirty="0" err="1"/>
              <a:t>openstack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Ubuntu</a:t>
            </a:r>
            <a:r>
              <a:rPr lang="zh-TW" altLang="en-US" dirty="0"/>
              <a:t>版本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ubuntu 18.04 LTS</a:t>
            </a:r>
            <a:endParaRPr lang="zh-TW" altLang="en-US" dirty="0"/>
          </a:p>
        </p:txBody>
      </p:sp>
      <p:pic>
        <p:nvPicPr>
          <p:cNvPr id="1028" name="Picture 4" descr="ãvirtual boxãçåçæå°çµæ">
            <a:extLst>
              <a:ext uri="{FF2B5EF4-FFF2-40B4-BE49-F238E27FC236}">
                <a16:creationId xmlns:a16="http://schemas.microsoft.com/office/drawing/2014/main" id="{DF35EA33-4175-40B6-B761-AE08AED0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4138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ubuntuãçåçæå°çµæ">
            <a:extLst>
              <a:ext uri="{FF2B5EF4-FFF2-40B4-BE49-F238E27FC236}">
                <a16:creationId xmlns:a16="http://schemas.microsoft.com/office/drawing/2014/main" id="{529AA540-C55B-4CA7-A8FA-CAF92567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16" y="4476952"/>
            <a:ext cx="3950755" cy="8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openstackãçåçæå°çµæ">
            <a:extLst>
              <a:ext uri="{FF2B5EF4-FFF2-40B4-BE49-F238E27FC236}">
                <a16:creationId xmlns:a16="http://schemas.microsoft.com/office/drawing/2014/main" id="{8599AB1D-D807-46AE-B271-49E7B28A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0" y="3429000"/>
            <a:ext cx="2777455" cy="2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DB8DB-674E-4B81-9643-5A093FA5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80F881-DF04-4700-B1C1-6C0772C7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88" y="2128138"/>
            <a:ext cx="6280824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86D016-C47B-4A0C-9540-765EB3F5447C}"/>
              </a:ext>
            </a:extLst>
          </p:cNvPr>
          <p:cNvSpPr/>
          <p:nvPr/>
        </p:nvSpPr>
        <p:spPr>
          <a:xfrm>
            <a:off x="2863309" y="1483916"/>
            <a:ext cx="779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useradd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–s /bin/bash –d /opt/stack –m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1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4E98-AFA4-453A-A3C7-1506C38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授予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User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55B0DE-F259-4727-A69E-82E35C40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78" y="2052638"/>
            <a:ext cx="6293643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7ABB35-DF3D-4482-89A6-D8E2E5F6FD16}"/>
              </a:ext>
            </a:extLst>
          </p:cNvPr>
          <p:cNvSpPr/>
          <p:nvPr/>
        </p:nvSpPr>
        <p:spPr>
          <a:xfrm>
            <a:off x="2855053" y="1483916"/>
            <a:ext cx="869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echo "stack ALL=(ALL) NOPASSWD: ALL" | sudo tee /etc/sudoers.d/stack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7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2D95E-EFE5-42D2-B46F-AA23D150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切換使用者並安裝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1A9E9D-F2F8-40C5-BB4E-B882FA8DB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88" y="2134019"/>
            <a:ext cx="628082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6CC21D-2E86-4016-B844-FB1341881FF4}"/>
              </a:ext>
            </a:extLst>
          </p:cNvPr>
          <p:cNvSpPr/>
          <p:nvPr/>
        </p:nvSpPr>
        <p:spPr>
          <a:xfrm>
            <a:off x="2854095" y="1624302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git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A7EF57-E89D-44D6-86A3-C0402569603E}"/>
              </a:ext>
            </a:extLst>
          </p:cNvPr>
          <p:cNvSpPr/>
          <p:nvPr/>
        </p:nvSpPr>
        <p:spPr>
          <a:xfrm>
            <a:off x="2854095" y="1299251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</a:t>
            </a:r>
            <a:r>
              <a:rPr lang="en-US" altLang="zh-TW" dirty="0"/>
              <a:t> - stack</a:t>
            </a:r>
          </a:p>
        </p:txBody>
      </p:sp>
    </p:spTree>
    <p:extLst>
      <p:ext uri="{BB962C8B-B14F-4D97-AF65-F5344CB8AC3E}">
        <p14:creationId xmlns:p14="http://schemas.microsoft.com/office/powerpoint/2010/main" val="38788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DDDAF-4C58-4D32-A8E9-BC025C71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 Clone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90A719-9762-4E91-A1D3-D07A0694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99" y="2086194"/>
            <a:ext cx="6251002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C2164E-10E7-4619-B980-A77151A108A8}"/>
              </a:ext>
            </a:extLst>
          </p:cNvPr>
          <p:cNvSpPr/>
          <p:nvPr/>
        </p:nvSpPr>
        <p:spPr>
          <a:xfrm>
            <a:off x="2869831" y="1600389"/>
            <a:ext cx="840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 clone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https://git.openstack.org/openstack-dev/devstack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6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A970-0E8D-43B2-B4C8-9FD966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 err="1"/>
              <a:t>local.conf</a:t>
            </a:r>
            <a:r>
              <a:rPr lang="zh-TW" altLang="en-US" dirty="0"/>
              <a:t>並修改</a:t>
            </a:r>
            <a:r>
              <a:rPr lang="en-US" altLang="zh-TW" dirty="0"/>
              <a:t>HOST_IP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57A34C-04C8-48D9-BA7A-3118A4F7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16" y="2086194"/>
            <a:ext cx="6272367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27D24-21D4-46E0-9BEF-9808630E6FBF}"/>
              </a:ext>
            </a:extLst>
          </p:cNvPr>
          <p:cNvSpPr/>
          <p:nvPr/>
        </p:nvSpPr>
        <p:spPr>
          <a:xfrm>
            <a:off x="2863442" y="1269385"/>
            <a:ext cx="860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devstack</a:t>
            </a:r>
            <a:r>
              <a:rPr lang="zh-TW" altLang="en-US" dirty="0"/>
              <a:t>目錄下輸入</a:t>
            </a:r>
            <a:r>
              <a:rPr lang="en-US" altLang="zh-TW" dirty="0"/>
              <a:t>cp samples/</a:t>
            </a:r>
            <a:r>
              <a:rPr lang="en-US" altLang="zh-TW" dirty="0" err="1"/>
              <a:t>local.conf</a:t>
            </a:r>
            <a:r>
              <a:rPr lang="en-US" altLang="zh-TW" dirty="0"/>
              <a:t> .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E6C008-634D-47F9-AE5F-B9E10D3E093F}"/>
              </a:ext>
            </a:extLst>
          </p:cNvPr>
          <p:cNvSpPr/>
          <p:nvPr/>
        </p:nvSpPr>
        <p:spPr>
          <a:xfrm>
            <a:off x="2863442" y="1668582"/>
            <a:ext cx="860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nano</a:t>
            </a:r>
            <a:r>
              <a:rPr lang="zh-TW" altLang="en-US" dirty="0"/>
              <a:t> </a:t>
            </a:r>
            <a:r>
              <a:rPr lang="en-US" altLang="zh-TW" dirty="0" err="1"/>
              <a:t>local.conf</a:t>
            </a:r>
            <a:r>
              <a:rPr lang="zh-TW" altLang="en-US" dirty="0"/>
              <a:t>修改</a:t>
            </a:r>
            <a:r>
              <a:rPr lang="en-US" altLang="zh-TW" dirty="0"/>
              <a:t>HOST_IP</a:t>
            </a:r>
            <a:r>
              <a:rPr lang="zh-TW" altLang="en-US" dirty="0"/>
              <a:t>後離開並儲存</a:t>
            </a:r>
            <a:r>
              <a:rPr lang="en-US" altLang="zh-TW" dirty="0"/>
              <a:t>.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12BBB-D4B2-4B09-A1C1-6B3DD274214A}"/>
              </a:ext>
            </a:extLst>
          </p:cNvPr>
          <p:cNvSpPr/>
          <p:nvPr/>
        </p:nvSpPr>
        <p:spPr>
          <a:xfrm>
            <a:off x="2863442" y="4228051"/>
            <a:ext cx="243280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9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5B45A-D2F0-4014-B2EA-9B4A09D6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開始安裝</a:t>
            </a:r>
            <a:r>
              <a:rPr lang="en-US" altLang="zh-TW" dirty="0" err="1"/>
              <a:t>devstack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7382F9-88AE-467D-8D4D-0DA0D1223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16" y="2061027"/>
            <a:ext cx="6272367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277198-48C2-4C8C-8C1E-6C68FA180CB5}"/>
              </a:ext>
            </a:extLst>
          </p:cNvPr>
          <p:cNvSpPr/>
          <p:nvPr/>
        </p:nvSpPr>
        <p:spPr>
          <a:xfrm>
            <a:off x="2875464" y="1414696"/>
            <a:ext cx="340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 ./stack.sh</a:t>
            </a:r>
            <a:r>
              <a:rPr lang="zh-TW" altLang="en-US" dirty="0"/>
              <a:t>  執行安裝腳本  </a:t>
            </a:r>
            <a:endParaRPr lang="en-US" altLang="zh-TW" dirty="0"/>
          </a:p>
          <a:p>
            <a:r>
              <a:rPr lang="zh-TW" altLang="en-US" dirty="0"/>
              <a:t>安裝需時約</a:t>
            </a:r>
            <a:r>
              <a:rPr lang="en-US" altLang="zh-TW" dirty="0"/>
              <a:t>40</a:t>
            </a:r>
            <a:r>
              <a:rPr lang="zh-TW" altLang="en-US" dirty="0"/>
              <a:t>分鐘</a:t>
            </a:r>
          </a:p>
        </p:txBody>
      </p:sp>
    </p:spTree>
    <p:extLst>
      <p:ext uri="{BB962C8B-B14F-4D97-AF65-F5344CB8AC3E}">
        <p14:creationId xmlns:p14="http://schemas.microsoft.com/office/powerpoint/2010/main" val="160999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235</Words>
  <Application>Microsoft Office PowerPoint</Application>
  <PresentationFormat>寬螢幕</PresentationFormat>
  <Paragraphs>34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Century Gothic</vt:lpstr>
      <vt:lpstr>Wingdings 3</vt:lpstr>
      <vt:lpstr>離子</vt:lpstr>
      <vt:lpstr>OPENSTACK安裝 雲端運算與服務HW2</vt:lpstr>
      <vt:lpstr>安裝成功截圖</vt:lpstr>
      <vt:lpstr>安裝環境</vt:lpstr>
      <vt:lpstr>創建stack使用者</vt:lpstr>
      <vt:lpstr>授予Stack User sudo權限</vt:lpstr>
      <vt:lpstr>切換使用者並安裝git</vt:lpstr>
      <vt:lpstr>Git Clone devstack</vt:lpstr>
      <vt:lpstr>加入local.conf並修改HOST_IP</vt:lpstr>
      <vt:lpstr>開始安裝devstack</vt:lpstr>
      <vt:lpstr>安裝完成</vt:lpstr>
      <vt:lpstr>登入openstack</vt:lpstr>
      <vt:lpstr>Launch Instance</vt:lpstr>
      <vt:lpstr>輸入instance名稱</vt:lpstr>
      <vt:lpstr>選取source</vt:lpstr>
      <vt:lpstr>選取flavor</vt:lpstr>
      <vt:lpstr>選取network並按下launch instance</vt:lpstr>
      <vt:lpstr>Instance創建完成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OPENSTACK安裝 雲端運算與服務HW2</dc:title>
  <dc:creator>goodweather</dc:creator>
  <cp:lastModifiedBy>goodweather</cp:lastModifiedBy>
  <cp:revision>5</cp:revision>
  <dcterms:created xsi:type="dcterms:W3CDTF">2018-06-05T10:52:43Z</dcterms:created>
  <dcterms:modified xsi:type="dcterms:W3CDTF">2018-06-05T11:45:45Z</dcterms:modified>
</cp:coreProperties>
</file>