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9" r:id="rId5"/>
    <p:sldId id="282" r:id="rId6"/>
    <p:sldId id="278" r:id="rId7"/>
    <p:sldId id="280" r:id="rId8"/>
    <p:sldId id="271" r:id="rId9"/>
    <p:sldId id="272" r:id="rId10"/>
    <p:sldId id="273" r:id="rId11"/>
    <p:sldId id="274" r:id="rId12"/>
    <p:sldId id="276" r:id="rId13"/>
    <p:sldId id="275" r:id="rId14"/>
    <p:sldId id="284" r:id="rId15"/>
    <p:sldId id="286" r:id="rId16"/>
    <p:sldId id="283" r:id="rId17"/>
    <p:sldId id="285" r:id="rId18"/>
    <p:sldId id="288" r:id="rId19"/>
    <p:sldId id="281" r:id="rId20"/>
    <p:sldId id="289" r:id="rId21"/>
    <p:sldId id="269" r:id="rId22"/>
    <p:sldId id="267" r:id="rId23"/>
    <p:sldId id="26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E7D3-8561-4596-8732-9470B0DD2245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B8A4-2353-4358-A359-CAF0EE16F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4E01B6D-A20E-4413-B321-C815B5D5C164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72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CFB-C3A3-4936-B694-9C97434E86D5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0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E40-B98B-4BF7-8657-C7B7ABBDD291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7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AA7-0DC2-474A-BC9D-CF922EAF5C67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652-877C-4330-9762-6B316D3CE0CA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3EC8-4B93-4DBA-B80D-AF714ED7FA18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71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E6DF-7EA8-488C-ABA7-E76FD34BD240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7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972F-3B88-4D7E-A3D1-E737F0513624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91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2A8-4CEB-453F-8E2F-A4ADD738A4C7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5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FEF1-2D8F-48EA-865A-215C53E6E4BA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D82C34-1A06-460E-B189-4732CF9E64C9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35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6EA6AAA-1CAD-4651-8319-E0C98D97C1A4}" type="datetime1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FA16CE4-CCFC-480C-95C6-0D83731DF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84857"/>
          </a:xfrm>
        </p:spPr>
        <p:txBody>
          <a:bodyPr/>
          <a:lstStyle/>
          <a:p>
            <a:pPr algn="ctr"/>
            <a:r>
              <a:rPr lang="en-US" altLang="zh-TW" dirty="0" smtClean="0"/>
              <a:t>KDD CUP 2018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M10615073 </a:t>
            </a:r>
            <a:r>
              <a:rPr lang="zh-TW" altLang="en-US" dirty="0" smtClean="0"/>
              <a:t>李亞修</a:t>
            </a:r>
            <a:endParaRPr lang="en-US" altLang="zh-TW" dirty="0" smtClean="0"/>
          </a:p>
          <a:p>
            <a:r>
              <a:rPr lang="en-US" altLang="zh-TW" dirty="0" smtClean="0"/>
              <a:t>M10615077</a:t>
            </a:r>
            <a:r>
              <a:rPr lang="zh-TW" altLang="en-US" dirty="0" smtClean="0"/>
              <a:t> 方清鋒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指導教授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李漢銘  教授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7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82" y="2157731"/>
            <a:ext cx="3647619" cy="4228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51" y="2157731"/>
            <a:ext cx="3676190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42" y="2157731"/>
            <a:ext cx="3685714" cy="4228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58" y="2167254"/>
            <a:ext cx="3638095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42" y="2157731"/>
            <a:ext cx="3742857" cy="42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0" y="2157731"/>
            <a:ext cx="3733333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51" y="2157731"/>
            <a:ext cx="3742857" cy="4209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97" y="2157731"/>
            <a:ext cx="3742857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Missing Data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整日缺漏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筆資料以上，從該測站前幾天較為完整的資料補值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 descr="https://scontent-tpe1-1.xx.fbcdn.net/v/t1.15752-9/34856543_1794286843927373_6144177813323776000_n.png?_nc_cat=0&amp;oh=71f6303bd2234573c380f2cbd599fb7b&amp;oe=5BAC0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2626548"/>
            <a:ext cx="8247859" cy="37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整日缺漏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資料以下，以當日平均補植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2" descr="https://scontent-tpe1-1.xx.fbcdn.net/v/t1.15752-9/34984958_1794287577260633_6644459383533076480_n.png?_nc_cat=0&amp;oh=a56e9ad92075b4cc6fae6a1a3c3c81f0&amp;oe=5BA935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63" y="2718104"/>
            <a:ext cx="4829432" cy="36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3" y="1808949"/>
            <a:ext cx="4757463" cy="43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天的資料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將資料分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個測站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PM2.5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PM10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6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40324" y="2975647"/>
            <a:ext cx="1746738" cy="700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 Data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0770" y="1385028"/>
            <a:ext cx="1733176" cy="45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aotizhongxin_aq</a:t>
            </a:r>
            <a:r>
              <a:rPr lang="en-US" altLang="zh-TW" smtClean="0"/>
              <a:t> 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10770" y="2265053"/>
            <a:ext cx="1733176" cy="45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badaling_aq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10770" y="3100810"/>
            <a:ext cx="1733176" cy="45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beibuxinqu_aq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10770" y="5001597"/>
            <a:ext cx="1733176" cy="45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zhiwuyuan_aq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" idx="6"/>
            <a:endCxn id="6" idx="1"/>
          </p:cNvCxnSpPr>
          <p:nvPr/>
        </p:nvCxnSpPr>
        <p:spPr>
          <a:xfrm flipV="1">
            <a:off x="1987062" y="1610275"/>
            <a:ext cx="623708" cy="17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6"/>
            <a:endCxn id="7" idx="1"/>
          </p:cNvCxnSpPr>
          <p:nvPr/>
        </p:nvCxnSpPr>
        <p:spPr>
          <a:xfrm flipV="1">
            <a:off x="1987062" y="2490300"/>
            <a:ext cx="623708" cy="83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6"/>
            <a:endCxn id="8" idx="1"/>
          </p:cNvCxnSpPr>
          <p:nvPr/>
        </p:nvCxnSpPr>
        <p:spPr>
          <a:xfrm>
            <a:off x="1987062" y="3326057"/>
            <a:ext cx="62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6"/>
            <a:endCxn id="9" idx="1"/>
          </p:cNvCxnSpPr>
          <p:nvPr/>
        </p:nvCxnSpPr>
        <p:spPr>
          <a:xfrm>
            <a:off x="1987062" y="3326057"/>
            <a:ext cx="623708" cy="19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6"/>
          </p:cNvCxnSpPr>
          <p:nvPr/>
        </p:nvCxnSpPr>
        <p:spPr>
          <a:xfrm>
            <a:off x="1987062" y="3326057"/>
            <a:ext cx="624254" cy="6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6"/>
          </p:cNvCxnSpPr>
          <p:nvPr/>
        </p:nvCxnSpPr>
        <p:spPr>
          <a:xfrm>
            <a:off x="1987062" y="3326057"/>
            <a:ext cx="553915" cy="114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353804" y="3676286"/>
            <a:ext cx="24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  <p:sp>
        <p:nvSpPr>
          <p:cNvPr id="29" name="矩形 28"/>
          <p:cNvSpPr/>
          <p:nvPr/>
        </p:nvSpPr>
        <p:spPr>
          <a:xfrm>
            <a:off x="4765431" y="1278485"/>
            <a:ext cx="1441938" cy="66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</a:t>
            </a:r>
            <a:r>
              <a:rPr lang="en-US" altLang="zh-TW" dirty="0" smtClean="0"/>
              <a:t>regression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6" idx="3"/>
            <a:endCxn id="29" idx="1"/>
          </p:cNvCxnSpPr>
          <p:nvPr/>
        </p:nvCxnSpPr>
        <p:spPr>
          <a:xfrm>
            <a:off x="4343946" y="1610275"/>
            <a:ext cx="42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65431" y="2158510"/>
            <a:ext cx="1441938" cy="66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Linear regression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endCxn id="32" idx="1"/>
          </p:cNvCxnSpPr>
          <p:nvPr/>
        </p:nvCxnSpPr>
        <p:spPr>
          <a:xfrm>
            <a:off x="4343946" y="2490300"/>
            <a:ext cx="42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65431" y="2975647"/>
            <a:ext cx="1441938" cy="66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Linear regression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endCxn id="34" idx="1"/>
          </p:cNvCxnSpPr>
          <p:nvPr/>
        </p:nvCxnSpPr>
        <p:spPr>
          <a:xfrm>
            <a:off x="4343946" y="3307437"/>
            <a:ext cx="42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774223" y="4895054"/>
            <a:ext cx="1441938" cy="66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Linear regression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endCxn id="36" idx="1"/>
          </p:cNvCxnSpPr>
          <p:nvPr/>
        </p:nvCxnSpPr>
        <p:spPr>
          <a:xfrm>
            <a:off x="4352738" y="5226844"/>
            <a:ext cx="42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63119" y="3694725"/>
            <a:ext cx="24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  <p:cxnSp>
        <p:nvCxnSpPr>
          <p:cNvPr id="44" name="直線單箭頭接點 43"/>
          <p:cNvCxnSpPr>
            <a:stCxn id="32" idx="3"/>
          </p:cNvCxnSpPr>
          <p:nvPr/>
        </p:nvCxnSpPr>
        <p:spPr>
          <a:xfrm flipV="1">
            <a:off x="6207369" y="1807614"/>
            <a:ext cx="597877" cy="68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3"/>
          </p:cNvCxnSpPr>
          <p:nvPr/>
        </p:nvCxnSpPr>
        <p:spPr>
          <a:xfrm>
            <a:off x="6207369" y="2490300"/>
            <a:ext cx="624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2" idx="3"/>
          </p:cNvCxnSpPr>
          <p:nvPr/>
        </p:nvCxnSpPr>
        <p:spPr>
          <a:xfrm>
            <a:off x="6207369" y="2490300"/>
            <a:ext cx="597877" cy="48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805245" y="1475825"/>
            <a:ext cx="1135299" cy="62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PM2.5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6831623" y="2090534"/>
            <a:ext cx="1090246" cy="62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PM10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6805246" y="2719181"/>
            <a:ext cx="1090246" cy="62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O3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227088" y="3676285"/>
            <a:ext cx="24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24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50" y="2135467"/>
            <a:ext cx="4617487" cy="35177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931" y="2256277"/>
            <a:ext cx="4470669" cy="16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need to predict concentration levels of  </a:t>
            </a:r>
          </a:p>
          <a:p>
            <a:pPr lvl="1"/>
            <a:r>
              <a:rPr lang="en-US" altLang="zh-TW" dirty="0" smtClean="0"/>
              <a:t>PM2.5/PM10/O3 , over the coming 48 hours for 35 stations in Beijing</a:t>
            </a:r>
          </a:p>
          <a:p>
            <a:pPr lvl="1"/>
            <a:r>
              <a:rPr lang="en-US" altLang="zh-TW" dirty="0" smtClean="0"/>
              <a:t>PM2.5/PM10, over the coming 48 hours for 13 stations in London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由於把每個測站分開來實驗，訓練資料數明顯不足，雖然可以避免受到其他測站的影響，但是會受到該測站本身雜訊影響也較大。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若以地域為參考，將測站附近的納入訓練模型，可能會有比較好的結果。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9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Best Score</a:t>
            </a:r>
          </a:p>
          <a:p>
            <a:pPr marL="0" indent="0">
              <a:buNone/>
            </a:pPr>
            <a:r>
              <a:rPr lang="en-US" altLang="zh-TW" dirty="0" smtClean="0"/>
              <a:t>Best Rank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Final</a:t>
            </a:r>
          </a:p>
          <a:p>
            <a:pPr marL="0" indent="0">
              <a:buNone/>
            </a:pPr>
            <a:r>
              <a:rPr lang="en-US" altLang="zh-TW" dirty="0" smtClean="0"/>
              <a:t>Last 10-days</a:t>
            </a:r>
          </a:p>
          <a:p>
            <a:pPr marL="0" indent="0">
              <a:buNone/>
            </a:pPr>
            <a:r>
              <a:rPr lang="en-US" altLang="zh-TW" dirty="0" smtClean="0"/>
              <a:t>25-48hr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63" y="2605895"/>
            <a:ext cx="1657143" cy="2571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570" y="3028359"/>
            <a:ext cx="4514286" cy="2476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405" y="3956405"/>
            <a:ext cx="7952381" cy="3142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570" y="3479328"/>
            <a:ext cx="7980952" cy="2285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647" y="4464241"/>
            <a:ext cx="7990476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組員分工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53405"/>
              </p:ext>
            </p:extLst>
          </p:nvPr>
        </p:nvGraphicFramePr>
        <p:xfrm>
          <a:off x="676275" y="2011363"/>
          <a:ext cx="77128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73">
                  <a:extLst>
                    <a:ext uri="{9D8B030D-6E8A-4147-A177-3AD203B41FA5}">
                      <a16:colId xmlns:a16="http://schemas.microsoft.com/office/drawing/2014/main" val="2974709900"/>
                    </a:ext>
                  </a:extLst>
                </a:gridCol>
                <a:gridCol w="1119143">
                  <a:extLst>
                    <a:ext uri="{9D8B030D-6E8A-4147-A177-3AD203B41FA5}">
                      <a16:colId xmlns:a16="http://schemas.microsoft.com/office/drawing/2014/main" val="3154188295"/>
                    </a:ext>
                  </a:extLst>
                </a:gridCol>
                <a:gridCol w="1137683">
                  <a:extLst>
                    <a:ext uri="{9D8B030D-6E8A-4147-A177-3AD203B41FA5}">
                      <a16:colId xmlns:a16="http://schemas.microsoft.com/office/drawing/2014/main" val="361871303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085392351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31501134"/>
                    </a:ext>
                  </a:extLst>
                </a:gridCol>
                <a:gridCol w="876569">
                  <a:extLst>
                    <a:ext uri="{9D8B030D-6E8A-4147-A177-3AD203B41FA5}">
                      <a16:colId xmlns:a16="http://schemas.microsoft.com/office/drawing/2014/main" val="623387840"/>
                    </a:ext>
                  </a:extLst>
                </a:gridCol>
                <a:gridCol w="1260575">
                  <a:extLst>
                    <a:ext uri="{9D8B030D-6E8A-4147-A177-3AD203B41FA5}">
                      <a16:colId xmlns:a16="http://schemas.microsoft.com/office/drawing/2014/main" val="146570379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資料處理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模型建立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資料分析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簡報製作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報告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上傳資料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623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方清鋒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李亞修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5610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7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n-lt"/>
              </a:rPr>
              <a:t>Thanks!</a:t>
            </a:r>
            <a:endParaRPr lang="zh-TW" altLang="en-US" dirty="0">
              <a:latin typeface="+mn-lt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</a:p>
          <a:p>
            <a:r>
              <a:rPr lang="en-US" altLang="zh-TW" dirty="0" err="1" smtClean="0"/>
              <a:t>IDE:Spyder</a:t>
            </a:r>
            <a:endParaRPr lang="en-US" altLang="zh-TW" dirty="0" smtClean="0"/>
          </a:p>
          <a:p>
            <a:r>
              <a:rPr lang="en-US" altLang="zh-TW" dirty="0" smtClean="0"/>
              <a:t>Microsoft Azure 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Picture 2" descr="ãazur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844" y="3690304"/>
            <a:ext cx="3229996" cy="230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8705" t="35432" r="52591" b="19913"/>
          <a:stretch/>
        </p:blipFill>
        <p:spPr>
          <a:xfrm>
            <a:off x="9276551" y="4119492"/>
            <a:ext cx="1655562" cy="14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553496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BJ(AQ)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Station_id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PM25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NO2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O3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SO2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386848" y="1825625"/>
            <a:ext cx="3553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LD(AQ)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Station_id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PM25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NO2</a:t>
            </a:r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3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每個測站的資料分開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將過高的值降低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Missing Data</a:t>
            </a:r>
          </a:p>
          <a:p>
            <a:pPr marL="0" indent="0">
              <a:buSzPct val="5000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4" y="2495053"/>
            <a:ext cx="3779242" cy="27994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94" y="2563618"/>
            <a:ext cx="3658490" cy="28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30" y="2509060"/>
            <a:ext cx="3873201" cy="29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82" y="2011680"/>
            <a:ext cx="3761905" cy="43238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13" y="2011680"/>
            <a:ext cx="3685714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6CE4-CCFC-480C-95C6-0D83731DF7F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01" y="2083318"/>
            <a:ext cx="3695238" cy="42666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18" y="2157731"/>
            <a:ext cx="3619048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3241</TotalTime>
  <Words>308</Words>
  <Application>Microsoft Office PowerPoint</Application>
  <PresentationFormat>寬螢幕</PresentationFormat>
  <Paragraphs>127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都會</vt:lpstr>
      <vt:lpstr>KDD CUP 2018</vt:lpstr>
      <vt:lpstr>Problem Description</vt:lpstr>
      <vt:lpstr>Tools</vt:lpstr>
      <vt:lpstr>Use Features</vt:lpstr>
      <vt:lpstr>Data Preprocess</vt:lpstr>
      <vt:lpstr>Data Preprocess</vt:lpstr>
      <vt:lpstr>Data Preprocess</vt:lpstr>
      <vt:lpstr>Data Preprocess</vt:lpstr>
      <vt:lpstr>Data Preprocess</vt:lpstr>
      <vt:lpstr>Data Preprocess</vt:lpstr>
      <vt:lpstr>Data Preprocess</vt:lpstr>
      <vt:lpstr>Data Preprocess</vt:lpstr>
      <vt:lpstr>Data Preprocess</vt:lpstr>
      <vt:lpstr>Missing Data</vt:lpstr>
      <vt:lpstr>Missing Data</vt:lpstr>
      <vt:lpstr>Methods</vt:lpstr>
      <vt:lpstr>Methods</vt:lpstr>
      <vt:lpstr>PowerPoint 簡報</vt:lpstr>
      <vt:lpstr>Analysis</vt:lpstr>
      <vt:lpstr>Conclusion</vt:lpstr>
      <vt:lpstr>Grade</vt:lpstr>
      <vt:lpstr>組員分工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cf</dc:creator>
  <cp:lastModifiedBy>cf</cp:lastModifiedBy>
  <cp:revision>37</cp:revision>
  <dcterms:created xsi:type="dcterms:W3CDTF">2018-05-02T17:12:57Z</dcterms:created>
  <dcterms:modified xsi:type="dcterms:W3CDTF">2018-06-10T14:15:36Z</dcterms:modified>
</cp:coreProperties>
</file>