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4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6626" autoAdjust="0"/>
  </p:normalViewPr>
  <p:slideViewPr>
    <p:cSldViewPr>
      <p:cViewPr varScale="1">
        <p:scale>
          <a:sx n="86" d="100"/>
          <a:sy n="86" d="100"/>
        </p:scale>
        <p:origin x="240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22BEF-0BB7-47FB-9754-9F4851997329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00FF0-6123-4A09-A3F3-CA335AF5AB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496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00FF0-6123-4A09-A3F3-CA335AF5ABC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037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SafeGuardLit</a:t>
            </a:r>
            <a:r>
              <a:rPr lang="zh-TW" altLang="en-US" dirty="0"/>
              <a:t> 缺點</a:t>
            </a:r>
            <a:r>
              <a:rPr lang="en-US" altLang="zh-TW" dirty="0"/>
              <a:t>:</a:t>
            </a:r>
            <a:r>
              <a:rPr lang="zh-TW" altLang="en-US" dirty="0"/>
              <a:t> 只能用於</a:t>
            </a:r>
            <a:r>
              <a:rPr lang="en-US" altLang="zh-TW" dirty="0"/>
              <a:t>Android</a:t>
            </a:r>
            <a:r>
              <a:rPr lang="zh-TW" altLang="en-US" baseline="0" dirty="0"/>
              <a:t> 且 不能提供各個路段易肇事路段</a:t>
            </a:r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00FF0-6123-4A09-A3F3-CA335AF5ABC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037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TW" altLang="zh-TW" dirty="0"/>
              <a:t>本服務建置採雲端設計，容易維護且成本較低</a:t>
            </a:r>
            <a:endParaRPr lang="en-US" altLang="zh-TW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TW" altLang="zh-TW" dirty="0"/>
              <a:t>本服務可透過雲端，持續更新高風險路段警示資訊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TW" altLang="zh-TW" dirty="0"/>
              <a:t>運用交通開放資料</a:t>
            </a:r>
            <a:r>
              <a:rPr lang="zh-TW" altLang="en-US" dirty="0"/>
              <a:t>提升安全</a:t>
            </a:r>
            <a:r>
              <a:rPr lang="zh-TW" altLang="zh-TW" dirty="0"/>
              <a:t>，符合「國家四年智慧運輸計畫」政策目標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TW" altLang="zh-TW" dirty="0"/>
              <a:t>於行</a:t>
            </a:r>
            <a:r>
              <a:rPr lang="en-US" altLang="zh-TW" dirty="0"/>
              <a:t>(</a:t>
            </a:r>
            <a:r>
              <a:rPr lang="zh-TW" altLang="zh-TW" dirty="0"/>
              <a:t>進</a:t>
            </a:r>
            <a:r>
              <a:rPr lang="en-US" altLang="zh-TW" dirty="0"/>
              <a:t>)</a:t>
            </a:r>
            <a:r>
              <a:rPr lang="zh-TW" altLang="zh-TW" dirty="0"/>
              <a:t>車間採語音之即時警示，可有效提升用路人之安全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TW" altLang="zh-TW" dirty="0"/>
              <a:t>提供道路安全風險地圖，可支援政府交通單位決策之用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TW" altLang="zh-TW" dirty="0"/>
              <a:t>可提供給所有用路人</a:t>
            </a:r>
            <a:r>
              <a:rPr lang="en-US" altLang="zh-TW" dirty="0"/>
              <a:t>-</a:t>
            </a:r>
            <a:r>
              <a:rPr lang="zh-TW" altLang="zh-TW" dirty="0"/>
              <a:t>汽車駕駛、機車及腳踏車騎士及行人使用</a:t>
            </a:r>
          </a:p>
          <a:p>
            <a:endParaRPr kumimoji="1"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00FF0-6123-4A09-A3F3-CA335AF5ABC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037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00FF0-6123-4A09-A3F3-CA335AF5ABC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037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結合 </a:t>
            </a:r>
            <a:r>
              <a:rPr lang="en-US" altLang="zh-TW" dirty="0"/>
              <a:t>Corona</a:t>
            </a:r>
            <a:r>
              <a:rPr lang="en-US" altLang="zh-TW" baseline="0" dirty="0"/>
              <a:t> SDK </a:t>
            </a:r>
            <a:r>
              <a:rPr lang="zh-TW" altLang="en-US" baseline="0" dirty="0"/>
              <a:t>可同時輸出 </a:t>
            </a:r>
            <a:r>
              <a:rPr lang="en-US" altLang="zh-TW" baseline="0" dirty="0"/>
              <a:t>Android</a:t>
            </a:r>
            <a:r>
              <a:rPr lang="zh-TW" altLang="en-US" baseline="0" dirty="0"/>
              <a:t> 及 </a:t>
            </a:r>
            <a:r>
              <a:rPr lang="en-US" altLang="zh-TW" baseline="0" dirty="0"/>
              <a:t>IOS</a:t>
            </a:r>
            <a:r>
              <a:rPr lang="zh-TW" altLang="en-US" baseline="0" dirty="0"/>
              <a:t> 的</a:t>
            </a:r>
            <a:r>
              <a:rPr lang="en-US" altLang="zh-TW" baseline="0" dirty="0"/>
              <a:t>APP</a:t>
            </a:r>
          </a:p>
          <a:p>
            <a:r>
              <a:rPr lang="zh-TW" altLang="en-US" baseline="0" dirty="0"/>
              <a:t>搭載 </a:t>
            </a:r>
            <a:r>
              <a:rPr lang="en-US" altLang="zh-TW" baseline="0" dirty="0"/>
              <a:t>Google map </a:t>
            </a:r>
            <a:r>
              <a:rPr lang="zh-TW" altLang="en-US" baseline="0" dirty="0"/>
              <a:t>以及 </a:t>
            </a:r>
            <a:r>
              <a:rPr lang="en-US" altLang="zh-TW" baseline="0" dirty="0" err="1"/>
              <a:t>opendata</a:t>
            </a:r>
            <a:r>
              <a:rPr lang="en-US" altLang="zh-TW" baseline="0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00FF0-6123-4A09-A3F3-CA335AF5ABC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037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00FF0-6123-4A09-A3F3-CA335AF5ABC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037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00FF0-6123-4A09-A3F3-CA335AF5ABC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03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44DE-4E5E-7F42-A0EC-75C6647FF108}" type="datetime1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F46E-C503-47DA-B390-84F760ECC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83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937F-29F2-D743-8F64-EBD4190DC0E3}" type="datetime1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F46E-C503-47DA-B390-84F760ECC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61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AD84-F81F-9C46-98AA-CC4EF17EC3F4}" type="datetime1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F46E-C503-47DA-B390-84F760ECC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36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97F6-EF82-2342-A407-B40470020739}" type="datetime1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F46E-C503-47DA-B390-84F760ECC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96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F522-7624-4644-B8E0-C8C603B91584}" type="datetime1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F46E-C503-47DA-B390-84F760ECC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31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076F-3E97-D047-B222-3A170F3BC36C}" type="datetime1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F46E-C503-47DA-B390-84F760ECC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17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D2C9-A540-9343-9F55-2F0BADD58DE9}" type="datetime1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F46E-C503-47DA-B390-84F760ECC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68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5D20-E99E-7C4A-84EB-ABF22E0C7425}" type="datetime1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F46E-C503-47DA-B390-84F760ECC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07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BE18-C552-DE41-AFAC-F69FB3EFCC30}" type="datetime1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F46E-C503-47DA-B390-84F760ECC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65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7F44-4600-374C-8D10-811332E7BA09}" type="datetime1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F46E-C503-47DA-B390-84F760ECC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3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8449-4EBA-A546-9C3C-8AEF361F6A18}" type="datetime1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F46E-C503-47DA-B390-84F760ECC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51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C9565-6EB3-7E48-AD21-B3549A1A2B7E}" type="datetime1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8F46E-C503-47DA-B390-84F760ECC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87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w.com.tw/article/article.action?id=5081040" TargetMode="External"/><Relationship Id="rId2" Type="http://schemas.openxmlformats.org/officeDocument/2006/relationships/hyperlink" Target="https://csr.cw.com.tw/article/40617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ata.gov.tw/dataset/79991" TargetMode="External"/><Relationship Id="rId5" Type="http://schemas.openxmlformats.org/officeDocument/2006/relationships/hyperlink" Target="https://www.ndhu.edu.tw/files/16-1000-110631.php?Lang=zh-tw" TargetMode="External"/><Relationship Id="rId4" Type="http://schemas.openxmlformats.org/officeDocument/2006/relationships/hyperlink" Target="https://www.cw.com.tw/article/article.action?id=509409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Kaiti TC" charset="-120"/>
              </a:rPr>
              <a:t>用路安全輔助警示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  告  人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張勝富 羅濟威 黃詩婷 簡勝輝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        期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2019/03/27</a:t>
            </a:r>
          </a:p>
          <a:p>
            <a:pPr algn="l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李漢銘</a:t>
            </a:r>
          </a:p>
        </p:txBody>
      </p:sp>
      <p:pic>
        <p:nvPicPr>
          <p:cNvPr id="1026" name="Picture 2" descr="C:\Users\jerry\OneDrive\桌面\Car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120" y="1772816"/>
            <a:ext cx="1502296" cy="15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2D73EA-3C31-B140-9EF1-69A8314A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F46E-C503-47DA-B390-84F760ECC2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39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309676" y="188640"/>
            <a:ext cx="1825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endParaRPr lang="en-US" altLang="zh-TW" sz="4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4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67544" y="1512079"/>
            <a:ext cx="10081120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https://csr.cw.com.tw/article/40617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https://www.cw.com.tw/article/article.action?id=5081040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https://www.cw.com.tw/article/article.action?id=5094095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https://www.ndhu.edu.tw/files/16-1000-110631.php?Lang=zh-tw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https://data.gov.tw/dataset/79991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AF48C69-50FC-C641-89DD-FF6AED7B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F46E-C503-47DA-B390-84F760ECC2E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08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309676" y="188640"/>
            <a:ext cx="1825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計畫</a:t>
            </a:r>
            <a:endParaRPr lang="en-US" altLang="zh-TW" sz="4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67544" y="1512079"/>
            <a:ext cx="10081120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Font typeface="Arial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服務名稱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用路安全輔助警示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3200"/>
              </a:lnSpc>
              <a:buFont typeface="Arial" pitchFamily="34" charset="0"/>
              <a:buChar char="•"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3200"/>
              </a:lnSpc>
              <a:buFont typeface="Arial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服務對象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汽機車駕駛、腳踏車騎乘者、行人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3200"/>
              </a:lnSpc>
              <a:buFont typeface="Arial" pitchFamily="34" charset="0"/>
              <a:buChar char="•"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3200"/>
              </a:lnSpc>
              <a:buFont typeface="Arial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適用手機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IOS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</a:t>
            </a:r>
          </a:p>
          <a:p>
            <a:pPr>
              <a:lnSpc>
                <a:spcPts val="3200"/>
              </a:lnSpc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服務簡介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Map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 交通事故開放資料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2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即時警示駕駛者危險路段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200"/>
              </a:lnSpc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3200"/>
              </a:lnSpc>
              <a:buFont typeface="Arial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桃園市政府警察局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2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年交通事故資料表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7C1C741-AFCF-5149-9461-79565B24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F46E-C503-47DA-B390-84F760ECC2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44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309676" y="188640"/>
            <a:ext cx="1825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計畫</a:t>
            </a:r>
            <a:endParaRPr lang="en-US" altLang="zh-TW" sz="4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062" y="3687992"/>
            <a:ext cx="4278626" cy="319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67544" y="1512079"/>
            <a:ext cx="10081120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Font typeface="Arial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WHO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指出交通事故為全球第五大死因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3200"/>
              </a:lnSpc>
              <a:buFont typeface="Arial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台灣交通事故死亡率為東亞最高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3200"/>
              </a:lnSpc>
              <a:buFont typeface="Arial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台灣每年有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多位大學生因車禍喪生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3200"/>
              </a:lnSpc>
              <a:buFont typeface="Arial" pitchFamily="34" charset="0"/>
              <a:buChar char="•"/>
            </a:pPr>
            <a:r>
              <a:rPr lang="zh-TW" altLang="en-US" sz="2000" dirty="0"/>
              <a:t>交通部「</a:t>
            </a:r>
            <a:r>
              <a:rPr lang="en-US" altLang="zh-TW" sz="2000" dirty="0"/>
              <a:t>ITS</a:t>
            </a:r>
            <a:r>
              <a:rPr lang="zh-TW" altLang="en-US" sz="2000" dirty="0"/>
              <a:t>智慧運輸網路大調查」高達</a:t>
            </a:r>
            <a:r>
              <a:rPr lang="en-US" altLang="zh-TW" sz="2000" dirty="0"/>
              <a:t>49.9%</a:t>
            </a:r>
            <a:r>
              <a:rPr lang="zh-TW" altLang="en-US" sz="2000" dirty="0"/>
              <a:t>的受訪比例認為</a:t>
            </a:r>
            <a:endParaRPr lang="en-US" altLang="zh-TW" sz="2000" dirty="0"/>
          </a:p>
          <a:p>
            <a:pPr>
              <a:lnSpc>
                <a:spcPts val="3200"/>
              </a:lnSpc>
            </a:pPr>
            <a:r>
              <a:rPr lang="zh-TW" altLang="en-US" sz="2000" dirty="0"/>
              <a:t>      「減少交通事故發生」是「政府在智慧運輸上可改進之處」關鍵重點。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687992"/>
            <a:ext cx="4870062" cy="30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2758CDA-B7C9-C94F-A6E6-ECB6F574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F46E-C503-47DA-B390-84F760ECC2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91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309676" y="188640"/>
            <a:ext cx="1825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</a:t>
            </a:r>
            <a:endParaRPr lang="en-US" altLang="zh-TW" sz="4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</a:t>
            </a:r>
            <a:endParaRPr lang="en-US" altLang="zh-TW" sz="4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67544" y="1512079"/>
            <a:ext cx="10081120" cy="4934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SafeGuardLite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行車安全</a:t>
            </a:r>
          </a:p>
          <a:p>
            <a:pPr marL="342900" indent="-342900">
              <a:lnSpc>
                <a:spcPts val="3200"/>
              </a:lnSpc>
              <a:buFont typeface="Arial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分析駕駛者的開車習慣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車速、剎車、轉彎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，建立駕駛者正常駕駛模式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3200"/>
              </a:lnSpc>
              <a:buFont typeface="Arial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當系統判斷異常駕駛狀況，能夠警示提醒駕駛人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3200"/>
              </a:lnSpc>
              <a:buFont typeface="Arial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駕駛者發生緊急事故時，能夠即時通知至控管中心，以達到救援黃金時刻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3200"/>
              </a:lnSpc>
              <a:buFont typeface="Arial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3200"/>
              </a:lnSpc>
              <a:buFont typeface="Arial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200"/>
              </a:lnSpc>
            </a:pPr>
            <a:r>
              <a:rPr lang="en-US" altLang="zh-TW" sz="2400" b="1" dirty="0"/>
              <a:t>2.</a:t>
            </a:r>
            <a:r>
              <a:rPr lang="zh-TW" altLang="en-US" sz="2400" b="1" dirty="0"/>
              <a:t>「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智慧機車安全改善</a:t>
            </a:r>
            <a:r>
              <a:rPr lang="zh-TW" altLang="en-US" sz="2400" b="1" dirty="0"/>
              <a:t>」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計畫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機車上安裝主動式發報器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智慧路側系統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pPr>
              <a:lnSpc>
                <a:spcPts val="32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在危險路段、山區彎道裝設感測器，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2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當側向車道有車輛衝出時，能夠即時提醒機車駕駛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862518"/>
            <a:ext cx="16478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ãæºæ§æ©è»æ¹åè¨ç«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7" y="3587101"/>
            <a:ext cx="3600400" cy="188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22B303-E9B5-BE47-8D6F-A9BF5A70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F46E-C503-47DA-B390-84F760ECC2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96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309676" y="188640"/>
            <a:ext cx="1825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計畫</a:t>
            </a:r>
            <a:endParaRPr lang="en-US" altLang="zh-TW" sz="4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endParaRPr lang="en-US" altLang="zh-TW" sz="4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7544" y="1512079"/>
            <a:ext cx="10081120" cy="2805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雲端設計，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容易維護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成本低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透過雲端，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持續更新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高風險路段警示資訊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運用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交通開放資料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提升安全，符合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「國家四年智慧運輸計畫」政策目標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語音即時警示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，可有效提升安全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道路安全風險地圖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，可支援政府交通單位決策之用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可提供給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所有用路人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2AEFC3-EDF2-0A4E-8087-70EDAEC8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F46E-C503-47DA-B390-84F760ECC2E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70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309676" y="188640"/>
            <a:ext cx="1825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計畫</a:t>
            </a:r>
            <a:endParaRPr lang="en-US" altLang="zh-TW" sz="4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4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6" y="1533535"/>
            <a:ext cx="8417868" cy="466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34D6727-C640-C048-87CC-FF24CF0E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F46E-C503-47DA-B390-84F760ECC2E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59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309676" y="188640"/>
            <a:ext cx="1825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計畫</a:t>
            </a:r>
            <a:endParaRPr lang="en-US" altLang="zh-TW" sz="4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4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170" name="Picture 2" descr="ãcorona sdk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903" y="260648"/>
            <a:ext cx="1794097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ãgoogle map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750" y="222045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ãopen data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818" y="5085184"/>
            <a:ext cx="2376264" cy="156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ãaddãçåçæå°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398" y="2000599"/>
            <a:ext cx="527105" cy="53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ã=ãçåçæå°çµæ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83005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ãaddãçåçæå°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398" y="4392639"/>
            <a:ext cx="527105" cy="53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jerry\OneDrive\桌面\Car-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380" y="2705522"/>
            <a:ext cx="1502296" cy="15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C4691E4-BBAB-B24D-9B8D-D8811FAF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F46E-C503-47DA-B390-84F760ECC2E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74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309676" y="188640"/>
            <a:ext cx="1825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</a:t>
            </a:r>
            <a:endParaRPr lang="en-US" altLang="zh-TW" sz="4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</a:t>
            </a:r>
            <a:endParaRPr lang="en-US" altLang="zh-TW" sz="4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1" descr="雲端_190317_0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50" y="1508221"/>
            <a:ext cx="2449750" cy="429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雲端_190317_00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52246"/>
            <a:ext cx="2449754" cy="430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雲端_190317_00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81207"/>
            <a:ext cx="2416803" cy="424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F7288C-A9D5-7841-8584-98500A37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F46E-C503-47DA-B390-84F760ECC2E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81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309676" y="188640"/>
            <a:ext cx="1825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</a:t>
            </a:r>
            <a:endParaRPr lang="en-US" altLang="zh-TW" sz="4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規劃</a:t>
            </a:r>
            <a:endParaRPr lang="en-US" altLang="zh-TW" sz="4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7544" y="1512079"/>
            <a:ext cx="100811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納入</a:t>
            </a: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其他縣市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交通事故資料，做到更全面性的危險路段分析與警示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</a:t>
            </a: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中央氣象局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開放資料，達成時間、天候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速限等兼具備之資料集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，透過人工智慧，學習出路段危險程度之模式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與交通部</a:t>
            </a:r>
            <a:r>
              <a:rPr lang="zh-TW" altLang="en-US" sz="2000" b="1" dirty="0"/>
              <a:t>「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智慧機車安全改善</a:t>
            </a:r>
            <a:r>
              <a:rPr lang="zh-TW" altLang="en-US" sz="2000" b="1" dirty="0"/>
              <a:t>」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計畫結合智慧路側系統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加值</a:t>
            </a: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車用導航系統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，提升車用導航系統之功能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319DFD0-1671-3240-92A8-6332ABE5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F46E-C503-47DA-B390-84F760ECC2E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00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580</Words>
  <Application>Microsoft Macintosh PowerPoint</Application>
  <PresentationFormat>如螢幕大小 (4:3)</PresentationFormat>
  <Paragraphs>92</Paragraphs>
  <Slides>10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Kaiti TC</vt:lpstr>
      <vt:lpstr>Arial</vt:lpstr>
      <vt:lpstr>Calibri</vt:lpstr>
      <vt:lpstr>Office 佈景主題</vt:lpstr>
      <vt:lpstr>用路安全輔助警示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用路安全輔助警示</dc:title>
  <dc:creator>Chi-Wei Lo</dc:creator>
  <cp:lastModifiedBy>黃詩婷</cp:lastModifiedBy>
  <cp:revision>20</cp:revision>
  <dcterms:created xsi:type="dcterms:W3CDTF">2019-03-25T11:55:08Z</dcterms:created>
  <dcterms:modified xsi:type="dcterms:W3CDTF">2019-03-27T05:43:49Z</dcterms:modified>
</cp:coreProperties>
</file>