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e87fbb9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e87fbb9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e87fbb9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e87fbb9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8ec9cdf8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8ec9cdf8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ec9cdf8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ec9cdf8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e87fbb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e87fbb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ec9cdf8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ec9cdf8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e87fbb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e87fbb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e87fbb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e87fbb9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e87fbb9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e87fbb9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e87fbb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e87fbb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26950" y="1050150"/>
            <a:ext cx="56901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 b="1">
                <a:latin typeface="Microsoft JhengHei"/>
                <a:ea typeface="Microsoft JhengHei"/>
                <a:cs typeface="Microsoft JhengHei"/>
                <a:sym typeface="Microsoft JhengHei"/>
              </a:rPr>
              <a:t>屋購樂</a:t>
            </a:r>
            <a:endParaRPr sz="52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Microsoft JhengHei"/>
                <a:ea typeface="Microsoft JhengHei"/>
                <a:cs typeface="Microsoft JhengHei"/>
                <a:sym typeface="Microsoft JhengHei"/>
              </a:rPr>
              <a:t>05/01 報告</a:t>
            </a:r>
            <a:endParaRPr sz="30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3632600" y="2153850"/>
            <a:ext cx="1875300" cy="108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1660925" y="3739750"/>
            <a:ext cx="1403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B10401020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林祐邦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70150" y="3739750"/>
            <a:ext cx="1403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B10401023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蔡溱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13350" y="3739750"/>
            <a:ext cx="1403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B10415007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曾俊翔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latin typeface="Microsoft JhengHei"/>
                <a:ea typeface="Microsoft JhengHei"/>
                <a:cs typeface="Microsoft JhengHei"/>
                <a:sym typeface="Microsoft JhengHei"/>
              </a:rPr>
              <a:t>服務新增或修改之處</a:t>
            </a:r>
            <a:endParaRPr sz="42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702600" y="1338200"/>
            <a:ext cx="81297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●  資料分析相關功能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1.  地點宜居指數：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    對各地點的自然、社會環境因素進行分析，給予一客觀分數</a:t>
            </a:r>
            <a:r>
              <a:rPr lang="zh-TW" sz="1700">
                <a:solidFill>
                  <a:schemeClr val="dk1"/>
                </a:solidFill>
              </a:rPr>
              <a:t>。</a:t>
            </a:r>
            <a:r>
              <a:rPr lang="zh-TW" sz="1700"/>
              <a:t>（0分至10分）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    ※ 如何綜合各方面因素並給出客觀分數，是我們仍在研討的問題。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2.  用戶資料分析：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(1)  對付費用戶進行資料分析、推薦房屋地點。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(2)  對所有用戶資料進行統計及分析，以從中產出有價值的資料。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例如：不同性別／年齡層的地點選擇、房買需求等。    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SLA</a:t>
            </a:r>
            <a:endParaRPr sz="42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702600" y="1338200"/>
            <a:ext cx="81297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1.  未註冊用戶：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     單日僅可查詢 3 筆地點資料，且資料為三個月前的內容。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     無法觀看留言、進行留言；無法進入論壇。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2.  免費用戶：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單日可查詢 15 筆地點資料；點擊廣告可再多查詢 5 筆資料；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填寫地點喜好度表單可再多查詢 5 筆資料；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每日可消耗固定積分值換取更多查詢地點次數。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可觀看留言、進行留言、進入論壇並使用相關功能。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無法使用付費用戶獨享功能，但可免費試用一個禮拜。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3.  付費用戶：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     所有功能皆可使用且不限次數。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311700" y="2140650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endParaRPr sz="42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 sz="42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36025" y="1499800"/>
            <a:ext cx="61722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1. 是否參加 AIoT 或其它競賽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2. 回顧我們上次的服務內容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3. 回覆老師上次的問題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4. 服務新增或修改之處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5. SLA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6. Demo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latin typeface="Microsoft JhengHei"/>
                <a:ea typeface="Microsoft JhengHei"/>
                <a:cs typeface="Microsoft JhengHei"/>
                <a:sym typeface="Microsoft JhengHei"/>
              </a:rPr>
              <a:t>是否參加 AIoT 或其它競賽</a:t>
            </a:r>
            <a:endParaRPr sz="42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628650" y="1596450"/>
            <a:ext cx="61722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●  </a:t>
            </a:r>
            <a:r>
              <a:rPr lang="zh-TW" sz="1800"/>
              <a:t>不會參加 AIoT 的比賽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●  </a:t>
            </a:r>
            <a:r>
              <a:rPr lang="zh-TW" sz="1800"/>
              <a:t>暫時沒有規劃參加其它比賽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latin typeface="Microsoft JhengHei"/>
                <a:ea typeface="Microsoft JhengHei"/>
                <a:cs typeface="Microsoft JhengHei"/>
                <a:sym typeface="Microsoft JhengHei"/>
              </a:rPr>
              <a:t>回顧我們上次的服務內容</a:t>
            </a:r>
            <a:endParaRPr sz="42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220625" y="1574975"/>
            <a:ext cx="73806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●  </a:t>
            </a:r>
            <a:r>
              <a:rPr lang="zh-TW" sz="1800"/>
              <a:t>提供房屋房價、自然、社會環境等資訊的網頁平台。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●  某</a:t>
            </a:r>
            <a:r>
              <a:rPr lang="zh-TW" sz="1800"/>
              <a:t>地點附近的重要地標。（如：學校、捷運、醫院、警局等）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●  某地點附近房屋交易紀錄、過去的犯罪資訊。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●  某地點附近的環境災害分析。（如：淹水、地震、土石流、土壤液化等）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>
                <a:solidFill>
                  <a:schemeClr val="dk1"/>
                </a:solidFill>
              </a:rPr>
              <a:t>●  主要提供房屋環境的負面因素、開放資料的整合服務。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回覆老師上次的問題</a:t>
            </a:r>
            <a:endParaRPr sz="4200" b="1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49875" y="1307225"/>
            <a:ext cx="84441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●  Q1：與其它類似服務的比較，創新或不同之處？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solidFill>
                  <a:schemeClr val="dk1"/>
                </a:solidFill>
              </a:rPr>
              <a:t>●  Answer：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zh-TW" sz="1700" dirty="0">
                <a:solidFill>
                  <a:schemeClr val="dk1"/>
                </a:solidFill>
              </a:rPr>
              <a:t>主要是提供使用者房屋居住環境相關負面因素的評估。</a:t>
            </a:r>
            <a:endParaRPr sz="1700" dirty="0">
              <a:solidFill>
                <a:schemeClr val="dk1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solidFill>
                <a:schemeClr val="dk1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zh-TW" sz="1700" dirty="0">
                <a:solidFill>
                  <a:schemeClr val="dk1"/>
                </a:solidFill>
              </a:rPr>
              <a:t>[NEW] 新增用戶系統；除了使用開放資料，也將用戶資料進行資料分析。</a:t>
            </a:r>
            <a:endParaRPr sz="1700" dirty="0">
              <a:solidFill>
                <a:schemeClr val="dk1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solidFill>
                <a:schemeClr val="dk1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zh-TW" sz="1700" dirty="0">
                <a:solidFill>
                  <a:schemeClr val="dk1"/>
                </a:solidFill>
              </a:rPr>
              <a:t>[NEW] 加入地點留言、論壇系統，讓用戶之間可進行資訊交流。</a:t>
            </a:r>
            <a:endParaRPr sz="1700" dirty="0">
              <a:solidFill>
                <a:schemeClr val="dk1"/>
              </a:solidFill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solidFill>
                <a:schemeClr val="dk1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zh-TW" sz="1700" dirty="0">
                <a:solidFill>
                  <a:schemeClr val="dk1"/>
                </a:solidFill>
              </a:rPr>
              <a:t>[NEW] 加入用戶喜好表單並統計分析；鼓勵填寫表單。（可得更多獎勵或服務）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88D5-76DF-4471-AFE4-256C0A68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回覆老師上次的問題</a:t>
            </a:r>
            <a:br>
              <a:rPr lang="zh-TW" altLang="en-US" b="1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0228-4AE3-4840-86CE-E72DD576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2" y="1477735"/>
            <a:ext cx="8277128" cy="3091139"/>
          </a:xfrm>
        </p:spPr>
        <p:txBody>
          <a:bodyPr/>
          <a:lstStyle/>
          <a:p>
            <a:r>
              <a:rPr lang="zh-TW" altLang="zh-TW" sz="1700" dirty="0">
                <a:solidFill>
                  <a:schemeClr val="tx1"/>
                </a:solidFill>
              </a:rPr>
              <a:t>Q2：如何營運網站、取得收入？</a:t>
            </a:r>
            <a:endParaRPr lang="en-US" altLang="zh-TW" sz="1700" dirty="0">
              <a:solidFill>
                <a:schemeClr val="tx1"/>
              </a:solidFill>
            </a:endParaRPr>
          </a:p>
          <a:p>
            <a:endParaRPr lang="en-US" altLang="zh-TW" sz="1700" dirty="0">
              <a:solidFill>
                <a:schemeClr val="tx1"/>
              </a:solidFill>
            </a:endParaRPr>
          </a:p>
          <a:p>
            <a:r>
              <a:rPr lang="en-US" altLang="zh-TW" sz="1700" dirty="0">
                <a:solidFill>
                  <a:schemeClr val="tx1"/>
                </a:solidFill>
              </a:rPr>
              <a:t>Answer</a:t>
            </a:r>
            <a:r>
              <a:rPr lang="zh-TW" altLang="en-US" sz="1700" dirty="0">
                <a:solidFill>
                  <a:schemeClr val="tx1"/>
                </a:solidFill>
              </a:rPr>
              <a:t>：</a:t>
            </a:r>
            <a:endParaRPr lang="en-US" altLang="zh-TW" sz="1700" dirty="0">
              <a:solidFill>
                <a:schemeClr val="tx1"/>
              </a:solidFill>
            </a:endParaRPr>
          </a:p>
          <a:p>
            <a:endParaRPr lang="en-US" altLang="zh-TW" sz="1700" dirty="0">
              <a:solidFill>
                <a:schemeClr val="tx1"/>
              </a:solidFill>
            </a:endParaRPr>
          </a:p>
          <a:p>
            <a:pPr marL="342900" lvl="0">
              <a:buAutoNum type="arabicPeriod"/>
            </a:pPr>
            <a:r>
              <a:rPr lang="zh-TW" altLang="en-US" sz="1700" dirty="0">
                <a:solidFill>
                  <a:schemeClr val="tx1"/>
                </a:solidFill>
              </a:rPr>
              <a:t>免費用戶僅能夠使用基本功能且限制使用次數；</a:t>
            </a:r>
          </a:p>
          <a:p>
            <a:pPr marL="0" lvl="0" indent="0">
              <a:buNone/>
            </a:pPr>
            <a:r>
              <a:rPr lang="zh-TW" altLang="en-US" sz="1700" dirty="0">
                <a:solidFill>
                  <a:schemeClr val="tx1"/>
                </a:solidFill>
              </a:rPr>
              <a:t>     付費用戶享有所有服務、不限次數。</a:t>
            </a:r>
          </a:p>
          <a:p>
            <a:pPr marL="0" lvl="0" indent="0">
              <a:buNone/>
            </a:pPr>
            <a:endParaRPr lang="zh-TW" altLang="en-US" sz="1700" dirty="0">
              <a:solidFill>
                <a:schemeClr val="tx1"/>
              </a:solidFill>
            </a:endParaRPr>
          </a:p>
          <a:p>
            <a:pPr marL="342900" lvl="0">
              <a:buAutoNum type="arabicPeriod" startAt="2"/>
            </a:pPr>
            <a:r>
              <a:rPr lang="zh-TW" altLang="en-US" sz="1700" dirty="0">
                <a:solidFill>
                  <a:schemeClr val="tx1"/>
                </a:solidFill>
              </a:rPr>
              <a:t>免費用戶可透過點擊廣告得到多一點的服務，</a:t>
            </a:r>
          </a:p>
          <a:p>
            <a:pPr marL="0" lvl="0" indent="0">
              <a:buNone/>
            </a:pPr>
            <a:r>
              <a:rPr lang="zh-TW" altLang="en-US" sz="1700" dirty="0">
                <a:solidFill>
                  <a:schemeClr val="tx1"/>
                </a:solidFill>
              </a:rPr>
              <a:t>     可以試用付費用戶功能一個禮拜。</a:t>
            </a:r>
          </a:p>
          <a:p>
            <a:pPr marL="0" lvl="0" indent="0">
              <a:buNone/>
            </a:pPr>
            <a:endParaRPr lang="zh-TW" altLang="en-US" sz="17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TW" sz="1700" dirty="0">
                <a:solidFill>
                  <a:schemeClr val="tx1"/>
                </a:solidFill>
              </a:rPr>
              <a:t>3.  </a:t>
            </a:r>
            <a:r>
              <a:rPr lang="zh-TW" altLang="en-US" sz="1700" dirty="0">
                <a:solidFill>
                  <a:schemeClr val="tx1"/>
                </a:solidFill>
              </a:rPr>
              <a:t>詳細</a:t>
            </a:r>
            <a:r>
              <a:rPr lang="zh-TW" altLang="zh-TW" sz="1700" dirty="0">
                <a:solidFill>
                  <a:schemeClr val="tx1"/>
                </a:solidFill>
              </a:rPr>
              <a:t>內容我們會在後面 SLA 的部分補充。</a:t>
            </a:r>
            <a:endParaRPr lang="zh-TW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服務新增或修改之處</a:t>
            </a:r>
            <a:endParaRPr sz="4200" b="1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02600" y="1490600"/>
            <a:ext cx="81297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solidFill>
                  <a:schemeClr val="dk1"/>
                </a:solidFill>
              </a:rPr>
              <a:t>●  </a:t>
            </a:r>
            <a:r>
              <a:rPr lang="zh-TW" sz="1700" dirty="0"/>
              <a:t>用戶系統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1.  積分、等級、頭銜：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     可</a:t>
            </a:r>
            <a:r>
              <a:rPr lang="zh-TW" sz="1700" dirty="0">
                <a:solidFill>
                  <a:schemeClr val="dk1"/>
                </a:solidFill>
              </a:rPr>
              <a:t>在網站上提供更多資訊來獲得積分，例如：發文、留言、填寫表單。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solidFill>
                  <a:schemeClr val="dk1"/>
                </a:solidFill>
              </a:rPr>
              <a:t>     積分到達某定值即升等。</a:t>
            </a:r>
            <a:r>
              <a:rPr lang="zh-TW" sz="1700" dirty="0"/>
              <a:t>等級高的用戶可享更多的功能，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     例如：發文次數可更高、留言次數可更高、可發懸賞文。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2.  收藏地點、收藏文章：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     用戶可使用收藏功能，來記錄考慮的買房地點或相關建議。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latin typeface="Microsoft JhengHei"/>
                <a:ea typeface="Microsoft JhengHei"/>
                <a:cs typeface="Microsoft JhengHei"/>
                <a:sym typeface="Microsoft JhengHei"/>
              </a:rPr>
              <a:t>服務新增或修改之處</a:t>
            </a:r>
            <a:endParaRPr sz="42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702600" y="1262000"/>
            <a:ext cx="81297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solidFill>
                  <a:schemeClr val="dk1"/>
                </a:solidFill>
              </a:rPr>
              <a:t>●  地點留言、喜好度表單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1.  用戶可針對某地點留下相關看法，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     其它用戶則可按下同意／不同意，或進行回覆、檢舉等；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     留言可依留言時間／</a:t>
            </a:r>
            <a:r>
              <a:rPr lang="zh-TW" sz="1700" dirty="0">
                <a:solidFill>
                  <a:schemeClr val="dk1"/>
                </a:solidFill>
              </a:rPr>
              <a:t>同意數高低</a:t>
            </a:r>
            <a:r>
              <a:rPr lang="zh-TW" sz="1700" dirty="0"/>
              <a:t>排序。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2.  用戶可針對某地點填寫喜好度表單，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>
                <a:solidFill>
                  <a:schemeClr val="dk1"/>
                </a:solidFill>
              </a:rPr>
              <a:t>     填寫項目包含：</a:t>
            </a:r>
            <a:r>
              <a:rPr lang="zh-TW" sz="1700" dirty="0">
                <a:solidFill>
                  <a:schemeClr val="tx1"/>
                </a:solidFill>
              </a:rPr>
              <a:t>吵雜程度、治安、生活機能、交通方便</a:t>
            </a:r>
            <a:endParaRPr sz="17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     表單資料進行統計後，可提供給較高等級的用戶參考。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/>
              <a:t>3.  用戶留言可得積分；填寫表單可得積分和更多的服務。（於SLA補充）</a:t>
            </a:r>
            <a:endParaRPr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11700" y="445025"/>
            <a:ext cx="85206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>
                <a:latin typeface="Microsoft JhengHei"/>
                <a:ea typeface="Microsoft JhengHei"/>
                <a:cs typeface="Microsoft JhengHei"/>
                <a:sym typeface="Microsoft JhengHei"/>
              </a:rPr>
              <a:t>服務新增或修改之處</a:t>
            </a:r>
            <a:endParaRPr sz="42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702600" y="1338200"/>
            <a:ext cx="81297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●  論壇系統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1.  可於此系統發表相關文章、問題。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2.  發表類型可分為：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    (1)  文章（發表者可得較多積分，回文者可得少量積分）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    (2)  問題（回答者、最佳解答者可得較多積分）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    (3)  懸賞文（發表者可額外提供某範圍內的積分值給最佳解答者）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3.  可使用網站內搜尋引擎搜尋過去文章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1435</Words>
  <Application>Microsoft Office PowerPoint</Application>
  <PresentationFormat>On-screen Show (16:9)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Microsoft JhengHei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回覆老師上次的問題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Amber Tsai (ADECCO PERSONNEL CO., LTD.)</cp:lastModifiedBy>
  <cp:revision>3</cp:revision>
  <dcterms:modified xsi:type="dcterms:W3CDTF">2019-04-30T12:46:16Z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v-amtsa@microsoft.com</vt:lpwstr>
  </property>
  <property fmtid="{D5CDD505-2E9C-101B-9397-08002B2CF9AE}" pid="5" name="MSIP_Label_f42aa342-8706-4288-bd11-ebb85995028c_SetDate">
    <vt:lpwstr>2019-04-30T12:11:55.6063456Z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20109e18-8323-45a6-983f-870b4bb3036f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