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handoutMasterIdLst>
    <p:handoutMasterId r:id="rId16"/>
  </p:handoutMasterIdLst>
  <p:sldIdLst>
    <p:sldId id="256" r:id="rId3"/>
    <p:sldId id="285" r:id="rId4"/>
    <p:sldId id="296" r:id="rId5"/>
    <p:sldId id="287" r:id="rId6"/>
    <p:sldId id="293" r:id="rId7"/>
    <p:sldId id="294" r:id="rId8"/>
    <p:sldId id="297" r:id="rId9"/>
    <p:sldId id="288" r:id="rId10"/>
    <p:sldId id="258" r:id="rId11"/>
    <p:sldId id="290" r:id="rId12"/>
    <p:sldId id="289" r:id="rId13"/>
    <p:sldId id="298"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0695" autoAdjust="0"/>
  </p:normalViewPr>
  <p:slideViewPr>
    <p:cSldViewPr snapToGrid="0">
      <p:cViewPr varScale="1">
        <p:scale>
          <a:sx n="66" d="100"/>
          <a:sy n="66" d="100"/>
        </p:scale>
        <p:origin x="816" y="78"/>
      </p:cViewPr>
      <p:guideLst/>
    </p:cSldViewPr>
  </p:slideViewPr>
  <p:notesTextViewPr>
    <p:cViewPr>
      <p:scale>
        <a:sx n="1" d="1"/>
        <a:sy n="1" d="1"/>
      </p:scale>
      <p:origin x="0" y="0"/>
    </p:cViewPr>
  </p:notesTextViewPr>
  <p:sorterViewPr>
    <p:cViewPr>
      <p:scale>
        <a:sx n="100" d="100"/>
        <a:sy n="100" d="100"/>
      </p:scale>
      <p:origin x="0" y="-2600"/>
    </p:cViewPr>
  </p:sorterViewPr>
  <p:notesViewPr>
    <p:cSldViewPr snapToGrid="0">
      <p:cViewPr varScale="1">
        <p:scale>
          <a:sx n="70" d="100"/>
          <a:sy n="70"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3B7DE-E41A-4753-949A-43C825FCC44A}"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6A4A66D5-3394-417E-A868-93C6442E1AD6}">
      <dgm:prSet/>
      <dgm:spPr/>
      <dgm:t>
        <a:bodyPr/>
        <a:lstStyle/>
        <a:p>
          <a:r>
            <a:rPr lang="zh-TW" dirty="0">
              <a:latin typeface="思源黑體 Light" panose="020B0300000000000000" pitchFamily="34" charset="-120"/>
              <a:ea typeface="思源黑體 Light" panose="020B0300000000000000" pitchFamily="34" charset="-120"/>
            </a:rPr>
            <a:t>房屋成交價</a:t>
          </a:r>
          <a:endParaRPr lang="en-US" dirty="0">
            <a:latin typeface="思源黑體 Light" panose="020B0300000000000000" pitchFamily="34" charset="-120"/>
            <a:ea typeface="思源黑體 Light" panose="020B0300000000000000" pitchFamily="34" charset="-120"/>
          </a:endParaRPr>
        </a:p>
      </dgm:t>
    </dgm:pt>
    <dgm:pt modelId="{1DC994DA-CF60-4371-AC6B-FEE7413D996D}" type="parTrans" cxnId="{793D4CB9-11D5-4DC5-A85F-16234122DDF6}">
      <dgm:prSet/>
      <dgm:spPr/>
      <dgm:t>
        <a:bodyPr/>
        <a:lstStyle/>
        <a:p>
          <a:endParaRPr lang="en-US">
            <a:latin typeface="思源黑體 Light" panose="020B0300000000000000" pitchFamily="34" charset="-120"/>
            <a:ea typeface="思源黑體 Light" panose="020B0300000000000000" pitchFamily="34" charset="-120"/>
          </a:endParaRPr>
        </a:p>
      </dgm:t>
    </dgm:pt>
    <dgm:pt modelId="{DEC3C8D5-1E3E-4874-92A9-7FE69FB1D271}" type="sibTrans" cxnId="{793D4CB9-11D5-4DC5-A85F-16234122DDF6}">
      <dgm:prSet/>
      <dgm:spPr/>
      <dgm:t>
        <a:bodyPr/>
        <a:lstStyle/>
        <a:p>
          <a:endParaRPr lang="en-US">
            <a:latin typeface="思源黑體 Light" panose="020B0300000000000000" pitchFamily="34" charset="-120"/>
            <a:ea typeface="思源黑體 Light" panose="020B0300000000000000" pitchFamily="34" charset="-120"/>
          </a:endParaRPr>
        </a:p>
      </dgm:t>
    </dgm:pt>
    <dgm:pt modelId="{AF17F6AE-18FE-4D0A-9AFC-58D66A68B1BC}">
      <dgm:prSet/>
      <dgm:spPr/>
      <dgm:t>
        <a:bodyPr/>
        <a:lstStyle/>
        <a:p>
          <a:r>
            <a:rPr lang="zh-TW" dirty="0">
              <a:latin typeface="思源黑體 Light" panose="020B0300000000000000" pitchFamily="34" charset="-120"/>
              <a:ea typeface="思源黑體 Light" panose="020B0300000000000000" pitchFamily="34" charset="-120"/>
            </a:rPr>
            <a:t>屋齡</a:t>
          </a:r>
          <a:endParaRPr lang="en-US" dirty="0">
            <a:latin typeface="思源黑體 Light" panose="020B0300000000000000" pitchFamily="34" charset="-120"/>
            <a:ea typeface="思源黑體 Light" panose="020B0300000000000000" pitchFamily="34" charset="-120"/>
          </a:endParaRPr>
        </a:p>
      </dgm:t>
    </dgm:pt>
    <dgm:pt modelId="{46645EE0-706A-48E9-96E0-3510BA91C36D}" type="parTrans" cxnId="{12BFFF33-3950-4AF6-80A5-C3023E3EB3F1}">
      <dgm:prSet/>
      <dgm:spPr/>
      <dgm:t>
        <a:bodyPr/>
        <a:lstStyle/>
        <a:p>
          <a:endParaRPr lang="en-US">
            <a:latin typeface="思源黑體 Light" panose="020B0300000000000000" pitchFamily="34" charset="-120"/>
            <a:ea typeface="思源黑體 Light" panose="020B0300000000000000" pitchFamily="34" charset="-120"/>
          </a:endParaRPr>
        </a:p>
      </dgm:t>
    </dgm:pt>
    <dgm:pt modelId="{A75839DB-6F3A-46C0-9035-693430A83D93}" type="sibTrans" cxnId="{12BFFF33-3950-4AF6-80A5-C3023E3EB3F1}">
      <dgm:prSet/>
      <dgm:spPr/>
      <dgm:t>
        <a:bodyPr/>
        <a:lstStyle/>
        <a:p>
          <a:endParaRPr lang="en-US">
            <a:latin typeface="思源黑體 Light" panose="020B0300000000000000" pitchFamily="34" charset="-120"/>
            <a:ea typeface="思源黑體 Light" panose="020B0300000000000000" pitchFamily="34" charset="-120"/>
          </a:endParaRPr>
        </a:p>
      </dgm:t>
    </dgm:pt>
    <dgm:pt modelId="{CD07D398-E77C-4083-8EC5-8BEBFC08E30E}">
      <dgm:prSet/>
      <dgm:spPr/>
      <dgm:t>
        <a:bodyPr/>
        <a:lstStyle/>
        <a:p>
          <a:r>
            <a:rPr lang="zh-TW">
              <a:latin typeface="思源黑體 Light" panose="020B0300000000000000" pitchFamily="34" charset="-120"/>
              <a:ea typeface="思源黑體 Light" panose="020B0300000000000000" pitchFamily="34" charset="-120"/>
            </a:rPr>
            <a:t>捷運</a:t>
          </a:r>
          <a:endParaRPr lang="en-US">
            <a:latin typeface="思源黑體 Light" panose="020B0300000000000000" pitchFamily="34" charset="-120"/>
            <a:ea typeface="思源黑體 Light" panose="020B0300000000000000" pitchFamily="34" charset="-120"/>
          </a:endParaRPr>
        </a:p>
      </dgm:t>
    </dgm:pt>
    <dgm:pt modelId="{F3DFB910-9266-43C9-B114-F68D6A779AE4}" type="parTrans" cxnId="{B0CC39F7-7353-4BFB-B1FA-2AA9DA294996}">
      <dgm:prSet/>
      <dgm:spPr/>
      <dgm:t>
        <a:bodyPr/>
        <a:lstStyle/>
        <a:p>
          <a:endParaRPr lang="en-US">
            <a:latin typeface="思源黑體 Light" panose="020B0300000000000000" pitchFamily="34" charset="-120"/>
            <a:ea typeface="思源黑體 Light" panose="020B0300000000000000" pitchFamily="34" charset="-120"/>
          </a:endParaRPr>
        </a:p>
      </dgm:t>
    </dgm:pt>
    <dgm:pt modelId="{1ACDA444-DF88-47C5-B07B-A7C8C6CFB2F0}" type="sibTrans" cxnId="{B0CC39F7-7353-4BFB-B1FA-2AA9DA294996}">
      <dgm:prSet/>
      <dgm:spPr/>
      <dgm:t>
        <a:bodyPr/>
        <a:lstStyle/>
        <a:p>
          <a:endParaRPr lang="en-US">
            <a:latin typeface="思源黑體 Light" panose="020B0300000000000000" pitchFamily="34" charset="-120"/>
            <a:ea typeface="思源黑體 Light" panose="020B0300000000000000" pitchFamily="34" charset="-120"/>
          </a:endParaRPr>
        </a:p>
      </dgm:t>
    </dgm:pt>
    <dgm:pt modelId="{97B3866B-24B2-4284-93F8-B604F79E061B}">
      <dgm:prSet/>
      <dgm:spPr/>
      <dgm:t>
        <a:bodyPr/>
        <a:lstStyle/>
        <a:p>
          <a:r>
            <a:rPr lang="zh-TW">
              <a:latin typeface="思源黑體 Light" panose="020B0300000000000000" pitchFamily="34" charset="-120"/>
              <a:ea typeface="思源黑體 Light" panose="020B0300000000000000" pitchFamily="34" charset="-120"/>
            </a:rPr>
            <a:t>公車</a:t>
          </a:r>
          <a:endParaRPr lang="en-US">
            <a:latin typeface="思源黑體 Light" panose="020B0300000000000000" pitchFamily="34" charset="-120"/>
            <a:ea typeface="思源黑體 Light" panose="020B0300000000000000" pitchFamily="34" charset="-120"/>
          </a:endParaRPr>
        </a:p>
      </dgm:t>
    </dgm:pt>
    <dgm:pt modelId="{BE4443E3-4B85-40E8-ACC2-C84EB8CB6326}" type="parTrans" cxnId="{75D34558-E78E-4962-A3FF-55ED2F4DC43A}">
      <dgm:prSet/>
      <dgm:spPr/>
      <dgm:t>
        <a:bodyPr/>
        <a:lstStyle/>
        <a:p>
          <a:endParaRPr lang="en-US">
            <a:latin typeface="思源黑體 Light" panose="020B0300000000000000" pitchFamily="34" charset="-120"/>
            <a:ea typeface="思源黑體 Light" panose="020B0300000000000000" pitchFamily="34" charset="-120"/>
          </a:endParaRPr>
        </a:p>
      </dgm:t>
    </dgm:pt>
    <dgm:pt modelId="{FA7008F7-23E9-4993-9E29-70388EAE96A8}" type="sibTrans" cxnId="{75D34558-E78E-4962-A3FF-55ED2F4DC43A}">
      <dgm:prSet/>
      <dgm:spPr/>
      <dgm:t>
        <a:bodyPr/>
        <a:lstStyle/>
        <a:p>
          <a:endParaRPr lang="en-US">
            <a:latin typeface="思源黑體 Light" panose="020B0300000000000000" pitchFamily="34" charset="-120"/>
            <a:ea typeface="思源黑體 Light" panose="020B0300000000000000" pitchFamily="34" charset="-120"/>
          </a:endParaRPr>
        </a:p>
      </dgm:t>
    </dgm:pt>
    <dgm:pt modelId="{B93908E3-C0AC-4180-8DFD-5500424ABA8E}">
      <dgm:prSet/>
      <dgm:spPr/>
      <dgm:t>
        <a:bodyPr/>
        <a:lstStyle/>
        <a:p>
          <a:r>
            <a:rPr lang="en-US">
              <a:latin typeface="思源黑體 Light" panose="020B0300000000000000" pitchFamily="34" charset="-120"/>
              <a:ea typeface="思源黑體 Light" panose="020B0300000000000000" pitchFamily="34" charset="-120"/>
            </a:rPr>
            <a:t>YouBike</a:t>
          </a:r>
        </a:p>
      </dgm:t>
    </dgm:pt>
    <dgm:pt modelId="{336CA5BE-35CC-408D-9FAC-D01BD360D641}" type="parTrans" cxnId="{0513ECF0-FDD4-45F1-9271-116FC57FC099}">
      <dgm:prSet/>
      <dgm:spPr/>
      <dgm:t>
        <a:bodyPr/>
        <a:lstStyle/>
        <a:p>
          <a:endParaRPr lang="en-US">
            <a:latin typeface="思源黑體 Light" panose="020B0300000000000000" pitchFamily="34" charset="-120"/>
            <a:ea typeface="思源黑體 Light" panose="020B0300000000000000" pitchFamily="34" charset="-120"/>
          </a:endParaRPr>
        </a:p>
      </dgm:t>
    </dgm:pt>
    <dgm:pt modelId="{74FE7376-8724-43ED-B4AC-50955176B83E}" type="sibTrans" cxnId="{0513ECF0-FDD4-45F1-9271-116FC57FC099}">
      <dgm:prSet/>
      <dgm:spPr/>
      <dgm:t>
        <a:bodyPr/>
        <a:lstStyle/>
        <a:p>
          <a:endParaRPr lang="en-US">
            <a:latin typeface="思源黑體 Light" panose="020B0300000000000000" pitchFamily="34" charset="-120"/>
            <a:ea typeface="思源黑體 Light" panose="020B0300000000000000" pitchFamily="34" charset="-120"/>
          </a:endParaRPr>
        </a:p>
      </dgm:t>
    </dgm:pt>
    <dgm:pt modelId="{5B8AD653-CB15-4534-BC86-8BDA79FA7197}">
      <dgm:prSet/>
      <dgm:spPr/>
      <dgm:t>
        <a:bodyPr/>
        <a:lstStyle/>
        <a:p>
          <a:r>
            <a:rPr lang="zh-TW">
              <a:latin typeface="思源黑體 Light" panose="020B0300000000000000" pitchFamily="34" charset="-120"/>
              <a:ea typeface="思源黑體 Light" panose="020B0300000000000000" pitchFamily="34" charset="-120"/>
            </a:rPr>
            <a:t>圖書館</a:t>
          </a:r>
          <a:endParaRPr lang="en-US">
            <a:latin typeface="思源黑體 Light" panose="020B0300000000000000" pitchFamily="34" charset="-120"/>
            <a:ea typeface="思源黑體 Light" panose="020B0300000000000000" pitchFamily="34" charset="-120"/>
          </a:endParaRPr>
        </a:p>
      </dgm:t>
    </dgm:pt>
    <dgm:pt modelId="{BA186F20-92CF-4DB6-9A25-1B4DBF8C0BEB}" type="parTrans" cxnId="{60B4E3E6-6EED-44D7-91BD-3F233C35DE07}">
      <dgm:prSet/>
      <dgm:spPr/>
      <dgm:t>
        <a:bodyPr/>
        <a:lstStyle/>
        <a:p>
          <a:endParaRPr lang="en-US">
            <a:latin typeface="思源黑體 Light" panose="020B0300000000000000" pitchFamily="34" charset="-120"/>
            <a:ea typeface="思源黑體 Light" panose="020B0300000000000000" pitchFamily="34" charset="-120"/>
          </a:endParaRPr>
        </a:p>
      </dgm:t>
    </dgm:pt>
    <dgm:pt modelId="{CA88DB36-F2B5-485E-A1FF-1049D6AF4575}" type="sibTrans" cxnId="{60B4E3E6-6EED-44D7-91BD-3F233C35DE07}">
      <dgm:prSet/>
      <dgm:spPr/>
      <dgm:t>
        <a:bodyPr/>
        <a:lstStyle/>
        <a:p>
          <a:endParaRPr lang="en-US">
            <a:latin typeface="思源黑體 Light" panose="020B0300000000000000" pitchFamily="34" charset="-120"/>
            <a:ea typeface="思源黑體 Light" panose="020B0300000000000000" pitchFamily="34" charset="-120"/>
          </a:endParaRPr>
        </a:p>
      </dgm:t>
    </dgm:pt>
    <dgm:pt modelId="{D3D27EE6-149B-4482-8DBE-304C60251BD7}">
      <dgm:prSet/>
      <dgm:spPr/>
      <dgm:t>
        <a:bodyPr/>
        <a:lstStyle/>
        <a:p>
          <a:r>
            <a:rPr lang="zh-TW">
              <a:latin typeface="思源黑體 Light" panose="020B0300000000000000" pitchFamily="34" charset="-120"/>
              <a:ea typeface="思源黑體 Light" panose="020B0300000000000000" pitchFamily="34" charset="-120"/>
            </a:rPr>
            <a:t>醫療院所</a:t>
          </a:r>
          <a:endParaRPr lang="en-US">
            <a:latin typeface="思源黑體 Light" panose="020B0300000000000000" pitchFamily="34" charset="-120"/>
            <a:ea typeface="思源黑體 Light" panose="020B0300000000000000" pitchFamily="34" charset="-120"/>
          </a:endParaRPr>
        </a:p>
      </dgm:t>
    </dgm:pt>
    <dgm:pt modelId="{6D794891-ECBC-4DB3-B35D-D7A2908AD58F}" type="parTrans" cxnId="{C5A40B77-1713-4A2B-9815-86FB977A3032}">
      <dgm:prSet/>
      <dgm:spPr/>
      <dgm:t>
        <a:bodyPr/>
        <a:lstStyle/>
        <a:p>
          <a:endParaRPr lang="en-US">
            <a:latin typeface="思源黑體 Light" panose="020B0300000000000000" pitchFamily="34" charset="-120"/>
            <a:ea typeface="思源黑體 Light" panose="020B0300000000000000" pitchFamily="34" charset="-120"/>
          </a:endParaRPr>
        </a:p>
      </dgm:t>
    </dgm:pt>
    <dgm:pt modelId="{6169AAC9-21F0-4828-B47A-1188047B8609}" type="sibTrans" cxnId="{C5A40B77-1713-4A2B-9815-86FB977A3032}">
      <dgm:prSet/>
      <dgm:spPr/>
      <dgm:t>
        <a:bodyPr/>
        <a:lstStyle/>
        <a:p>
          <a:endParaRPr lang="en-US">
            <a:latin typeface="思源黑體 Light" panose="020B0300000000000000" pitchFamily="34" charset="-120"/>
            <a:ea typeface="思源黑體 Light" panose="020B0300000000000000" pitchFamily="34" charset="-120"/>
          </a:endParaRPr>
        </a:p>
      </dgm:t>
    </dgm:pt>
    <dgm:pt modelId="{E3C05E46-20BC-45C4-9CF6-1E5F76B6937D}">
      <dgm:prSet/>
      <dgm:spPr/>
      <dgm:t>
        <a:bodyPr/>
        <a:lstStyle/>
        <a:p>
          <a:r>
            <a:rPr lang="zh-TW">
              <a:latin typeface="思源黑體 Light" panose="020B0300000000000000" pitchFamily="34" charset="-120"/>
              <a:ea typeface="思源黑體 Light" panose="020B0300000000000000" pitchFamily="34" charset="-120"/>
            </a:rPr>
            <a:t>國民小學</a:t>
          </a:r>
          <a:endParaRPr lang="en-US">
            <a:latin typeface="思源黑體 Light" panose="020B0300000000000000" pitchFamily="34" charset="-120"/>
            <a:ea typeface="思源黑體 Light" panose="020B0300000000000000" pitchFamily="34" charset="-120"/>
          </a:endParaRPr>
        </a:p>
      </dgm:t>
    </dgm:pt>
    <dgm:pt modelId="{6F556B4D-4748-48CD-AD77-CA743F4098D5}" type="parTrans" cxnId="{6AEE7523-6386-40C6-89B3-305C4DD0EE7F}">
      <dgm:prSet/>
      <dgm:spPr/>
      <dgm:t>
        <a:bodyPr/>
        <a:lstStyle/>
        <a:p>
          <a:endParaRPr lang="en-US">
            <a:latin typeface="思源黑體 Light" panose="020B0300000000000000" pitchFamily="34" charset="-120"/>
            <a:ea typeface="思源黑體 Light" panose="020B0300000000000000" pitchFamily="34" charset="-120"/>
          </a:endParaRPr>
        </a:p>
      </dgm:t>
    </dgm:pt>
    <dgm:pt modelId="{E0120586-9094-4F2C-81FA-806C725DC000}" type="sibTrans" cxnId="{6AEE7523-6386-40C6-89B3-305C4DD0EE7F}">
      <dgm:prSet/>
      <dgm:spPr/>
      <dgm:t>
        <a:bodyPr/>
        <a:lstStyle/>
        <a:p>
          <a:endParaRPr lang="en-US">
            <a:latin typeface="思源黑體 Light" panose="020B0300000000000000" pitchFamily="34" charset="-120"/>
            <a:ea typeface="思源黑體 Light" panose="020B0300000000000000" pitchFamily="34" charset="-120"/>
          </a:endParaRPr>
        </a:p>
      </dgm:t>
    </dgm:pt>
    <dgm:pt modelId="{F7AD37CC-3D10-403E-BBFA-0B5CF3B8FB3C}">
      <dgm:prSet/>
      <dgm:spPr/>
      <dgm:t>
        <a:bodyPr/>
        <a:lstStyle/>
        <a:p>
          <a:r>
            <a:rPr lang="zh-TW">
              <a:latin typeface="思源黑體 Light" panose="020B0300000000000000" pitchFamily="34" charset="-120"/>
              <a:ea typeface="思源黑體 Light" panose="020B0300000000000000" pitchFamily="34" charset="-120"/>
            </a:rPr>
            <a:t>國民中學</a:t>
          </a:r>
          <a:endParaRPr lang="en-US">
            <a:latin typeface="思源黑體 Light" panose="020B0300000000000000" pitchFamily="34" charset="-120"/>
            <a:ea typeface="思源黑體 Light" panose="020B0300000000000000" pitchFamily="34" charset="-120"/>
          </a:endParaRPr>
        </a:p>
      </dgm:t>
    </dgm:pt>
    <dgm:pt modelId="{C011EDEE-E154-4B00-B507-1D165801C76D}" type="parTrans" cxnId="{2F9D74B7-D03E-442F-B3B3-C01D80E3330F}">
      <dgm:prSet/>
      <dgm:spPr/>
      <dgm:t>
        <a:bodyPr/>
        <a:lstStyle/>
        <a:p>
          <a:endParaRPr lang="en-US">
            <a:latin typeface="思源黑體 Light" panose="020B0300000000000000" pitchFamily="34" charset="-120"/>
            <a:ea typeface="思源黑體 Light" panose="020B0300000000000000" pitchFamily="34" charset="-120"/>
          </a:endParaRPr>
        </a:p>
      </dgm:t>
    </dgm:pt>
    <dgm:pt modelId="{A1E37D19-6488-45FA-AB65-954B7B98AFED}" type="sibTrans" cxnId="{2F9D74B7-D03E-442F-B3B3-C01D80E3330F}">
      <dgm:prSet/>
      <dgm:spPr/>
      <dgm:t>
        <a:bodyPr/>
        <a:lstStyle/>
        <a:p>
          <a:endParaRPr lang="en-US">
            <a:latin typeface="思源黑體 Light" panose="020B0300000000000000" pitchFamily="34" charset="-120"/>
            <a:ea typeface="思源黑體 Light" panose="020B0300000000000000" pitchFamily="34" charset="-120"/>
          </a:endParaRPr>
        </a:p>
      </dgm:t>
    </dgm:pt>
    <dgm:pt modelId="{3DEE1581-DB52-4AD2-9BE5-C11AEA105433}">
      <dgm:prSet/>
      <dgm:spPr/>
      <dgm:t>
        <a:bodyPr/>
        <a:lstStyle/>
        <a:p>
          <a:r>
            <a:rPr lang="zh-TW">
              <a:latin typeface="思源黑體 Light" panose="020B0300000000000000" pitchFamily="34" charset="-120"/>
              <a:ea typeface="思源黑體 Light" panose="020B0300000000000000" pitchFamily="34" charset="-120"/>
            </a:rPr>
            <a:t>寺廟</a:t>
          </a:r>
          <a:endParaRPr lang="en-US">
            <a:latin typeface="思源黑體 Light" panose="020B0300000000000000" pitchFamily="34" charset="-120"/>
            <a:ea typeface="思源黑體 Light" panose="020B0300000000000000" pitchFamily="34" charset="-120"/>
          </a:endParaRPr>
        </a:p>
      </dgm:t>
    </dgm:pt>
    <dgm:pt modelId="{E2E34CC5-9B18-4671-B59A-F9DCD0F874F6}" type="parTrans" cxnId="{4C7900AD-151C-4CE4-88AD-5AEFF9D3529B}">
      <dgm:prSet/>
      <dgm:spPr/>
      <dgm:t>
        <a:bodyPr/>
        <a:lstStyle/>
        <a:p>
          <a:endParaRPr lang="en-US">
            <a:latin typeface="思源黑體 Light" panose="020B0300000000000000" pitchFamily="34" charset="-120"/>
            <a:ea typeface="思源黑體 Light" panose="020B0300000000000000" pitchFamily="34" charset="-120"/>
          </a:endParaRPr>
        </a:p>
      </dgm:t>
    </dgm:pt>
    <dgm:pt modelId="{F3331E58-C2D8-4697-9E0B-F936848D2741}" type="sibTrans" cxnId="{4C7900AD-151C-4CE4-88AD-5AEFF9D3529B}">
      <dgm:prSet/>
      <dgm:spPr/>
      <dgm:t>
        <a:bodyPr/>
        <a:lstStyle/>
        <a:p>
          <a:endParaRPr lang="en-US">
            <a:latin typeface="思源黑體 Light" panose="020B0300000000000000" pitchFamily="34" charset="-120"/>
            <a:ea typeface="思源黑體 Light" panose="020B0300000000000000" pitchFamily="34" charset="-120"/>
          </a:endParaRPr>
        </a:p>
      </dgm:t>
    </dgm:pt>
    <dgm:pt modelId="{5E7384A3-6800-40DD-AF53-1B48D5F3E098}">
      <dgm:prSet/>
      <dgm:spPr/>
      <dgm:t>
        <a:bodyPr/>
        <a:lstStyle/>
        <a:p>
          <a:r>
            <a:rPr lang="zh-TW">
              <a:latin typeface="思源黑體 Light" panose="020B0300000000000000" pitchFamily="34" charset="-120"/>
              <a:ea typeface="思源黑體 Light" panose="020B0300000000000000" pitchFamily="34" charset="-120"/>
            </a:rPr>
            <a:t>教會</a:t>
          </a:r>
          <a:r>
            <a:rPr lang="en-US">
              <a:latin typeface="思源黑體 Light" panose="020B0300000000000000" pitchFamily="34" charset="-120"/>
              <a:ea typeface="思源黑體 Light" panose="020B0300000000000000" pitchFamily="34" charset="-120"/>
            </a:rPr>
            <a:t>(</a:t>
          </a:r>
          <a:r>
            <a:rPr lang="zh-TW">
              <a:latin typeface="思源黑體 Light" panose="020B0300000000000000" pitchFamily="34" charset="-120"/>
              <a:ea typeface="思源黑體 Light" panose="020B0300000000000000" pitchFamily="34" charset="-120"/>
            </a:rPr>
            <a:t>堂</a:t>
          </a:r>
          <a:r>
            <a:rPr lang="en-US">
              <a:latin typeface="思源黑體 Light" panose="020B0300000000000000" pitchFamily="34" charset="-120"/>
              <a:ea typeface="思源黑體 Light" panose="020B0300000000000000" pitchFamily="34" charset="-120"/>
            </a:rPr>
            <a:t>)</a:t>
          </a:r>
        </a:p>
      </dgm:t>
    </dgm:pt>
    <dgm:pt modelId="{D9582DB4-C7A8-44BB-B8A5-777F69B027D6}" type="parTrans" cxnId="{AC80F95C-E1E2-4B33-8B12-2037CBF08801}">
      <dgm:prSet/>
      <dgm:spPr/>
      <dgm:t>
        <a:bodyPr/>
        <a:lstStyle/>
        <a:p>
          <a:endParaRPr lang="en-US">
            <a:latin typeface="思源黑體 Light" panose="020B0300000000000000" pitchFamily="34" charset="-120"/>
            <a:ea typeface="思源黑體 Light" panose="020B0300000000000000" pitchFamily="34" charset="-120"/>
          </a:endParaRPr>
        </a:p>
      </dgm:t>
    </dgm:pt>
    <dgm:pt modelId="{D5B4E556-D1EF-444A-B780-88D5AA29D69E}" type="sibTrans" cxnId="{AC80F95C-E1E2-4B33-8B12-2037CBF08801}">
      <dgm:prSet/>
      <dgm:spPr/>
      <dgm:t>
        <a:bodyPr/>
        <a:lstStyle/>
        <a:p>
          <a:endParaRPr lang="en-US">
            <a:latin typeface="思源黑體 Light" panose="020B0300000000000000" pitchFamily="34" charset="-120"/>
            <a:ea typeface="思源黑體 Light" panose="020B0300000000000000" pitchFamily="34" charset="-120"/>
          </a:endParaRPr>
        </a:p>
      </dgm:t>
    </dgm:pt>
    <dgm:pt modelId="{2402013F-E34A-414E-979C-F69CF5B19F0F}">
      <dgm:prSet/>
      <dgm:spPr/>
      <dgm:t>
        <a:bodyPr/>
        <a:lstStyle/>
        <a:p>
          <a:r>
            <a:rPr lang="zh-TW">
              <a:latin typeface="思源黑體 Light" panose="020B0300000000000000" pitchFamily="34" charset="-120"/>
              <a:ea typeface="思源黑體 Light" panose="020B0300000000000000" pitchFamily="34" charset="-120"/>
            </a:rPr>
            <a:t>商圈</a:t>
          </a:r>
          <a:endParaRPr lang="en-US">
            <a:latin typeface="思源黑體 Light" panose="020B0300000000000000" pitchFamily="34" charset="-120"/>
            <a:ea typeface="思源黑體 Light" panose="020B0300000000000000" pitchFamily="34" charset="-120"/>
          </a:endParaRPr>
        </a:p>
      </dgm:t>
    </dgm:pt>
    <dgm:pt modelId="{1D1DE588-183D-461B-9530-24EA6C8C3EF8}" type="parTrans" cxnId="{923F89F0-26BE-4A62-A1DC-F4B56A8B116B}">
      <dgm:prSet/>
      <dgm:spPr/>
      <dgm:t>
        <a:bodyPr/>
        <a:lstStyle/>
        <a:p>
          <a:endParaRPr lang="en-US">
            <a:latin typeface="思源黑體 Light" panose="020B0300000000000000" pitchFamily="34" charset="-120"/>
            <a:ea typeface="思源黑體 Light" panose="020B0300000000000000" pitchFamily="34" charset="-120"/>
          </a:endParaRPr>
        </a:p>
      </dgm:t>
    </dgm:pt>
    <dgm:pt modelId="{4BB42881-3D53-4714-A227-D3704B95F64E}" type="sibTrans" cxnId="{923F89F0-26BE-4A62-A1DC-F4B56A8B116B}">
      <dgm:prSet/>
      <dgm:spPr/>
      <dgm:t>
        <a:bodyPr/>
        <a:lstStyle/>
        <a:p>
          <a:endParaRPr lang="en-US">
            <a:latin typeface="思源黑體 Light" panose="020B0300000000000000" pitchFamily="34" charset="-120"/>
            <a:ea typeface="思源黑體 Light" panose="020B0300000000000000" pitchFamily="34" charset="-120"/>
          </a:endParaRPr>
        </a:p>
      </dgm:t>
    </dgm:pt>
    <dgm:pt modelId="{8884325B-1F77-4D8E-8350-944EDD39AA51}">
      <dgm:prSet/>
      <dgm:spPr/>
      <dgm:t>
        <a:bodyPr/>
        <a:lstStyle/>
        <a:p>
          <a:r>
            <a:rPr lang="zh-TW">
              <a:latin typeface="思源黑體 Light" panose="020B0300000000000000" pitchFamily="34" charset="-120"/>
              <a:ea typeface="思源黑體 Light" panose="020B0300000000000000" pitchFamily="34" charset="-120"/>
            </a:rPr>
            <a:t>傳統市</a:t>
          </a:r>
          <a:r>
            <a:rPr lang="en-US">
              <a:latin typeface="思源黑體 Light" panose="020B0300000000000000" pitchFamily="34" charset="-120"/>
              <a:ea typeface="思源黑體 Light" panose="020B0300000000000000" pitchFamily="34" charset="-120"/>
            </a:rPr>
            <a:t>(</a:t>
          </a:r>
          <a:r>
            <a:rPr lang="zh-TW">
              <a:latin typeface="思源黑體 Light" panose="020B0300000000000000" pitchFamily="34" charset="-120"/>
              <a:ea typeface="思源黑體 Light" panose="020B0300000000000000" pitchFamily="34" charset="-120"/>
            </a:rPr>
            <a:t>商</a:t>
          </a:r>
          <a:r>
            <a:rPr lang="en-US">
              <a:latin typeface="思源黑體 Light" panose="020B0300000000000000" pitchFamily="34" charset="-120"/>
              <a:ea typeface="思源黑體 Light" panose="020B0300000000000000" pitchFamily="34" charset="-120"/>
            </a:rPr>
            <a:t>)</a:t>
          </a:r>
          <a:r>
            <a:rPr lang="zh-TW">
              <a:latin typeface="思源黑體 Light" panose="020B0300000000000000" pitchFamily="34" charset="-120"/>
              <a:ea typeface="思源黑體 Light" panose="020B0300000000000000" pitchFamily="34" charset="-120"/>
            </a:rPr>
            <a:t>場</a:t>
          </a:r>
          <a:endParaRPr lang="en-US">
            <a:latin typeface="思源黑體 Light" panose="020B0300000000000000" pitchFamily="34" charset="-120"/>
            <a:ea typeface="思源黑體 Light" panose="020B0300000000000000" pitchFamily="34" charset="-120"/>
          </a:endParaRPr>
        </a:p>
      </dgm:t>
    </dgm:pt>
    <dgm:pt modelId="{B17A9707-DB58-483F-82EA-2B0841F94332}" type="parTrans" cxnId="{89FD2513-7D87-49C6-91C6-6002E09EF411}">
      <dgm:prSet/>
      <dgm:spPr/>
      <dgm:t>
        <a:bodyPr/>
        <a:lstStyle/>
        <a:p>
          <a:endParaRPr lang="en-US">
            <a:latin typeface="思源黑體 Light" panose="020B0300000000000000" pitchFamily="34" charset="-120"/>
            <a:ea typeface="思源黑體 Light" panose="020B0300000000000000" pitchFamily="34" charset="-120"/>
          </a:endParaRPr>
        </a:p>
      </dgm:t>
    </dgm:pt>
    <dgm:pt modelId="{E7CA3A4D-68EF-4341-83B4-30B51805188F}" type="sibTrans" cxnId="{89FD2513-7D87-49C6-91C6-6002E09EF411}">
      <dgm:prSet/>
      <dgm:spPr/>
      <dgm:t>
        <a:bodyPr/>
        <a:lstStyle/>
        <a:p>
          <a:endParaRPr lang="en-US">
            <a:latin typeface="思源黑體 Light" panose="020B0300000000000000" pitchFamily="34" charset="-120"/>
            <a:ea typeface="思源黑體 Light" panose="020B0300000000000000" pitchFamily="34" charset="-120"/>
          </a:endParaRPr>
        </a:p>
      </dgm:t>
    </dgm:pt>
    <dgm:pt modelId="{E050077D-847A-40B2-9814-407F2400DAB8}">
      <dgm:prSet/>
      <dgm:spPr/>
      <dgm:t>
        <a:bodyPr/>
        <a:lstStyle/>
        <a:p>
          <a:r>
            <a:rPr lang="zh-TW">
              <a:latin typeface="思源黑體 Light" panose="020B0300000000000000" pitchFamily="34" charset="-120"/>
              <a:ea typeface="思源黑體 Light" panose="020B0300000000000000" pitchFamily="34" charset="-120"/>
            </a:rPr>
            <a:t>攤販集中場</a:t>
          </a:r>
          <a:endParaRPr lang="en-US">
            <a:latin typeface="思源黑體 Light" panose="020B0300000000000000" pitchFamily="34" charset="-120"/>
            <a:ea typeface="思源黑體 Light" panose="020B0300000000000000" pitchFamily="34" charset="-120"/>
          </a:endParaRPr>
        </a:p>
      </dgm:t>
    </dgm:pt>
    <dgm:pt modelId="{9FD639C7-C352-450C-AA1D-B484C14E2C7A}" type="parTrans" cxnId="{961FFAE6-EC82-46ED-BA7D-DAB3B13A5325}">
      <dgm:prSet/>
      <dgm:spPr/>
      <dgm:t>
        <a:bodyPr/>
        <a:lstStyle/>
        <a:p>
          <a:endParaRPr lang="en-US">
            <a:latin typeface="思源黑體 Light" panose="020B0300000000000000" pitchFamily="34" charset="-120"/>
            <a:ea typeface="思源黑體 Light" panose="020B0300000000000000" pitchFamily="34" charset="-120"/>
          </a:endParaRPr>
        </a:p>
      </dgm:t>
    </dgm:pt>
    <dgm:pt modelId="{BDEDFDD6-7EA7-4198-8D63-FA16AF7A267F}" type="sibTrans" cxnId="{961FFAE6-EC82-46ED-BA7D-DAB3B13A5325}">
      <dgm:prSet/>
      <dgm:spPr/>
      <dgm:t>
        <a:bodyPr/>
        <a:lstStyle/>
        <a:p>
          <a:endParaRPr lang="en-US">
            <a:latin typeface="思源黑體 Light" panose="020B0300000000000000" pitchFamily="34" charset="-120"/>
            <a:ea typeface="思源黑體 Light" panose="020B0300000000000000" pitchFamily="34" charset="-120"/>
          </a:endParaRPr>
        </a:p>
      </dgm:t>
    </dgm:pt>
    <dgm:pt modelId="{46BAED0B-42CB-4444-A113-537CA70DB631}">
      <dgm:prSet/>
      <dgm:spPr/>
      <dgm:t>
        <a:bodyPr/>
        <a:lstStyle/>
        <a:p>
          <a:r>
            <a:rPr lang="zh-TW">
              <a:latin typeface="思源黑體 Light" panose="020B0300000000000000" pitchFamily="34" charset="-120"/>
              <a:ea typeface="思源黑體 Light" panose="020B0300000000000000" pitchFamily="34" charset="-120"/>
            </a:rPr>
            <a:t>降雨淹水模擬圖</a:t>
          </a:r>
          <a:endParaRPr lang="en-US">
            <a:latin typeface="思源黑體 Light" panose="020B0300000000000000" pitchFamily="34" charset="-120"/>
            <a:ea typeface="思源黑體 Light" panose="020B0300000000000000" pitchFamily="34" charset="-120"/>
          </a:endParaRPr>
        </a:p>
      </dgm:t>
    </dgm:pt>
    <dgm:pt modelId="{CBB8F91B-94DB-4E95-B006-9B9417967C32}" type="parTrans" cxnId="{25CC954C-1369-4A54-950D-6D6B942E327C}">
      <dgm:prSet/>
      <dgm:spPr/>
      <dgm:t>
        <a:bodyPr/>
        <a:lstStyle/>
        <a:p>
          <a:endParaRPr lang="en-US">
            <a:latin typeface="思源黑體 Light" panose="020B0300000000000000" pitchFamily="34" charset="-120"/>
            <a:ea typeface="思源黑體 Light" panose="020B0300000000000000" pitchFamily="34" charset="-120"/>
          </a:endParaRPr>
        </a:p>
      </dgm:t>
    </dgm:pt>
    <dgm:pt modelId="{9617DFA8-4DC7-4BC5-BEBF-4228E4A872A1}" type="sibTrans" cxnId="{25CC954C-1369-4A54-950D-6D6B942E327C}">
      <dgm:prSet/>
      <dgm:spPr/>
      <dgm:t>
        <a:bodyPr/>
        <a:lstStyle/>
        <a:p>
          <a:endParaRPr lang="en-US">
            <a:latin typeface="思源黑體 Light" panose="020B0300000000000000" pitchFamily="34" charset="-120"/>
            <a:ea typeface="思源黑體 Light" panose="020B0300000000000000" pitchFamily="34" charset="-120"/>
          </a:endParaRPr>
        </a:p>
      </dgm:t>
    </dgm:pt>
    <dgm:pt modelId="{B3670E16-6915-402C-B5EB-05352B808662}">
      <dgm:prSet/>
      <dgm:spPr/>
      <dgm:t>
        <a:bodyPr/>
        <a:lstStyle/>
        <a:p>
          <a:r>
            <a:rPr lang="zh-TW" dirty="0">
              <a:latin typeface="思源黑體 Light" panose="020B0300000000000000" pitchFamily="34" charset="-120"/>
              <a:ea typeface="思源黑體 Light" panose="020B0300000000000000" pitchFamily="34" charset="-120"/>
            </a:rPr>
            <a:t>空氣汙染</a:t>
          </a:r>
          <a:endParaRPr lang="en-US" dirty="0">
            <a:latin typeface="思源黑體 Light" panose="020B0300000000000000" pitchFamily="34" charset="-120"/>
            <a:ea typeface="思源黑體 Light" panose="020B0300000000000000" pitchFamily="34" charset="-120"/>
          </a:endParaRPr>
        </a:p>
      </dgm:t>
    </dgm:pt>
    <dgm:pt modelId="{CF3D9A66-4707-4859-B67D-D698C4A65D5F}" type="parTrans" cxnId="{AB9BC421-278A-4E46-89DE-2F0287C99C61}">
      <dgm:prSet/>
      <dgm:spPr/>
      <dgm:t>
        <a:bodyPr/>
        <a:lstStyle/>
        <a:p>
          <a:endParaRPr lang="en-US">
            <a:latin typeface="思源黑體 Light" panose="020B0300000000000000" pitchFamily="34" charset="-120"/>
            <a:ea typeface="思源黑體 Light" panose="020B0300000000000000" pitchFamily="34" charset="-120"/>
          </a:endParaRPr>
        </a:p>
      </dgm:t>
    </dgm:pt>
    <dgm:pt modelId="{A61ADBCF-3F34-4E62-B282-6AD5D4C47F9B}" type="sibTrans" cxnId="{AB9BC421-278A-4E46-89DE-2F0287C99C61}">
      <dgm:prSet/>
      <dgm:spPr/>
      <dgm:t>
        <a:bodyPr/>
        <a:lstStyle/>
        <a:p>
          <a:endParaRPr lang="en-US">
            <a:latin typeface="思源黑體 Light" panose="020B0300000000000000" pitchFamily="34" charset="-120"/>
            <a:ea typeface="思源黑體 Light" panose="020B0300000000000000" pitchFamily="34" charset="-120"/>
          </a:endParaRPr>
        </a:p>
      </dgm:t>
    </dgm:pt>
    <dgm:pt modelId="{9C2F389C-6EC3-4E0B-BD02-A0D949D2C4F1}">
      <dgm:prSet/>
      <dgm:spPr/>
      <dgm:t>
        <a:bodyPr/>
        <a:lstStyle/>
        <a:p>
          <a:r>
            <a:rPr lang="zh-TW" altLang="en-US" dirty="0" smtClean="0">
              <a:latin typeface="思源黑體 Light" panose="020B0300000000000000" pitchFamily="34" charset="-120"/>
              <a:ea typeface="思源黑體 Light" panose="020B0300000000000000" pitchFamily="34" charset="-120"/>
            </a:rPr>
            <a:t>土地分區</a:t>
          </a:r>
          <a:endParaRPr lang="en-US" dirty="0">
            <a:latin typeface="思源黑體 Light" panose="020B0300000000000000" pitchFamily="34" charset="-120"/>
            <a:ea typeface="思源黑體 Light" panose="020B0300000000000000" pitchFamily="34" charset="-120"/>
          </a:endParaRPr>
        </a:p>
      </dgm:t>
    </dgm:pt>
    <dgm:pt modelId="{45291FA6-D0F5-4B75-BCB0-CC11EDD7F53B}" type="parTrans" cxnId="{5D297BA2-B1C7-406C-BD21-66DD10A9A371}">
      <dgm:prSet/>
      <dgm:spPr/>
      <dgm:t>
        <a:bodyPr/>
        <a:lstStyle/>
        <a:p>
          <a:endParaRPr lang="zh-TW" altLang="en-US"/>
        </a:p>
      </dgm:t>
    </dgm:pt>
    <dgm:pt modelId="{5BC62359-BEFD-47DA-85B3-81011CE7E809}" type="sibTrans" cxnId="{5D297BA2-B1C7-406C-BD21-66DD10A9A371}">
      <dgm:prSet/>
      <dgm:spPr/>
      <dgm:t>
        <a:bodyPr/>
        <a:lstStyle/>
        <a:p>
          <a:endParaRPr lang="zh-TW" altLang="en-US"/>
        </a:p>
      </dgm:t>
    </dgm:pt>
    <dgm:pt modelId="{93E78134-4662-47BA-8622-DCBAD86D6224}">
      <dgm:prSet/>
      <dgm:spPr/>
      <dgm:t>
        <a:bodyPr/>
        <a:lstStyle/>
        <a:p>
          <a:r>
            <a:rPr lang="zh-TW" altLang="en-US" dirty="0" smtClean="0">
              <a:latin typeface="思源黑體 Light" panose="020B0300000000000000" pitchFamily="34" charset="-120"/>
              <a:ea typeface="思源黑體 Light" panose="020B0300000000000000" pitchFamily="34" charset="-120"/>
            </a:rPr>
            <a:t>治安</a:t>
          </a:r>
          <a:endParaRPr lang="en-US" dirty="0">
            <a:latin typeface="思源黑體 Light" panose="020B0300000000000000" pitchFamily="34" charset="-120"/>
            <a:ea typeface="思源黑體 Light" panose="020B0300000000000000" pitchFamily="34" charset="-120"/>
          </a:endParaRPr>
        </a:p>
      </dgm:t>
    </dgm:pt>
    <dgm:pt modelId="{BD1B3F2A-F166-4683-923B-78979C5F79F6}" type="parTrans" cxnId="{CB1F6E22-B347-47FB-BD7A-688E10207B05}">
      <dgm:prSet/>
      <dgm:spPr/>
      <dgm:t>
        <a:bodyPr/>
        <a:lstStyle/>
        <a:p>
          <a:endParaRPr lang="zh-TW" altLang="en-US"/>
        </a:p>
      </dgm:t>
    </dgm:pt>
    <dgm:pt modelId="{8D851356-5C04-495B-99DB-54BA1AF98F0A}" type="sibTrans" cxnId="{CB1F6E22-B347-47FB-BD7A-688E10207B05}">
      <dgm:prSet/>
      <dgm:spPr/>
      <dgm:t>
        <a:bodyPr/>
        <a:lstStyle/>
        <a:p>
          <a:endParaRPr lang="zh-TW" altLang="en-US"/>
        </a:p>
      </dgm:t>
    </dgm:pt>
    <dgm:pt modelId="{C2FD5676-929B-47F6-B7B5-53F12FCC850E}" type="pres">
      <dgm:prSet presAssocID="{C243B7DE-E41A-4753-949A-43C825FCC44A}" presName="diagram" presStyleCnt="0">
        <dgm:presLayoutVars>
          <dgm:dir/>
          <dgm:resizeHandles val="exact"/>
        </dgm:presLayoutVars>
      </dgm:prSet>
      <dgm:spPr/>
      <dgm:t>
        <a:bodyPr/>
        <a:lstStyle/>
        <a:p>
          <a:endParaRPr lang="zh-TW" altLang="en-US"/>
        </a:p>
      </dgm:t>
    </dgm:pt>
    <dgm:pt modelId="{C90CB3F5-BD0C-4FE9-BD36-3C3B3DD4E930}" type="pres">
      <dgm:prSet presAssocID="{6A4A66D5-3394-417E-A868-93C6442E1AD6}" presName="node" presStyleLbl="node1" presStyleIdx="0" presStyleCnt="18">
        <dgm:presLayoutVars>
          <dgm:bulletEnabled val="1"/>
        </dgm:presLayoutVars>
      </dgm:prSet>
      <dgm:spPr/>
      <dgm:t>
        <a:bodyPr/>
        <a:lstStyle/>
        <a:p>
          <a:endParaRPr lang="zh-TW" altLang="en-US"/>
        </a:p>
      </dgm:t>
    </dgm:pt>
    <dgm:pt modelId="{752D0DE4-8C1F-40D4-BE24-79D704EF06E5}" type="pres">
      <dgm:prSet presAssocID="{DEC3C8D5-1E3E-4874-92A9-7FE69FB1D271}" presName="sibTrans" presStyleCnt="0"/>
      <dgm:spPr/>
    </dgm:pt>
    <dgm:pt modelId="{ED247FA8-ACE5-4E83-8A35-2C461A692DE6}" type="pres">
      <dgm:prSet presAssocID="{AF17F6AE-18FE-4D0A-9AFC-58D66A68B1BC}" presName="node" presStyleLbl="node1" presStyleIdx="1" presStyleCnt="18">
        <dgm:presLayoutVars>
          <dgm:bulletEnabled val="1"/>
        </dgm:presLayoutVars>
      </dgm:prSet>
      <dgm:spPr/>
      <dgm:t>
        <a:bodyPr/>
        <a:lstStyle/>
        <a:p>
          <a:endParaRPr lang="zh-TW" altLang="en-US"/>
        </a:p>
      </dgm:t>
    </dgm:pt>
    <dgm:pt modelId="{4A5F7AB6-5C0F-4373-A513-8061E74CE471}" type="pres">
      <dgm:prSet presAssocID="{A75839DB-6F3A-46C0-9035-693430A83D93}" presName="sibTrans" presStyleCnt="0"/>
      <dgm:spPr/>
    </dgm:pt>
    <dgm:pt modelId="{2B0A8DF0-E1C4-48BF-B5A8-B860D3B9AC44}" type="pres">
      <dgm:prSet presAssocID="{9C2F389C-6EC3-4E0B-BD02-A0D949D2C4F1}" presName="node" presStyleLbl="node1" presStyleIdx="2" presStyleCnt="18">
        <dgm:presLayoutVars>
          <dgm:bulletEnabled val="1"/>
        </dgm:presLayoutVars>
      </dgm:prSet>
      <dgm:spPr/>
      <dgm:t>
        <a:bodyPr/>
        <a:lstStyle/>
        <a:p>
          <a:endParaRPr lang="zh-TW" altLang="en-US"/>
        </a:p>
      </dgm:t>
    </dgm:pt>
    <dgm:pt modelId="{39ACF391-0359-4861-B862-FBF1E5C9CA63}" type="pres">
      <dgm:prSet presAssocID="{5BC62359-BEFD-47DA-85B3-81011CE7E809}" presName="sibTrans" presStyleCnt="0"/>
      <dgm:spPr/>
    </dgm:pt>
    <dgm:pt modelId="{B41ACE3B-C29B-4932-8953-37CCA921BA92}" type="pres">
      <dgm:prSet presAssocID="{CD07D398-E77C-4083-8EC5-8BEBFC08E30E}" presName="node" presStyleLbl="node1" presStyleIdx="3" presStyleCnt="18">
        <dgm:presLayoutVars>
          <dgm:bulletEnabled val="1"/>
        </dgm:presLayoutVars>
      </dgm:prSet>
      <dgm:spPr/>
      <dgm:t>
        <a:bodyPr/>
        <a:lstStyle/>
        <a:p>
          <a:endParaRPr lang="zh-TW" altLang="en-US"/>
        </a:p>
      </dgm:t>
    </dgm:pt>
    <dgm:pt modelId="{3C51E7E4-C87C-4065-AD27-AD66CD63971F}" type="pres">
      <dgm:prSet presAssocID="{1ACDA444-DF88-47C5-B07B-A7C8C6CFB2F0}" presName="sibTrans" presStyleCnt="0"/>
      <dgm:spPr/>
    </dgm:pt>
    <dgm:pt modelId="{B6A19908-E076-4B8A-922F-4F53B708A667}" type="pres">
      <dgm:prSet presAssocID="{97B3866B-24B2-4284-93F8-B604F79E061B}" presName="node" presStyleLbl="node1" presStyleIdx="4" presStyleCnt="18">
        <dgm:presLayoutVars>
          <dgm:bulletEnabled val="1"/>
        </dgm:presLayoutVars>
      </dgm:prSet>
      <dgm:spPr/>
      <dgm:t>
        <a:bodyPr/>
        <a:lstStyle/>
        <a:p>
          <a:endParaRPr lang="zh-TW" altLang="en-US"/>
        </a:p>
      </dgm:t>
    </dgm:pt>
    <dgm:pt modelId="{EC438E39-0722-4C84-A03A-2DDCB4E77974}" type="pres">
      <dgm:prSet presAssocID="{FA7008F7-23E9-4993-9E29-70388EAE96A8}" presName="sibTrans" presStyleCnt="0"/>
      <dgm:spPr/>
    </dgm:pt>
    <dgm:pt modelId="{C583A510-32F5-46FB-A9A9-F726C12B740E}" type="pres">
      <dgm:prSet presAssocID="{B93908E3-C0AC-4180-8DFD-5500424ABA8E}" presName="node" presStyleLbl="node1" presStyleIdx="5" presStyleCnt="18">
        <dgm:presLayoutVars>
          <dgm:bulletEnabled val="1"/>
        </dgm:presLayoutVars>
      </dgm:prSet>
      <dgm:spPr/>
      <dgm:t>
        <a:bodyPr/>
        <a:lstStyle/>
        <a:p>
          <a:endParaRPr lang="zh-TW" altLang="en-US"/>
        </a:p>
      </dgm:t>
    </dgm:pt>
    <dgm:pt modelId="{EE4DCB6D-427A-47F4-89C1-018801FEBDC8}" type="pres">
      <dgm:prSet presAssocID="{74FE7376-8724-43ED-B4AC-50955176B83E}" presName="sibTrans" presStyleCnt="0"/>
      <dgm:spPr/>
    </dgm:pt>
    <dgm:pt modelId="{1DAA9532-2C27-42F6-BC97-612D5E95FD00}" type="pres">
      <dgm:prSet presAssocID="{5B8AD653-CB15-4534-BC86-8BDA79FA7197}" presName="node" presStyleLbl="node1" presStyleIdx="6" presStyleCnt="18">
        <dgm:presLayoutVars>
          <dgm:bulletEnabled val="1"/>
        </dgm:presLayoutVars>
      </dgm:prSet>
      <dgm:spPr/>
      <dgm:t>
        <a:bodyPr/>
        <a:lstStyle/>
        <a:p>
          <a:endParaRPr lang="zh-TW" altLang="en-US"/>
        </a:p>
      </dgm:t>
    </dgm:pt>
    <dgm:pt modelId="{7214980E-4514-4F2B-BD50-81D3B09DFBF3}" type="pres">
      <dgm:prSet presAssocID="{CA88DB36-F2B5-485E-A1FF-1049D6AF4575}" presName="sibTrans" presStyleCnt="0"/>
      <dgm:spPr/>
    </dgm:pt>
    <dgm:pt modelId="{2D2D36DE-91FE-45A5-B373-55D187A3EDCB}" type="pres">
      <dgm:prSet presAssocID="{D3D27EE6-149B-4482-8DBE-304C60251BD7}" presName="node" presStyleLbl="node1" presStyleIdx="7" presStyleCnt="18">
        <dgm:presLayoutVars>
          <dgm:bulletEnabled val="1"/>
        </dgm:presLayoutVars>
      </dgm:prSet>
      <dgm:spPr/>
      <dgm:t>
        <a:bodyPr/>
        <a:lstStyle/>
        <a:p>
          <a:endParaRPr lang="zh-TW" altLang="en-US"/>
        </a:p>
      </dgm:t>
    </dgm:pt>
    <dgm:pt modelId="{6CD94BA9-A9F5-4BFC-BE65-865242E32ABE}" type="pres">
      <dgm:prSet presAssocID="{6169AAC9-21F0-4828-B47A-1188047B8609}" presName="sibTrans" presStyleCnt="0"/>
      <dgm:spPr/>
    </dgm:pt>
    <dgm:pt modelId="{7E85A8B5-3E13-4EFA-B4C1-65DE9AEA3BAF}" type="pres">
      <dgm:prSet presAssocID="{E3C05E46-20BC-45C4-9CF6-1E5F76B6937D}" presName="node" presStyleLbl="node1" presStyleIdx="8" presStyleCnt="18">
        <dgm:presLayoutVars>
          <dgm:bulletEnabled val="1"/>
        </dgm:presLayoutVars>
      </dgm:prSet>
      <dgm:spPr/>
      <dgm:t>
        <a:bodyPr/>
        <a:lstStyle/>
        <a:p>
          <a:endParaRPr lang="zh-TW" altLang="en-US"/>
        </a:p>
      </dgm:t>
    </dgm:pt>
    <dgm:pt modelId="{F720983A-D878-44F3-A854-AEC5414DAA6E}" type="pres">
      <dgm:prSet presAssocID="{E0120586-9094-4F2C-81FA-806C725DC000}" presName="sibTrans" presStyleCnt="0"/>
      <dgm:spPr/>
    </dgm:pt>
    <dgm:pt modelId="{4012DCE1-8D61-4AA2-8026-1BB3C0492193}" type="pres">
      <dgm:prSet presAssocID="{F7AD37CC-3D10-403E-BBFA-0B5CF3B8FB3C}" presName="node" presStyleLbl="node1" presStyleIdx="9" presStyleCnt="18">
        <dgm:presLayoutVars>
          <dgm:bulletEnabled val="1"/>
        </dgm:presLayoutVars>
      </dgm:prSet>
      <dgm:spPr/>
      <dgm:t>
        <a:bodyPr/>
        <a:lstStyle/>
        <a:p>
          <a:endParaRPr lang="zh-TW" altLang="en-US"/>
        </a:p>
      </dgm:t>
    </dgm:pt>
    <dgm:pt modelId="{2D0D2DF2-8800-4469-9A78-E76C451A35EF}" type="pres">
      <dgm:prSet presAssocID="{A1E37D19-6488-45FA-AB65-954B7B98AFED}" presName="sibTrans" presStyleCnt="0"/>
      <dgm:spPr/>
    </dgm:pt>
    <dgm:pt modelId="{E471A600-838C-4A05-AB2F-BC736B39E82F}" type="pres">
      <dgm:prSet presAssocID="{3DEE1581-DB52-4AD2-9BE5-C11AEA105433}" presName="node" presStyleLbl="node1" presStyleIdx="10" presStyleCnt="18">
        <dgm:presLayoutVars>
          <dgm:bulletEnabled val="1"/>
        </dgm:presLayoutVars>
      </dgm:prSet>
      <dgm:spPr/>
      <dgm:t>
        <a:bodyPr/>
        <a:lstStyle/>
        <a:p>
          <a:endParaRPr lang="zh-TW" altLang="en-US"/>
        </a:p>
      </dgm:t>
    </dgm:pt>
    <dgm:pt modelId="{251CA7A5-A906-4E92-851D-9E19CA9452AD}" type="pres">
      <dgm:prSet presAssocID="{F3331E58-C2D8-4697-9E0B-F936848D2741}" presName="sibTrans" presStyleCnt="0"/>
      <dgm:spPr/>
    </dgm:pt>
    <dgm:pt modelId="{624C33A8-BAA5-4196-80C8-7EE210C14FC1}" type="pres">
      <dgm:prSet presAssocID="{5E7384A3-6800-40DD-AF53-1B48D5F3E098}" presName="node" presStyleLbl="node1" presStyleIdx="11" presStyleCnt="18">
        <dgm:presLayoutVars>
          <dgm:bulletEnabled val="1"/>
        </dgm:presLayoutVars>
      </dgm:prSet>
      <dgm:spPr/>
      <dgm:t>
        <a:bodyPr/>
        <a:lstStyle/>
        <a:p>
          <a:endParaRPr lang="zh-TW" altLang="en-US"/>
        </a:p>
      </dgm:t>
    </dgm:pt>
    <dgm:pt modelId="{E89F0559-1AA0-4AC6-870B-1B38188BF48E}" type="pres">
      <dgm:prSet presAssocID="{D5B4E556-D1EF-444A-B780-88D5AA29D69E}" presName="sibTrans" presStyleCnt="0"/>
      <dgm:spPr/>
    </dgm:pt>
    <dgm:pt modelId="{3ECAE650-E988-4FC8-8B86-5ECA539B3263}" type="pres">
      <dgm:prSet presAssocID="{2402013F-E34A-414E-979C-F69CF5B19F0F}" presName="node" presStyleLbl="node1" presStyleIdx="12" presStyleCnt="18">
        <dgm:presLayoutVars>
          <dgm:bulletEnabled val="1"/>
        </dgm:presLayoutVars>
      </dgm:prSet>
      <dgm:spPr/>
      <dgm:t>
        <a:bodyPr/>
        <a:lstStyle/>
        <a:p>
          <a:endParaRPr lang="zh-TW" altLang="en-US"/>
        </a:p>
      </dgm:t>
    </dgm:pt>
    <dgm:pt modelId="{580718E2-9DD8-4EBC-977A-47CAFC08D007}" type="pres">
      <dgm:prSet presAssocID="{4BB42881-3D53-4714-A227-D3704B95F64E}" presName="sibTrans" presStyleCnt="0"/>
      <dgm:spPr/>
    </dgm:pt>
    <dgm:pt modelId="{FE0521F6-305B-407B-B3AE-E0101557BE84}" type="pres">
      <dgm:prSet presAssocID="{8884325B-1F77-4D8E-8350-944EDD39AA51}" presName="node" presStyleLbl="node1" presStyleIdx="13" presStyleCnt="18">
        <dgm:presLayoutVars>
          <dgm:bulletEnabled val="1"/>
        </dgm:presLayoutVars>
      </dgm:prSet>
      <dgm:spPr/>
      <dgm:t>
        <a:bodyPr/>
        <a:lstStyle/>
        <a:p>
          <a:endParaRPr lang="zh-TW" altLang="en-US"/>
        </a:p>
      </dgm:t>
    </dgm:pt>
    <dgm:pt modelId="{64273DED-F9A6-40A6-9A87-8576BDE65415}" type="pres">
      <dgm:prSet presAssocID="{E7CA3A4D-68EF-4341-83B4-30B51805188F}" presName="sibTrans" presStyleCnt="0"/>
      <dgm:spPr/>
    </dgm:pt>
    <dgm:pt modelId="{371FA049-7937-4959-B802-A50EAA17E508}" type="pres">
      <dgm:prSet presAssocID="{E050077D-847A-40B2-9814-407F2400DAB8}" presName="node" presStyleLbl="node1" presStyleIdx="14" presStyleCnt="18">
        <dgm:presLayoutVars>
          <dgm:bulletEnabled val="1"/>
        </dgm:presLayoutVars>
      </dgm:prSet>
      <dgm:spPr/>
      <dgm:t>
        <a:bodyPr/>
        <a:lstStyle/>
        <a:p>
          <a:endParaRPr lang="zh-TW" altLang="en-US"/>
        </a:p>
      </dgm:t>
    </dgm:pt>
    <dgm:pt modelId="{AEBB5019-2824-40C6-A8F4-3B6CD042A11E}" type="pres">
      <dgm:prSet presAssocID="{BDEDFDD6-7EA7-4198-8D63-FA16AF7A267F}" presName="sibTrans" presStyleCnt="0"/>
      <dgm:spPr/>
    </dgm:pt>
    <dgm:pt modelId="{1717F1B5-DFAC-485E-9419-F3E8E812A941}" type="pres">
      <dgm:prSet presAssocID="{46BAED0B-42CB-4444-A113-537CA70DB631}" presName="node" presStyleLbl="node1" presStyleIdx="15" presStyleCnt="18">
        <dgm:presLayoutVars>
          <dgm:bulletEnabled val="1"/>
        </dgm:presLayoutVars>
      </dgm:prSet>
      <dgm:spPr/>
      <dgm:t>
        <a:bodyPr/>
        <a:lstStyle/>
        <a:p>
          <a:endParaRPr lang="zh-TW" altLang="en-US"/>
        </a:p>
      </dgm:t>
    </dgm:pt>
    <dgm:pt modelId="{7660AFA4-D555-4186-B630-13DA3D29E311}" type="pres">
      <dgm:prSet presAssocID="{9617DFA8-4DC7-4BC5-BEBF-4228E4A872A1}" presName="sibTrans" presStyleCnt="0"/>
      <dgm:spPr/>
    </dgm:pt>
    <dgm:pt modelId="{6D100BF6-3135-4A95-8724-54DECEBE99E7}" type="pres">
      <dgm:prSet presAssocID="{B3670E16-6915-402C-B5EB-05352B808662}" presName="node" presStyleLbl="node1" presStyleIdx="16" presStyleCnt="18">
        <dgm:presLayoutVars>
          <dgm:bulletEnabled val="1"/>
        </dgm:presLayoutVars>
      </dgm:prSet>
      <dgm:spPr/>
      <dgm:t>
        <a:bodyPr/>
        <a:lstStyle/>
        <a:p>
          <a:endParaRPr lang="zh-TW" altLang="en-US"/>
        </a:p>
      </dgm:t>
    </dgm:pt>
    <dgm:pt modelId="{1C20B79C-84A2-4BB8-BBB4-3BC56BC05407}" type="pres">
      <dgm:prSet presAssocID="{A61ADBCF-3F34-4E62-B282-6AD5D4C47F9B}" presName="sibTrans" presStyleCnt="0"/>
      <dgm:spPr/>
    </dgm:pt>
    <dgm:pt modelId="{1449438D-E2EB-48F2-BF45-D568E967AF9A}" type="pres">
      <dgm:prSet presAssocID="{93E78134-4662-47BA-8622-DCBAD86D6224}" presName="node" presStyleLbl="node1" presStyleIdx="17" presStyleCnt="18">
        <dgm:presLayoutVars>
          <dgm:bulletEnabled val="1"/>
        </dgm:presLayoutVars>
      </dgm:prSet>
      <dgm:spPr/>
      <dgm:t>
        <a:bodyPr/>
        <a:lstStyle/>
        <a:p>
          <a:endParaRPr lang="zh-TW" altLang="en-US"/>
        </a:p>
      </dgm:t>
    </dgm:pt>
  </dgm:ptLst>
  <dgm:cxnLst>
    <dgm:cxn modelId="{6AEE7523-6386-40C6-89B3-305C4DD0EE7F}" srcId="{C243B7DE-E41A-4753-949A-43C825FCC44A}" destId="{E3C05E46-20BC-45C4-9CF6-1E5F76B6937D}" srcOrd="8" destOrd="0" parTransId="{6F556B4D-4748-48CD-AD77-CA743F4098D5}" sibTransId="{E0120586-9094-4F2C-81FA-806C725DC000}"/>
    <dgm:cxn modelId="{AC80F95C-E1E2-4B33-8B12-2037CBF08801}" srcId="{C243B7DE-E41A-4753-949A-43C825FCC44A}" destId="{5E7384A3-6800-40DD-AF53-1B48D5F3E098}" srcOrd="11" destOrd="0" parTransId="{D9582DB4-C7A8-44BB-B8A5-777F69B027D6}" sibTransId="{D5B4E556-D1EF-444A-B780-88D5AA29D69E}"/>
    <dgm:cxn modelId="{808A9D6F-A3F8-4F6A-9451-3DAE0D8AFDEA}" type="presOf" srcId="{D3D27EE6-149B-4482-8DBE-304C60251BD7}" destId="{2D2D36DE-91FE-45A5-B373-55D187A3EDCB}" srcOrd="0" destOrd="0" presId="urn:microsoft.com/office/officeart/2005/8/layout/default"/>
    <dgm:cxn modelId="{793D4CB9-11D5-4DC5-A85F-16234122DDF6}" srcId="{C243B7DE-E41A-4753-949A-43C825FCC44A}" destId="{6A4A66D5-3394-417E-A868-93C6442E1AD6}" srcOrd="0" destOrd="0" parTransId="{1DC994DA-CF60-4371-AC6B-FEE7413D996D}" sibTransId="{DEC3C8D5-1E3E-4874-92A9-7FE69FB1D271}"/>
    <dgm:cxn modelId="{F640BDD3-7115-499D-AC1B-0ED50AF372A7}" type="presOf" srcId="{C243B7DE-E41A-4753-949A-43C825FCC44A}" destId="{C2FD5676-929B-47F6-B7B5-53F12FCC850E}" srcOrd="0" destOrd="0" presId="urn:microsoft.com/office/officeart/2005/8/layout/default"/>
    <dgm:cxn modelId="{25CC954C-1369-4A54-950D-6D6B942E327C}" srcId="{C243B7DE-E41A-4753-949A-43C825FCC44A}" destId="{46BAED0B-42CB-4444-A113-537CA70DB631}" srcOrd="15" destOrd="0" parTransId="{CBB8F91B-94DB-4E95-B006-9B9417967C32}" sibTransId="{9617DFA8-4DC7-4BC5-BEBF-4228E4A872A1}"/>
    <dgm:cxn modelId="{C6C316CD-8E59-4F6D-B6A5-5F50C2AE6465}" type="presOf" srcId="{8884325B-1F77-4D8E-8350-944EDD39AA51}" destId="{FE0521F6-305B-407B-B3AE-E0101557BE84}" srcOrd="0" destOrd="0" presId="urn:microsoft.com/office/officeart/2005/8/layout/default"/>
    <dgm:cxn modelId="{C5A40B77-1713-4A2B-9815-86FB977A3032}" srcId="{C243B7DE-E41A-4753-949A-43C825FCC44A}" destId="{D3D27EE6-149B-4482-8DBE-304C60251BD7}" srcOrd="7" destOrd="0" parTransId="{6D794891-ECBC-4DB3-B35D-D7A2908AD58F}" sibTransId="{6169AAC9-21F0-4828-B47A-1188047B8609}"/>
    <dgm:cxn modelId="{0513ECF0-FDD4-45F1-9271-116FC57FC099}" srcId="{C243B7DE-E41A-4753-949A-43C825FCC44A}" destId="{B93908E3-C0AC-4180-8DFD-5500424ABA8E}" srcOrd="5" destOrd="0" parTransId="{336CA5BE-35CC-408D-9FAC-D01BD360D641}" sibTransId="{74FE7376-8724-43ED-B4AC-50955176B83E}"/>
    <dgm:cxn modelId="{CB1F6E22-B347-47FB-BD7A-688E10207B05}" srcId="{C243B7DE-E41A-4753-949A-43C825FCC44A}" destId="{93E78134-4662-47BA-8622-DCBAD86D6224}" srcOrd="17" destOrd="0" parTransId="{BD1B3F2A-F166-4683-923B-78979C5F79F6}" sibTransId="{8D851356-5C04-495B-99DB-54BA1AF98F0A}"/>
    <dgm:cxn modelId="{1C6DE8A0-EB18-4418-91FA-F49F28BA2CD1}" type="presOf" srcId="{F7AD37CC-3D10-403E-BBFA-0B5CF3B8FB3C}" destId="{4012DCE1-8D61-4AA2-8026-1BB3C0492193}" srcOrd="0" destOrd="0" presId="urn:microsoft.com/office/officeart/2005/8/layout/default"/>
    <dgm:cxn modelId="{89FD2513-7D87-49C6-91C6-6002E09EF411}" srcId="{C243B7DE-E41A-4753-949A-43C825FCC44A}" destId="{8884325B-1F77-4D8E-8350-944EDD39AA51}" srcOrd="13" destOrd="0" parTransId="{B17A9707-DB58-483F-82EA-2B0841F94332}" sibTransId="{E7CA3A4D-68EF-4341-83B4-30B51805188F}"/>
    <dgm:cxn modelId="{923F89F0-26BE-4A62-A1DC-F4B56A8B116B}" srcId="{C243B7DE-E41A-4753-949A-43C825FCC44A}" destId="{2402013F-E34A-414E-979C-F69CF5B19F0F}" srcOrd="12" destOrd="0" parTransId="{1D1DE588-183D-461B-9530-24EA6C8C3EF8}" sibTransId="{4BB42881-3D53-4714-A227-D3704B95F64E}"/>
    <dgm:cxn modelId="{33DCAC9C-BB6B-4D43-83B9-FB6A8A2C0FD0}" type="presOf" srcId="{E050077D-847A-40B2-9814-407F2400DAB8}" destId="{371FA049-7937-4959-B802-A50EAA17E508}" srcOrd="0" destOrd="0" presId="urn:microsoft.com/office/officeart/2005/8/layout/default"/>
    <dgm:cxn modelId="{690FF2A9-17E0-49B0-B7AF-0A039314B5F6}" type="presOf" srcId="{93E78134-4662-47BA-8622-DCBAD86D6224}" destId="{1449438D-E2EB-48F2-BF45-D568E967AF9A}" srcOrd="0" destOrd="0" presId="urn:microsoft.com/office/officeart/2005/8/layout/default"/>
    <dgm:cxn modelId="{BFD836B3-40E5-4192-A082-AAAE7B676461}" type="presOf" srcId="{46BAED0B-42CB-4444-A113-537CA70DB631}" destId="{1717F1B5-DFAC-485E-9419-F3E8E812A941}" srcOrd="0" destOrd="0" presId="urn:microsoft.com/office/officeart/2005/8/layout/default"/>
    <dgm:cxn modelId="{B0CC39F7-7353-4BFB-B1FA-2AA9DA294996}" srcId="{C243B7DE-E41A-4753-949A-43C825FCC44A}" destId="{CD07D398-E77C-4083-8EC5-8BEBFC08E30E}" srcOrd="3" destOrd="0" parTransId="{F3DFB910-9266-43C9-B114-F68D6A779AE4}" sibTransId="{1ACDA444-DF88-47C5-B07B-A7C8C6CFB2F0}"/>
    <dgm:cxn modelId="{AB9BC421-278A-4E46-89DE-2F0287C99C61}" srcId="{C243B7DE-E41A-4753-949A-43C825FCC44A}" destId="{B3670E16-6915-402C-B5EB-05352B808662}" srcOrd="16" destOrd="0" parTransId="{CF3D9A66-4707-4859-B67D-D698C4A65D5F}" sibTransId="{A61ADBCF-3F34-4E62-B282-6AD5D4C47F9B}"/>
    <dgm:cxn modelId="{953F3D52-85F8-49A7-9C89-D2399A48A81F}" type="presOf" srcId="{B93908E3-C0AC-4180-8DFD-5500424ABA8E}" destId="{C583A510-32F5-46FB-A9A9-F726C12B740E}" srcOrd="0" destOrd="0" presId="urn:microsoft.com/office/officeart/2005/8/layout/default"/>
    <dgm:cxn modelId="{5D297BA2-B1C7-406C-BD21-66DD10A9A371}" srcId="{C243B7DE-E41A-4753-949A-43C825FCC44A}" destId="{9C2F389C-6EC3-4E0B-BD02-A0D949D2C4F1}" srcOrd="2" destOrd="0" parTransId="{45291FA6-D0F5-4B75-BCB0-CC11EDD7F53B}" sibTransId="{5BC62359-BEFD-47DA-85B3-81011CE7E809}"/>
    <dgm:cxn modelId="{961FFAE6-EC82-46ED-BA7D-DAB3B13A5325}" srcId="{C243B7DE-E41A-4753-949A-43C825FCC44A}" destId="{E050077D-847A-40B2-9814-407F2400DAB8}" srcOrd="14" destOrd="0" parTransId="{9FD639C7-C352-450C-AA1D-B484C14E2C7A}" sibTransId="{BDEDFDD6-7EA7-4198-8D63-FA16AF7A267F}"/>
    <dgm:cxn modelId="{1E8C4B2F-2263-483F-8F49-CB71BC8A03D5}" type="presOf" srcId="{5B8AD653-CB15-4534-BC86-8BDA79FA7197}" destId="{1DAA9532-2C27-42F6-BC97-612D5E95FD00}" srcOrd="0" destOrd="0" presId="urn:microsoft.com/office/officeart/2005/8/layout/default"/>
    <dgm:cxn modelId="{5AC9204F-57F9-4994-A1F9-D455BFE44152}" type="presOf" srcId="{2402013F-E34A-414E-979C-F69CF5B19F0F}" destId="{3ECAE650-E988-4FC8-8B86-5ECA539B3263}" srcOrd="0" destOrd="0" presId="urn:microsoft.com/office/officeart/2005/8/layout/default"/>
    <dgm:cxn modelId="{75D34558-E78E-4962-A3FF-55ED2F4DC43A}" srcId="{C243B7DE-E41A-4753-949A-43C825FCC44A}" destId="{97B3866B-24B2-4284-93F8-B604F79E061B}" srcOrd="4" destOrd="0" parTransId="{BE4443E3-4B85-40E8-ACC2-C84EB8CB6326}" sibTransId="{FA7008F7-23E9-4993-9E29-70388EAE96A8}"/>
    <dgm:cxn modelId="{562C90A3-B94C-4299-BD7F-141331888A26}" type="presOf" srcId="{AF17F6AE-18FE-4D0A-9AFC-58D66A68B1BC}" destId="{ED247FA8-ACE5-4E83-8A35-2C461A692DE6}" srcOrd="0" destOrd="0" presId="urn:microsoft.com/office/officeart/2005/8/layout/default"/>
    <dgm:cxn modelId="{4C7900AD-151C-4CE4-88AD-5AEFF9D3529B}" srcId="{C243B7DE-E41A-4753-949A-43C825FCC44A}" destId="{3DEE1581-DB52-4AD2-9BE5-C11AEA105433}" srcOrd="10" destOrd="0" parTransId="{E2E34CC5-9B18-4671-B59A-F9DCD0F874F6}" sibTransId="{F3331E58-C2D8-4697-9E0B-F936848D2741}"/>
    <dgm:cxn modelId="{A9CA3238-909E-4FFD-8C0B-E540087485CC}" type="presOf" srcId="{9C2F389C-6EC3-4E0B-BD02-A0D949D2C4F1}" destId="{2B0A8DF0-E1C4-48BF-B5A8-B860D3B9AC44}" srcOrd="0" destOrd="0" presId="urn:microsoft.com/office/officeart/2005/8/layout/default"/>
    <dgm:cxn modelId="{FDCA877C-5A64-46C0-99C1-AB90D405BC65}" type="presOf" srcId="{5E7384A3-6800-40DD-AF53-1B48D5F3E098}" destId="{624C33A8-BAA5-4196-80C8-7EE210C14FC1}" srcOrd="0" destOrd="0" presId="urn:microsoft.com/office/officeart/2005/8/layout/default"/>
    <dgm:cxn modelId="{4235CBBA-5653-4BD0-A2ED-A9223ABC52AA}" type="presOf" srcId="{3DEE1581-DB52-4AD2-9BE5-C11AEA105433}" destId="{E471A600-838C-4A05-AB2F-BC736B39E82F}" srcOrd="0" destOrd="0" presId="urn:microsoft.com/office/officeart/2005/8/layout/default"/>
    <dgm:cxn modelId="{60B4E3E6-6EED-44D7-91BD-3F233C35DE07}" srcId="{C243B7DE-E41A-4753-949A-43C825FCC44A}" destId="{5B8AD653-CB15-4534-BC86-8BDA79FA7197}" srcOrd="6" destOrd="0" parTransId="{BA186F20-92CF-4DB6-9A25-1B4DBF8C0BEB}" sibTransId="{CA88DB36-F2B5-485E-A1FF-1049D6AF4575}"/>
    <dgm:cxn modelId="{5DB21455-6198-4796-A2CC-C6E58FE95E8F}" type="presOf" srcId="{CD07D398-E77C-4083-8EC5-8BEBFC08E30E}" destId="{B41ACE3B-C29B-4932-8953-37CCA921BA92}" srcOrd="0" destOrd="0" presId="urn:microsoft.com/office/officeart/2005/8/layout/default"/>
    <dgm:cxn modelId="{793CAF68-2BA9-4EA8-8815-AE743D6C7FF6}" type="presOf" srcId="{97B3866B-24B2-4284-93F8-B604F79E061B}" destId="{B6A19908-E076-4B8A-922F-4F53B708A667}" srcOrd="0" destOrd="0" presId="urn:microsoft.com/office/officeart/2005/8/layout/default"/>
    <dgm:cxn modelId="{2F9D74B7-D03E-442F-B3B3-C01D80E3330F}" srcId="{C243B7DE-E41A-4753-949A-43C825FCC44A}" destId="{F7AD37CC-3D10-403E-BBFA-0B5CF3B8FB3C}" srcOrd="9" destOrd="0" parTransId="{C011EDEE-E154-4B00-B507-1D165801C76D}" sibTransId="{A1E37D19-6488-45FA-AB65-954B7B98AFED}"/>
    <dgm:cxn modelId="{4562AF65-5AEC-434B-9DDD-166894ADAB3D}" type="presOf" srcId="{E3C05E46-20BC-45C4-9CF6-1E5F76B6937D}" destId="{7E85A8B5-3E13-4EFA-B4C1-65DE9AEA3BAF}" srcOrd="0" destOrd="0" presId="urn:microsoft.com/office/officeart/2005/8/layout/default"/>
    <dgm:cxn modelId="{97A9BCB7-B29A-45FC-B28F-4525DAB770D2}" type="presOf" srcId="{6A4A66D5-3394-417E-A868-93C6442E1AD6}" destId="{C90CB3F5-BD0C-4FE9-BD36-3C3B3DD4E930}" srcOrd="0" destOrd="0" presId="urn:microsoft.com/office/officeart/2005/8/layout/default"/>
    <dgm:cxn modelId="{12BFFF33-3950-4AF6-80A5-C3023E3EB3F1}" srcId="{C243B7DE-E41A-4753-949A-43C825FCC44A}" destId="{AF17F6AE-18FE-4D0A-9AFC-58D66A68B1BC}" srcOrd="1" destOrd="0" parTransId="{46645EE0-706A-48E9-96E0-3510BA91C36D}" sibTransId="{A75839DB-6F3A-46C0-9035-693430A83D93}"/>
    <dgm:cxn modelId="{B2AB8E18-EBBE-4D09-AA73-2C631505F0D3}" type="presOf" srcId="{B3670E16-6915-402C-B5EB-05352B808662}" destId="{6D100BF6-3135-4A95-8724-54DECEBE99E7}" srcOrd="0" destOrd="0" presId="urn:microsoft.com/office/officeart/2005/8/layout/default"/>
    <dgm:cxn modelId="{CC961F59-F2E4-49F3-AA71-4FADFD116BE0}" type="presParOf" srcId="{C2FD5676-929B-47F6-B7B5-53F12FCC850E}" destId="{C90CB3F5-BD0C-4FE9-BD36-3C3B3DD4E930}" srcOrd="0" destOrd="0" presId="urn:microsoft.com/office/officeart/2005/8/layout/default"/>
    <dgm:cxn modelId="{5E808685-6E76-49B9-965F-6D7AA9205096}" type="presParOf" srcId="{C2FD5676-929B-47F6-B7B5-53F12FCC850E}" destId="{752D0DE4-8C1F-40D4-BE24-79D704EF06E5}" srcOrd="1" destOrd="0" presId="urn:microsoft.com/office/officeart/2005/8/layout/default"/>
    <dgm:cxn modelId="{EA35FFA6-8676-4445-AD63-61FCFF583C8A}" type="presParOf" srcId="{C2FD5676-929B-47F6-B7B5-53F12FCC850E}" destId="{ED247FA8-ACE5-4E83-8A35-2C461A692DE6}" srcOrd="2" destOrd="0" presId="urn:microsoft.com/office/officeart/2005/8/layout/default"/>
    <dgm:cxn modelId="{7BD4C0D4-E046-40F2-835E-AC4306D43848}" type="presParOf" srcId="{C2FD5676-929B-47F6-B7B5-53F12FCC850E}" destId="{4A5F7AB6-5C0F-4373-A513-8061E74CE471}" srcOrd="3" destOrd="0" presId="urn:microsoft.com/office/officeart/2005/8/layout/default"/>
    <dgm:cxn modelId="{6340F56B-B6BD-4BC6-999D-01420353F63E}" type="presParOf" srcId="{C2FD5676-929B-47F6-B7B5-53F12FCC850E}" destId="{2B0A8DF0-E1C4-48BF-B5A8-B860D3B9AC44}" srcOrd="4" destOrd="0" presId="urn:microsoft.com/office/officeart/2005/8/layout/default"/>
    <dgm:cxn modelId="{42BA4D89-4C7D-4817-BEC4-54BCA863A879}" type="presParOf" srcId="{C2FD5676-929B-47F6-B7B5-53F12FCC850E}" destId="{39ACF391-0359-4861-B862-FBF1E5C9CA63}" srcOrd="5" destOrd="0" presId="urn:microsoft.com/office/officeart/2005/8/layout/default"/>
    <dgm:cxn modelId="{4B95E393-0065-4617-971F-5D08850C3A4D}" type="presParOf" srcId="{C2FD5676-929B-47F6-B7B5-53F12FCC850E}" destId="{B41ACE3B-C29B-4932-8953-37CCA921BA92}" srcOrd="6" destOrd="0" presId="urn:microsoft.com/office/officeart/2005/8/layout/default"/>
    <dgm:cxn modelId="{314E2044-D4F9-4F4B-9332-97D10CB01D85}" type="presParOf" srcId="{C2FD5676-929B-47F6-B7B5-53F12FCC850E}" destId="{3C51E7E4-C87C-4065-AD27-AD66CD63971F}" srcOrd="7" destOrd="0" presId="urn:microsoft.com/office/officeart/2005/8/layout/default"/>
    <dgm:cxn modelId="{F9041D6B-6424-4741-867D-8EC3D9D2CB41}" type="presParOf" srcId="{C2FD5676-929B-47F6-B7B5-53F12FCC850E}" destId="{B6A19908-E076-4B8A-922F-4F53B708A667}" srcOrd="8" destOrd="0" presId="urn:microsoft.com/office/officeart/2005/8/layout/default"/>
    <dgm:cxn modelId="{24656ABF-C6B7-4635-A016-0F4498FE87F2}" type="presParOf" srcId="{C2FD5676-929B-47F6-B7B5-53F12FCC850E}" destId="{EC438E39-0722-4C84-A03A-2DDCB4E77974}" srcOrd="9" destOrd="0" presId="urn:microsoft.com/office/officeart/2005/8/layout/default"/>
    <dgm:cxn modelId="{00C22D1F-C351-40E8-83BF-DB996B9175CE}" type="presParOf" srcId="{C2FD5676-929B-47F6-B7B5-53F12FCC850E}" destId="{C583A510-32F5-46FB-A9A9-F726C12B740E}" srcOrd="10" destOrd="0" presId="urn:microsoft.com/office/officeart/2005/8/layout/default"/>
    <dgm:cxn modelId="{702C92A8-71D2-4122-82B8-6181D34439BB}" type="presParOf" srcId="{C2FD5676-929B-47F6-B7B5-53F12FCC850E}" destId="{EE4DCB6D-427A-47F4-89C1-018801FEBDC8}" srcOrd="11" destOrd="0" presId="urn:microsoft.com/office/officeart/2005/8/layout/default"/>
    <dgm:cxn modelId="{1A4454BF-0741-45B8-AC16-4ECEF43C2C21}" type="presParOf" srcId="{C2FD5676-929B-47F6-B7B5-53F12FCC850E}" destId="{1DAA9532-2C27-42F6-BC97-612D5E95FD00}" srcOrd="12" destOrd="0" presId="urn:microsoft.com/office/officeart/2005/8/layout/default"/>
    <dgm:cxn modelId="{BADC168D-BA91-4976-A2E6-EEAF8A81A0B9}" type="presParOf" srcId="{C2FD5676-929B-47F6-B7B5-53F12FCC850E}" destId="{7214980E-4514-4F2B-BD50-81D3B09DFBF3}" srcOrd="13" destOrd="0" presId="urn:microsoft.com/office/officeart/2005/8/layout/default"/>
    <dgm:cxn modelId="{C78142E7-E966-43E9-8DB9-E060FCD8DFA8}" type="presParOf" srcId="{C2FD5676-929B-47F6-B7B5-53F12FCC850E}" destId="{2D2D36DE-91FE-45A5-B373-55D187A3EDCB}" srcOrd="14" destOrd="0" presId="urn:microsoft.com/office/officeart/2005/8/layout/default"/>
    <dgm:cxn modelId="{381AACF4-8AB1-4ED1-89F1-276C10248F1A}" type="presParOf" srcId="{C2FD5676-929B-47F6-B7B5-53F12FCC850E}" destId="{6CD94BA9-A9F5-4BFC-BE65-865242E32ABE}" srcOrd="15" destOrd="0" presId="urn:microsoft.com/office/officeart/2005/8/layout/default"/>
    <dgm:cxn modelId="{0B781C3B-7E99-4536-998E-B3BB503C312E}" type="presParOf" srcId="{C2FD5676-929B-47F6-B7B5-53F12FCC850E}" destId="{7E85A8B5-3E13-4EFA-B4C1-65DE9AEA3BAF}" srcOrd="16" destOrd="0" presId="urn:microsoft.com/office/officeart/2005/8/layout/default"/>
    <dgm:cxn modelId="{ADF2DDF0-C102-43B7-A5A3-57D82DFE5FF3}" type="presParOf" srcId="{C2FD5676-929B-47F6-B7B5-53F12FCC850E}" destId="{F720983A-D878-44F3-A854-AEC5414DAA6E}" srcOrd="17" destOrd="0" presId="urn:microsoft.com/office/officeart/2005/8/layout/default"/>
    <dgm:cxn modelId="{DE691A18-2006-4DCF-9050-8390508B6137}" type="presParOf" srcId="{C2FD5676-929B-47F6-B7B5-53F12FCC850E}" destId="{4012DCE1-8D61-4AA2-8026-1BB3C0492193}" srcOrd="18" destOrd="0" presId="urn:microsoft.com/office/officeart/2005/8/layout/default"/>
    <dgm:cxn modelId="{2997342E-5284-42C6-B33C-A33D7299EC50}" type="presParOf" srcId="{C2FD5676-929B-47F6-B7B5-53F12FCC850E}" destId="{2D0D2DF2-8800-4469-9A78-E76C451A35EF}" srcOrd="19" destOrd="0" presId="urn:microsoft.com/office/officeart/2005/8/layout/default"/>
    <dgm:cxn modelId="{F576FECA-F5B3-4D98-B59D-36E3A153BF0C}" type="presParOf" srcId="{C2FD5676-929B-47F6-B7B5-53F12FCC850E}" destId="{E471A600-838C-4A05-AB2F-BC736B39E82F}" srcOrd="20" destOrd="0" presId="urn:microsoft.com/office/officeart/2005/8/layout/default"/>
    <dgm:cxn modelId="{8FB38B16-018B-40BF-8A24-57B623BE0C23}" type="presParOf" srcId="{C2FD5676-929B-47F6-B7B5-53F12FCC850E}" destId="{251CA7A5-A906-4E92-851D-9E19CA9452AD}" srcOrd="21" destOrd="0" presId="urn:microsoft.com/office/officeart/2005/8/layout/default"/>
    <dgm:cxn modelId="{390ED3F4-6241-4E09-A048-C4B3E551DC63}" type="presParOf" srcId="{C2FD5676-929B-47F6-B7B5-53F12FCC850E}" destId="{624C33A8-BAA5-4196-80C8-7EE210C14FC1}" srcOrd="22" destOrd="0" presId="urn:microsoft.com/office/officeart/2005/8/layout/default"/>
    <dgm:cxn modelId="{2685DACD-5C8E-448C-B308-12F602099DE0}" type="presParOf" srcId="{C2FD5676-929B-47F6-B7B5-53F12FCC850E}" destId="{E89F0559-1AA0-4AC6-870B-1B38188BF48E}" srcOrd="23" destOrd="0" presId="urn:microsoft.com/office/officeart/2005/8/layout/default"/>
    <dgm:cxn modelId="{D0F41C6E-90FB-4708-9BA8-E4CB0D028020}" type="presParOf" srcId="{C2FD5676-929B-47F6-B7B5-53F12FCC850E}" destId="{3ECAE650-E988-4FC8-8B86-5ECA539B3263}" srcOrd="24" destOrd="0" presId="urn:microsoft.com/office/officeart/2005/8/layout/default"/>
    <dgm:cxn modelId="{CB003CD6-D2FB-4CAC-A6AE-53AAB35B825A}" type="presParOf" srcId="{C2FD5676-929B-47F6-B7B5-53F12FCC850E}" destId="{580718E2-9DD8-4EBC-977A-47CAFC08D007}" srcOrd="25" destOrd="0" presId="urn:microsoft.com/office/officeart/2005/8/layout/default"/>
    <dgm:cxn modelId="{6A17BE61-8F52-48C5-A235-7582C3AAA7D3}" type="presParOf" srcId="{C2FD5676-929B-47F6-B7B5-53F12FCC850E}" destId="{FE0521F6-305B-407B-B3AE-E0101557BE84}" srcOrd="26" destOrd="0" presId="urn:microsoft.com/office/officeart/2005/8/layout/default"/>
    <dgm:cxn modelId="{CC6668D3-4109-4AED-9F2F-ADDC7B136883}" type="presParOf" srcId="{C2FD5676-929B-47F6-B7B5-53F12FCC850E}" destId="{64273DED-F9A6-40A6-9A87-8576BDE65415}" srcOrd="27" destOrd="0" presId="urn:microsoft.com/office/officeart/2005/8/layout/default"/>
    <dgm:cxn modelId="{BBC128ED-FA14-4278-B912-A4A56F54E2A4}" type="presParOf" srcId="{C2FD5676-929B-47F6-B7B5-53F12FCC850E}" destId="{371FA049-7937-4959-B802-A50EAA17E508}" srcOrd="28" destOrd="0" presId="urn:microsoft.com/office/officeart/2005/8/layout/default"/>
    <dgm:cxn modelId="{40A4C29F-D632-464A-9761-F1BA9EB1CA8F}" type="presParOf" srcId="{C2FD5676-929B-47F6-B7B5-53F12FCC850E}" destId="{AEBB5019-2824-40C6-A8F4-3B6CD042A11E}" srcOrd="29" destOrd="0" presId="urn:microsoft.com/office/officeart/2005/8/layout/default"/>
    <dgm:cxn modelId="{811D4F06-04F5-4FBE-989B-2A9E24994065}" type="presParOf" srcId="{C2FD5676-929B-47F6-B7B5-53F12FCC850E}" destId="{1717F1B5-DFAC-485E-9419-F3E8E812A941}" srcOrd="30" destOrd="0" presId="urn:microsoft.com/office/officeart/2005/8/layout/default"/>
    <dgm:cxn modelId="{041F4EA5-F37A-4BDF-A04E-335B7D3D82F5}" type="presParOf" srcId="{C2FD5676-929B-47F6-B7B5-53F12FCC850E}" destId="{7660AFA4-D555-4186-B630-13DA3D29E311}" srcOrd="31" destOrd="0" presId="urn:microsoft.com/office/officeart/2005/8/layout/default"/>
    <dgm:cxn modelId="{59923C1A-9F05-4F1A-B640-206F40FCEE20}" type="presParOf" srcId="{C2FD5676-929B-47F6-B7B5-53F12FCC850E}" destId="{6D100BF6-3135-4A95-8724-54DECEBE99E7}" srcOrd="32" destOrd="0" presId="urn:microsoft.com/office/officeart/2005/8/layout/default"/>
    <dgm:cxn modelId="{C94EDB81-22BA-4623-8A43-A2A67ACADBBC}" type="presParOf" srcId="{C2FD5676-929B-47F6-B7B5-53F12FCC850E}" destId="{1C20B79C-84A2-4BB8-BBB4-3BC56BC05407}" srcOrd="33" destOrd="0" presId="urn:microsoft.com/office/officeart/2005/8/layout/default"/>
    <dgm:cxn modelId="{05DE4A9B-927B-43DA-98FB-1609BE2C9E67}" type="presParOf" srcId="{C2FD5676-929B-47F6-B7B5-53F12FCC850E}" destId="{1449438D-E2EB-48F2-BF45-D568E967AF9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CB3F5-BD0C-4FE9-BD36-3C3B3DD4E930}">
      <dsp:nvSpPr>
        <dsp:cNvPr id="0" name=""/>
        <dsp:cNvSpPr/>
      </dsp:nvSpPr>
      <dsp:spPr>
        <a:xfrm>
          <a:off x="1283"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dirty="0">
              <a:latin typeface="思源黑體 Light" panose="020B0300000000000000" pitchFamily="34" charset="-120"/>
              <a:ea typeface="思源黑體 Light" panose="020B0300000000000000" pitchFamily="34" charset="-120"/>
            </a:rPr>
            <a:t>房屋成交價</a:t>
          </a:r>
          <a:endParaRPr lang="en-US" sz="2100" kern="1200" dirty="0">
            <a:latin typeface="思源黑體 Light" panose="020B0300000000000000" pitchFamily="34" charset="-120"/>
            <a:ea typeface="思源黑體 Light" panose="020B0300000000000000" pitchFamily="34" charset="-120"/>
          </a:endParaRPr>
        </a:p>
      </dsp:txBody>
      <dsp:txXfrm>
        <a:off x="1283" y="558279"/>
        <a:ext cx="1617389" cy="970433"/>
      </dsp:txXfrm>
    </dsp:sp>
    <dsp:sp modelId="{ED247FA8-ACE5-4E83-8A35-2C461A692DE6}">
      <dsp:nvSpPr>
        <dsp:cNvPr id="0" name=""/>
        <dsp:cNvSpPr/>
      </dsp:nvSpPr>
      <dsp:spPr>
        <a:xfrm>
          <a:off x="1780412"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dirty="0">
              <a:latin typeface="思源黑體 Light" panose="020B0300000000000000" pitchFamily="34" charset="-120"/>
              <a:ea typeface="思源黑體 Light" panose="020B0300000000000000" pitchFamily="34" charset="-120"/>
            </a:rPr>
            <a:t>屋齡</a:t>
          </a:r>
          <a:endParaRPr lang="en-US" sz="2100" kern="1200" dirty="0">
            <a:latin typeface="思源黑體 Light" panose="020B0300000000000000" pitchFamily="34" charset="-120"/>
            <a:ea typeface="思源黑體 Light" panose="020B0300000000000000" pitchFamily="34" charset="-120"/>
          </a:endParaRPr>
        </a:p>
      </dsp:txBody>
      <dsp:txXfrm>
        <a:off x="1780412" y="558279"/>
        <a:ext cx="1617389" cy="970433"/>
      </dsp:txXfrm>
    </dsp:sp>
    <dsp:sp modelId="{2B0A8DF0-E1C4-48BF-B5A8-B860D3B9AC44}">
      <dsp:nvSpPr>
        <dsp:cNvPr id="0" name=""/>
        <dsp:cNvSpPr/>
      </dsp:nvSpPr>
      <dsp:spPr>
        <a:xfrm>
          <a:off x="3559540"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altLang="en-US" sz="2100" kern="1200" dirty="0" smtClean="0">
              <a:latin typeface="思源黑體 Light" panose="020B0300000000000000" pitchFamily="34" charset="-120"/>
              <a:ea typeface="思源黑體 Light" panose="020B0300000000000000" pitchFamily="34" charset="-120"/>
            </a:rPr>
            <a:t>土地分區</a:t>
          </a:r>
          <a:endParaRPr lang="en-US" sz="2100" kern="1200" dirty="0">
            <a:latin typeface="思源黑體 Light" panose="020B0300000000000000" pitchFamily="34" charset="-120"/>
            <a:ea typeface="思源黑體 Light" panose="020B0300000000000000" pitchFamily="34" charset="-120"/>
          </a:endParaRPr>
        </a:p>
      </dsp:txBody>
      <dsp:txXfrm>
        <a:off x="3559540" y="558279"/>
        <a:ext cx="1617389" cy="970433"/>
      </dsp:txXfrm>
    </dsp:sp>
    <dsp:sp modelId="{B41ACE3B-C29B-4932-8953-37CCA921BA92}">
      <dsp:nvSpPr>
        <dsp:cNvPr id="0" name=""/>
        <dsp:cNvSpPr/>
      </dsp:nvSpPr>
      <dsp:spPr>
        <a:xfrm>
          <a:off x="5338669"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捷運</a:t>
          </a:r>
          <a:endParaRPr lang="en-US" sz="2100" kern="1200">
            <a:latin typeface="思源黑體 Light" panose="020B0300000000000000" pitchFamily="34" charset="-120"/>
            <a:ea typeface="思源黑體 Light" panose="020B0300000000000000" pitchFamily="34" charset="-120"/>
          </a:endParaRPr>
        </a:p>
      </dsp:txBody>
      <dsp:txXfrm>
        <a:off x="5338669" y="558279"/>
        <a:ext cx="1617389" cy="970433"/>
      </dsp:txXfrm>
    </dsp:sp>
    <dsp:sp modelId="{B6A19908-E076-4B8A-922F-4F53B708A667}">
      <dsp:nvSpPr>
        <dsp:cNvPr id="0" name=""/>
        <dsp:cNvSpPr/>
      </dsp:nvSpPr>
      <dsp:spPr>
        <a:xfrm>
          <a:off x="7117798"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公車</a:t>
          </a:r>
          <a:endParaRPr lang="en-US" sz="2100" kern="1200">
            <a:latin typeface="思源黑體 Light" panose="020B0300000000000000" pitchFamily="34" charset="-120"/>
            <a:ea typeface="思源黑體 Light" panose="020B0300000000000000" pitchFamily="34" charset="-120"/>
          </a:endParaRPr>
        </a:p>
      </dsp:txBody>
      <dsp:txXfrm>
        <a:off x="7117798" y="558279"/>
        <a:ext cx="1617389" cy="970433"/>
      </dsp:txXfrm>
    </dsp:sp>
    <dsp:sp modelId="{C583A510-32F5-46FB-A9A9-F726C12B740E}">
      <dsp:nvSpPr>
        <dsp:cNvPr id="0" name=""/>
        <dsp:cNvSpPr/>
      </dsp:nvSpPr>
      <dsp:spPr>
        <a:xfrm>
          <a:off x="8896926" y="558279"/>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latin typeface="思源黑體 Light" panose="020B0300000000000000" pitchFamily="34" charset="-120"/>
              <a:ea typeface="思源黑體 Light" panose="020B0300000000000000" pitchFamily="34" charset="-120"/>
            </a:rPr>
            <a:t>YouBike</a:t>
          </a:r>
        </a:p>
      </dsp:txBody>
      <dsp:txXfrm>
        <a:off x="8896926" y="558279"/>
        <a:ext cx="1617389" cy="970433"/>
      </dsp:txXfrm>
    </dsp:sp>
    <dsp:sp modelId="{1DAA9532-2C27-42F6-BC97-612D5E95FD00}">
      <dsp:nvSpPr>
        <dsp:cNvPr id="0" name=""/>
        <dsp:cNvSpPr/>
      </dsp:nvSpPr>
      <dsp:spPr>
        <a:xfrm>
          <a:off x="1283"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圖書館</a:t>
          </a:r>
          <a:endParaRPr lang="en-US" sz="2100" kern="1200">
            <a:latin typeface="思源黑體 Light" panose="020B0300000000000000" pitchFamily="34" charset="-120"/>
            <a:ea typeface="思源黑體 Light" panose="020B0300000000000000" pitchFamily="34" charset="-120"/>
          </a:endParaRPr>
        </a:p>
      </dsp:txBody>
      <dsp:txXfrm>
        <a:off x="1283" y="1690452"/>
        <a:ext cx="1617389" cy="970433"/>
      </dsp:txXfrm>
    </dsp:sp>
    <dsp:sp modelId="{2D2D36DE-91FE-45A5-B373-55D187A3EDCB}">
      <dsp:nvSpPr>
        <dsp:cNvPr id="0" name=""/>
        <dsp:cNvSpPr/>
      </dsp:nvSpPr>
      <dsp:spPr>
        <a:xfrm>
          <a:off x="1780412"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醫療院所</a:t>
          </a:r>
          <a:endParaRPr lang="en-US" sz="2100" kern="1200">
            <a:latin typeface="思源黑體 Light" panose="020B0300000000000000" pitchFamily="34" charset="-120"/>
            <a:ea typeface="思源黑體 Light" panose="020B0300000000000000" pitchFamily="34" charset="-120"/>
          </a:endParaRPr>
        </a:p>
      </dsp:txBody>
      <dsp:txXfrm>
        <a:off x="1780412" y="1690452"/>
        <a:ext cx="1617389" cy="970433"/>
      </dsp:txXfrm>
    </dsp:sp>
    <dsp:sp modelId="{7E85A8B5-3E13-4EFA-B4C1-65DE9AEA3BAF}">
      <dsp:nvSpPr>
        <dsp:cNvPr id="0" name=""/>
        <dsp:cNvSpPr/>
      </dsp:nvSpPr>
      <dsp:spPr>
        <a:xfrm>
          <a:off x="3559540"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國民小學</a:t>
          </a:r>
          <a:endParaRPr lang="en-US" sz="2100" kern="1200">
            <a:latin typeface="思源黑體 Light" panose="020B0300000000000000" pitchFamily="34" charset="-120"/>
            <a:ea typeface="思源黑體 Light" panose="020B0300000000000000" pitchFamily="34" charset="-120"/>
          </a:endParaRPr>
        </a:p>
      </dsp:txBody>
      <dsp:txXfrm>
        <a:off x="3559540" y="1690452"/>
        <a:ext cx="1617389" cy="970433"/>
      </dsp:txXfrm>
    </dsp:sp>
    <dsp:sp modelId="{4012DCE1-8D61-4AA2-8026-1BB3C0492193}">
      <dsp:nvSpPr>
        <dsp:cNvPr id="0" name=""/>
        <dsp:cNvSpPr/>
      </dsp:nvSpPr>
      <dsp:spPr>
        <a:xfrm>
          <a:off x="5338669"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國民中學</a:t>
          </a:r>
          <a:endParaRPr lang="en-US" sz="2100" kern="1200">
            <a:latin typeface="思源黑體 Light" panose="020B0300000000000000" pitchFamily="34" charset="-120"/>
            <a:ea typeface="思源黑體 Light" panose="020B0300000000000000" pitchFamily="34" charset="-120"/>
          </a:endParaRPr>
        </a:p>
      </dsp:txBody>
      <dsp:txXfrm>
        <a:off x="5338669" y="1690452"/>
        <a:ext cx="1617389" cy="970433"/>
      </dsp:txXfrm>
    </dsp:sp>
    <dsp:sp modelId="{E471A600-838C-4A05-AB2F-BC736B39E82F}">
      <dsp:nvSpPr>
        <dsp:cNvPr id="0" name=""/>
        <dsp:cNvSpPr/>
      </dsp:nvSpPr>
      <dsp:spPr>
        <a:xfrm>
          <a:off x="7117798"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寺廟</a:t>
          </a:r>
          <a:endParaRPr lang="en-US" sz="2100" kern="1200">
            <a:latin typeface="思源黑體 Light" panose="020B0300000000000000" pitchFamily="34" charset="-120"/>
            <a:ea typeface="思源黑體 Light" panose="020B0300000000000000" pitchFamily="34" charset="-120"/>
          </a:endParaRPr>
        </a:p>
      </dsp:txBody>
      <dsp:txXfrm>
        <a:off x="7117798" y="1690452"/>
        <a:ext cx="1617389" cy="970433"/>
      </dsp:txXfrm>
    </dsp:sp>
    <dsp:sp modelId="{624C33A8-BAA5-4196-80C8-7EE210C14FC1}">
      <dsp:nvSpPr>
        <dsp:cNvPr id="0" name=""/>
        <dsp:cNvSpPr/>
      </dsp:nvSpPr>
      <dsp:spPr>
        <a:xfrm>
          <a:off x="8896926" y="1690452"/>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教會</a:t>
          </a:r>
          <a:r>
            <a:rPr lang="en-US" sz="2100" kern="1200">
              <a:latin typeface="思源黑體 Light" panose="020B0300000000000000" pitchFamily="34" charset="-120"/>
              <a:ea typeface="思源黑體 Light" panose="020B0300000000000000" pitchFamily="34" charset="-120"/>
            </a:rPr>
            <a:t>(</a:t>
          </a:r>
          <a:r>
            <a:rPr lang="zh-TW" sz="2100" kern="1200">
              <a:latin typeface="思源黑體 Light" panose="020B0300000000000000" pitchFamily="34" charset="-120"/>
              <a:ea typeface="思源黑體 Light" panose="020B0300000000000000" pitchFamily="34" charset="-120"/>
            </a:rPr>
            <a:t>堂</a:t>
          </a:r>
          <a:r>
            <a:rPr lang="en-US" sz="2100" kern="1200">
              <a:latin typeface="思源黑體 Light" panose="020B0300000000000000" pitchFamily="34" charset="-120"/>
              <a:ea typeface="思源黑體 Light" panose="020B0300000000000000" pitchFamily="34" charset="-120"/>
            </a:rPr>
            <a:t>)</a:t>
          </a:r>
        </a:p>
      </dsp:txBody>
      <dsp:txXfrm>
        <a:off x="8896926" y="1690452"/>
        <a:ext cx="1617389" cy="970433"/>
      </dsp:txXfrm>
    </dsp:sp>
    <dsp:sp modelId="{3ECAE650-E988-4FC8-8B86-5ECA539B3263}">
      <dsp:nvSpPr>
        <dsp:cNvPr id="0" name=""/>
        <dsp:cNvSpPr/>
      </dsp:nvSpPr>
      <dsp:spPr>
        <a:xfrm>
          <a:off x="1283"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商圈</a:t>
          </a:r>
          <a:endParaRPr lang="en-US" sz="2100" kern="1200">
            <a:latin typeface="思源黑體 Light" panose="020B0300000000000000" pitchFamily="34" charset="-120"/>
            <a:ea typeface="思源黑體 Light" panose="020B0300000000000000" pitchFamily="34" charset="-120"/>
          </a:endParaRPr>
        </a:p>
      </dsp:txBody>
      <dsp:txXfrm>
        <a:off x="1283" y="2822624"/>
        <a:ext cx="1617389" cy="970433"/>
      </dsp:txXfrm>
    </dsp:sp>
    <dsp:sp modelId="{FE0521F6-305B-407B-B3AE-E0101557BE84}">
      <dsp:nvSpPr>
        <dsp:cNvPr id="0" name=""/>
        <dsp:cNvSpPr/>
      </dsp:nvSpPr>
      <dsp:spPr>
        <a:xfrm>
          <a:off x="1780412"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傳統市</a:t>
          </a:r>
          <a:r>
            <a:rPr lang="en-US" sz="2100" kern="1200">
              <a:latin typeface="思源黑體 Light" panose="020B0300000000000000" pitchFamily="34" charset="-120"/>
              <a:ea typeface="思源黑體 Light" panose="020B0300000000000000" pitchFamily="34" charset="-120"/>
            </a:rPr>
            <a:t>(</a:t>
          </a:r>
          <a:r>
            <a:rPr lang="zh-TW" sz="2100" kern="1200">
              <a:latin typeface="思源黑體 Light" panose="020B0300000000000000" pitchFamily="34" charset="-120"/>
              <a:ea typeface="思源黑體 Light" panose="020B0300000000000000" pitchFamily="34" charset="-120"/>
            </a:rPr>
            <a:t>商</a:t>
          </a:r>
          <a:r>
            <a:rPr lang="en-US" sz="2100" kern="1200">
              <a:latin typeface="思源黑體 Light" panose="020B0300000000000000" pitchFamily="34" charset="-120"/>
              <a:ea typeface="思源黑體 Light" panose="020B0300000000000000" pitchFamily="34" charset="-120"/>
            </a:rPr>
            <a:t>)</a:t>
          </a:r>
          <a:r>
            <a:rPr lang="zh-TW" sz="2100" kern="1200">
              <a:latin typeface="思源黑體 Light" panose="020B0300000000000000" pitchFamily="34" charset="-120"/>
              <a:ea typeface="思源黑體 Light" panose="020B0300000000000000" pitchFamily="34" charset="-120"/>
            </a:rPr>
            <a:t>場</a:t>
          </a:r>
          <a:endParaRPr lang="en-US" sz="2100" kern="1200">
            <a:latin typeface="思源黑體 Light" panose="020B0300000000000000" pitchFamily="34" charset="-120"/>
            <a:ea typeface="思源黑體 Light" panose="020B0300000000000000" pitchFamily="34" charset="-120"/>
          </a:endParaRPr>
        </a:p>
      </dsp:txBody>
      <dsp:txXfrm>
        <a:off x="1780412" y="2822624"/>
        <a:ext cx="1617389" cy="970433"/>
      </dsp:txXfrm>
    </dsp:sp>
    <dsp:sp modelId="{371FA049-7937-4959-B802-A50EAA17E508}">
      <dsp:nvSpPr>
        <dsp:cNvPr id="0" name=""/>
        <dsp:cNvSpPr/>
      </dsp:nvSpPr>
      <dsp:spPr>
        <a:xfrm>
          <a:off x="3559540"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攤販集中場</a:t>
          </a:r>
          <a:endParaRPr lang="en-US" sz="2100" kern="1200">
            <a:latin typeface="思源黑體 Light" panose="020B0300000000000000" pitchFamily="34" charset="-120"/>
            <a:ea typeface="思源黑體 Light" panose="020B0300000000000000" pitchFamily="34" charset="-120"/>
          </a:endParaRPr>
        </a:p>
      </dsp:txBody>
      <dsp:txXfrm>
        <a:off x="3559540" y="2822624"/>
        <a:ext cx="1617389" cy="970433"/>
      </dsp:txXfrm>
    </dsp:sp>
    <dsp:sp modelId="{1717F1B5-DFAC-485E-9419-F3E8E812A941}">
      <dsp:nvSpPr>
        <dsp:cNvPr id="0" name=""/>
        <dsp:cNvSpPr/>
      </dsp:nvSpPr>
      <dsp:spPr>
        <a:xfrm>
          <a:off x="5338669"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a:latin typeface="思源黑體 Light" panose="020B0300000000000000" pitchFamily="34" charset="-120"/>
              <a:ea typeface="思源黑體 Light" panose="020B0300000000000000" pitchFamily="34" charset="-120"/>
            </a:rPr>
            <a:t>降雨淹水模擬圖</a:t>
          </a:r>
          <a:endParaRPr lang="en-US" sz="2100" kern="1200">
            <a:latin typeface="思源黑體 Light" panose="020B0300000000000000" pitchFamily="34" charset="-120"/>
            <a:ea typeface="思源黑體 Light" panose="020B0300000000000000" pitchFamily="34" charset="-120"/>
          </a:endParaRPr>
        </a:p>
      </dsp:txBody>
      <dsp:txXfrm>
        <a:off x="5338669" y="2822624"/>
        <a:ext cx="1617389" cy="970433"/>
      </dsp:txXfrm>
    </dsp:sp>
    <dsp:sp modelId="{6D100BF6-3135-4A95-8724-54DECEBE99E7}">
      <dsp:nvSpPr>
        <dsp:cNvPr id="0" name=""/>
        <dsp:cNvSpPr/>
      </dsp:nvSpPr>
      <dsp:spPr>
        <a:xfrm>
          <a:off x="7117798"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sz="2100" kern="1200" dirty="0">
              <a:latin typeface="思源黑體 Light" panose="020B0300000000000000" pitchFamily="34" charset="-120"/>
              <a:ea typeface="思源黑體 Light" panose="020B0300000000000000" pitchFamily="34" charset="-120"/>
            </a:rPr>
            <a:t>空氣汙染</a:t>
          </a:r>
          <a:endParaRPr lang="en-US" sz="2100" kern="1200" dirty="0">
            <a:latin typeface="思源黑體 Light" panose="020B0300000000000000" pitchFamily="34" charset="-120"/>
            <a:ea typeface="思源黑體 Light" panose="020B0300000000000000" pitchFamily="34" charset="-120"/>
          </a:endParaRPr>
        </a:p>
      </dsp:txBody>
      <dsp:txXfrm>
        <a:off x="7117798" y="2822624"/>
        <a:ext cx="1617389" cy="970433"/>
      </dsp:txXfrm>
    </dsp:sp>
    <dsp:sp modelId="{1449438D-E2EB-48F2-BF45-D568E967AF9A}">
      <dsp:nvSpPr>
        <dsp:cNvPr id="0" name=""/>
        <dsp:cNvSpPr/>
      </dsp:nvSpPr>
      <dsp:spPr>
        <a:xfrm>
          <a:off x="8896926" y="2822624"/>
          <a:ext cx="1617389" cy="970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TW" altLang="en-US" sz="2100" kern="1200" dirty="0" smtClean="0">
              <a:latin typeface="思源黑體 Light" panose="020B0300000000000000" pitchFamily="34" charset="-120"/>
              <a:ea typeface="思源黑體 Light" panose="020B0300000000000000" pitchFamily="34" charset="-120"/>
            </a:rPr>
            <a:t>治安</a:t>
          </a:r>
          <a:endParaRPr lang="en-US" sz="2100" kern="1200" dirty="0">
            <a:latin typeface="思源黑體 Light" panose="020B0300000000000000" pitchFamily="34" charset="-120"/>
            <a:ea typeface="思源黑體 Light" panose="020B0300000000000000" pitchFamily="34" charset="-120"/>
          </a:endParaRPr>
        </a:p>
      </dsp:txBody>
      <dsp:txXfrm>
        <a:off x="8896926"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6566E-A135-47C5-B666-D77ED219465C}" type="datetimeFigureOut">
              <a:rPr lang="zh-CN" altLang="en-US" smtClean="0"/>
              <a:t>2019/5/1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0E1E66-0EA3-46B4-8216-B1B8BE711FF1}" type="slidenum">
              <a:rPr lang="zh-CN" altLang="en-US" smtClean="0"/>
              <a:t>‹#›</a:t>
            </a:fld>
            <a:endParaRPr lang="zh-CN" altLang="en-US"/>
          </a:p>
        </p:txBody>
      </p:sp>
    </p:spTree>
    <p:extLst>
      <p:ext uri="{BB962C8B-B14F-4D97-AF65-F5344CB8AC3E}">
        <p14:creationId xmlns:p14="http://schemas.microsoft.com/office/powerpoint/2010/main" val="108029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BAA7-22A5-49C2-BA97-E6B0C9CFDA3C}" type="datetimeFigureOut">
              <a:rPr lang="zh-CN" altLang="en-US" smtClean="0"/>
              <a:t>2019/5/1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56C-685E-485A-BF04-BF7465453AF0}" type="slidenum">
              <a:rPr lang="zh-CN" altLang="en-US" smtClean="0"/>
              <a:t>‹#›</a:t>
            </a:fld>
            <a:endParaRPr lang="zh-CN" altLang="en-US"/>
          </a:p>
        </p:txBody>
      </p:sp>
    </p:spTree>
    <p:extLst>
      <p:ext uri="{BB962C8B-B14F-4D97-AF65-F5344CB8AC3E}">
        <p14:creationId xmlns:p14="http://schemas.microsoft.com/office/powerpoint/2010/main" val="48584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a:t>
            </a:fld>
            <a:endParaRPr lang="zh-CN" altLang="en-US"/>
          </a:p>
        </p:txBody>
      </p:sp>
    </p:spTree>
    <p:extLst>
      <p:ext uri="{BB962C8B-B14F-4D97-AF65-F5344CB8AC3E}">
        <p14:creationId xmlns:p14="http://schemas.microsoft.com/office/powerpoint/2010/main" val="7961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11</a:t>
            </a:fld>
            <a:endParaRPr lang="zh-CN" altLang="en-US"/>
          </a:p>
        </p:txBody>
      </p:sp>
    </p:spTree>
    <p:extLst>
      <p:ext uri="{BB962C8B-B14F-4D97-AF65-F5344CB8AC3E}">
        <p14:creationId xmlns:p14="http://schemas.microsoft.com/office/powerpoint/2010/main" val="232714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a:t>
            </a:fld>
            <a:endParaRPr lang="zh-CN" altLang="en-US"/>
          </a:p>
        </p:txBody>
      </p:sp>
    </p:spTree>
    <p:extLst>
      <p:ext uri="{BB962C8B-B14F-4D97-AF65-F5344CB8AC3E}">
        <p14:creationId xmlns:p14="http://schemas.microsoft.com/office/powerpoint/2010/main" val="395767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a:t>
            </a:fld>
            <a:endParaRPr lang="zh-CN" altLang="en-US"/>
          </a:p>
        </p:txBody>
      </p:sp>
    </p:spTree>
    <p:extLst>
      <p:ext uri="{BB962C8B-B14F-4D97-AF65-F5344CB8AC3E}">
        <p14:creationId xmlns:p14="http://schemas.microsoft.com/office/powerpoint/2010/main" val="552787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2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本產品廣泛收集各項房屋資訊、交通設施、基礎建 設、災難事故、汙染分析等，來評估一個地點的生 活機能及災難回復等各項指標。</a:t>
            </a:r>
            <a:endParaRPr lang="en-US" altLang="zh-CN" sz="12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2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本產品廣泛收集各項房屋資訊、交通設施、基礎建 設、災難事故、汙染分析等，來評估一個地點的生 活機能及災難回復等各項指標。</a:t>
            </a:r>
            <a:endParaRPr lang="en-US" altLang="zh-CN" sz="12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endParaRPr lang="zh-TW" altLang="en-US" dirty="0"/>
          </a:p>
        </p:txBody>
      </p:sp>
      <p:sp>
        <p:nvSpPr>
          <p:cNvPr id="4" name="投影片編號版面配置區 3"/>
          <p:cNvSpPr>
            <a:spLocks noGrp="1"/>
          </p:cNvSpPr>
          <p:nvPr>
            <p:ph type="sldNum" sz="quarter" idx="10"/>
          </p:nvPr>
        </p:nvSpPr>
        <p:spPr/>
        <p:txBody>
          <a:bodyPr/>
          <a:lstStyle/>
          <a:p>
            <a:fld id="{63D9F56C-685E-485A-BF04-BF7465453AF0}" type="slidenum">
              <a:rPr lang="zh-CN" altLang="en-US" smtClean="0"/>
              <a:t>4</a:t>
            </a:fld>
            <a:endParaRPr lang="zh-CN" altLang="en-US"/>
          </a:p>
        </p:txBody>
      </p:sp>
    </p:spTree>
    <p:extLst>
      <p:ext uri="{BB962C8B-B14F-4D97-AF65-F5344CB8AC3E}">
        <p14:creationId xmlns:p14="http://schemas.microsoft.com/office/powerpoint/2010/main" val="62171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5</a:t>
            </a:fld>
            <a:endParaRPr lang="zh-CN" altLang="en-US"/>
          </a:p>
        </p:txBody>
      </p:sp>
    </p:spTree>
    <p:extLst>
      <p:ext uri="{BB962C8B-B14F-4D97-AF65-F5344CB8AC3E}">
        <p14:creationId xmlns:p14="http://schemas.microsoft.com/office/powerpoint/2010/main" val="275371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6</a:t>
            </a:fld>
            <a:endParaRPr lang="zh-CN" altLang="en-US"/>
          </a:p>
        </p:txBody>
      </p:sp>
    </p:spTree>
    <p:extLst>
      <p:ext uri="{BB962C8B-B14F-4D97-AF65-F5344CB8AC3E}">
        <p14:creationId xmlns:p14="http://schemas.microsoft.com/office/powerpoint/2010/main" val="140602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8</a:t>
            </a:fld>
            <a:endParaRPr lang="zh-CN" altLang="en-US"/>
          </a:p>
        </p:txBody>
      </p:sp>
    </p:spTree>
    <p:extLst>
      <p:ext uri="{BB962C8B-B14F-4D97-AF65-F5344CB8AC3E}">
        <p14:creationId xmlns:p14="http://schemas.microsoft.com/office/powerpoint/2010/main" val="147681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9</a:t>
            </a:fld>
            <a:endParaRPr lang="zh-CN" altLang="en-US"/>
          </a:p>
        </p:txBody>
      </p:sp>
    </p:spTree>
    <p:extLst>
      <p:ext uri="{BB962C8B-B14F-4D97-AF65-F5344CB8AC3E}">
        <p14:creationId xmlns:p14="http://schemas.microsoft.com/office/powerpoint/2010/main" val="420824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10</a:t>
            </a:fld>
            <a:endParaRPr lang="zh-CN" altLang="en-US"/>
          </a:p>
        </p:txBody>
      </p:sp>
    </p:spTree>
    <p:extLst>
      <p:ext uri="{BB962C8B-B14F-4D97-AF65-F5344CB8AC3E}">
        <p14:creationId xmlns:p14="http://schemas.microsoft.com/office/powerpoint/2010/main" val="3554166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a:srcRect l="68594" t="65577" b="15737"/>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5997388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DAB7C-C724-4EFC-8F27-4EB065A218A9}" type="datetime1">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95655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a:srcRect l="68594" t="65577" b="15737"/>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a:stretch>
            <a:fillRect/>
          </a:stretch>
        </p:blipFill>
        <p:spPr>
          <a:xfrm>
            <a:off x="3121801" y="452077"/>
            <a:ext cx="5948398" cy="5953846"/>
          </a:xfrm>
          <a:prstGeom prst="rect">
            <a:avLst/>
          </a:prstGeom>
          <a:noFill/>
        </p:spPr>
      </p:pic>
      <p:sp>
        <p:nvSpPr>
          <p:cNvPr id="2" name="日期版面配置區 1"/>
          <p:cNvSpPr>
            <a:spLocks noGrp="1"/>
          </p:cNvSpPr>
          <p:nvPr>
            <p:ph type="dt" sz="half" idx="10"/>
          </p:nvPr>
        </p:nvSpPr>
        <p:spPr/>
        <p:txBody>
          <a:bodyPr/>
          <a:lstStyle/>
          <a:p>
            <a:fld id="{6FE44A00-52E6-4AEB-969C-7DFD2ECE70EC}"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CN"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41370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a:srcRect t="76969" r="2435"/>
          <a:stretch/>
        </p:blipFill>
        <p:spPr>
          <a:xfrm>
            <a:off x="1152584" y="-43543"/>
            <a:ext cx="9646045" cy="2279174"/>
          </a:xfrm>
          <a:prstGeom prst="rect">
            <a:avLst/>
          </a:prstGeom>
          <a:noFill/>
        </p:spPr>
      </p:pic>
      <p:sp>
        <p:nvSpPr>
          <p:cNvPr id="2" name="日期版面配置區 1"/>
          <p:cNvSpPr>
            <a:spLocks noGrp="1"/>
          </p:cNvSpPr>
          <p:nvPr>
            <p:ph type="dt" sz="half" idx="10"/>
          </p:nvPr>
        </p:nvSpPr>
        <p:spPr/>
        <p:txBody>
          <a:bodyPr/>
          <a:lstStyle/>
          <a:p>
            <a:fld id="{1EE18F81-A656-4307-AFF4-98CD2D42741B}"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CN"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0573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本框 2"/>
          <p:cNvSpPr txBox="1"/>
          <p:nvPr userDrawn="1"/>
        </p:nvSpPr>
        <p:spPr>
          <a:xfrm>
            <a:off x="883579" y="232818"/>
            <a:ext cx="2649192" cy="372410"/>
          </a:xfrm>
          <a:prstGeom prst="rect">
            <a:avLst/>
          </a:prstGeom>
          <a:noFill/>
        </p:spPr>
        <p:txBody>
          <a:bodyPr wrap="square" rtlCol="0">
            <a:spAutoFit/>
          </a:bodyPr>
          <a:lstStyle/>
          <a:p>
            <a:pPr algn="l">
              <a:lnSpc>
                <a:spcPct val="130000"/>
              </a:lnSpc>
            </a:pPr>
            <a:r>
              <a:rPr lang="en-US" altLang="zh-CN" sz="1400" dirty="0" smtClean="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Open Data</a:t>
            </a:r>
            <a:r>
              <a:rPr lang="zh-TW" altLang="en-US" sz="1400" dirty="0" smtClean="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創新應用競賽</a:t>
            </a:r>
            <a:endParaRPr lang="en-US" altLang="zh-CN" sz="14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endParaRPr>
          </a:p>
        </p:txBody>
      </p:sp>
      <p:sp>
        <p:nvSpPr>
          <p:cNvPr id="4" name="矩形 3"/>
          <p:cNvSpPr/>
          <p:nvPr userDrawn="1"/>
        </p:nvSpPr>
        <p:spPr>
          <a:xfrm>
            <a:off x="735537" y="473127"/>
            <a:ext cx="2210861" cy="400110"/>
          </a:xfrm>
          <a:prstGeom prst="rect">
            <a:avLst/>
          </a:prstGeom>
        </p:spPr>
        <p:txBody>
          <a:bodyPr wrap="square">
            <a:spAutoFit/>
          </a:bodyPr>
          <a:lstStyle/>
          <a:p>
            <a:pPr algn="ctr"/>
            <a:r>
              <a:rPr lang="zh-TW" altLang="en-US" sz="20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生活環境稽查員</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lumMod val="85000"/>
                  <a:lumOff val="15000"/>
                </a:schemeClr>
              </a:solidFill>
              <a:effectLst/>
              <a:uLnTx/>
              <a:uFillTx/>
              <a:latin typeface="华文细黑"/>
              <a:ea typeface="微软雅黑 Light"/>
            </a:endParaRPr>
          </a:p>
        </p:txBody>
      </p:sp>
      <p:sp>
        <p:nvSpPr>
          <p:cNvPr id="2" name="日期版面配置區 1"/>
          <p:cNvSpPr>
            <a:spLocks noGrp="1"/>
          </p:cNvSpPr>
          <p:nvPr>
            <p:ph type="dt" sz="half" idx="10"/>
          </p:nvPr>
        </p:nvSpPr>
        <p:spPr/>
        <p:txBody>
          <a:bodyPr/>
          <a:lstStyle/>
          <a:p>
            <a:fld id="{C83D930A-7DE7-45EB-A4F0-9AD754CE2F68}"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CN"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2652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064628-DBBA-4B37-8612-0699806AB262}"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952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21B1F0-4A03-40FC-9DC7-B1F43C9B7AEF}"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52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FE1CCB-3CA6-4448-922B-C2C227772A1F}"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848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E6B495-CC2F-4B05-B2A5-6AAB8C330300}"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638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45E930-4A18-42C7-98AF-27F892EDA2B9}"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98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C8A191-A1C3-40B7-8E35-7916EF5E167D}"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81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a:srcRect t="76969" r="2435"/>
          <a:stretch/>
        </p:blipFill>
        <p:spPr>
          <a:xfrm>
            <a:off x="1152584" y="-43543"/>
            <a:ext cx="9646045" cy="2279174"/>
          </a:xfrm>
          <a:prstGeom prst="rect">
            <a:avLst/>
          </a:prstGeom>
          <a:noFill/>
        </p:spPr>
      </p:pic>
      <p:sp>
        <p:nvSpPr>
          <p:cNvPr id="2" name="日期版面配置區 1"/>
          <p:cNvSpPr>
            <a:spLocks noGrp="1"/>
          </p:cNvSpPr>
          <p:nvPr>
            <p:ph type="dt" sz="half" idx="10"/>
          </p:nvPr>
        </p:nvSpPr>
        <p:spPr/>
        <p:txBody>
          <a:bodyPr/>
          <a:lstStyle/>
          <a:p>
            <a:fld id="{57312BC8-0BE1-41BD-AB4D-ABFB47297C64}" type="datetime1">
              <a:rPr lang="zh-CN" altLang="en-US" smtClean="0"/>
              <a:t>2019/5/1</a:t>
            </a:fld>
            <a:endParaRPr lang="zh-CN" altLang="en-US"/>
          </a:p>
        </p:txBody>
      </p:sp>
      <p:sp>
        <p:nvSpPr>
          <p:cNvPr id="3" name="頁尾版面配置區 2"/>
          <p:cNvSpPr>
            <a:spLocks noGrp="1"/>
          </p:cNvSpPr>
          <p:nvPr>
            <p:ph type="ftr" sz="quarter" idx="11"/>
          </p:nvPr>
        </p:nvSpPr>
        <p:spPr/>
        <p:txBody>
          <a:bodyPr/>
          <a:lstStyle/>
          <a:p>
            <a:endParaRPr lang="zh-CN" altLang="en-US"/>
          </a:p>
        </p:txBody>
      </p:sp>
      <p:sp>
        <p:nvSpPr>
          <p:cNvPr id="4" name="投影片編號版面配置區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13075017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A57B1A-B6DD-4A96-A870-976A09F261D3}"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8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A16A18-23E6-4E7F-B0B9-21A525662EB4}" type="datetime1">
              <a:rPr lang="zh-CN" altLang="en-US" smtClean="0"/>
              <a:t>2019/5/1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63683-69C5-4225-8B2B-0C82CECB9400}" type="slidenum">
              <a:rPr lang="zh-CN" altLang="en-US" smtClean="0"/>
              <a:t>‹#›</a:t>
            </a:fld>
            <a:endParaRPr lang="zh-CN" altLang="en-US" dirty="0"/>
          </a:p>
        </p:txBody>
      </p:sp>
    </p:spTree>
    <p:extLst>
      <p:ext uri="{BB962C8B-B14F-4D97-AF65-F5344CB8AC3E}">
        <p14:creationId xmlns:p14="http://schemas.microsoft.com/office/powerpoint/2010/main" val="8381699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本框 2"/>
          <p:cNvSpPr txBox="1"/>
          <p:nvPr userDrawn="1"/>
        </p:nvSpPr>
        <p:spPr>
          <a:xfrm>
            <a:off x="786833" y="232817"/>
            <a:ext cx="2745938" cy="372410"/>
          </a:xfrm>
          <a:prstGeom prst="rect">
            <a:avLst/>
          </a:prstGeom>
          <a:noFill/>
        </p:spPr>
        <p:txBody>
          <a:bodyPr wrap="square" rtlCol="0">
            <a:spAutoFit/>
          </a:bodyPr>
          <a:lstStyle/>
          <a:p>
            <a:pPr algn="l">
              <a:lnSpc>
                <a:spcPct val="130000"/>
              </a:lnSpc>
            </a:pPr>
            <a:r>
              <a:rPr lang="en-US" altLang="zh-CN" sz="1400" dirty="0" smtClean="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Open Data</a:t>
            </a:r>
            <a:r>
              <a:rPr lang="zh-TW" altLang="en-US" sz="1400" dirty="0" smtClean="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創新應用競賽</a:t>
            </a:r>
            <a:endParaRPr lang="en-US" altLang="zh-CN" sz="14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endParaRPr>
          </a:p>
        </p:txBody>
      </p:sp>
      <p:sp>
        <p:nvSpPr>
          <p:cNvPr id="4" name="矩形 3"/>
          <p:cNvSpPr/>
          <p:nvPr userDrawn="1"/>
        </p:nvSpPr>
        <p:spPr>
          <a:xfrm>
            <a:off x="786833" y="473127"/>
            <a:ext cx="2339102" cy="461665"/>
          </a:xfrm>
          <a:prstGeom prst="rect">
            <a:avLst/>
          </a:prstGeom>
        </p:spPr>
        <p:txBody>
          <a:bodyPr wrap="none">
            <a:spAutoFit/>
          </a:bodyPr>
          <a:lstStyle/>
          <a:p>
            <a:pPr algn="ctr"/>
            <a:r>
              <a:rPr lang="zh-TW" altLang="en-US" sz="24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生活環境稽查員</a:t>
            </a:r>
            <a:endParaRPr lang="zh-CN" altLang="en-US" sz="2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lumMod val="85000"/>
                  <a:lumOff val="15000"/>
                </a:schemeClr>
              </a:solidFill>
              <a:effectLst/>
              <a:uLnTx/>
              <a:uFillTx/>
              <a:latin typeface="华文细黑"/>
              <a:ea typeface="微软雅黑 Light"/>
            </a:endParaRPr>
          </a:p>
        </p:txBody>
      </p:sp>
      <p:sp>
        <p:nvSpPr>
          <p:cNvPr id="2" name="日期版面配置區 1"/>
          <p:cNvSpPr>
            <a:spLocks noGrp="1"/>
          </p:cNvSpPr>
          <p:nvPr>
            <p:ph type="dt" sz="half" idx="10"/>
          </p:nvPr>
        </p:nvSpPr>
        <p:spPr/>
        <p:txBody>
          <a:bodyPr/>
          <a:lstStyle/>
          <a:p>
            <a:fld id="{89932303-4935-4907-892B-DCDF88EC861D}" type="datetime1">
              <a:rPr lang="zh-CN" altLang="en-US" smtClean="0"/>
              <a:t>2019/5/1</a:t>
            </a:fld>
            <a:endParaRPr lang="zh-CN" altLang="en-US"/>
          </a:p>
        </p:txBody>
      </p:sp>
      <p:sp>
        <p:nvSpPr>
          <p:cNvPr id="6" name="頁尾版面配置區 5"/>
          <p:cNvSpPr>
            <a:spLocks noGrp="1"/>
          </p:cNvSpPr>
          <p:nvPr>
            <p:ph type="ftr" sz="quarter" idx="11"/>
          </p:nvPr>
        </p:nvSpPr>
        <p:spPr/>
        <p:txBody>
          <a:bodyPr/>
          <a:lstStyle/>
          <a:p>
            <a:endParaRPr lang="zh-CN" altLang="en-US"/>
          </a:p>
        </p:txBody>
      </p:sp>
      <p:sp>
        <p:nvSpPr>
          <p:cNvPr id="7" name="投影片編號版面配置區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5960283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2" name="日期版面配置區 1"/>
          <p:cNvSpPr>
            <a:spLocks noGrp="1"/>
          </p:cNvSpPr>
          <p:nvPr>
            <p:ph type="dt" sz="half" idx="10"/>
          </p:nvPr>
        </p:nvSpPr>
        <p:spPr/>
        <p:txBody>
          <a:bodyPr/>
          <a:lstStyle/>
          <a:p>
            <a:fld id="{A5499B21-1E50-4889-B1A2-6178DF1C7DCB}" type="datetime1">
              <a:rPr lang="zh-CN" altLang="en-US" smtClean="0"/>
              <a:t>2019/5/1</a:t>
            </a:fld>
            <a:endParaRPr lang="zh-CN" altLang="en-US"/>
          </a:p>
        </p:txBody>
      </p:sp>
      <p:sp>
        <p:nvSpPr>
          <p:cNvPr id="3" name="頁尾版面配置區 2"/>
          <p:cNvSpPr>
            <a:spLocks noGrp="1"/>
          </p:cNvSpPr>
          <p:nvPr>
            <p:ph type="ftr" sz="quarter" idx="11"/>
          </p:nvPr>
        </p:nvSpPr>
        <p:spPr/>
        <p:txBody>
          <a:bodyPr/>
          <a:lstStyle/>
          <a:p>
            <a:endParaRPr lang="zh-CN" altLang="en-US"/>
          </a:p>
        </p:txBody>
      </p:sp>
      <p:sp>
        <p:nvSpPr>
          <p:cNvPr id="4" name="投影片編號版面配置區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13391457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1054D9-305A-4A95-A2B9-E9FF273BA9BC}" type="datetime1">
              <a:rPr lang="zh-CN" altLang="en-US" smtClean="0"/>
              <a:t>2019/5/1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7420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B969FD-63E0-4181-A942-7E06CA377D6C}" type="datetime1">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21966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21A5CF-9D39-4BB9-9962-FF4EB4C7A9E6}" type="datetime1">
              <a:rPr lang="zh-CN" altLang="en-US" smtClean="0"/>
              <a:t>2019/5/1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6928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A5EED0-BDCC-4108-95D6-AF8B6A3C7A79}" type="datetime1">
              <a:rPr lang="zh-CN" altLang="en-US" smtClean="0"/>
              <a:t>2019/5/1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697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619E7-9B3C-44E1-AC3F-FF1ADF8BA63B}" type="datetime1">
              <a:rPr lang="zh-CN" altLang="en-US" smtClean="0"/>
              <a:t>2019/5/1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4756236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4" r:id="rId3"/>
    <p:sldLayoutId id="2147483652" r:id="rId4"/>
    <p:sldLayoutId id="2147483653"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0FF80-324C-4AC3-A9B1-C29B560F45D1}" type="datetime1">
              <a:rPr lang="zh-CN" altLang="en-US" smtClean="0">
                <a:solidFill>
                  <a:prstClr val="black">
                    <a:tint val="75000"/>
                  </a:prstClr>
                </a:solidFill>
              </a:rPr>
              <a:t>2019/5/1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3779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224270" y="3475609"/>
            <a:ext cx="5743460" cy="584775"/>
          </a:xfrm>
          <a:prstGeom prst="rect">
            <a:avLst/>
          </a:prstGeom>
          <a:noFill/>
        </p:spPr>
        <p:txBody>
          <a:bodyPr vert="horz" wrap="square" rtlCol="0">
            <a:spAutoFit/>
          </a:bodyPr>
          <a:lstStyle/>
          <a:p>
            <a:pPr algn="ctr"/>
            <a:r>
              <a:rPr lang="zh-TW" altLang="en-US" sz="3200" spc="-150" dirty="0">
                <a:solidFill>
                  <a:schemeClr val="tx1">
                    <a:lumMod val="85000"/>
                    <a:lumOff val="15000"/>
                  </a:schemeClr>
                </a:solidFill>
                <a:latin typeface="思源黑体 CN Heavy" panose="020B0A00000000000000" pitchFamily="34" charset="-122"/>
                <a:ea typeface="思源黑体 CN Heavy" panose="020B0A00000000000000" pitchFamily="34" charset="-122"/>
              </a:rPr>
              <a:t>社會經濟空間資料暨地政應用組</a:t>
            </a:r>
            <a:endParaRPr lang="zh-CN" altLang="en-US" sz="3200" spc="-150" dirty="0">
              <a:solidFill>
                <a:schemeClr val="tx1">
                  <a:lumMod val="85000"/>
                  <a:lumOff val="15000"/>
                </a:schemeClr>
              </a:solidFill>
              <a:latin typeface="思源黑体 CN Heavy" panose="020B0A00000000000000" pitchFamily="34" charset="-122"/>
              <a:ea typeface="思源黑体 CN Heavy" panose="020B0A00000000000000" pitchFamily="34" charset="-122"/>
            </a:endParaRPr>
          </a:p>
        </p:txBody>
      </p:sp>
      <p:sp>
        <p:nvSpPr>
          <p:cNvPr id="8" name="文本框 7"/>
          <p:cNvSpPr txBox="1"/>
          <p:nvPr/>
        </p:nvSpPr>
        <p:spPr>
          <a:xfrm>
            <a:off x="3442636" y="2278049"/>
            <a:ext cx="5306728" cy="923330"/>
          </a:xfrm>
          <a:prstGeom prst="rect">
            <a:avLst/>
          </a:prstGeom>
          <a:noFill/>
        </p:spPr>
        <p:txBody>
          <a:bodyPr vert="horz" wrap="square" rtlCol="0">
            <a:spAutoFit/>
          </a:bodyPr>
          <a:lstStyle/>
          <a:p>
            <a:pPr algn="ctr"/>
            <a:r>
              <a:rPr lang="zh-TW" altLang="en-US" sz="5400" dirty="0">
                <a:solidFill>
                  <a:schemeClr val="tx1">
                    <a:lumMod val="85000"/>
                    <a:lumOff val="15000"/>
                  </a:schemeClr>
                </a:solidFill>
                <a:latin typeface="思源黑体 CN Light" panose="020B0300000000000000" pitchFamily="34" charset="-122"/>
                <a:ea typeface="思源黑体 CN Light" panose="020B0300000000000000" pitchFamily="34" charset="-122"/>
              </a:rPr>
              <a:t>生活環境稽查員</a:t>
            </a:r>
            <a:endParaRPr lang="zh-CN" altLang="en-US" sz="5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9" name="文本框 8">
            <a:extLst>
              <a:ext uri="{FF2B5EF4-FFF2-40B4-BE49-F238E27FC236}">
                <a16:creationId xmlns:a16="http://schemas.microsoft.com/office/drawing/2014/main" id="{3C4B55A2-CE4C-4E21-88B6-165B86513B71}"/>
              </a:ext>
            </a:extLst>
          </p:cNvPr>
          <p:cNvSpPr txBox="1"/>
          <p:nvPr/>
        </p:nvSpPr>
        <p:spPr>
          <a:xfrm>
            <a:off x="3856701" y="3106277"/>
            <a:ext cx="4305987" cy="369332"/>
          </a:xfrm>
          <a:prstGeom prst="rect">
            <a:avLst/>
          </a:prstGeom>
          <a:solidFill>
            <a:schemeClr val="tx1">
              <a:lumMod val="75000"/>
              <a:lumOff val="25000"/>
            </a:schemeClr>
          </a:solidFill>
        </p:spPr>
        <p:txBody>
          <a:bodyPr wrap="none" rtlCol="0">
            <a:spAutoFit/>
          </a:bodyPr>
          <a:lstStyle/>
          <a:p>
            <a:pPr algn="just"/>
            <a:r>
              <a:rPr lang="en-US" altLang="zh-CN" dirty="0" smtClean="0">
                <a:solidFill>
                  <a:schemeClr val="bg1"/>
                </a:solidFill>
                <a:latin typeface="思源黑体 CN Light" panose="020B0300000000000000" pitchFamily="34" charset="-122"/>
                <a:ea typeface="思源黑体 CN Light" panose="020B0300000000000000" pitchFamily="34" charset="-122"/>
              </a:rPr>
              <a:t>--------Open </a:t>
            </a:r>
            <a:r>
              <a:rPr lang="en-US" altLang="zh-CN" dirty="0">
                <a:solidFill>
                  <a:schemeClr val="bg1"/>
                </a:solidFill>
                <a:latin typeface="思源黑体 CN Light" panose="020B0300000000000000" pitchFamily="34" charset="-122"/>
                <a:ea typeface="思源黑体 CN Light" panose="020B0300000000000000" pitchFamily="34" charset="-122"/>
              </a:rPr>
              <a:t>Data</a:t>
            </a:r>
            <a:r>
              <a:rPr lang="zh-TW" altLang="en-US" dirty="0">
                <a:solidFill>
                  <a:schemeClr val="bg1"/>
                </a:solidFill>
                <a:latin typeface="思源黑体 CN Light" panose="020B0300000000000000" pitchFamily="34" charset="-122"/>
                <a:ea typeface="思源黑体 CN Light" panose="020B0300000000000000" pitchFamily="34" charset="-122"/>
              </a:rPr>
              <a:t>創新應用</a:t>
            </a:r>
            <a:r>
              <a:rPr lang="zh-TW" altLang="en-US" dirty="0" smtClean="0">
                <a:solidFill>
                  <a:schemeClr val="bg1"/>
                </a:solidFill>
                <a:latin typeface="思源黑体 CN Light" panose="020B0300000000000000" pitchFamily="34" charset="-122"/>
                <a:ea typeface="思源黑体 CN Light" panose="020B0300000000000000" pitchFamily="34" charset="-122"/>
              </a:rPr>
              <a:t>競賽</a:t>
            </a:r>
            <a:r>
              <a:rPr lang="en-US" altLang="zh-TW" dirty="0" smtClean="0">
                <a:solidFill>
                  <a:schemeClr val="bg1"/>
                </a:solidFill>
                <a:latin typeface="思源黑体 CN Light" panose="020B0300000000000000" pitchFamily="34" charset="-122"/>
                <a:ea typeface="思源黑体 CN Light" panose="020B0300000000000000" pitchFamily="34" charset="-122"/>
              </a:rPr>
              <a:t>-------</a:t>
            </a:r>
            <a:r>
              <a:rPr lang="en-US" altLang="zh-CN" dirty="0" smtClean="0">
                <a:solidFill>
                  <a:schemeClr val="bg1"/>
                </a:solidFill>
                <a:latin typeface="思源黑体 CN Light" panose="020B0300000000000000" pitchFamily="34" charset="-122"/>
                <a:ea typeface="思源黑体 CN Light" panose="020B0300000000000000" pitchFamily="34" charset="-122"/>
              </a:rPr>
              <a:t>-</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sp>
        <p:nvSpPr>
          <p:cNvPr id="10" name="文本框 9">
            <a:extLst>
              <a:ext uri="{FF2B5EF4-FFF2-40B4-BE49-F238E27FC236}">
                <a16:creationId xmlns:a16="http://schemas.microsoft.com/office/drawing/2014/main" id="{8C839D8C-C6D1-4756-9827-ABC6F1E82B1E}"/>
              </a:ext>
            </a:extLst>
          </p:cNvPr>
          <p:cNvSpPr txBox="1"/>
          <p:nvPr/>
        </p:nvSpPr>
        <p:spPr>
          <a:xfrm>
            <a:off x="4734089" y="4619881"/>
            <a:ext cx="2723823" cy="784830"/>
          </a:xfrm>
          <a:prstGeom prst="rect">
            <a:avLst/>
          </a:prstGeom>
          <a:noFill/>
        </p:spPr>
        <p:txBody>
          <a:bodyPr wrap="none" rtlCol="0">
            <a:spAutoFit/>
          </a:bodyPr>
          <a:lstStyle/>
          <a:p>
            <a:pPr algn="ctr">
              <a:lnSpc>
                <a:spcPct val="125000"/>
              </a:lnSpc>
            </a:pPr>
            <a:r>
              <a:rPr lang="zh-TW" altLang="en-US" dirty="0" smtClean="0">
                <a:latin typeface="思源黑体 CN Light" panose="020B0300000000000000" pitchFamily="34" charset="-122"/>
                <a:ea typeface="思源黑体 CN Light" panose="020B0300000000000000" pitchFamily="34" charset="-122"/>
              </a:rPr>
              <a:t>第四組</a:t>
            </a:r>
            <a:endParaRPr lang="en-US" altLang="zh-TW" dirty="0" smtClean="0">
              <a:latin typeface="思源黑体 CN Light" panose="020B0300000000000000" pitchFamily="34" charset="-122"/>
              <a:ea typeface="思源黑体 CN Light" panose="020B0300000000000000" pitchFamily="34" charset="-122"/>
            </a:endParaRPr>
          </a:p>
          <a:p>
            <a:pPr algn="ctr">
              <a:lnSpc>
                <a:spcPct val="125000"/>
              </a:lnSpc>
            </a:pPr>
            <a:r>
              <a:rPr lang="zh-TW" altLang="en-US" dirty="0" smtClean="0">
                <a:latin typeface="思源黑体 CN Light" panose="020B0300000000000000" pitchFamily="34" charset="-122"/>
                <a:ea typeface="思源黑体 CN Light" panose="020B0300000000000000" pitchFamily="34" charset="-122"/>
              </a:rPr>
              <a:t>丁立安</a:t>
            </a:r>
            <a:r>
              <a:rPr lang="zh-TW" altLang="en-US" dirty="0">
                <a:latin typeface="思源黑体 CN Light" panose="020B0300000000000000" pitchFamily="34" charset="-122"/>
                <a:ea typeface="思源黑体 CN Light" panose="020B0300000000000000" pitchFamily="34" charset="-122"/>
              </a:rPr>
              <a:t>，</a:t>
            </a:r>
            <a:r>
              <a:rPr lang="zh-TW" altLang="en-US" dirty="0" smtClean="0">
                <a:latin typeface="思源黑体 CN Light" panose="020B0300000000000000" pitchFamily="34" charset="-122"/>
                <a:ea typeface="思源黑体 CN Light" panose="020B0300000000000000" pitchFamily="34" charset="-122"/>
              </a:rPr>
              <a:t>李　恩</a:t>
            </a:r>
            <a:r>
              <a:rPr lang="zh-TW" altLang="en-US" dirty="0">
                <a:latin typeface="思源黑体 CN Light" panose="020B0300000000000000" pitchFamily="34" charset="-122"/>
                <a:ea typeface="思源黑体 CN Light" panose="020B0300000000000000" pitchFamily="34" charset="-122"/>
              </a:rPr>
              <a:t>，</a:t>
            </a:r>
            <a:r>
              <a:rPr lang="zh-TW" altLang="en-US" dirty="0" smtClean="0">
                <a:latin typeface="思源黑体 CN Light" panose="020B0300000000000000" pitchFamily="34" charset="-122"/>
                <a:ea typeface="思源黑体 CN Light" panose="020B0300000000000000" pitchFamily="34" charset="-122"/>
              </a:rPr>
              <a:t>楊晴</a:t>
            </a:r>
            <a:r>
              <a:rPr lang="zh-TW" altLang="en-US" dirty="0">
                <a:latin typeface="思源黑体 CN Light" panose="020B0300000000000000" pitchFamily="34" charset="-122"/>
                <a:ea typeface="思源黑体 CN Light" panose="020B0300000000000000" pitchFamily="34" charset="-122"/>
              </a:rPr>
              <a:t>淮</a:t>
            </a:r>
            <a:endParaRPr lang="zh-CN" altLang="en-US"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35255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a:grpSpLocks noChangeAspect="1"/>
          </p:cNvGrpSpPr>
          <p:nvPr/>
        </p:nvGrpSpPr>
        <p:grpSpPr>
          <a:xfrm>
            <a:off x="1238067" y="3959494"/>
            <a:ext cx="2235186" cy="2274066"/>
            <a:chOff x="5397500" y="5734050"/>
            <a:chExt cx="365125" cy="371476"/>
          </a:xfrm>
          <a:solidFill>
            <a:srgbClr val="1B4367"/>
          </a:solidFill>
        </p:grpSpPr>
        <p:sp>
          <p:nvSpPr>
            <p:cNvPr id="6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5" name="组合 64"/>
          <p:cNvGrpSpPr/>
          <p:nvPr/>
        </p:nvGrpSpPr>
        <p:grpSpPr>
          <a:xfrm>
            <a:off x="1238067" y="1195036"/>
            <a:ext cx="2235175" cy="2274066"/>
            <a:chOff x="478915" y="4355475"/>
            <a:chExt cx="2158444" cy="2196000"/>
          </a:xfrm>
          <a:solidFill>
            <a:srgbClr val="1B4367"/>
          </a:solidFill>
        </p:grpSpPr>
        <p:grpSp>
          <p:nvGrpSpPr>
            <p:cNvPr id="66" name="组合 65"/>
            <p:cNvGrpSpPr>
              <a:grpSpLocks noChangeAspect="1"/>
            </p:cNvGrpSpPr>
            <p:nvPr/>
          </p:nvGrpSpPr>
          <p:grpSpPr>
            <a:xfrm>
              <a:off x="1795203" y="4733013"/>
              <a:ext cx="366333" cy="576000"/>
              <a:chOff x="2257888" y="5547128"/>
              <a:chExt cx="137373" cy="216000"/>
            </a:xfrm>
            <a:grpFill/>
          </p:grpSpPr>
          <p:sp>
            <p:nvSpPr>
              <p:cNvPr id="71"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72"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7" name="组合 66"/>
            <p:cNvGrpSpPr>
              <a:grpSpLocks noChangeAspect="1"/>
            </p:cNvGrpSpPr>
            <p:nvPr/>
          </p:nvGrpSpPr>
          <p:grpSpPr>
            <a:xfrm>
              <a:off x="478915" y="4355475"/>
              <a:ext cx="2158444" cy="2196000"/>
              <a:chOff x="5397500" y="5734050"/>
              <a:chExt cx="365123" cy="371476"/>
            </a:xfrm>
            <a:grpFill/>
          </p:grpSpPr>
          <p:sp>
            <p:nvSpPr>
              <p:cNvPr id="68"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9" name="Freeform 289"/>
              <p:cNvSpPr>
                <a:spLocks noEditPoints="1"/>
              </p:cNvSpPr>
              <p:nvPr/>
            </p:nvSpPr>
            <p:spPr bwMode="auto">
              <a:xfrm>
                <a:off x="5537198"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70"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 name="组合 4"/>
          <p:cNvGrpSpPr/>
          <p:nvPr/>
        </p:nvGrpSpPr>
        <p:grpSpPr>
          <a:xfrm>
            <a:off x="3273266" y="3839422"/>
            <a:ext cx="8568975" cy="2439210"/>
            <a:chOff x="3377107" y="1663120"/>
            <a:chExt cx="8568975" cy="2439210"/>
          </a:xfrm>
        </p:grpSpPr>
        <p:grpSp>
          <p:nvGrpSpPr>
            <p:cNvPr id="40" name="组合 39"/>
            <p:cNvGrpSpPr/>
            <p:nvPr/>
          </p:nvGrpSpPr>
          <p:grpSpPr>
            <a:xfrm>
              <a:off x="3377107" y="2123649"/>
              <a:ext cx="2980177" cy="325374"/>
              <a:chOff x="2940050" y="2132898"/>
              <a:chExt cx="2994025" cy="314202"/>
            </a:xfrm>
          </p:grpSpPr>
          <p:sp>
            <p:nvSpPr>
              <p:cNvPr id="42" name="圆角矩形 41"/>
              <p:cNvSpPr/>
              <p:nvPr/>
            </p:nvSpPr>
            <p:spPr>
              <a:xfrm>
                <a:off x="2940050" y="2132898"/>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圆角矩形 42"/>
              <p:cNvSpPr/>
              <p:nvPr/>
            </p:nvSpPr>
            <p:spPr>
              <a:xfrm>
                <a:off x="2940050" y="2132898"/>
                <a:ext cx="21082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5" name="组合 44"/>
            <p:cNvGrpSpPr/>
            <p:nvPr/>
          </p:nvGrpSpPr>
          <p:grpSpPr>
            <a:xfrm>
              <a:off x="3377107" y="2540210"/>
              <a:ext cx="2980177" cy="325804"/>
              <a:chOff x="2940050" y="2519659"/>
              <a:chExt cx="2994025" cy="314618"/>
            </a:xfrm>
          </p:grpSpPr>
          <p:sp>
            <p:nvSpPr>
              <p:cNvPr id="47" name="圆角矩形 46"/>
              <p:cNvSpPr/>
              <p:nvPr/>
            </p:nvSpPr>
            <p:spPr>
              <a:xfrm>
                <a:off x="2940050" y="2520075"/>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圆角矩形 47"/>
              <p:cNvSpPr/>
              <p:nvPr/>
            </p:nvSpPr>
            <p:spPr>
              <a:xfrm>
                <a:off x="2940051" y="2519659"/>
                <a:ext cx="8890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9" name="矩形 78"/>
            <p:cNvSpPr/>
            <p:nvPr/>
          </p:nvSpPr>
          <p:spPr>
            <a:xfrm>
              <a:off x="3473240" y="1663120"/>
              <a:ext cx="907927" cy="377020"/>
            </a:xfrm>
            <a:prstGeom prst="rect">
              <a:avLst/>
            </a:prstGeom>
          </p:spPr>
          <p:txBody>
            <a:bodyPr wrap="none" lIns="68573" tIns="34287" rIns="68573" bIns="34287">
              <a:spAutoFit/>
            </a:bodyPr>
            <a:lstStyle/>
            <a:p>
              <a:pPr defTabSz="685800"/>
              <a:r>
                <a:rPr lang="zh-TW"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創新性</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80" name="矩形 47"/>
            <p:cNvSpPr>
              <a:spLocks noChangeArrowheads="1"/>
            </p:cNvSpPr>
            <p:nvPr/>
          </p:nvSpPr>
          <p:spPr bwMode="auto">
            <a:xfrm>
              <a:off x="3456918" y="2925091"/>
              <a:ext cx="8489164" cy="117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kumimoji="1" lang="zh-TW" altLang="en-US"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市面上並沒有一個具有充足可信度且可供大家分析一個地點的是否適合該使用者的應用，對於租賃或買賣方面的用戶而言，必須自行去各個網站或行政機關查詢資料</a:t>
              </a: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，我們的應用整合多方機關的資料在單一網頁呈現，讓使用者可一次檢閱。</a:t>
              </a:r>
              <a:endParaRPr lang="en-US" altLang="zh-CN"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3257645" y="1084940"/>
            <a:ext cx="8574148" cy="2403948"/>
            <a:chOff x="3371934" y="3965837"/>
            <a:chExt cx="8574148" cy="2403948"/>
          </a:xfrm>
        </p:grpSpPr>
        <p:grpSp>
          <p:nvGrpSpPr>
            <p:cNvPr id="49" name="组合 48"/>
            <p:cNvGrpSpPr/>
            <p:nvPr/>
          </p:nvGrpSpPr>
          <p:grpSpPr>
            <a:xfrm>
              <a:off x="3371934" y="4396566"/>
              <a:ext cx="2997631" cy="325374"/>
              <a:chOff x="3244272" y="3971332"/>
              <a:chExt cx="3011560" cy="314202"/>
            </a:xfrm>
          </p:grpSpPr>
          <p:sp>
            <p:nvSpPr>
              <p:cNvPr id="50" name="圆角矩形 49"/>
              <p:cNvSpPr/>
              <p:nvPr/>
            </p:nvSpPr>
            <p:spPr>
              <a:xfrm>
                <a:off x="3261807" y="3971332"/>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1" name="圆角矩形 50"/>
              <p:cNvSpPr/>
              <p:nvPr/>
            </p:nvSpPr>
            <p:spPr>
              <a:xfrm>
                <a:off x="3244272" y="3971332"/>
                <a:ext cx="1201953"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3" name="组合 52"/>
            <p:cNvGrpSpPr/>
            <p:nvPr/>
          </p:nvGrpSpPr>
          <p:grpSpPr>
            <a:xfrm>
              <a:off x="3371939" y="4801767"/>
              <a:ext cx="2994628" cy="325411"/>
              <a:chOff x="3244272" y="4362615"/>
              <a:chExt cx="3008542" cy="314238"/>
            </a:xfrm>
          </p:grpSpPr>
          <p:sp>
            <p:nvSpPr>
              <p:cNvPr id="54" name="圆角矩形 53"/>
              <p:cNvSpPr/>
              <p:nvPr/>
            </p:nvSpPr>
            <p:spPr>
              <a:xfrm>
                <a:off x="3258789" y="4362615"/>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圆角矩形 54"/>
              <p:cNvSpPr/>
              <p:nvPr/>
            </p:nvSpPr>
            <p:spPr>
              <a:xfrm>
                <a:off x="3244272" y="4362651"/>
                <a:ext cx="21082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sp>
          <p:nvSpPr>
            <p:cNvPr id="81" name="矩形 80"/>
            <p:cNvSpPr/>
            <p:nvPr/>
          </p:nvSpPr>
          <p:spPr>
            <a:xfrm>
              <a:off x="3473240" y="3965837"/>
              <a:ext cx="907927" cy="377020"/>
            </a:xfrm>
            <a:prstGeom prst="rect">
              <a:avLst/>
            </a:prstGeom>
          </p:spPr>
          <p:txBody>
            <a:bodyPr wrap="none" lIns="68573" tIns="34287" rIns="68573" bIns="34287">
              <a:spAutoFit/>
            </a:bodyPr>
            <a:lstStyle/>
            <a:p>
              <a:pPr defTabSz="685800"/>
              <a:r>
                <a:rPr lang="zh-TW" altLang="en-US" sz="2000" b="1"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適</a:t>
              </a:r>
              <a:r>
                <a:rPr lang="zh-TW"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切</a:t>
              </a:r>
              <a:r>
                <a:rPr lang="zh-TW" altLang="en-US" sz="2000" b="1"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性</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82" name="矩形 47"/>
            <p:cNvSpPr>
              <a:spLocks noChangeArrowheads="1"/>
            </p:cNvSpPr>
            <p:nvPr/>
          </p:nvSpPr>
          <p:spPr bwMode="auto">
            <a:xfrm>
              <a:off x="3456918" y="5192546"/>
              <a:ext cx="8489164" cy="117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本服務整合土地房屋基本資訊、大眾運輸節點、公共建設分布、日常購物商圈與生活環境評級，將其以疊圖方式以圖形</a:t>
              </a:r>
              <a:r>
                <a:rPr kumimoji="1" lang="zh-TW" altLang="en-US"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化呈現。可方便買家做價格或生活品質之綜合評估，針對使用者的需求，做出當地的綜合評價。</a:t>
              </a:r>
              <a:endParaRPr lang="en-US" altLang="zh-CN"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73" name="KSO_Shape"/>
          <p:cNvSpPr>
            <a:spLocks/>
          </p:cNvSpPr>
          <p:nvPr/>
        </p:nvSpPr>
        <p:spPr bwMode="auto">
          <a:xfrm>
            <a:off x="2607668" y="4296147"/>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tx1">
              <a:lumMod val="75000"/>
              <a:lumOff val="2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endParaRPr>
          </a:p>
        </p:txBody>
      </p:sp>
      <p:sp>
        <p:nvSpPr>
          <p:cNvPr id="2" name="投影片編號版面配置區 1"/>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200406926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a:grpSpLocks noChangeAspect="1"/>
          </p:cNvGrpSpPr>
          <p:nvPr/>
        </p:nvGrpSpPr>
        <p:grpSpPr>
          <a:xfrm>
            <a:off x="1227608" y="1231336"/>
            <a:ext cx="2235186" cy="2274066"/>
            <a:chOff x="5397500" y="5734050"/>
            <a:chExt cx="365125" cy="371476"/>
          </a:xfrm>
          <a:solidFill>
            <a:srgbClr val="1B4367"/>
          </a:solidFill>
        </p:grpSpPr>
        <p:sp>
          <p:nvSpPr>
            <p:cNvPr id="6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7" name="组合 66"/>
          <p:cNvGrpSpPr>
            <a:grpSpLocks noChangeAspect="1"/>
          </p:cNvGrpSpPr>
          <p:nvPr/>
        </p:nvGrpSpPr>
        <p:grpSpPr>
          <a:xfrm>
            <a:off x="1238056" y="3948933"/>
            <a:ext cx="2235175" cy="2274066"/>
            <a:chOff x="5397500" y="5734050"/>
            <a:chExt cx="365123" cy="371476"/>
          </a:xfrm>
          <a:solidFill>
            <a:srgbClr val="1B4367"/>
          </a:solidFill>
        </p:grpSpPr>
        <p:sp>
          <p:nvSpPr>
            <p:cNvPr id="68"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9" name="Freeform 289"/>
            <p:cNvSpPr>
              <a:spLocks noEditPoints="1"/>
            </p:cNvSpPr>
            <p:nvPr/>
          </p:nvSpPr>
          <p:spPr bwMode="auto">
            <a:xfrm>
              <a:off x="5537198"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70"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 name="组合 4"/>
          <p:cNvGrpSpPr/>
          <p:nvPr/>
        </p:nvGrpSpPr>
        <p:grpSpPr>
          <a:xfrm>
            <a:off x="3262807" y="1111264"/>
            <a:ext cx="8578211" cy="2069878"/>
            <a:chOff x="3377107" y="1663120"/>
            <a:chExt cx="8578211" cy="2069878"/>
          </a:xfrm>
        </p:grpSpPr>
        <p:grpSp>
          <p:nvGrpSpPr>
            <p:cNvPr id="40" name="组合 39"/>
            <p:cNvGrpSpPr/>
            <p:nvPr/>
          </p:nvGrpSpPr>
          <p:grpSpPr>
            <a:xfrm>
              <a:off x="3377107" y="2123649"/>
              <a:ext cx="2980177" cy="325374"/>
              <a:chOff x="2940050" y="2132898"/>
              <a:chExt cx="2994025" cy="314202"/>
            </a:xfrm>
          </p:grpSpPr>
          <p:sp>
            <p:nvSpPr>
              <p:cNvPr id="42" name="圆角矩形 41"/>
              <p:cNvSpPr/>
              <p:nvPr/>
            </p:nvSpPr>
            <p:spPr>
              <a:xfrm>
                <a:off x="2940050" y="2132898"/>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圆角矩形 42"/>
              <p:cNvSpPr/>
              <p:nvPr/>
            </p:nvSpPr>
            <p:spPr>
              <a:xfrm>
                <a:off x="2940050" y="2132898"/>
                <a:ext cx="21082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5" name="组合 44"/>
            <p:cNvGrpSpPr/>
            <p:nvPr/>
          </p:nvGrpSpPr>
          <p:grpSpPr>
            <a:xfrm>
              <a:off x="3377107" y="2540210"/>
              <a:ext cx="2980177" cy="325804"/>
              <a:chOff x="2940050" y="2519659"/>
              <a:chExt cx="2994025" cy="314618"/>
            </a:xfrm>
          </p:grpSpPr>
          <p:sp>
            <p:nvSpPr>
              <p:cNvPr id="47" name="圆角矩形 46"/>
              <p:cNvSpPr/>
              <p:nvPr/>
            </p:nvSpPr>
            <p:spPr>
              <a:xfrm>
                <a:off x="2940050" y="2520075"/>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圆角矩形 47"/>
              <p:cNvSpPr/>
              <p:nvPr/>
            </p:nvSpPr>
            <p:spPr>
              <a:xfrm>
                <a:off x="2940051" y="2519659"/>
                <a:ext cx="8890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9" name="矩形 78"/>
            <p:cNvSpPr/>
            <p:nvPr/>
          </p:nvSpPr>
          <p:spPr>
            <a:xfrm>
              <a:off x="3473240" y="1663120"/>
              <a:ext cx="907927" cy="377020"/>
            </a:xfrm>
            <a:prstGeom prst="rect">
              <a:avLst/>
            </a:prstGeom>
          </p:spPr>
          <p:txBody>
            <a:bodyPr wrap="none" lIns="68573" tIns="34287" rIns="68573" bIns="34287">
              <a:spAutoFit/>
            </a:bodyPr>
            <a:lstStyle/>
            <a:p>
              <a:pPr defTabSz="685800"/>
              <a:r>
                <a:rPr lang="zh-TW" altLang="en-US" sz="2000" b="1"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市場性</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80" name="矩形 47"/>
            <p:cNvSpPr>
              <a:spLocks noChangeArrowheads="1"/>
            </p:cNvSpPr>
            <p:nvPr/>
          </p:nvSpPr>
          <p:spPr bwMode="auto">
            <a:xfrm>
              <a:off x="3456918" y="2925091"/>
              <a:ext cx="8498400"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本應用的目標客群為購屋用戶，讓用戶自發性提供有價值的資料，獲得免費服務，提升使用者好感，並在試用後提供週租及月租的服務。</a:t>
              </a:r>
              <a:endParaRPr lang="en-US" altLang="zh-CN"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3257634" y="3838837"/>
            <a:ext cx="8583384" cy="2034616"/>
            <a:chOff x="3371934" y="3965837"/>
            <a:chExt cx="8583384" cy="2034616"/>
          </a:xfrm>
        </p:grpSpPr>
        <p:grpSp>
          <p:nvGrpSpPr>
            <p:cNvPr id="49" name="组合 48"/>
            <p:cNvGrpSpPr/>
            <p:nvPr/>
          </p:nvGrpSpPr>
          <p:grpSpPr>
            <a:xfrm>
              <a:off x="3371934" y="4396566"/>
              <a:ext cx="2997631" cy="325374"/>
              <a:chOff x="3244272" y="3971332"/>
              <a:chExt cx="3011560" cy="314202"/>
            </a:xfrm>
          </p:grpSpPr>
          <p:sp>
            <p:nvSpPr>
              <p:cNvPr id="50" name="圆角矩形 49"/>
              <p:cNvSpPr/>
              <p:nvPr/>
            </p:nvSpPr>
            <p:spPr>
              <a:xfrm>
                <a:off x="3261807" y="3971332"/>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1" name="圆角矩形 50"/>
              <p:cNvSpPr/>
              <p:nvPr/>
            </p:nvSpPr>
            <p:spPr>
              <a:xfrm>
                <a:off x="3244272" y="3971332"/>
                <a:ext cx="1201953"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3" name="组合 52"/>
            <p:cNvGrpSpPr/>
            <p:nvPr/>
          </p:nvGrpSpPr>
          <p:grpSpPr>
            <a:xfrm>
              <a:off x="3371939" y="4801767"/>
              <a:ext cx="2994628" cy="325411"/>
              <a:chOff x="3244272" y="4362615"/>
              <a:chExt cx="3008542" cy="314238"/>
            </a:xfrm>
          </p:grpSpPr>
          <p:sp>
            <p:nvSpPr>
              <p:cNvPr id="54" name="圆角矩形 53"/>
              <p:cNvSpPr/>
              <p:nvPr/>
            </p:nvSpPr>
            <p:spPr>
              <a:xfrm>
                <a:off x="3258789" y="4362615"/>
                <a:ext cx="2994025" cy="314202"/>
              </a:xfrm>
              <a:prstGeom prst="roundRect">
                <a:avLst>
                  <a:gd name="adj" fmla="val 50000"/>
                </a:avLst>
              </a:prstGeom>
              <a:solidFill>
                <a:schemeClr val="bg1">
                  <a:lumMod val="9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圆角矩形 54"/>
              <p:cNvSpPr/>
              <p:nvPr/>
            </p:nvSpPr>
            <p:spPr>
              <a:xfrm>
                <a:off x="3244272" y="4362651"/>
                <a:ext cx="2108200" cy="31420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sp>
          <p:nvSpPr>
            <p:cNvPr id="81" name="矩形 80"/>
            <p:cNvSpPr/>
            <p:nvPr/>
          </p:nvSpPr>
          <p:spPr>
            <a:xfrm>
              <a:off x="3473240" y="3965837"/>
              <a:ext cx="907927" cy="377020"/>
            </a:xfrm>
            <a:prstGeom prst="rect">
              <a:avLst/>
            </a:prstGeom>
          </p:spPr>
          <p:txBody>
            <a:bodyPr wrap="none" lIns="68573" tIns="34287" rIns="68573" bIns="34287">
              <a:spAutoFit/>
            </a:bodyPr>
            <a:lstStyle/>
            <a:p>
              <a:pPr defTabSz="685800"/>
              <a:r>
                <a:rPr lang="zh-TW" altLang="en-US" sz="2000" b="1"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可行性</a:t>
              </a:r>
              <a:endParaRPr lang="zh-CN" altLang="en-US"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endParaRPr>
            </a:p>
          </p:txBody>
        </p:sp>
        <p:sp>
          <p:nvSpPr>
            <p:cNvPr id="82" name="矩形 47"/>
            <p:cNvSpPr>
              <a:spLocks noChangeArrowheads="1"/>
            </p:cNvSpPr>
            <p:nvPr/>
          </p:nvSpPr>
          <p:spPr bwMode="auto">
            <a:xfrm>
              <a:off x="3456918" y="5192546"/>
              <a:ext cx="8498400"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本服務將結合 </a:t>
              </a:r>
              <a:r>
                <a:rPr kumimoji="1" lang="en-US" altLang="zh-TW"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Google Map</a:t>
              </a: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 </a:t>
              </a:r>
              <a:r>
                <a:rPr kumimoji="1" lang="en-US" altLang="zh-TW"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API</a:t>
              </a: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 與政府各機關的地政資料統一以</a:t>
              </a:r>
              <a:r>
                <a:rPr kumimoji="1" lang="en-US" altLang="zh-TW"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Web</a:t>
              </a: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的方式展現，並預計於未來增加更多生活環境相關資訊，如：分時路況資訊、噪音</a:t>
              </a:r>
              <a:r>
                <a:rPr kumimoji="1" lang="zh-TW" altLang="en-US"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汙染</a:t>
              </a:r>
              <a:r>
                <a:rPr kumimoji="1" lang="zh-TW" altLang="en-US" sz="2000" spc="-15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分布等</a:t>
              </a:r>
              <a:endParaRPr lang="en-US" altLang="zh-CN" sz="200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74" name="Freeform 220"/>
          <p:cNvSpPr/>
          <p:nvPr/>
        </p:nvSpPr>
        <p:spPr>
          <a:xfrm>
            <a:off x="2474109" y="1622787"/>
            <a:ext cx="597385" cy="445966"/>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tx1">
              <a:lumMod val="75000"/>
              <a:lumOff val="25000"/>
            </a:schemeClr>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微软雅黑"/>
              <a:ea typeface="微软雅黑"/>
              <a:cs typeface="+mn-ea"/>
              <a:sym typeface="+mn-lt"/>
            </a:endParaRPr>
          </a:p>
        </p:txBody>
      </p:sp>
      <p:sp>
        <p:nvSpPr>
          <p:cNvPr id="75" name="Freeform 132"/>
          <p:cNvSpPr>
            <a:spLocks noEditPoints="1"/>
          </p:cNvSpPr>
          <p:nvPr/>
        </p:nvSpPr>
        <p:spPr>
          <a:xfrm>
            <a:off x="2586121" y="4379555"/>
            <a:ext cx="373360" cy="518740"/>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tx1">
              <a:lumMod val="75000"/>
              <a:lumOff val="25000"/>
            </a:schemeClr>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微软雅黑"/>
              <a:ea typeface="微软雅黑"/>
              <a:cs typeface="+mn-ea"/>
              <a:sym typeface="+mn-lt"/>
            </a:endParaRPr>
          </a:p>
        </p:txBody>
      </p:sp>
      <p:sp>
        <p:nvSpPr>
          <p:cNvPr id="2" name="投影片編號版面配置區 1"/>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val="358219326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12</a:t>
            </a:fld>
            <a:endParaRPr lang="zh-CN" altLang="en-US">
              <a:solidFill>
                <a:prstClr val="black">
                  <a:tint val="75000"/>
                </a:prstClr>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61" y="1206273"/>
            <a:ext cx="9930980" cy="4918756"/>
          </a:xfrm>
          <a:prstGeom prst="rect">
            <a:avLst/>
          </a:prstGeom>
        </p:spPr>
      </p:pic>
    </p:spTree>
    <p:extLst>
      <p:ext uri="{BB962C8B-B14F-4D97-AF65-F5344CB8AC3E}">
        <p14:creationId xmlns:p14="http://schemas.microsoft.com/office/powerpoint/2010/main" val="777903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69177" y="1523453"/>
            <a:ext cx="10329840" cy="1969770"/>
          </a:xfrm>
          <a:prstGeom prst="rect">
            <a:avLst/>
          </a:prstGeom>
          <a:noFill/>
        </p:spPr>
        <p:txBody>
          <a:bodyPr wrap="square" rtlCol="0">
            <a:spAutoFit/>
          </a:bodyPr>
          <a:lstStyle/>
          <a:p>
            <a:pPr marL="457200" indent="-457200" algn="just">
              <a:spcBef>
                <a:spcPts val="1200"/>
              </a:spcBef>
              <a:buFont typeface="Arial" panose="020B0604020202020204" pitchFamily="34" charset="0"/>
              <a:buChar char="•"/>
            </a:pPr>
            <a:r>
              <a:rPr kumimoji="1" lang="zh-TW"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對於租賃或買賣方面的用戶而言，取得房屋的實際價值，是一件麻煩且費時的事</a:t>
            </a:r>
            <a:r>
              <a:rPr kumimoji="1" lang="zh-TW" altLang="en-US" sz="28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zh-TW"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457200" indent="-457200" algn="just">
              <a:spcBef>
                <a:spcPts val="1200"/>
              </a:spcBef>
              <a:buFont typeface="Arial" panose="020B0604020202020204" pitchFamily="34" charset="0"/>
              <a:buChar char="•"/>
            </a:pPr>
            <a:r>
              <a:rPr kumimoji="1" lang="zh-TW"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提供使用者一個方便且可信的應用，讓使用者可於較短的時間得知該住宅或土地是否有其價值。</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a:cs typeface="Arial" panose="020B0604020202020204" pitchFamily="34" charset="0"/>
              <a:sym typeface="+mn-lt"/>
            </a:endParaRPr>
          </a:p>
        </p:txBody>
      </p:sp>
      <p:sp>
        <p:nvSpPr>
          <p:cNvPr id="13" name="TextBox 76"/>
          <p:cNvSpPr txBox="1"/>
          <p:nvPr/>
        </p:nvSpPr>
        <p:spPr>
          <a:xfrm>
            <a:off x="933177" y="892511"/>
            <a:ext cx="3049628" cy="584775"/>
          </a:xfrm>
          <a:prstGeom prst="rect">
            <a:avLst/>
          </a:prstGeom>
          <a:noFill/>
        </p:spPr>
        <p:txBody>
          <a:bodyPr wrap="square" rtlCol="0">
            <a:spAutoFit/>
          </a:bodyPr>
          <a:lstStyle/>
          <a:p>
            <a:r>
              <a:rPr lang="zh-TW" altLang="en-US" sz="32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目　的</a:t>
            </a:r>
            <a:endPar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grpSp>
        <p:nvGrpSpPr>
          <p:cNvPr id="5" name="组合 4"/>
          <p:cNvGrpSpPr/>
          <p:nvPr/>
        </p:nvGrpSpPr>
        <p:grpSpPr>
          <a:xfrm>
            <a:off x="933177" y="1379731"/>
            <a:ext cx="10453806" cy="72000"/>
            <a:chOff x="862209" y="5186847"/>
            <a:chExt cx="10453806" cy="72000"/>
          </a:xfrm>
        </p:grpSpPr>
        <p:cxnSp>
          <p:nvCxnSpPr>
            <p:cNvPr id="3" name="直接连接符 2"/>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862209" y="5186847"/>
              <a:ext cx="10453806" cy="72000"/>
              <a:chOff x="862209" y="5186847"/>
              <a:chExt cx="10453806" cy="72000"/>
            </a:xfrm>
          </p:grpSpPr>
          <p:sp>
            <p:nvSpPr>
              <p:cNvPr id="23" name="椭圆 22"/>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14291" y="3690068"/>
            <a:ext cx="6506714" cy="2859905"/>
          </a:xfrm>
          <a:prstGeom prst="rect">
            <a:avLst/>
          </a:prstGeom>
          <a:ln>
            <a:noFill/>
          </a:ln>
          <a:effectLst>
            <a:softEdge rad="215900"/>
          </a:effectLst>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7F963683-69C5-4225-8B2B-0C82CECB9400}" type="slidenum">
              <a:rPr lang="zh-CN" altLang="en-US" smtClean="0"/>
              <a:t>2</a:t>
            </a:fld>
            <a:endParaRPr lang="zh-CN" altLang="en-US"/>
          </a:p>
        </p:txBody>
      </p:sp>
    </p:spTree>
    <p:extLst>
      <p:ext uri="{BB962C8B-B14F-4D97-AF65-F5344CB8AC3E}">
        <p14:creationId xmlns:p14="http://schemas.microsoft.com/office/powerpoint/2010/main" val="121817452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8539" y="2370258"/>
            <a:ext cx="10347118" cy="5093702"/>
          </a:xfrm>
          <a:prstGeom prst="rect">
            <a:avLst/>
          </a:prstGeom>
          <a:noFill/>
        </p:spPr>
        <p:txBody>
          <a:bodyPr wrap="square" rtlCol="0">
            <a:spAutoFit/>
          </a:bodyPr>
          <a:lstStyle/>
          <a:p>
            <a:pPr marL="342900" indent="-342900">
              <a:lnSpc>
                <a:spcPts val="3200"/>
              </a:lnSpc>
              <a:spcBef>
                <a:spcPts val="1800"/>
              </a:spcBef>
              <a:buFont typeface="Arial" pitchFamily="34" charset="0"/>
              <a:buChar char="•"/>
            </a:pPr>
            <a:r>
              <a:rPr lang="zh-TW" altLang="en-US" sz="2800" b="1" dirty="0" smtClean="0">
                <a:latin typeface="微軟正黑體" panose="020B0604030504040204" pitchFamily="34" charset="-120"/>
                <a:ea typeface="微軟正黑體" panose="020B0604030504040204" pitchFamily="34" charset="-120"/>
              </a:rPr>
              <a:t>服務名稱 </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生活安全稽查員</a:t>
            </a:r>
            <a:endParaRPr lang="en-US" altLang="zh-TW" sz="2800" dirty="0" smtClean="0">
              <a:latin typeface="微軟正黑體" panose="020B0604030504040204" pitchFamily="34" charset="-120"/>
              <a:ea typeface="微軟正黑體" panose="020B0604030504040204" pitchFamily="34" charset="-120"/>
            </a:endParaRPr>
          </a:p>
          <a:p>
            <a:pPr marL="342900" indent="-342900">
              <a:lnSpc>
                <a:spcPts val="3200"/>
              </a:lnSpc>
              <a:spcBef>
                <a:spcPts val="1800"/>
              </a:spcBef>
              <a:buFont typeface="Arial" pitchFamily="34" charset="0"/>
              <a:buChar char="•"/>
            </a:pPr>
            <a:r>
              <a:rPr lang="zh-TW" altLang="en-US" sz="2800" b="1" dirty="0" smtClean="0">
                <a:latin typeface="微軟正黑體" panose="020B0604030504040204" pitchFamily="34" charset="-120"/>
                <a:ea typeface="微軟正黑體" panose="020B0604030504040204" pitchFamily="34" charset="-120"/>
              </a:rPr>
              <a:t>服務</a:t>
            </a:r>
            <a:r>
              <a:rPr lang="zh-TW" altLang="en-US" sz="2800" b="1" dirty="0">
                <a:latin typeface="微軟正黑體" panose="020B0604030504040204" pitchFamily="34" charset="-120"/>
                <a:ea typeface="微軟正黑體" panose="020B0604030504040204" pitchFamily="34" charset="-120"/>
              </a:rPr>
              <a:t>對象 </a:t>
            </a:r>
            <a:r>
              <a:rPr lang="en-US" altLang="zh-TW" sz="2800" b="1" dirty="0" smtClean="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租屋、買屋用戶</a:t>
            </a:r>
            <a:endParaRPr lang="en-US" altLang="zh-TW" sz="2800" dirty="0" smtClean="0">
              <a:latin typeface="微軟正黑體" panose="020B0604030504040204" pitchFamily="34" charset="-120"/>
              <a:ea typeface="微軟正黑體" panose="020B0604030504040204" pitchFamily="34" charset="-120"/>
            </a:endParaRPr>
          </a:p>
          <a:p>
            <a:pPr marL="342900" indent="-342900">
              <a:lnSpc>
                <a:spcPts val="3200"/>
              </a:lnSpc>
              <a:spcBef>
                <a:spcPts val="1800"/>
              </a:spcBef>
              <a:buFont typeface="Arial" pitchFamily="34" charset="0"/>
              <a:buChar char="•"/>
            </a:pPr>
            <a:r>
              <a:rPr lang="zh-TW" altLang="en-US" sz="2800" b="1" dirty="0" smtClean="0">
                <a:latin typeface="微軟正黑體" panose="020B0604030504040204" pitchFamily="34" charset="-120"/>
                <a:ea typeface="微軟正黑體" panose="020B0604030504040204" pitchFamily="34" charset="-120"/>
              </a:rPr>
              <a:t>適用平台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800" dirty="0" smtClean="0">
                <a:latin typeface="微軟正黑體" panose="020B0604030504040204" pitchFamily="34" charset="-120"/>
                <a:ea typeface="微軟正黑體" panose="020B0604030504040204" pitchFamily="34" charset="-120"/>
              </a:rPr>
              <a:t>PC</a:t>
            </a:r>
            <a:r>
              <a:rPr lang="zh-TW" altLang="en-US" sz="2800" dirty="0" smtClean="0">
                <a:latin typeface="微軟正黑體" panose="020B0604030504040204" pitchFamily="34" charset="-120"/>
                <a:ea typeface="微軟正黑體" panose="020B0604030504040204" pitchFamily="34" charset="-120"/>
              </a:rPr>
              <a:t>、</a:t>
            </a:r>
            <a:r>
              <a:rPr lang="en-US" altLang="zh-TW" sz="2800" dirty="0" smtClean="0">
                <a:latin typeface="微軟正黑體" panose="020B0604030504040204" pitchFamily="34" charset="-120"/>
                <a:ea typeface="微軟正黑體" panose="020B0604030504040204" pitchFamily="34" charset="-120"/>
              </a:rPr>
              <a:t>mobile</a:t>
            </a:r>
            <a:endParaRPr lang="en-US" altLang="zh-TW" sz="2800" b="1" dirty="0">
              <a:latin typeface="微軟正黑體" panose="020B0604030504040204" pitchFamily="34" charset="-120"/>
              <a:ea typeface="微軟正黑體" panose="020B0604030504040204" pitchFamily="34" charset="-120"/>
            </a:endParaRPr>
          </a:p>
          <a:p>
            <a:pPr marL="342900" indent="-342900">
              <a:lnSpc>
                <a:spcPts val="3200"/>
              </a:lnSpc>
              <a:spcBef>
                <a:spcPts val="1800"/>
              </a:spcBef>
              <a:buFont typeface="Arial" pitchFamily="34" charset="0"/>
              <a:buChar char="•"/>
            </a:pPr>
            <a:r>
              <a:rPr lang="zh-TW" altLang="en-US" sz="2800" b="1" dirty="0">
                <a:latin typeface="微軟正黑體" panose="020B0604030504040204" pitchFamily="34" charset="-120"/>
                <a:ea typeface="微軟正黑體" panose="020B0604030504040204" pitchFamily="34" charset="-120"/>
              </a:rPr>
              <a:t>服務簡介 </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zh-TW" altLang="en-US" sz="2800" dirty="0">
                <a:latin typeface="微軟正黑體" panose="020B0604030504040204" pitchFamily="34" charset="-120"/>
                <a:ea typeface="微軟正黑體" panose="020B0604030504040204" pitchFamily="34" charset="-120"/>
              </a:rPr>
              <a:t>結合 </a:t>
            </a:r>
            <a:r>
              <a:rPr lang="en-US" altLang="zh-TW" sz="2800" dirty="0">
                <a:latin typeface="微軟正黑體" panose="020B0604030504040204" pitchFamily="34" charset="-120"/>
                <a:ea typeface="微軟正黑體" panose="020B0604030504040204" pitchFamily="34" charset="-120"/>
              </a:rPr>
              <a:t>Google </a:t>
            </a:r>
            <a:r>
              <a:rPr lang="en-US" altLang="zh-TW" sz="2800" dirty="0" smtClean="0">
                <a:latin typeface="微軟正黑體" panose="020B0604030504040204" pitchFamily="34" charset="-120"/>
                <a:ea typeface="微軟正黑體" panose="020B0604030504040204" pitchFamily="34" charset="-120"/>
              </a:rPr>
              <a:t>Maps</a:t>
            </a:r>
            <a:r>
              <a:rPr lang="zh-TW" altLang="en-US" sz="2800" dirty="0" smtClean="0">
                <a:latin typeface="微軟正黑體" panose="020B0604030504040204" pitchFamily="34" charset="-120"/>
                <a:ea typeface="微軟正黑體" panose="020B0604030504040204" pitchFamily="34" charset="-120"/>
              </a:rPr>
              <a:t>、政府機關開放式資料、用戶提</a:t>
            </a:r>
            <a:r>
              <a:rPr lang="en-US" altLang="zh-TW" sz="2800" dirty="0" smtClean="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   供可信且有價值的資料進行分析，做房屋估價以及</a:t>
            </a:r>
            <a:r>
              <a:rPr lang="en-US" altLang="zh-TW" sz="2800" dirty="0" smtClean="0">
                <a:latin typeface="微軟正黑體" panose="020B0604030504040204" pitchFamily="34" charset="-120"/>
                <a:ea typeface="微軟正黑體" panose="020B0604030504040204" pitchFamily="34" charset="-120"/>
              </a:rPr>
              <a:t>			</a:t>
            </a:r>
            <a:r>
              <a:rPr lang="zh-TW" altLang="en-US" sz="2800" dirty="0" smtClean="0">
                <a:latin typeface="微軟正黑體" panose="020B0604030504040204" pitchFamily="34" charset="-120"/>
                <a:ea typeface="微軟正黑體" panose="020B0604030504040204" pitchFamily="34" charset="-120"/>
              </a:rPr>
              <a:t>   環境生活價值評比。</a:t>
            </a:r>
            <a:endParaRPr lang="en-US" altLang="zh-TW" sz="2800" b="1" dirty="0">
              <a:solidFill>
                <a:srgbClr val="FF0000"/>
              </a:solidFill>
              <a:latin typeface="微軟正黑體" panose="020B0604030504040204" pitchFamily="34" charset="-120"/>
              <a:ea typeface="微軟正黑體" panose="020B0604030504040204" pitchFamily="34" charset="-120"/>
            </a:endParaRPr>
          </a:p>
          <a:p>
            <a:pPr>
              <a:lnSpc>
                <a:spcPct val="120000"/>
              </a:lnSpc>
              <a:spcBef>
                <a:spcPct val="0"/>
              </a:spcBef>
            </a:pPr>
            <a:endParaRPr lang="en-US" altLang="zh-TW"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lvl="1">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914400" lvl="1" indent="-457200">
              <a:lnSpc>
                <a:spcPct val="120000"/>
              </a:lnSpc>
              <a:spcBef>
                <a:spcPct val="0"/>
              </a:spcBef>
              <a:buFont typeface="Arial" panose="020B0604020202020204" pitchFamily="34" charset="0"/>
              <a:buChar char="•"/>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342900" indent="-342900">
              <a:lnSpc>
                <a:spcPct val="120000"/>
              </a:lnSpc>
              <a:spcBef>
                <a:spcPct val="0"/>
              </a:spcBef>
              <a:buFont typeface="Arial" panose="020B0604020202020204" pitchFamily="34" charset="0"/>
              <a:buChar char="•"/>
            </a:pP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5" name="TextBox 76"/>
          <p:cNvSpPr txBox="1"/>
          <p:nvPr/>
        </p:nvSpPr>
        <p:spPr>
          <a:xfrm>
            <a:off x="988539" y="1132845"/>
            <a:ext cx="5484358" cy="1015663"/>
          </a:xfrm>
          <a:prstGeom prst="rect">
            <a:avLst/>
          </a:prstGeom>
          <a:noFill/>
        </p:spPr>
        <p:txBody>
          <a:bodyPr wrap="square" rtlCol="0">
            <a:spAutoFit/>
          </a:bodyPr>
          <a:lstStyle/>
          <a:p>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服務簡介</a:t>
            </a:r>
            <a:endParaRPr lang="en-US" altLang="zh-CN"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2" name="投影片編號版面配置區 1"/>
          <p:cNvSpPr>
            <a:spLocks noGrp="1"/>
          </p:cNvSpPr>
          <p:nvPr>
            <p:ph type="sldNum" sz="quarter" idx="12"/>
          </p:nvPr>
        </p:nvSpPr>
        <p:spPr/>
        <p:txBody>
          <a:bodyPr/>
          <a:lstStyle/>
          <a:p>
            <a:fld id="{7F963683-69C5-4225-8B2B-0C82CECB9400}" type="slidenum">
              <a:rPr lang="zh-CN" altLang="en-US" smtClean="0"/>
              <a:t>3</a:t>
            </a:fld>
            <a:endParaRPr lang="zh-CN" altLang="en-US"/>
          </a:p>
        </p:txBody>
      </p:sp>
    </p:spTree>
    <p:extLst>
      <p:ext uri="{BB962C8B-B14F-4D97-AF65-F5344CB8AC3E}">
        <p14:creationId xmlns:p14="http://schemas.microsoft.com/office/powerpoint/2010/main" val="132341452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2">
            <a:extLst>
              <a:ext uri="{FF2B5EF4-FFF2-40B4-BE49-F238E27FC236}">
                <a16:creationId xmlns:a16="http://schemas.microsoft.com/office/drawing/2014/main" id="{DAB3C09F-F87D-4453-B775-3B30EEB7D317}"/>
              </a:ext>
            </a:extLst>
          </p:cNvPr>
          <p:cNvGraphicFramePr>
            <a:graphicFrameLocks/>
          </p:cNvGraphicFramePr>
          <p:nvPr>
            <p:extLst>
              <p:ext uri="{D42A27DB-BD31-4B8C-83A1-F6EECF244321}">
                <p14:modId xmlns:p14="http://schemas.microsoft.com/office/powerpoint/2010/main" val="2632708317"/>
              </p:ext>
            </p:extLst>
          </p:nvPr>
        </p:nvGraphicFramePr>
        <p:xfrm>
          <a:off x="838200" y="177020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合 4"/>
          <p:cNvGrpSpPr/>
          <p:nvPr/>
        </p:nvGrpSpPr>
        <p:grpSpPr>
          <a:xfrm>
            <a:off x="886997" y="1582930"/>
            <a:ext cx="10453806" cy="72000"/>
            <a:chOff x="862209" y="5186847"/>
            <a:chExt cx="10453806" cy="72000"/>
          </a:xfrm>
        </p:grpSpPr>
        <p:cxnSp>
          <p:nvCxnSpPr>
            <p:cNvPr id="9" name="直接连接符 2"/>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0" name="组合 3"/>
            <p:cNvGrpSpPr/>
            <p:nvPr/>
          </p:nvGrpSpPr>
          <p:grpSpPr>
            <a:xfrm>
              <a:off x="862209" y="5186847"/>
              <a:ext cx="10453806" cy="72000"/>
              <a:chOff x="862209" y="5186847"/>
              <a:chExt cx="10453806" cy="72000"/>
            </a:xfrm>
          </p:grpSpPr>
          <p:sp>
            <p:nvSpPr>
              <p:cNvPr id="11" name="椭圆 22"/>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23"/>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TextBox 76"/>
          <p:cNvSpPr txBox="1"/>
          <p:nvPr/>
        </p:nvSpPr>
        <p:spPr>
          <a:xfrm>
            <a:off x="923941" y="1095704"/>
            <a:ext cx="3049628" cy="584775"/>
          </a:xfrm>
          <a:prstGeom prst="rect">
            <a:avLst/>
          </a:prstGeom>
          <a:noFill/>
        </p:spPr>
        <p:txBody>
          <a:bodyPr wrap="square" rtlCol="0">
            <a:spAutoFit/>
          </a:bodyPr>
          <a:lstStyle/>
          <a:p>
            <a:r>
              <a:rPr lang="zh-TW" altLang="en-US" sz="32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服務項目</a:t>
            </a:r>
            <a:endParaRPr lang="zh-CN" altLang="en-US" sz="32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2" name="投影片編號版面配置區 1"/>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210861064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8539" y="2370258"/>
            <a:ext cx="10347118" cy="6090898"/>
          </a:xfrm>
          <a:prstGeom prst="rect">
            <a:avLst/>
          </a:prstGeom>
          <a:noFill/>
        </p:spPr>
        <p:txBody>
          <a:bodyPr wrap="square" rtlCol="0">
            <a:spAutoFit/>
          </a:bodyPr>
          <a:lstStyle/>
          <a:p>
            <a:pPr>
              <a:lnSpc>
                <a:spcPct val="120000"/>
              </a:lnSpc>
              <a:spcBef>
                <a:spcPts val="600"/>
              </a:spcBef>
              <a:buNone/>
            </a:pPr>
            <a:r>
              <a:rPr kumimoji="1" lang="zh-TW" altLang="en-US"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為了促使用戶使用我們的程式，我們有以下數個階段 </a:t>
            </a:r>
            <a:r>
              <a:rPr kumimoji="1" lang="en-US" altLang="zh-TW"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p>
          <a:p>
            <a:pPr marL="457200" indent="-457200">
              <a:lnSpc>
                <a:spcPct val="120000"/>
              </a:lnSpc>
              <a:spcBef>
                <a:spcPts val="600"/>
              </a:spcBef>
              <a:buFont typeface="+mj-lt"/>
              <a:buAutoNum type="arabicPeriod"/>
            </a:pPr>
            <a:r>
              <a:rPr lang="zh-TW" altLang="en-US"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下載應用會先要求用戶填寫個人基本資料，其中包含</a:t>
            </a:r>
            <a:endParaRPr lang="en-US" altLang="zh-TW"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914400" lvl="1" indent="-457200">
              <a:lnSpc>
                <a:spcPct val="120000"/>
              </a:lnSpc>
              <a:spcBef>
                <a:spcPts val="600"/>
              </a:spcBef>
              <a:buFont typeface="Arial" panose="020B0604020202020204" pitchFamily="34" charset="0"/>
              <a:buChar char="•"/>
            </a:pPr>
            <a:r>
              <a:rPr lang="zh-TW" altLang="en-US"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居住地</a:t>
            </a:r>
            <a:r>
              <a:rPr lang="en-US" altLang="zh-TW"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a:t>
            </a:r>
            <a:r>
              <a:rPr lang="zh-TW" altLang="en-US" sz="2400" dirty="0">
                <a:solidFill>
                  <a:srgbClr val="FF0000"/>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且只限一地</a:t>
            </a:r>
            <a:r>
              <a:rPr lang="en-US" altLang="zh-TW"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a:t>
            </a:r>
            <a:r>
              <a:rPr lang="zh-TW" altLang="en-US"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、居住品質、居住環境資料</a:t>
            </a:r>
            <a:endParaRPr lang="en-US" altLang="zh-TW"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914400" lvl="1" indent="-457200">
              <a:lnSpc>
                <a:spcPct val="120000"/>
              </a:lnSpc>
              <a:spcBef>
                <a:spcPts val="600"/>
              </a:spcBef>
              <a:buFont typeface="Arial" panose="020B0604020202020204" pitchFamily="34" charset="0"/>
              <a:buChar char="•"/>
            </a:pPr>
            <a:r>
              <a:rPr lang="zh-TW" altLang="en-US"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我們會以部分開放資料平台的資料作為印證，以避免用戶偽造資料</a:t>
            </a:r>
            <a:endParaRPr lang="en-US" altLang="zh-TW" sz="24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457200" indent="-457200">
              <a:lnSpc>
                <a:spcPct val="120000"/>
              </a:lnSpc>
              <a:spcBef>
                <a:spcPts val="600"/>
              </a:spcBef>
              <a:buFont typeface="+mj-lt"/>
              <a:buAutoNum type="arabicPeriod"/>
            </a:pPr>
            <a:r>
              <a:rPr lang="zh-TW" altLang="en-US"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填寫資料的用戶會提供</a:t>
            </a:r>
            <a:r>
              <a:rPr lang="zh-TW" altLang="en-US" sz="2600" dirty="0" smtClean="0">
                <a:solidFill>
                  <a:srgbClr val="FF0000"/>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數天的免費體驗</a:t>
            </a:r>
            <a:r>
              <a:rPr lang="zh-TW" altLang="en-US"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，利用免費做為誘因使用戶優先選擇體驗我們服務，使用戶對於此應用有初步的接觸，並嘗試讓用戶依賴我們的應用</a:t>
            </a:r>
            <a:endParaRPr lang="en-US" altLang="zh-TW"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457200" indent="-457200">
              <a:lnSpc>
                <a:spcPct val="120000"/>
              </a:lnSpc>
              <a:spcBef>
                <a:spcPts val="600"/>
              </a:spcBef>
              <a:buFont typeface="+mj-lt"/>
              <a:buAutoNum type="arabicPeriod"/>
            </a:pPr>
            <a:r>
              <a:rPr lang="zh-TW" altLang="en-US"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在試用過後，提供週租及月租的收費制度</a:t>
            </a:r>
            <a:endParaRPr lang="en-US" altLang="zh-TW" sz="26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pPr>
            <a:endParaRPr lang="en-US" altLang="zh-TW"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lvl="1">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914400" lvl="1" indent="-457200">
              <a:lnSpc>
                <a:spcPct val="120000"/>
              </a:lnSpc>
              <a:spcBef>
                <a:spcPct val="0"/>
              </a:spcBef>
              <a:buFont typeface="Arial" panose="020B0604020202020204" pitchFamily="34" charset="0"/>
              <a:buChar char="•"/>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342900" indent="-342900">
              <a:lnSpc>
                <a:spcPct val="120000"/>
              </a:lnSpc>
              <a:spcBef>
                <a:spcPct val="0"/>
              </a:spcBef>
              <a:buFont typeface="Arial" panose="020B0604020202020204" pitchFamily="34" charset="0"/>
              <a:buChar char="•"/>
            </a:pP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5" name="TextBox 76"/>
          <p:cNvSpPr txBox="1"/>
          <p:nvPr/>
        </p:nvSpPr>
        <p:spPr>
          <a:xfrm>
            <a:off x="988539" y="1132845"/>
            <a:ext cx="5484358" cy="1015663"/>
          </a:xfrm>
          <a:prstGeom prst="rect">
            <a:avLst/>
          </a:prstGeom>
          <a:noFill/>
        </p:spPr>
        <p:txBody>
          <a:bodyPr wrap="square" rtlCol="0">
            <a:spAutoFit/>
          </a:bodyPr>
          <a:lstStyle/>
          <a:p>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服務</a:t>
            </a:r>
            <a:r>
              <a:rPr lang="zh-TW" altLang="en-US"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模式</a:t>
            </a:r>
            <a:endParaRPr lang="en-US" altLang="zh-CN"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2" name="投影片編號版面配置區 1"/>
          <p:cNvSpPr>
            <a:spLocks noGrp="1"/>
          </p:cNvSpPr>
          <p:nvPr>
            <p:ph type="sldNum" sz="quarter" idx="12"/>
          </p:nvPr>
        </p:nvSpPr>
        <p:spPr/>
        <p:txBody>
          <a:bodyPr/>
          <a:lstStyle/>
          <a:p>
            <a:fld id="{7F963683-69C5-4225-8B2B-0C82CECB9400}" type="slidenum">
              <a:rPr lang="zh-CN" altLang="en-US" smtClean="0"/>
              <a:t>5</a:t>
            </a:fld>
            <a:endParaRPr lang="zh-CN" altLang="en-US"/>
          </a:p>
        </p:txBody>
      </p:sp>
    </p:spTree>
    <p:extLst>
      <p:ext uri="{BB962C8B-B14F-4D97-AF65-F5344CB8AC3E}">
        <p14:creationId xmlns:p14="http://schemas.microsoft.com/office/powerpoint/2010/main" val="15748850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8539" y="2370258"/>
            <a:ext cx="10347118" cy="1938992"/>
          </a:xfrm>
          <a:prstGeom prst="rect">
            <a:avLst/>
          </a:prstGeom>
          <a:noFill/>
        </p:spPr>
        <p:txBody>
          <a:bodyPr wrap="square" rtlCol="0">
            <a:spAutoFit/>
          </a:bodyPr>
          <a:lstStyle/>
          <a:p>
            <a:pPr>
              <a:lnSpc>
                <a:spcPct val="120000"/>
              </a:lnSpc>
              <a:spcBef>
                <a:spcPct val="0"/>
              </a:spcBef>
            </a:pPr>
            <a:endParaRPr lang="en-US" altLang="zh-TW"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lvl="1">
              <a:lnSpc>
                <a:spcPct val="120000"/>
              </a:lnSpc>
              <a:spcBef>
                <a:spcPct val="0"/>
              </a:spcBef>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914400" lvl="1" indent="-457200">
              <a:lnSpc>
                <a:spcPct val="120000"/>
              </a:lnSpc>
              <a:spcBef>
                <a:spcPct val="0"/>
              </a:spcBef>
              <a:buFont typeface="Arial" panose="020B0604020202020204" pitchFamily="34" charset="0"/>
              <a:buChar char="•"/>
            </a:pPr>
            <a:endParaRPr lang="en-US" altLang="zh-TW"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marL="342900" indent="-342900">
              <a:lnSpc>
                <a:spcPct val="120000"/>
              </a:lnSpc>
              <a:spcBef>
                <a:spcPct val="0"/>
              </a:spcBef>
              <a:buFont typeface="Arial" panose="020B0604020202020204" pitchFamily="34" charset="0"/>
              <a:buChar char="•"/>
            </a:pP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5" name="TextBox 76"/>
          <p:cNvSpPr txBox="1"/>
          <p:nvPr/>
        </p:nvSpPr>
        <p:spPr>
          <a:xfrm>
            <a:off x="988539" y="1132845"/>
            <a:ext cx="5484358" cy="1015663"/>
          </a:xfrm>
          <a:prstGeom prst="rect">
            <a:avLst/>
          </a:prstGeom>
          <a:noFill/>
        </p:spPr>
        <p:txBody>
          <a:bodyPr wrap="square" rtlCol="0">
            <a:spAutoFit/>
          </a:bodyPr>
          <a:lstStyle/>
          <a:p>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收費</a:t>
            </a:r>
            <a:r>
              <a:rPr lang="zh-TW" altLang="en-US"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制度</a:t>
            </a:r>
            <a:endParaRPr lang="en-US" altLang="zh-CN"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555558794"/>
              </p:ext>
            </p:extLst>
          </p:nvPr>
        </p:nvGraphicFramePr>
        <p:xfrm>
          <a:off x="2098098" y="2598072"/>
          <a:ext cx="8352188" cy="2510956"/>
        </p:xfrm>
        <a:graphic>
          <a:graphicData uri="http://schemas.openxmlformats.org/drawingml/2006/table">
            <a:tbl>
              <a:tblPr firstRow="1" bandRow="1">
                <a:tableStyleId>{5C22544A-7EE6-4342-B048-85BDC9FD1C3A}</a:tableStyleId>
              </a:tblPr>
              <a:tblGrid>
                <a:gridCol w="4176094">
                  <a:extLst>
                    <a:ext uri="{9D8B030D-6E8A-4147-A177-3AD203B41FA5}">
                      <a16:colId xmlns:a16="http://schemas.microsoft.com/office/drawing/2014/main" val="562321370"/>
                    </a:ext>
                  </a:extLst>
                </a:gridCol>
                <a:gridCol w="4176094">
                  <a:extLst>
                    <a:ext uri="{9D8B030D-6E8A-4147-A177-3AD203B41FA5}">
                      <a16:colId xmlns:a16="http://schemas.microsoft.com/office/drawing/2014/main" val="2251560884"/>
                    </a:ext>
                  </a:extLst>
                </a:gridCol>
              </a:tblGrid>
              <a:tr h="627739">
                <a:tc>
                  <a:txBody>
                    <a:bodyPr/>
                    <a:lstStyle/>
                    <a:p>
                      <a:r>
                        <a:rPr lang="zh-TW" altLang="en-US" sz="2800" dirty="0" smtClean="0"/>
                        <a:t>服務提供</a:t>
                      </a:r>
                      <a:endParaRPr lang="zh-TW" altLang="en-US" sz="2800" dirty="0"/>
                    </a:p>
                  </a:txBody>
                  <a:tcPr/>
                </a:tc>
                <a:tc>
                  <a:txBody>
                    <a:bodyPr/>
                    <a:lstStyle/>
                    <a:p>
                      <a:r>
                        <a:rPr lang="zh-TW" altLang="en-US" sz="2800" dirty="0" smtClean="0"/>
                        <a:t>費用</a:t>
                      </a:r>
                      <a:endParaRPr lang="zh-TW" altLang="en-US" sz="2800" dirty="0"/>
                    </a:p>
                  </a:txBody>
                  <a:tcPr/>
                </a:tc>
                <a:extLst>
                  <a:ext uri="{0D108BD9-81ED-4DB2-BD59-A6C34878D82A}">
                    <a16:rowId xmlns:a16="http://schemas.microsoft.com/office/drawing/2014/main" val="656561590"/>
                  </a:ext>
                </a:extLst>
              </a:tr>
              <a:tr h="627739">
                <a:tc>
                  <a:txBody>
                    <a:bodyPr/>
                    <a:lstStyle/>
                    <a:p>
                      <a:r>
                        <a:rPr lang="en-US" altLang="zh-TW" sz="2800" dirty="0" smtClean="0"/>
                        <a:t>3</a:t>
                      </a:r>
                      <a:r>
                        <a:rPr lang="zh-TW" altLang="en-US" sz="2800" dirty="0" smtClean="0"/>
                        <a:t>天</a:t>
                      </a:r>
                      <a:r>
                        <a:rPr lang="en-US" altLang="zh-TW" sz="2800" dirty="0" smtClean="0"/>
                        <a:t>(</a:t>
                      </a:r>
                      <a:r>
                        <a:rPr lang="zh-TW" altLang="en-US" sz="2800" dirty="0" smtClean="0"/>
                        <a:t>暫定</a:t>
                      </a:r>
                      <a:r>
                        <a:rPr lang="en-US" altLang="zh-TW" sz="2800" dirty="0" smtClean="0"/>
                        <a:t>)</a:t>
                      </a:r>
                      <a:endParaRPr lang="zh-TW" altLang="en-US" sz="2800" dirty="0"/>
                    </a:p>
                  </a:txBody>
                  <a:tcPr/>
                </a:tc>
                <a:tc>
                  <a:txBody>
                    <a:bodyPr/>
                    <a:lstStyle/>
                    <a:p>
                      <a:r>
                        <a:rPr lang="zh-TW" altLang="en-US" sz="2800" dirty="0" smtClean="0"/>
                        <a:t>免費體驗</a:t>
                      </a:r>
                      <a:endParaRPr lang="zh-TW" altLang="en-US" sz="2800" dirty="0"/>
                    </a:p>
                  </a:txBody>
                  <a:tcPr/>
                </a:tc>
                <a:extLst>
                  <a:ext uri="{0D108BD9-81ED-4DB2-BD59-A6C34878D82A}">
                    <a16:rowId xmlns:a16="http://schemas.microsoft.com/office/drawing/2014/main" val="897747726"/>
                  </a:ext>
                </a:extLst>
              </a:tr>
              <a:tr h="627739">
                <a:tc>
                  <a:txBody>
                    <a:bodyPr/>
                    <a:lstStyle/>
                    <a:p>
                      <a:r>
                        <a:rPr lang="zh-TW" altLang="en-US" sz="2800" dirty="0" smtClean="0"/>
                        <a:t>一週</a:t>
                      </a:r>
                      <a:endParaRPr lang="zh-TW" altLang="en-US" sz="2800" dirty="0"/>
                    </a:p>
                  </a:txBody>
                  <a:tcPr/>
                </a:tc>
                <a:tc>
                  <a:txBody>
                    <a:bodyPr/>
                    <a:lstStyle/>
                    <a:p>
                      <a:r>
                        <a:rPr lang="en-US" altLang="zh-TW" sz="2800" dirty="0" smtClean="0"/>
                        <a:t>$ 149</a:t>
                      </a:r>
                      <a:endParaRPr lang="zh-TW" altLang="en-US" sz="2800" dirty="0"/>
                    </a:p>
                  </a:txBody>
                  <a:tcPr/>
                </a:tc>
                <a:extLst>
                  <a:ext uri="{0D108BD9-81ED-4DB2-BD59-A6C34878D82A}">
                    <a16:rowId xmlns:a16="http://schemas.microsoft.com/office/drawing/2014/main" val="3442405151"/>
                  </a:ext>
                </a:extLst>
              </a:tr>
              <a:tr h="627739">
                <a:tc>
                  <a:txBody>
                    <a:bodyPr/>
                    <a:lstStyle/>
                    <a:p>
                      <a:r>
                        <a:rPr lang="zh-TW" altLang="en-US" sz="2800" dirty="0" smtClean="0"/>
                        <a:t>一月</a:t>
                      </a:r>
                      <a:endParaRPr lang="zh-TW" altLang="en-US" sz="2800" dirty="0"/>
                    </a:p>
                  </a:txBody>
                  <a:tcPr/>
                </a:tc>
                <a:tc>
                  <a:txBody>
                    <a:bodyPr/>
                    <a:lstStyle/>
                    <a:p>
                      <a:r>
                        <a:rPr lang="en-US" altLang="zh-TW" sz="2800" dirty="0" smtClean="0"/>
                        <a:t>$ 599</a:t>
                      </a:r>
                      <a:endParaRPr lang="zh-TW" altLang="en-US" sz="2800" dirty="0"/>
                    </a:p>
                  </a:txBody>
                  <a:tcPr/>
                </a:tc>
                <a:extLst>
                  <a:ext uri="{0D108BD9-81ED-4DB2-BD59-A6C34878D82A}">
                    <a16:rowId xmlns:a16="http://schemas.microsoft.com/office/drawing/2014/main" val="2886460985"/>
                  </a:ext>
                </a:extLst>
              </a:tr>
            </a:tbl>
          </a:graphicData>
        </a:graphic>
      </p:graphicFrame>
      <p:sp>
        <p:nvSpPr>
          <p:cNvPr id="2" name="投影片編號版面配置區 1"/>
          <p:cNvSpPr>
            <a:spLocks noGrp="1"/>
          </p:cNvSpPr>
          <p:nvPr>
            <p:ph type="sldNum" sz="quarter" idx="12"/>
          </p:nvPr>
        </p:nvSpPr>
        <p:spPr/>
        <p:txBody>
          <a:bodyPr/>
          <a:lstStyle/>
          <a:p>
            <a:fld id="{7F963683-69C5-4225-8B2B-0C82CECB9400}" type="slidenum">
              <a:rPr lang="zh-CN" altLang="en-US" smtClean="0"/>
              <a:t>6</a:t>
            </a:fld>
            <a:endParaRPr lang="zh-CN" altLang="en-US"/>
          </a:p>
        </p:txBody>
      </p:sp>
    </p:spTree>
    <p:extLst>
      <p:ext uri="{BB962C8B-B14F-4D97-AF65-F5344CB8AC3E}">
        <p14:creationId xmlns:p14="http://schemas.microsoft.com/office/powerpoint/2010/main" val="225526765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1641191"/>
            <a:ext cx="10058400" cy="5057358"/>
          </a:xfrm>
          <a:prstGeom prst="rect">
            <a:avLst/>
          </a:prstGeom>
        </p:spPr>
      </p:pic>
      <p:sp>
        <p:nvSpPr>
          <p:cNvPr id="3" name="TextBox 76"/>
          <p:cNvSpPr txBox="1"/>
          <p:nvPr/>
        </p:nvSpPr>
        <p:spPr>
          <a:xfrm>
            <a:off x="3615626" y="480385"/>
            <a:ext cx="4135003" cy="1015663"/>
          </a:xfrm>
          <a:prstGeom prst="rect">
            <a:avLst/>
          </a:prstGeom>
          <a:noFill/>
        </p:spPr>
        <p:txBody>
          <a:bodyPr wrap="square" rtlCol="0">
            <a:spAutoFit/>
          </a:bodyPr>
          <a:lstStyle/>
          <a:p>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系統架構圖</a:t>
            </a:r>
            <a:endParaRPr lang="en-US" altLang="zh-CN"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4" name="投影片編號版面配置區 3"/>
          <p:cNvSpPr>
            <a:spLocks noGrp="1"/>
          </p:cNvSpPr>
          <p:nvPr>
            <p:ph type="sldNum" sz="quarter" idx="12"/>
          </p:nvPr>
        </p:nvSpPr>
        <p:spPr/>
        <p:txBody>
          <a:bodyPr/>
          <a:lstStyle/>
          <a:p>
            <a:fld id="{7F963683-69C5-4225-8B2B-0C82CECB9400}" type="slidenum">
              <a:rPr lang="zh-CN" altLang="en-US" smtClean="0">
                <a:solidFill>
                  <a:prstClr val="black">
                    <a:tint val="75000"/>
                  </a:prstClr>
                </a:solidFill>
              </a:rPr>
              <a:pPr/>
              <a:t>7</a:t>
            </a:fld>
            <a:endParaRPr lang="zh-CN" altLang="en-US">
              <a:solidFill>
                <a:prstClr val="black">
                  <a:tint val="75000"/>
                </a:prstClr>
              </a:solidFill>
            </a:endParaRPr>
          </a:p>
        </p:txBody>
      </p:sp>
    </p:spTree>
    <p:extLst>
      <p:ext uri="{BB962C8B-B14F-4D97-AF65-F5344CB8AC3E}">
        <p14:creationId xmlns:p14="http://schemas.microsoft.com/office/powerpoint/2010/main" val="253107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07971" y="2962376"/>
            <a:ext cx="4749840" cy="1938992"/>
          </a:xfrm>
          <a:prstGeom prst="rect">
            <a:avLst/>
          </a:prstGeom>
          <a:noFill/>
        </p:spPr>
        <p:txBody>
          <a:bodyPr wrap="square" rtlCol="0">
            <a:spAutoFit/>
          </a:bodyPr>
          <a:lstStyle/>
          <a:p>
            <a:pPr>
              <a:lnSpc>
                <a:spcPct val="120000"/>
              </a:lnSpc>
              <a:spcBef>
                <a:spcPct val="0"/>
              </a:spcBef>
              <a:buNone/>
            </a:pPr>
            <a:r>
              <a:rPr kumimoji="1" lang="zh-TW"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該應用結合了所有買方欲了解之資料可方便買家做價格或生活品質之綜合評估，避免使用者以高於市價購買了房屋，並統整了各個方面的資料，針對使用者的需求，</a:t>
            </a:r>
            <a:r>
              <a:rPr kumimoji="1" lang="zh-TW" altLang="en-US"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做出綜合</a:t>
            </a:r>
            <a:r>
              <a:rPr kumimoji="1" lang="zh-TW"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的評價。</a:t>
            </a:r>
            <a:endPar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5" name="TextBox 76"/>
          <p:cNvSpPr txBox="1"/>
          <p:nvPr/>
        </p:nvSpPr>
        <p:spPr>
          <a:xfrm>
            <a:off x="6057660" y="1902102"/>
            <a:ext cx="5484358" cy="1015663"/>
          </a:xfrm>
          <a:prstGeom prst="rect">
            <a:avLst/>
          </a:prstGeom>
          <a:noFill/>
        </p:spPr>
        <p:txBody>
          <a:bodyPr wrap="square" rtlCol="0">
            <a:spAutoFit/>
          </a:bodyPr>
          <a:lstStyle/>
          <a:p>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產品</a:t>
            </a:r>
            <a:r>
              <a:rPr lang="zh-TW" altLang="en-US"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骨架</a:t>
            </a:r>
            <a:r>
              <a:rPr lang="zh-TW" altLang="en-US" sz="60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rPr>
              <a:t>模型</a:t>
            </a:r>
            <a:endParaRPr lang="en-US" altLang="zh-CN" sz="60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ea"/>
              <a:sym typeface="+mn-lt"/>
            </a:endParaRPr>
          </a:p>
        </p:txBody>
      </p:sp>
      <p:cxnSp>
        <p:nvCxnSpPr>
          <p:cNvPr id="6" name="直接连接符 5"/>
          <p:cNvCxnSpPr/>
          <p:nvPr/>
        </p:nvCxnSpPr>
        <p:spPr>
          <a:xfrm>
            <a:off x="6207971" y="5055081"/>
            <a:ext cx="598402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tretch>
            <a:fillRect/>
          </a:stretch>
        </p:blipFill>
        <p:spPr>
          <a:xfrm>
            <a:off x="-1455836" y="1125816"/>
            <a:ext cx="8218154" cy="5311819"/>
          </a:xfrm>
          <a:prstGeom prst="rect">
            <a:avLst/>
          </a:prstGeom>
        </p:spPr>
      </p:pic>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0599" y="2059709"/>
            <a:ext cx="5680943" cy="3639127"/>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7F963683-69C5-4225-8B2B-0C82CECB9400}" type="slidenum">
              <a:rPr lang="zh-CN" altLang="en-US" smtClean="0"/>
              <a:t>8</a:t>
            </a:fld>
            <a:endParaRPr lang="zh-CN" altLang="en-US"/>
          </a:p>
        </p:txBody>
      </p:sp>
    </p:spTree>
    <p:extLst>
      <p:ext uri="{BB962C8B-B14F-4D97-AF65-F5344CB8AC3E}">
        <p14:creationId xmlns:p14="http://schemas.microsoft.com/office/powerpoint/2010/main" val="34603135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3032136" y="1380615"/>
            <a:ext cx="5506636" cy="1569660"/>
            <a:chOff x="1459139" y="2477587"/>
            <a:chExt cx="5506636" cy="1569660"/>
          </a:xfrm>
        </p:grpSpPr>
        <p:sp>
          <p:nvSpPr>
            <p:cNvPr id="40" name="文本框 13"/>
            <p:cNvSpPr txBox="1">
              <a:spLocks noChangeArrowheads="1"/>
            </p:cNvSpPr>
            <p:nvPr/>
          </p:nvSpPr>
          <p:spPr bwMode="auto">
            <a:xfrm>
              <a:off x="1533671" y="2477587"/>
              <a:ext cx="526297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TW" altLang="en-US" sz="9600" spc="300" dirty="0" smtClean="0">
                  <a:solidFill>
                    <a:prstClr val="black">
                      <a:lumMod val="75000"/>
                      <a:lumOff val="25000"/>
                    </a:prstClr>
                  </a:solidFill>
                  <a:latin typeface="思源黑体 CN Normal" panose="020B0400000000000000" pitchFamily="34" charset="-122"/>
                  <a:ea typeface="思源黑体 CN Normal" panose="020B0400000000000000" pitchFamily="34" charset="-122"/>
                </a:rPr>
                <a:t>評選項目</a:t>
              </a:r>
              <a:endParaRPr lang="zh-CN" altLang="en-US" sz="9600" spc="300" dirty="0">
                <a:solidFill>
                  <a:prstClr val="black">
                    <a:lumMod val="75000"/>
                    <a:lumOff val="25000"/>
                  </a:prstClr>
                </a:solidFill>
                <a:latin typeface="思源黑体 CN Normal" panose="020B0400000000000000" pitchFamily="34" charset="-122"/>
                <a:ea typeface="思源黑体 CN Normal" panose="020B0400000000000000" pitchFamily="34" charset="-122"/>
              </a:endParaRPr>
            </a:p>
          </p:txBody>
        </p:sp>
        <p:sp>
          <p:nvSpPr>
            <p:cNvPr id="41" name="文本框 40"/>
            <p:cNvSpPr txBox="1"/>
            <p:nvPr/>
          </p:nvSpPr>
          <p:spPr>
            <a:xfrm>
              <a:off x="1459139" y="3262417"/>
              <a:ext cx="5506636" cy="369332"/>
            </a:xfrm>
            <a:prstGeom prst="rect">
              <a:avLst/>
            </a:prstGeom>
            <a:noFill/>
          </p:spPr>
          <p:txBody>
            <a:bodyPr wrap="none" rtlCol="0">
              <a:spAutoFit/>
            </a:bodyPr>
            <a:lstStyle/>
            <a:p>
              <a:r>
                <a:rPr lang="en-US" altLang="zh-CN" b="1" kern="2000" spc="5000" dirty="0">
                  <a:solidFill>
                    <a:prstClr val="white">
                      <a:lumMod val="75000"/>
                    </a:prstClr>
                  </a:solidFill>
                  <a:latin typeface="思源黑体 CN Normal" panose="020B0400000000000000" pitchFamily="34" charset="-122"/>
                  <a:ea typeface="思源黑体 CN Normal" panose="020B0400000000000000" pitchFamily="34" charset="-122"/>
                </a:rPr>
                <a:t>content</a:t>
              </a:r>
              <a:endParaRPr lang="zh-CN" altLang="en-US" b="1" kern="2000" spc="5000" dirty="0">
                <a:solidFill>
                  <a:prstClr val="white">
                    <a:lumMod val="75000"/>
                  </a:prstClr>
                </a:solidFill>
                <a:latin typeface="思源黑体 CN Normal" panose="020B0400000000000000" pitchFamily="34" charset="-122"/>
                <a:ea typeface="思源黑体 CN Normal" panose="020B0400000000000000" pitchFamily="34" charset="-122"/>
              </a:endParaRPr>
            </a:p>
          </p:txBody>
        </p:sp>
      </p:grpSp>
      <p:grpSp>
        <p:nvGrpSpPr>
          <p:cNvPr id="171" name="组合 170"/>
          <p:cNvGrpSpPr/>
          <p:nvPr/>
        </p:nvGrpSpPr>
        <p:grpSpPr>
          <a:xfrm>
            <a:off x="407469" y="3837845"/>
            <a:ext cx="2892585" cy="836635"/>
            <a:chOff x="394769" y="4253131"/>
            <a:chExt cx="2892585" cy="836635"/>
          </a:xfrm>
        </p:grpSpPr>
        <p:sp>
          <p:nvSpPr>
            <p:cNvPr id="45" name="矩形: 圆角 31"/>
            <p:cNvSpPr/>
            <p:nvPr/>
          </p:nvSpPr>
          <p:spPr>
            <a:xfrm>
              <a:off x="1194684" y="4273159"/>
              <a:ext cx="1292754" cy="352425"/>
            </a:xfrm>
            <a:prstGeom prst="roundRect">
              <a:avLst>
                <a:gd name="adj" fmla="val 5000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01" name="组合 100"/>
            <p:cNvGrpSpPr/>
            <p:nvPr/>
          </p:nvGrpSpPr>
          <p:grpSpPr>
            <a:xfrm>
              <a:off x="394769" y="4253131"/>
              <a:ext cx="2892585" cy="836635"/>
              <a:chOff x="658850" y="4386410"/>
              <a:chExt cx="2892585" cy="836635"/>
            </a:xfrm>
          </p:grpSpPr>
          <p:sp>
            <p:nvSpPr>
              <p:cNvPr id="118" name="TextBox 76"/>
              <p:cNvSpPr txBox="1"/>
              <p:nvPr/>
            </p:nvSpPr>
            <p:spPr>
              <a:xfrm>
                <a:off x="658850" y="4761380"/>
                <a:ext cx="2892585" cy="461665"/>
              </a:xfrm>
              <a:prstGeom prst="rect">
                <a:avLst/>
              </a:prstGeom>
              <a:noFill/>
            </p:spPr>
            <p:txBody>
              <a:bodyPr wrap="square" rtlCol="0">
                <a:spAutoFit/>
              </a:bodyPr>
              <a:lstStyle/>
              <a:p>
                <a:pPr algn="ctr"/>
                <a:r>
                  <a:rPr lang="zh-TW" altLang="en-US" sz="2400" dirty="0" smtClean="0">
                    <a:solidFill>
                      <a:schemeClr val="tx1">
                        <a:lumMod val="85000"/>
                        <a:lumOff val="15000"/>
                      </a:schemeClr>
                    </a:solidFill>
                    <a:latin typeface="华文细黑"/>
                    <a:ea typeface="微软雅黑 Light"/>
                    <a:cs typeface="+mn-ea"/>
                    <a:sym typeface="+mn-lt"/>
                  </a:rPr>
                  <a:t>適切性</a:t>
                </a:r>
                <a:endParaRPr lang="zh-CN" altLang="en-US" sz="2400" dirty="0">
                  <a:solidFill>
                    <a:schemeClr val="tx1">
                      <a:lumMod val="85000"/>
                      <a:lumOff val="15000"/>
                    </a:schemeClr>
                  </a:solidFill>
                  <a:latin typeface="华文细黑"/>
                  <a:ea typeface="微软雅黑 Light"/>
                  <a:cs typeface="+mn-ea"/>
                  <a:sym typeface="+mn-lt"/>
                </a:endParaRPr>
              </a:p>
            </p:txBody>
          </p:sp>
          <p:sp>
            <p:nvSpPr>
              <p:cNvPr id="119" name="矩形 118"/>
              <p:cNvSpPr/>
              <p:nvPr/>
            </p:nvSpPr>
            <p:spPr>
              <a:xfrm>
                <a:off x="973712" y="4386410"/>
                <a:ext cx="2322842" cy="430887"/>
              </a:xfrm>
              <a:prstGeom prst="rect">
                <a:avLst/>
              </a:prstGeom>
              <a:noFill/>
              <a:ln>
                <a:noFill/>
              </a:ln>
            </p:spPr>
            <p:txBody>
              <a:bodyPr wrap="square">
                <a:spAutoFit/>
              </a:bodyPr>
              <a:lstStyle/>
              <a:p>
                <a:pPr algn="ctr"/>
                <a:r>
                  <a:rPr lang="en-US" altLang="zh-CN" sz="2200" dirty="0" smtClean="0">
                    <a:solidFill>
                      <a:schemeClr val="bg1"/>
                    </a:solidFill>
                    <a:latin typeface="思源黑体 CN Normal" panose="020B0400000000000000" pitchFamily="34" charset="-122"/>
                    <a:ea typeface="思源黑体 CN Normal" panose="020B0400000000000000" pitchFamily="34" charset="-122"/>
                  </a:rPr>
                  <a:t>PART A</a:t>
                </a:r>
                <a:endParaRPr lang="en-US" altLang="zh-CN" sz="2200" dirty="0">
                  <a:solidFill>
                    <a:schemeClr val="bg1"/>
                  </a:solidFill>
                  <a:latin typeface="思源黑体 CN Normal" panose="020B0400000000000000" pitchFamily="34" charset="-122"/>
                  <a:ea typeface="思源黑体 CN Normal" panose="020B0400000000000000" pitchFamily="34" charset="-122"/>
                </a:endParaRPr>
              </a:p>
            </p:txBody>
          </p:sp>
        </p:grpSp>
      </p:grpSp>
      <p:grpSp>
        <p:nvGrpSpPr>
          <p:cNvPr id="158" name="组合 157"/>
          <p:cNvGrpSpPr/>
          <p:nvPr/>
        </p:nvGrpSpPr>
        <p:grpSpPr>
          <a:xfrm>
            <a:off x="3233573" y="3837845"/>
            <a:ext cx="2892585" cy="836635"/>
            <a:chOff x="3212504" y="4255861"/>
            <a:chExt cx="2892585" cy="836635"/>
          </a:xfrm>
        </p:grpSpPr>
        <p:sp>
          <p:nvSpPr>
            <p:cNvPr id="120" name="矩形: 圆角 31"/>
            <p:cNvSpPr/>
            <p:nvPr/>
          </p:nvSpPr>
          <p:spPr>
            <a:xfrm>
              <a:off x="4012419" y="4275889"/>
              <a:ext cx="1292754" cy="352425"/>
            </a:xfrm>
            <a:prstGeom prst="roundRect">
              <a:avLst>
                <a:gd name="adj" fmla="val 50000"/>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21" name="组合 120"/>
            <p:cNvGrpSpPr/>
            <p:nvPr/>
          </p:nvGrpSpPr>
          <p:grpSpPr>
            <a:xfrm>
              <a:off x="3212504" y="4255861"/>
              <a:ext cx="2892585" cy="836635"/>
              <a:chOff x="658850" y="4386410"/>
              <a:chExt cx="2892585" cy="836635"/>
            </a:xfrm>
          </p:grpSpPr>
          <p:sp>
            <p:nvSpPr>
              <p:cNvPr id="123" name="TextBox 76"/>
              <p:cNvSpPr txBox="1"/>
              <p:nvPr/>
            </p:nvSpPr>
            <p:spPr>
              <a:xfrm>
                <a:off x="658850" y="4761380"/>
                <a:ext cx="2892585" cy="461665"/>
              </a:xfrm>
              <a:prstGeom prst="rect">
                <a:avLst/>
              </a:prstGeom>
              <a:noFill/>
            </p:spPr>
            <p:txBody>
              <a:bodyPr wrap="square" rtlCol="0">
                <a:spAutoFit/>
              </a:bodyPr>
              <a:lstStyle/>
              <a:p>
                <a:pPr algn="ctr"/>
                <a:r>
                  <a:rPr lang="zh-TW" altLang="en-US" sz="2400" dirty="0" smtClean="0">
                    <a:solidFill>
                      <a:schemeClr val="tx1">
                        <a:lumMod val="85000"/>
                        <a:lumOff val="15000"/>
                      </a:schemeClr>
                    </a:solidFill>
                    <a:latin typeface="华文细黑"/>
                    <a:ea typeface="微软雅黑 Light"/>
                    <a:cs typeface="+mn-ea"/>
                    <a:sym typeface="+mn-lt"/>
                  </a:rPr>
                  <a:t>創新性</a:t>
                </a:r>
                <a:endParaRPr lang="zh-CN" altLang="en-US" sz="2400" dirty="0">
                  <a:solidFill>
                    <a:schemeClr val="tx1">
                      <a:lumMod val="85000"/>
                      <a:lumOff val="15000"/>
                    </a:schemeClr>
                  </a:solidFill>
                  <a:latin typeface="华文细黑"/>
                  <a:ea typeface="微软雅黑 Light"/>
                  <a:cs typeface="+mn-ea"/>
                  <a:sym typeface="+mn-lt"/>
                </a:endParaRPr>
              </a:p>
            </p:txBody>
          </p:sp>
          <p:sp>
            <p:nvSpPr>
              <p:cNvPr id="124" name="矩形 123"/>
              <p:cNvSpPr/>
              <p:nvPr/>
            </p:nvSpPr>
            <p:spPr>
              <a:xfrm>
                <a:off x="973712" y="4386410"/>
                <a:ext cx="2322842" cy="430887"/>
              </a:xfrm>
              <a:prstGeom prst="rect">
                <a:avLst/>
              </a:prstGeom>
              <a:noFill/>
              <a:ln>
                <a:noFill/>
              </a:ln>
            </p:spPr>
            <p:txBody>
              <a:bodyPr wrap="square">
                <a:spAutoFit/>
              </a:bodyPr>
              <a:lstStyle/>
              <a:p>
                <a:pPr algn="ctr"/>
                <a:r>
                  <a:rPr lang="en-US" altLang="zh-CN" sz="2200" dirty="0" smtClean="0">
                    <a:solidFill>
                      <a:schemeClr val="bg1"/>
                    </a:solidFill>
                    <a:latin typeface="思源黑体 CN Normal" panose="020B0400000000000000" pitchFamily="34" charset="-122"/>
                    <a:ea typeface="思源黑体 CN Normal" panose="020B0400000000000000" pitchFamily="34" charset="-122"/>
                  </a:rPr>
                  <a:t>PART B</a:t>
                </a:r>
                <a:endParaRPr lang="en-US" altLang="zh-CN" sz="2200" dirty="0">
                  <a:solidFill>
                    <a:schemeClr val="bg1"/>
                  </a:solidFill>
                  <a:latin typeface="思源黑体 CN Normal" panose="020B0400000000000000" pitchFamily="34" charset="-122"/>
                  <a:ea typeface="思源黑体 CN Normal" panose="020B0400000000000000" pitchFamily="34" charset="-122"/>
                </a:endParaRPr>
              </a:p>
            </p:txBody>
          </p:sp>
        </p:grpSp>
      </p:grpSp>
      <p:grpSp>
        <p:nvGrpSpPr>
          <p:cNvPr id="133" name="组合 132"/>
          <p:cNvGrpSpPr/>
          <p:nvPr/>
        </p:nvGrpSpPr>
        <p:grpSpPr>
          <a:xfrm>
            <a:off x="3029132" y="3746354"/>
            <a:ext cx="624482" cy="1232924"/>
            <a:chOff x="3016432" y="4273159"/>
            <a:chExt cx="624482" cy="1232924"/>
          </a:xfrm>
        </p:grpSpPr>
        <p:cxnSp>
          <p:nvCxnSpPr>
            <p:cNvPr id="102" name="直接连接符 101"/>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3016432" y="4273159"/>
              <a:ext cx="624482" cy="1232924"/>
              <a:chOff x="3016432" y="4273159"/>
              <a:chExt cx="624482" cy="1232924"/>
            </a:xfrm>
          </p:grpSpPr>
          <p:sp>
            <p:nvSpPr>
              <p:cNvPr id="126" name="椭圆 125"/>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9" name="组合 138"/>
          <p:cNvGrpSpPr/>
          <p:nvPr/>
        </p:nvGrpSpPr>
        <p:grpSpPr>
          <a:xfrm>
            <a:off x="5835282" y="3746354"/>
            <a:ext cx="624482" cy="1232924"/>
            <a:chOff x="3016432" y="4273159"/>
            <a:chExt cx="624482" cy="1232924"/>
          </a:xfrm>
        </p:grpSpPr>
        <p:cxnSp>
          <p:nvCxnSpPr>
            <p:cNvPr id="140" name="直接连接符 13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016432" y="4273159"/>
              <a:ext cx="624482" cy="1232924"/>
              <a:chOff x="3016432" y="4273159"/>
              <a:chExt cx="624482" cy="1232924"/>
            </a:xfrm>
          </p:grpSpPr>
          <p:sp>
            <p:nvSpPr>
              <p:cNvPr id="142" name="椭圆 14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9" name="组合 148"/>
          <p:cNvGrpSpPr/>
          <p:nvPr/>
        </p:nvGrpSpPr>
        <p:grpSpPr>
          <a:xfrm>
            <a:off x="8613381" y="3746354"/>
            <a:ext cx="624482" cy="1232924"/>
            <a:chOff x="3016432" y="4273159"/>
            <a:chExt cx="624482" cy="1232924"/>
          </a:xfrm>
        </p:grpSpPr>
        <p:cxnSp>
          <p:nvCxnSpPr>
            <p:cNvPr id="150" name="直接连接符 14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3016432" y="4273159"/>
              <a:ext cx="624482" cy="1232924"/>
              <a:chOff x="3016432" y="4273159"/>
              <a:chExt cx="624482" cy="1232924"/>
            </a:xfrm>
          </p:grpSpPr>
          <p:sp>
            <p:nvSpPr>
              <p:cNvPr id="152" name="椭圆 15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9" name="组合 158"/>
          <p:cNvGrpSpPr/>
          <p:nvPr/>
        </p:nvGrpSpPr>
        <p:grpSpPr>
          <a:xfrm>
            <a:off x="6059677" y="3827571"/>
            <a:ext cx="2892585" cy="836635"/>
            <a:chOff x="3212504" y="4255861"/>
            <a:chExt cx="2892585" cy="836635"/>
          </a:xfrm>
        </p:grpSpPr>
        <p:sp>
          <p:nvSpPr>
            <p:cNvPr id="160" name="矩形: 圆角 31"/>
            <p:cNvSpPr/>
            <p:nvPr/>
          </p:nvSpPr>
          <p:spPr>
            <a:xfrm>
              <a:off x="4012419" y="4275889"/>
              <a:ext cx="1292754" cy="352425"/>
            </a:xfrm>
            <a:prstGeom prst="roundRect">
              <a:avLst>
                <a:gd name="adj" fmla="val 50000"/>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61" name="组合 160"/>
            <p:cNvGrpSpPr/>
            <p:nvPr/>
          </p:nvGrpSpPr>
          <p:grpSpPr>
            <a:xfrm>
              <a:off x="3212504" y="4255861"/>
              <a:ext cx="2892585" cy="836635"/>
              <a:chOff x="658850" y="4386410"/>
              <a:chExt cx="2892585" cy="836635"/>
            </a:xfrm>
          </p:grpSpPr>
          <p:sp>
            <p:nvSpPr>
              <p:cNvPr id="163" name="TextBox 76"/>
              <p:cNvSpPr txBox="1"/>
              <p:nvPr/>
            </p:nvSpPr>
            <p:spPr>
              <a:xfrm>
                <a:off x="658850" y="4761380"/>
                <a:ext cx="2892585" cy="461665"/>
              </a:xfrm>
              <a:prstGeom prst="rect">
                <a:avLst/>
              </a:prstGeom>
              <a:noFill/>
            </p:spPr>
            <p:txBody>
              <a:bodyPr wrap="square" rtlCol="0">
                <a:spAutoFit/>
              </a:bodyPr>
              <a:lstStyle/>
              <a:p>
                <a:pPr algn="ctr"/>
                <a:r>
                  <a:rPr lang="zh-TW" altLang="en-US" sz="2400" dirty="0" smtClean="0">
                    <a:solidFill>
                      <a:schemeClr val="tx1">
                        <a:lumMod val="85000"/>
                        <a:lumOff val="15000"/>
                      </a:schemeClr>
                    </a:solidFill>
                    <a:latin typeface="华文细黑"/>
                    <a:ea typeface="微软雅黑 Light"/>
                    <a:cs typeface="+mn-ea"/>
                    <a:sym typeface="+mn-lt"/>
                  </a:rPr>
                  <a:t>市場性</a:t>
                </a:r>
                <a:endParaRPr lang="zh-CN" altLang="en-US" sz="2400" dirty="0">
                  <a:solidFill>
                    <a:schemeClr val="tx1">
                      <a:lumMod val="85000"/>
                      <a:lumOff val="15000"/>
                    </a:schemeClr>
                  </a:solidFill>
                  <a:latin typeface="华文细黑"/>
                  <a:ea typeface="微软雅黑 Light"/>
                  <a:cs typeface="+mn-ea"/>
                  <a:sym typeface="+mn-lt"/>
                </a:endParaRPr>
              </a:p>
            </p:txBody>
          </p:sp>
          <p:sp>
            <p:nvSpPr>
              <p:cNvPr id="164" name="矩形 163"/>
              <p:cNvSpPr/>
              <p:nvPr/>
            </p:nvSpPr>
            <p:spPr>
              <a:xfrm>
                <a:off x="973712" y="4386410"/>
                <a:ext cx="2322842" cy="430887"/>
              </a:xfrm>
              <a:prstGeom prst="rect">
                <a:avLst/>
              </a:prstGeom>
              <a:noFill/>
              <a:ln>
                <a:noFill/>
              </a:ln>
            </p:spPr>
            <p:txBody>
              <a:bodyPr wrap="square">
                <a:spAutoFit/>
              </a:bodyPr>
              <a:lstStyle/>
              <a:p>
                <a:pPr algn="ctr"/>
                <a:r>
                  <a:rPr lang="en-US" altLang="zh-CN" sz="2200" dirty="0" smtClean="0">
                    <a:solidFill>
                      <a:schemeClr val="bg1"/>
                    </a:solidFill>
                    <a:latin typeface="思源黑体 CN Normal" panose="020B0400000000000000" pitchFamily="34" charset="-122"/>
                    <a:ea typeface="思源黑体 CN Normal" panose="020B0400000000000000" pitchFamily="34" charset="-122"/>
                  </a:rPr>
                  <a:t>PART C</a:t>
                </a:r>
                <a:endParaRPr lang="en-US" altLang="zh-CN" sz="2200" dirty="0">
                  <a:solidFill>
                    <a:schemeClr val="bg1"/>
                  </a:solidFill>
                  <a:latin typeface="思源黑体 CN Normal" panose="020B0400000000000000" pitchFamily="34" charset="-122"/>
                  <a:ea typeface="思源黑体 CN Normal" panose="020B0400000000000000" pitchFamily="34" charset="-122"/>
                </a:endParaRPr>
              </a:p>
            </p:txBody>
          </p:sp>
        </p:grpSp>
      </p:grpSp>
      <p:grpSp>
        <p:nvGrpSpPr>
          <p:cNvPr id="165" name="组合 164"/>
          <p:cNvGrpSpPr/>
          <p:nvPr/>
        </p:nvGrpSpPr>
        <p:grpSpPr>
          <a:xfrm>
            <a:off x="8885782" y="3837845"/>
            <a:ext cx="2892585" cy="836635"/>
            <a:chOff x="3212504" y="4255861"/>
            <a:chExt cx="2892585" cy="836635"/>
          </a:xfrm>
        </p:grpSpPr>
        <p:sp>
          <p:nvSpPr>
            <p:cNvPr id="166" name="矩形: 圆角 31"/>
            <p:cNvSpPr/>
            <p:nvPr/>
          </p:nvSpPr>
          <p:spPr>
            <a:xfrm>
              <a:off x="4012419" y="4275889"/>
              <a:ext cx="1292754" cy="352425"/>
            </a:xfrm>
            <a:prstGeom prst="roundRect">
              <a:avLst>
                <a:gd name="adj" fmla="val 50000"/>
              </a:avLst>
            </a:pr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微软雅黑"/>
              </a:endParaRPr>
            </a:p>
          </p:txBody>
        </p:sp>
        <p:grpSp>
          <p:nvGrpSpPr>
            <p:cNvPr id="167" name="组合 166"/>
            <p:cNvGrpSpPr/>
            <p:nvPr/>
          </p:nvGrpSpPr>
          <p:grpSpPr>
            <a:xfrm>
              <a:off x="3212504" y="4255861"/>
              <a:ext cx="2892585" cy="836635"/>
              <a:chOff x="658850" y="4386410"/>
              <a:chExt cx="2892585" cy="836635"/>
            </a:xfrm>
          </p:grpSpPr>
          <p:sp>
            <p:nvSpPr>
              <p:cNvPr id="169" name="TextBox 76"/>
              <p:cNvSpPr txBox="1"/>
              <p:nvPr/>
            </p:nvSpPr>
            <p:spPr>
              <a:xfrm>
                <a:off x="658850" y="4761380"/>
                <a:ext cx="2892585" cy="461665"/>
              </a:xfrm>
              <a:prstGeom prst="rect">
                <a:avLst/>
              </a:prstGeom>
              <a:noFill/>
            </p:spPr>
            <p:txBody>
              <a:bodyPr wrap="square" rtlCol="0">
                <a:spAutoFit/>
              </a:bodyPr>
              <a:lstStyle/>
              <a:p>
                <a:pPr algn="ctr"/>
                <a:r>
                  <a:rPr lang="zh-TW" altLang="en-US" sz="2400" dirty="0" smtClean="0">
                    <a:solidFill>
                      <a:schemeClr val="tx1">
                        <a:lumMod val="85000"/>
                        <a:lumOff val="15000"/>
                      </a:schemeClr>
                    </a:solidFill>
                    <a:latin typeface="华文细黑"/>
                    <a:ea typeface="微软雅黑 Light"/>
                    <a:cs typeface="+mn-ea"/>
                    <a:sym typeface="+mn-lt"/>
                  </a:rPr>
                  <a:t>可行性</a:t>
                </a:r>
                <a:endParaRPr lang="zh-CN" altLang="en-US" sz="2400" dirty="0">
                  <a:solidFill>
                    <a:schemeClr val="tx1">
                      <a:lumMod val="85000"/>
                      <a:lumOff val="15000"/>
                    </a:schemeClr>
                  </a:solidFill>
                  <a:latin typeface="华文细黑"/>
                  <a:ea typeface="微软雅黑 Light"/>
                  <a:cs typeface="+mn-ea"/>
                  <a:sym typeface="+mn-lt"/>
                </a:endParaRPr>
              </a:p>
            </p:txBody>
          </p:sp>
          <p:sp>
            <p:nvSpPr>
              <p:cNvPr id="170" name="矩形 169"/>
              <p:cNvSpPr/>
              <p:nvPr/>
            </p:nvSpPr>
            <p:spPr>
              <a:xfrm>
                <a:off x="973712" y="4386410"/>
                <a:ext cx="2322842" cy="430887"/>
              </a:xfrm>
              <a:prstGeom prst="rect">
                <a:avLst/>
              </a:prstGeom>
              <a:noFill/>
              <a:ln>
                <a:noFill/>
              </a:ln>
            </p:spPr>
            <p:txBody>
              <a:bodyPr wrap="square">
                <a:spAutoFit/>
              </a:bodyPr>
              <a:lstStyle/>
              <a:p>
                <a:pPr algn="ctr"/>
                <a:r>
                  <a:rPr lang="en-US" altLang="zh-CN" sz="2200" dirty="0" smtClean="0">
                    <a:solidFill>
                      <a:schemeClr val="bg1"/>
                    </a:solidFill>
                    <a:latin typeface="思源黑体 CN Normal" panose="020B0400000000000000" pitchFamily="34" charset="-122"/>
                    <a:ea typeface="思源黑体 CN Normal" panose="020B0400000000000000" pitchFamily="34" charset="-122"/>
                  </a:rPr>
                  <a:t>PART D</a:t>
                </a:r>
                <a:endParaRPr lang="en-US" altLang="zh-CN" sz="2200" dirty="0">
                  <a:solidFill>
                    <a:schemeClr val="bg1"/>
                  </a:solidFill>
                  <a:latin typeface="思源黑体 CN Normal" panose="020B0400000000000000" pitchFamily="34" charset="-122"/>
                  <a:ea typeface="思源黑体 CN Normal" panose="020B0400000000000000" pitchFamily="34" charset="-122"/>
                </a:endParaRPr>
              </a:p>
            </p:txBody>
          </p:sp>
        </p:grpSp>
      </p:grpSp>
      <p:sp>
        <p:nvSpPr>
          <p:cNvPr id="2" name="投影片編號版面配置區 1"/>
          <p:cNvSpPr>
            <a:spLocks noGrp="1"/>
          </p:cNvSpPr>
          <p:nvPr>
            <p:ph type="sldNum" sz="quarter" idx="12"/>
          </p:nvPr>
        </p:nvSpPr>
        <p:spPr/>
        <p:txBody>
          <a:bodyPr/>
          <a:lstStyle/>
          <a:p>
            <a:fld id="{7F963683-69C5-4225-8B2B-0C82CECB9400}" type="slidenum">
              <a:rPr lang="zh-CN" altLang="en-US" smtClean="0"/>
              <a:t>9</a:t>
            </a:fld>
            <a:endParaRPr lang="zh-CN" altLang="en-US"/>
          </a:p>
        </p:txBody>
      </p:sp>
    </p:spTree>
    <p:extLst>
      <p:ext uri="{BB962C8B-B14F-4D97-AF65-F5344CB8AC3E}">
        <p14:creationId xmlns:p14="http://schemas.microsoft.com/office/powerpoint/2010/main" val="1235912604"/>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670</Words>
  <Application>Microsoft Office PowerPoint</Application>
  <PresentationFormat>寬螢幕</PresentationFormat>
  <Paragraphs>102</Paragraphs>
  <Slides>12</Slides>
  <Notes>10</Notes>
  <HiddenSlides>0</HiddenSlides>
  <MMClips>0</MMClips>
  <ScaleCrop>false</ScaleCrop>
  <HeadingPairs>
    <vt:vector size="6" baseType="variant">
      <vt:variant>
        <vt:lpstr>使用字型</vt:lpstr>
      </vt:variant>
      <vt:variant>
        <vt:i4>14</vt:i4>
      </vt:variant>
      <vt:variant>
        <vt:lpstr>佈景主題</vt:lpstr>
      </vt:variant>
      <vt:variant>
        <vt:i4>2</vt:i4>
      </vt:variant>
      <vt:variant>
        <vt:lpstr>投影片標題</vt:lpstr>
      </vt:variant>
      <vt:variant>
        <vt:i4>12</vt:i4>
      </vt:variant>
    </vt:vector>
  </HeadingPairs>
  <TitlesOfParts>
    <vt:vector size="28" baseType="lpstr">
      <vt:lpstr>微软雅黑</vt:lpstr>
      <vt:lpstr>宋体</vt:lpstr>
      <vt:lpstr>华文细黑</vt:lpstr>
      <vt:lpstr>思源黑体 CN Bold</vt:lpstr>
      <vt:lpstr>思源黑体 CN Heavy</vt:lpstr>
      <vt:lpstr>思源黑体 CN Light</vt:lpstr>
      <vt:lpstr>思源黑体 CN Normal</vt:lpstr>
      <vt:lpstr>思源黑體 Light</vt:lpstr>
      <vt:lpstr>微软雅黑 Light</vt:lpstr>
      <vt:lpstr>微軟正黑體</vt:lpstr>
      <vt:lpstr>新細明體</vt:lpstr>
      <vt:lpstr>Arial</vt:lpstr>
      <vt:lpstr>Calibri</vt:lpstr>
      <vt:lpstr>Calibri Light</vt:lpstr>
      <vt:lpstr>Office 主题</vt:lpstr>
      <vt:lpstr>1_Office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李恩</dc:creator>
  <dc:description>http://www.ypppt.com/</dc:description>
  <cp:lastModifiedBy>Windows 使用者</cp:lastModifiedBy>
  <cp:revision>96</cp:revision>
  <dcterms:created xsi:type="dcterms:W3CDTF">2018-09-11T09:25:09Z</dcterms:created>
  <dcterms:modified xsi:type="dcterms:W3CDTF">2019-05-01T08:11:59Z</dcterms:modified>
</cp:coreProperties>
</file>