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9" r:id="rId4"/>
    <p:sldId id="276" r:id="rId5"/>
    <p:sldId id="278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34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7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97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5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9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5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4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6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2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8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4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0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9145-9DF1-48F2-9B9E-3DDFFD58069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6E7C06-9993-42D3-B8A1-AB4A289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1D49B-FE7B-4D63-937E-DF0AA73C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64" y="1847151"/>
            <a:ext cx="9058341" cy="1920032"/>
          </a:xfrm>
        </p:spPr>
        <p:txBody>
          <a:bodyPr/>
          <a:lstStyle/>
          <a:p>
            <a:pPr algn="ctr"/>
            <a:r>
              <a:rPr lang="zh-TW" altLang="en-US" dirty="0"/>
              <a:t>雲端運算專案</a:t>
            </a:r>
            <a:br>
              <a:rPr lang="en-US" altLang="zh-TW" dirty="0"/>
            </a:br>
            <a:r>
              <a:rPr lang="zh-TW" altLang="en-US" dirty="0"/>
              <a:t>求職不求人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B7DDB8-2191-4D7A-8119-3127B46E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組別</a:t>
            </a:r>
            <a:r>
              <a:rPr lang="en-US" altLang="zh-TW" dirty="0"/>
              <a:t>:</a:t>
            </a:r>
            <a:r>
              <a:rPr lang="zh-TW" altLang="en-US" dirty="0"/>
              <a:t>經濟部開放資料應用組</a:t>
            </a:r>
            <a:endParaRPr lang="en-US" altLang="zh-TW" dirty="0"/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何信昱、萬子綾、胡有值嘉</a:t>
            </a:r>
          </a:p>
        </p:txBody>
      </p:sp>
    </p:spTree>
    <p:extLst>
      <p:ext uri="{BB962C8B-B14F-4D97-AF65-F5344CB8AC3E}">
        <p14:creationId xmlns:p14="http://schemas.microsoft.com/office/powerpoint/2010/main" val="407504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81131-CF7C-4801-8D79-FA872445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027"/>
            <a:ext cx="8596668" cy="1320800"/>
          </a:xfrm>
        </p:spPr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 是否參加其他競賽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5F459-2939-4A59-A175-6B6E8DA5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A:</a:t>
            </a:r>
            <a:r>
              <a:rPr lang="zh-TW" altLang="en-US" sz="3600" dirty="0"/>
              <a:t> 否，我們的狀況目前只能夠應付準備這個比賽。</a:t>
            </a:r>
          </a:p>
        </p:txBody>
      </p:sp>
    </p:spTree>
    <p:extLst>
      <p:ext uri="{BB962C8B-B14F-4D97-AF65-F5344CB8AC3E}">
        <p14:creationId xmlns:p14="http://schemas.microsoft.com/office/powerpoint/2010/main" val="13770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3759B-4F8B-47F4-8D19-EF11F466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提供的職缺搜尋引擎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488D94F-8588-4E84-86BE-D5B730EFF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91" y="1493520"/>
            <a:ext cx="10332036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16FA-C8CC-4DFD-B39E-C5F6608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 我們提供什麼服務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A9206-8DC3-4E34-8E4B-5FBFA9CF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跟業主收取徵人的上架或媒合費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職業訓練或補習班的廣告費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與地方縣市政府合作推廣就業活動的公關費。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04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756F0-B8E6-4F81-AE27-1B9ACE9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職缺資訊統計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260CF0-D4B4-4D46-B1B7-BD4AC5760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5080"/>
            <a:ext cx="9812668" cy="44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B2903-0F03-4945-A9B8-18FA9AD2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BD5C3-F62E-431F-863D-95C6F28E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我們預計要爬的資料有</a:t>
            </a:r>
            <a:endParaRPr lang="en-US" altLang="zh-TW" dirty="0"/>
          </a:p>
          <a:p>
            <a:pPr>
              <a:buFont typeface="Wingdings 3" charset="2"/>
              <a:buAutoNum type="arabicPeriod"/>
            </a:pPr>
            <a:r>
              <a:rPr lang="zh-TW" altLang="en-US" dirty="0"/>
              <a:t>職業訓練課程資訊、創業課程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徵才資訊、縣市就業資訊、就業博覽會資訊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各行業受雇員工人數、平均薪資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我們期望功能所需的資料在政府提供的開放資料不一定有，或是不好分類，如果遇到資料集無法提供的情況，會輸入測試用的假資料，最主要是要讓功能完整</a:t>
            </a:r>
            <a:r>
              <a:rPr lang="en-US" altLang="zh-TW" dirty="0"/>
              <a:t>demo</a:t>
            </a:r>
            <a:r>
              <a:rPr lang="zh-TW" altLang="en-US" dirty="0"/>
              <a:t>出來。</a:t>
            </a:r>
            <a:endParaRPr lang="en-US" altLang="zh-TW" dirty="0"/>
          </a:p>
          <a:p>
            <a:r>
              <a:rPr lang="zh-TW" altLang="en-US" dirty="0"/>
              <a:t>分析資料後提供使用者建議的演算法，還需要再想想。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3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151EE-3C7B-4333-A812-8D7166DC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FEBE9-BBDD-41D0-8E13-482ECD0E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489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2800" dirty="0">
                <a:solidFill>
                  <a:schemeClr val="accent1"/>
                </a:solidFill>
              </a:rPr>
              <a:t>Thank You!</a:t>
            </a:r>
            <a:endParaRPr lang="zh-TW" altLang="en-US" sz="1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47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196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雲端運算專案 求職不求人</vt:lpstr>
      <vt:lpstr>Q: 是否參加其他競賽?</vt:lpstr>
      <vt:lpstr>Google提供的職缺搜尋引擎</vt:lpstr>
      <vt:lpstr>Q: 我們提供什麼服務?</vt:lpstr>
      <vt:lpstr>職缺資訊統計Demo</vt:lpstr>
      <vt:lpstr>製作遇到的困難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others</dc:creator>
  <cp:lastModifiedBy>Severus</cp:lastModifiedBy>
  <cp:revision>43</cp:revision>
  <dcterms:created xsi:type="dcterms:W3CDTF">2019-03-20T13:54:59Z</dcterms:created>
  <dcterms:modified xsi:type="dcterms:W3CDTF">2019-04-30T10:53:23Z</dcterms:modified>
</cp:coreProperties>
</file>