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79" r:id="rId6"/>
    <p:sldId id="282" r:id="rId7"/>
    <p:sldId id="261" r:id="rId8"/>
    <p:sldId id="267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的使用者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9AD24-DC0D-4D77-A860-141FB24A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93C992-CF11-4610-9680-7987964C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C5CEF-132B-4930-820E-EAE939CE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F8C6C9-AA62-486B-B7D7-D9D8730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A5455-616D-4880-B4AF-FAC7475E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15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8BFEE-7D4A-44EA-9676-1F87EFD8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7A7124-C4DB-4402-9DA0-2D0807BD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2D63A-0C31-4755-BCDB-D9340E2B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F5C10-702E-4C2E-87C6-9A066555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4C0BE-61FA-47A9-AF30-A0D82D60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1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7269B6-198F-4853-83B5-A48DD82A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1C830D-48A5-426A-B48D-EC8E19174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FF25F7-0051-4537-AEE6-822DF8AB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F11BC-475C-4286-9A2A-414D009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CA3B2C-5E97-4420-B9AA-7DC16677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11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BE3CB-E158-493E-9BA2-88AC087E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3F893-E276-45EE-8E5F-110FD22E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45984-3E35-42DC-8114-6FA4C59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9AE88-0F8B-42DE-8B40-504C5E31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FA0076-2445-406F-BEED-17D2F620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C918E-E1EF-46FE-8AD6-8738FA36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807E27-3C20-4960-98E3-1C26DF5A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FA248-69FB-40A2-86A4-29C5BF7E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236AD-09F9-4B69-84FA-8A8E2295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2D3AD2-255D-4A8C-AE83-2432C3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5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4EF99-3A5E-442B-A91D-3BC633B3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9EDE8-88C4-41D2-A4A2-FEF18DE60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EFB005-175E-4D50-B577-12A6374A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5A2869-7985-4E95-B564-85F1CC93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20DE6E-8717-4579-A263-1B395A06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EA8855-0371-4AB6-99D5-4E923238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3D091-F5E0-4C1D-AA18-6556A38F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044084-8615-463C-B53E-484A5E37F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E33E88-79CC-4D32-8566-9965A0D26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DCE312-3DCA-4EF0-8912-9A4772A4E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93DC08-8001-4EE9-B62E-E314D981F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47F277-33FE-4EBD-91F9-AAB1B93A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2DA8B8-A91C-4AFA-8571-943DF002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4C597B-2EE0-4A7C-9121-BE578535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9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2D9B8-DC52-423F-891E-DA2997FC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84FC7A-2B96-4490-B3DE-513ED659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0376B3-0A55-421A-B284-41853CA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A4362C-1FB8-41D0-BA17-8D2412D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E67AB1-BFA6-452B-BC17-F3B6608A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EDE3DE-9E15-4F21-8C67-26F729E8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7E52C-3741-4581-A037-40BF5440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E24A1-110B-413C-A17A-88CEC54B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F1DF7-53C5-485A-81B3-D082652E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17D67F-552D-4198-8122-9E580181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9AE301-525E-4F87-98FB-6BC0F612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295B27-7C4F-47A7-BA04-D9F4D69D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FBD7C1-1E53-4A35-993D-8F6EE01D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6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04D68-08F5-4B55-8E7D-A753DBA3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170596-012D-4C20-806F-2F2034539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354DAE-0A35-4895-915F-EB8AF075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1588B2-CB97-437F-8F25-E99EB7E7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23FF3E-A314-42BC-8BF6-33EA3389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6740D2-A03E-45E3-ACFA-705C3786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0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6AFBA6-D271-4F5B-BE08-2EC43627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C8964A-38D2-444A-97FF-D8D92883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9D4679-2D74-486C-838A-52FCC2F85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92C2-7C61-4C9D-9772-92EF2D29662D}" type="datetimeFigureOut">
              <a:rPr lang="zh-TW" altLang="en-US" smtClean="0"/>
              <a:t>2019/6/5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7F982-427B-48F0-A36A-1C1187B99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C26C1-62C2-4EFE-938F-C5F310293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580A-EE0C-448F-ADD8-E32870DFC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84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434CA-A07D-44FD-B7C1-3B0A36114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Taipei Mining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B2F3F-2229-421C-9930-D17527AEA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丁立安、楊晴淮、林冠伶</a:t>
            </a:r>
          </a:p>
        </p:txBody>
      </p:sp>
    </p:spTree>
    <p:extLst>
      <p:ext uri="{BB962C8B-B14F-4D97-AF65-F5344CB8AC3E}">
        <p14:creationId xmlns:p14="http://schemas.microsoft.com/office/powerpoint/2010/main" val="330323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A1579-0433-4426-ABCC-73223A9B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47C58-98BF-4A7B-A5DC-DE8A2E2A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72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根據用戶的出行目的，幫助用戶制定出合適的出行計劃，例如步行、騎自行車、自駕、公共交通等方式。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782972-DC26-4FDC-9C42-F05221B6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56" y="1163955"/>
            <a:ext cx="321599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6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A3162-1C8C-4E3B-8840-84737798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description</a:t>
            </a:r>
            <a:endParaRPr lang="en-US" altLang="zh-TW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A91E47F-A3C4-4310-8882-B08A50489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5" y="2188471"/>
            <a:ext cx="11403429" cy="138887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9BB5C3E-FE2B-4836-B2B5-11124457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5" y="4763933"/>
            <a:ext cx="11202014" cy="12807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F1A0009-E472-41A6-AACE-68A67B1503E1}"/>
              </a:ext>
            </a:extLst>
          </p:cNvPr>
          <p:cNvSpPr/>
          <p:nvPr/>
        </p:nvSpPr>
        <p:spPr>
          <a:xfrm>
            <a:off x="394285" y="1625601"/>
            <a:ext cx="4762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Query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User attributes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2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4CE7E-3F54-4620-BE1D-D90D322B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description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65225A-7F99-4C77-878F-B1BAF039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7" y="1998545"/>
            <a:ext cx="10295466" cy="2786843"/>
          </a:xfrm>
          <a:prstGeom prst="rect">
            <a:avLst/>
          </a:prstGeom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51C8F71-BB9B-47F9-B98F-70210BD2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013"/>
            <a:ext cx="10515600" cy="4351338"/>
          </a:xfrm>
        </p:spPr>
        <p:txBody>
          <a:bodyPr/>
          <a:lstStyle/>
          <a:p>
            <a:r>
              <a:rPr lang="en-US" altLang="zh-TW" sz="3200" dirty="0"/>
              <a:t>Display record</a:t>
            </a:r>
          </a:p>
          <a:p>
            <a:endParaRPr lang="en-US" altLang="zh-TW" dirty="0"/>
          </a:p>
          <a:p>
            <a:endParaRPr lang="en-US" altLang="zh-TW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spcBef>
                <a:spcPts val="2500"/>
              </a:spcBef>
            </a:pPr>
            <a:r>
              <a:rPr lang="en-US" altLang="zh-TW" sz="3200" dirty="0"/>
              <a:t>Click record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EB6EC5E-A111-4F1B-B1D5-128763CF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67" y="5295987"/>
            <a:ext cx="10295466" cy="8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C2822-BEDB-451D-A51B-BD212C87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2C720-08DA-405A-88AC-5DA13A26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星期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當日時間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/>
              <a:t>Rank feature :</a:t>
            </a:r>
          </a:p>
          <a:p>
            <a:pPr lvl="1"/>
            <a:r>
              <a:rPr lang="en-US" altLang="zh-TW" sz="2800" dirty="0"/>
              <a:t>plans ranking 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百度推薦</a:t>
            </a:r>
            <a:r>
              <a:rPr lang="en-US" altLang="zh-TW" sz="2800" dirty="0"/>
              <a:t>)</a:t>
            </a:r>
          </a:p>
          <a:p>
            <a:r>
              <a:rPr lang="en-US" altLang="zh-TW" sz="3200" dirty="0"/>
              <a:t>Plans features: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價格（平均值，最小值，最大值，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時間（平均值，最小值，最大值</a:t>
            </a:r>
            <a:r>
              <a:rPr lang="zh-TW" altLang="en-US" sz="2800" dirty="0"/>
              <a:t>，</a:t>
            </a:r>
            <a:r>
              <a:rPr lang="en-US" altLang="zh-TW" sz="2800" dirty="0"/>
              <a:t>STD</a:t>
            </a:r>
            <a:r>
              <a:rPr lang="zh-TW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15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949ED-7366-470C-BF21-6D9A03EA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2" y="31185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BB865-4E73-4A44-9E3D-FFBE135D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400" dirty="0"/>
              <a:t>Train Features 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經緯度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用戶資訊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</a:t>
            </a:r>
            <a:r>
              <a:rPr lang="en-US" altLang="zh-TW" sz="3200" dirty="0">
                <a:ea typeface="標楷體" panose="03000509000000000000" pitchFamily="65" charset="-120"/>
              </a:rPr>
              <a:t>ID</a:t>
            </a:r>
          </a:p>
          <a:p>
            <a:pPr lvl="1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模式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包含未點選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距離、時間、花費、推薦排名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1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F0FCB-3236-4BD6-9DE6-178176F0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3F683-7959-46D8-B13D-58806C87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Win10  python3.5</a:t>
            </a:r>
          </a:p>
          <a:p>
            <a:r>
              <a:rPr lang="en-US" altLang="zh-TW" dirty="0" err="1"/>
              <a:t>LightGBM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一個梯度</a:t>
            </a:r>
            <a:r>
              <a:rPr lang="en-US" altLang="zh-TW" dirty="0">
                <a:ea typeface="標楷體" panose="03000509000000000000" pitchFamily="65" charset="-120"/>
              </a:rPr>
              <a:t>boosting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框架，使用基於學習算法的決策樹。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它將連續的特徵值分桶</a:t>
            </a:r>
            <a:r>
              <a:rPr lang="en-US" altLang="zh-TW" dirty="0">
                <a:ea typeface="標楷體" panose="03000509000000000000" pitchFamily="65" charset="-120"/>
              </a:rPr>
              <a:t>( buckets 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裝進離散的箱子</a:t>
            </a:r>
            <a:r>
              <a:rPr lang="en-US" altLang="zh-TW" dirty="0">
                <a:ea typeface="標楷體" panose="03000509000000000000" pitchFamily="65" charset="-120"/>
              </a:rPr>
              <a:t>( bins 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，這使得訓練過程中變得更快。</a:t>
            </a:r>
            <a:r>
              <a:rPr lang="en-US" altLang="zh-TW" dirty="0" err="1">
                <a:ea typeface="標楷體" panose="03000509000000000000" pitchFamily="65" charset="-120"/>
              </a:rPr>
              <a:t>LightGBM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採用了對增益最大的節點進行深入分解的方法，這樣節省了大量分裂節點的資源。</a:t>
            </a:r>
          </a:p>
        </p:txBody>
      </p:sp>
      <p:pic>
        <p:nvPicPr>
          <p:cNvPr id="1026" name="Picture 2" descr="https://ithelp.ithome.com.tw/upload/images/20181028/20112538JuUroXhf8Z.png">
            <a:extLst>
              <a:ext uri="{FF2B5EF4-FFF2-40B4-BE49-F238E27FC236}">
                <a16:creationId xmlns:a16="http://schemas.microsoft.com/office/drawing/2014/main" id="{1118BF73-1B31-4C21-9437-1EB97D5E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59" y="4299839"/>
            <a:ext cx="5966142" cy="201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9A686-7A11-4A2D-9202-7C8A830A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98D944-DC03-4F60-88D8-C149C49CA802}"/>
              </a:ext>
            </a:extLst>
          </p:cNvPr>
          <p:cNvSpPr txBox="1"/>
          <p:nvPr/>
        </p:nvSpPr>
        <p:spPr>
          <a:xfrm>
            <a:off x="838200" y="1540234"/>
            <a:ext cx="103831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0.689</a:t>
            </a:r>
            <a:endParaRPr lang="en-US" altLang="zh-TW" sz="3200" dirty="0"/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最新排名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47</a:t>
            </a:r>
            <a:r>
              <a:rPr lang="en-US" altLang="zh-TW" sz="3200" dirty="0" smtClean="0"/>
              <a:t>0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/</a:t>
            </a:r>
            <a:r>
              <a:rPr lang="zh-TW" altLang="en-US" sz="3200" dirty="0"/>
              <a:t> </a:t>
            </a:r>
            <a:r>
              <a:rPr lang="en-US" altLang="zh-TW" sz="3200" dirty="0"/>
              <a:t>598</a:t>
            </a:r>
          </a:p>
          <a:p>
            <a:endParaRPr lang="en-US" altLang="zh-TW" sz="3200" dirty="0"/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目前第一名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0.7043</a:t>
            </a: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的結果準確率較低，不過佔整體比例極小。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的結果準確率約在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0.5~0.8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，佔整體資料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0.18~0.05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，有較大的進步空間。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30141"/>
          <a:stretch/>
        </p:blipFill>
        <p:spPr>
          <a:xfrm>
            <a:off x="927475" y="2865797"/>
            <a:ext cx="8876771" cy="5961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81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AFCF6-C116-4FBE-AAD8-61B1C26F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E347D-D40E-458A-86A6-E1747A00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我們在期中之後嘗試抽取掉一些可能會是雜訊的資料，如：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之資料抽取掉分開訓練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“o”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“d”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等經緯度資料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attributes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並沒有提高準確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率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7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307</Words>
  <Application>Microsoft Office PowerPoint</Application>
  <PresentationFormat>寬螢幕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Office 佈景主題</vt:lpstr>
      <vt:lpstr>Taipei Mining</vt:lpstr>
      <vt:lpstr>目的</vt:lpstr>
      <vt:lpstr>Data description</vt:lpstr>
      <vt:lpstr>Data description</vt:lpstr>
      <vt:lpstr>預處理</vt:lpstr>
      <vt:lpstr>預處理</vt:lpstr>
      <vt:lpstr>實作方法</vt:lpstr>
      <vt:lpstr>總結</vt:lpstr>
      <vt:lpstr>結果分析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晴淮 楊</dc:creator>
  <cp:lastModifiedBy>立安 丁</cp:lastModifiedBy>
  <cp:revision>34</cp:revision>
  <dcterms:created xsi:type="dcterms:W3CDTF">2019-05-01T14:26:43Z</dcterms:created>
  <dcterms:modified xsi:type="dcterms:W3CDTF">2019-06-05T14:28:35Z</dcterms:modified>
</cp:coreProperties>
</file>