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3" r:id="rId4"/>
    <p:sldId id="262" r:id="rId5"/>
    <p:sldId id="272" r:id="rId6"/>
    <p:sldId id="274" r:id="rId7"/>
    <p:sldId id="276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3564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3232-6753-47DA-A5C2-0A55938C41AB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0B031-85BA-4060-9B2F-3B44C0E800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22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學習速率越小則越有可能找到最優點，但相對地訓練次數就必須提高，而相反學習速率越大可以更快地訓練模型，但有可能出現震盪而找不到最佳值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0.03-.01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设置树深度，深度越大可能过拟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30-60-90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引入</a:t>
            </a:r>
            <a:r>
              <a:rPr lang="en-US" altLang="zh-TW" dirty="0" err="1" smtClean="0"/>
              <a:t>sklearn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altLang="zh-TW" dirty="0" err="1" smtClean="0"/>
              <a:t>GridSearchCV</a:t>
            </a:r>
            <a:r>
              <a:rPr lang="en-US" altLang="zh-TW" dirty="0" smtClean="0"/>
              <a:t>()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函数进行搜索。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0B031-85BA-4060-9B2F-3B44C0E8008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29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新增 經緯度距離計算 </a:t>
            </a:r>
            <a:r>
              <a:rPr lang="en-US" altLang="zh-TW" baseline="0" dirty="0" smtClean="0"/>
              <a:t>,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溫度 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當地資訊 </a:t>
            </a:r>
            <a:r>
              <a:rPr lang="en-US" altLang="zh-TW" baseline="0" dirty="0" smtClean="0"/>
              <a:t>,</a:t>
            </a:r>
            <a:r>
              <a:rPr lang="en-US" altLang="zh-TW" baseline="0" dirty="0" err="1" smtClean="0"/>
              <a:t>etc</a:t>
            </a:r>
            <a:r>
              <a:rPr lang="en-US" altLang="zh-TW" baseline="0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0B031-85BA-4060-9B2F-3B44C0E8008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21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線下 </a:t>
            </a:r>
            <a:r>
              <a:rPr lang="en-US" altLang="zh-TW" dirty="0" smtClean="0"/>
              <a:t>score </a:t>
            </a:r>
            <a:r>
              <a:rPr lang="en-US" altLang="zh-TW" dirty="0" smtClean="0"/>
              <a:t>??</a:t>
            </a:r>
            <a:r>
              <a:rPr lang="zh-TW" altLang="en-US" dirty="0" smtClean="0"/>
              <a:t> 高</a:t>
            </a:r>
            <a:r>
              <a:rPr lang="en-US" altLang="zh-TW" dirty="0" smtClean="0"/>
              <a:t>0.05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Domain knowledge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0B031-85BA-4060-9B2F-3B44C0E8008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3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854895" y="1923070"/>
            <a:ext cx="8791575" cy="2387600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KDD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期末報告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534524" y="5114315"/>
            <a:ext cx="2334747" cy="16557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B10409003</a:t>
            </a:r>
            <a:r>
              <a:rPr lang="zh-TW" altLang="en-US" dirty="0" smtClean="0"/>
              <a:t>王政淳</a:t>
            </a:r>
            <a:endParaRPr lang="en-US" altLang="zh-TW" dirty="0"/>
          </a:p>
          <a:p>
            <a:r>
              <a:rPr lang="en-US" altLang="zh-TW" dirty="0" smtClean="0"/>
              <a:t>B10409016</a:t>
            </a:r>
            <a:r>
              <a:rPr lang="zh-TW" altLang="en-US" dirty="0" smtClean="0"/>
              <a:t>李其翰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5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經緯度換算距離</a:t>
            </a:r>
            <a:endParaRPr lang="en-US" altLang="zh-TW" dirty="0" smtClean="0"/>
          </a:p>
          <a:p>
            <a:r>
              <a:rPr lang="zh-TW" altLang="en-US" dirty="0" smtClean="0"/>
              <a:t>日期分為平日及假日</a:t>
            </a:r>
            <a:endParaRPr lang="en-US" altLang="zh-TW" dirty="0" smtClean="0"/>
          </a:p>
          <a:p>
            <a:r>
              <a:rPr lang="en-US" altLang="zh-TW" dirty="0" err="1" smtClean="0"/>
              <a:t>Req_time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Plan_time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的差</a:t>
            </a:r>
            <a:r>
              <a:rPr lang="zh-TW" altLang="en-US" dirty="0" smtClean="0"/>
              <a:t>值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err="1" smtClean="0"/>
              <a:t>Pid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 沒有找出明確關聯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60938" y="704193"/>
            <a:ext cx="829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資料處理</a:t>
            </a:r>
            <a:r>
              <a:rPr lang="zh-TW" altLang="en-US" sz="3600" dirty="0" smtClean="0"/>
              <a:t>分</a:t>
            </a:r>
            <a:r>
              <a:rPr lang="zh-TW" altLang="en-US" sz="3600" dirty="0"/>
              <a:t>析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585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r>
              <a:rPr lang="zh-TW" altLang="en-US" dirty="0" smtClean="0"/>
              <a:t>使用及參數調整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</a:t>
            </a:r>
            <a:r>
              <a:rPr lang="zh-TW" altLang="en-US" dirty="0"/>
              <a:t>用</a:t>
            </a:r>
            <a:r>
              <a:rPr lang="en-US" altLang="zh-TW" dirty="0" smtClean="0"/>
              <a:t>Light BGM</a:t>
            </a:r>
          </a:p>
          <a:p>
            <a:r>
              <a:rPr lang="zh-TW" altLang="en-US" dirty="0" smtClean="0"/>
              <a:t>調整 </a:t>
            </a:r>
            <a:r>
              <a:rPr lang="en-US" altLang="zh-TW" dirty="0" smtClean="0"/>
              <a:t>Learning rate</a:t>
            </a:r>
            <a:r>
              <a:rPr lang="zh-TW" altLang="en-US" dirty="0"/>
              <a:t> </a:t>
            </a:r>
            <a:r>
              <a:rPr lang="zh-TW" altLang="en-US" dirty="0" smtClean="0"/>
              <a:t> 以及   </a:t>
            </a:r>
            <a:r>
              <a:rPr lang="en-US" altLang="zh-TW" dirty="0" err="1" smtClean="0"/>
              <a:t>max_depth</a:t>
            </a:r>
            <a:r>
              <a:rPr lang="zh-TW" altLang="en-US" dirty="0" smtClean="0"/>
              <a:t>   參數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7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6723" y="219802"/>
            <a:ext cx="9905998" cy="147857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632002"/>
            <a:ext cx="10848975" cy="4095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t="-1" r="2618" b="-27079"/>
          <a:stretch/>
        </p:blipFill>
        <p:spPr>
          <a:xfrm>
            <a:off x="669924" y="2326864"/>
            <a:ext cx="10796863" cy="41154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164652" y="3453777"/>
            <a:ext cx="81980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期中   </a:t>
            </a:r>
            <a:r>
              <a:rPr lang="en-US" altLang="zh-TW" sz="2800" dirty="0" smtClean="0"/>
              <a:t>Rank: 396	Score: 0.6864</a:t>
            </a:r>
          </a:p>
          <a:p>
            <a:r>
              <a:rPr lang="en-US" altLang="zh-TW" sz="2800" dirty="0"/>
              <a:t>	</a:t>
            </a:r>
            <a:r>
              <a:rPr lang="en-US" altLang="zh-TW" sz="2800" dirty="0" smtClean="0"/>
              <a:t>		</a:t>
            </a:r>
            <a:endParaRPr lang="en-US" altLang="zh-TW" sz="2800" dirty="0"/>
          </a:p>
          <a:p>
            <a:r>
              <a:rPr lang="zh-TW" altLang="en-US" sz="2800" dirty="0" smtClean="0"/>
              <a:t> </a:t>
            </a:r>
            <a:endParaRPr lang="en-US" altLang="zh-TW" sz="2800" dirty="0" smtClean="0"/>
          </a:p>
          <a:p>
            <a:r>
              <a:rPr lang="zh-TW" altLang="en-US" sz="2800" dirty="0"/>
              <a:t>期末</a:t>
            </a:r>
            <a:r>
              <a:rPr lang="zh-TW" altLang="en-US" sz="2800" dirty="0" smtClean="0"/>
              <a:t>   </a:t>
            </a:r>
            <a:r>
              <a:rPr lang="en-US" altLang="zh-TW" sz="2800" dirty="0" smtClean="0"/>
              <a:t>Rank: 419	Score:  0.6896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46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問題與改進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線上測試的結果不如線下測試的</a:t>
            </a:r>
            <a:r>
              <a:rPr lang="zh-TW" altLang="en-US" dirty="0" smtClean="0"/>
              <a:t>預期</a:t>
            </a:r>
            <a:r>
              <a:rPr lang="en-US" altLang="zh-TW" dirty="0" smtClean="0"/>
              <a:t>(overfitting)</a:t>
            </a:r>
            <a:endParaRPr lang="en-US" altLang="zh-TW" dirty="0" smtClean="0"/>
          </a:p>
          <a:p>
            <a:r>
              <a:rPr lang="zh-TW" altLang="en-US" dirty="0" smtClean="0"/>
              <a:t>參數的調整</a:t>
            </a:r>
            <a:endParaRPr lang="en-US" altLang="zh-TW" dirty="0" smtClean="0"/>
          </a:p>
          <a:p>
            <a:r>
              <a:rPr lang="zh-TW" altLang="en-US" dirty="0" smtClean="0"/>
              <a:t>額外資料取得不易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2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參賽心得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這次藉由參加</a:t>
            </a:r>
            <a:r>
              <a:rPr lang="en-US" altLang="zh-TW" dirty="0" smtClean="0"/>
              <a:t>KDD</a:t>
            </a:r>
            <a:r>
              <a:rPr lang="zh-TW" altLang="en-US" dirty="0" smtClean="0"/>
              <a:t> </a:t>
            </a:r>
            <a:r>
              <a:rPr lang="en-US" altLang="zh-TW" dirty="0" smtClean="0"/>
              <a:t>CUP</a:t>
            </a:r>
            <a:r>
              <a:rPr lang="zh-TW" altLang="en-US" dirty="0" smtClean="0"/>
              <a:t>的比賽，讓我們有了實際用機器學習方法去解決問題的經驗。因為之前對於這方面的領域只有概念上的了解，實作之後也遇到許多問題，但也讓我們有了更多嘗試學習的機會。也許這次的競賽成績算是中規中矩，但讓我們從中獲益良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82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李其翰</a:t>
            </a:r>
            <a:r>
              <a:rPr lang="en-US" altLang="zh-TW" dirty="0" smtClean="0"/>
              <a:t>B10409016</a:t>
            </a:r>
          </a:p>
          <a:p>
            <a:pPr marL="0" indent="0">
              <a:buNone/>
            </a:pPr>
            <a:r>
              <a:rPr lang="en-US" altLang="zh-TW" dirty="0" smtClean="0"/>
              <a:t>Data preprocessing </a:t>
            </a:r>
            <a:r>
              <a:rPr lang="zh-TW" altLang="en-US" dirty="0" smtClean="0"/>
              <a:t>，</a:t>
            </a:r>
            <a:r>
              <a:rPr lang="en-US" altLang="zh-TW" dirty="0" smtClean="0"/>
              <a:t> Model testing</a:t>
            </a:r>
            <a:r>
              <a:rPr lang="zh-TW" altLang="en-US" dirty="0" smtClean="0"/>
              <a:t>  ， 簡報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王政淳</a:t>
            </a:r>
            <a:r>
              <a:rPr lang="en-US" altLang="zh-TW" dirty="0" smtClean="0"/>
              <a:t>B10409003</a:t>
            </a:r>
          </a:p>
          <a:p>
            <a:pPr marL="0" indent="0">
              <a:buNone/>
            </a:pPr>
            <a:r>
              <a:rPr lang="en-US" altLang="zh-TW" dirty="0" smtClean="0"/>
              <a:t>Model testing  </a:t>
            </a:r>
            <a:r>
              <a:rPr lang="zh-TW" altLang="en-US" dirty="0" smtClean="0"/>
              <a:t>， 簡報 ，報告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14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49696" y="2694656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600" dirty="0" smtClean="0">
                <a:latin typeface="Algerian" panose="04020705040A02060702" pitchFamily="82" charset="0"/>
              </a:rPr>
              <a:t>Thanks for listening</a:t>
            </a:r>
            <a:endParaRPr lang="zh-TW" altLang="en-US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729</TotalTime>
  <Words>268</Words>
  <Application>Microsoft Office PowerPoint</Application>
  <PresentationFormat>寬螢幕</PresentationFormat>
  <Paragraphs>43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等线</vt:lpstr>
      <vt:lpstr>新細明體</vt:lpstr>
      <vt:lpstr>標楷體</vt:lpstr>
      <vt:lpstr>Algerian</vt:lpstr>
      <vt:lpstr>Arial</vt:lpstr>
      <vt:lpstr>Calibri</vt:lpstr>
      <vt:lpstr>Trebuchet MS</vt:lpstr>
      <vt:lpstr>Tw Cen MT</vt:lpstr>
      <vt:lpstr>電路</vt:lpstr>
      <vt:lpstr>KDD 期末報告  </vt:lpstr>
      <vt:lpstr>PowerPoint 簡報</vt:lpstr>
      <vt:lpstr>model使用及參數調整</vt:lpstr>
      <vt:lpstr>結果</vt:lpstr>
      <vt:lpstr>問題與改進</vt:lpstr>
      <vt:lpstr>參賽心得</vt:lpstr>
      <vt:lpstr>分工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KDD期中報告  ALPHAgo論文心得</dc:title>
  <dc:creator>user</dc:creator>
  <cp:lastModifiedBy>user</cp:lastModifiedBy>
  <cp:revision>73</cp:revision>
  <dcterms:created xsi:type="dcterms:W3CDTF">2019-05-01T03:39:29Z</dcterms:created>
  <dcterms:modified xsi:type="dcterms:W3CDTF">2019-06-11T04:52:42Z</dcterms:modified>
</cp:coreProperties>
</file>