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0" r:id="rId3"/>
    <p:sldId id="264" r:id="rId4"/>
    <p:sldId id="271" r:id="rId5"/>
    <p:sldId id="265" r:id="rId6"/>
    <p:sldId id="268" r:id="rId7"/>
    <p:sldId id="267" r:id="rId8"/>
    <p:sldId id="272" r:id="rId9"/>
    <p:sldId id="266" r:id="rId10"/>
    <p:sldId id="262" r:id="rId11"/>
    <p:sldId id="269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6556" autoAdjust="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2E06-76DF-45F7-80DD-A85F62B7B986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4119-706B-4530-BFAF-04EDDD6E8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3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3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9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4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53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3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94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6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8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6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48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5AC2F0-1CB8-4141-B449-5CCF279E5E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2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TW" sz="6600" dirty="0"/>
              <a:t>KDD</a:t>
            </a:r>
            <a:r>
              <a:rPr lang="zh-TW" altLang="en-US" sz="6600" dirty="0"/>
              <a:t> </a:t>
            </a:r>
            <a:r>
              <a:rPr lang="en-US" altLang="zh-TW" sz="6600" dirty="0"/>
              <a:t>CUP</a:t>
            </a:r>
            <a:r>
              <a:rPr lang="zh-TW" altLang="en-US" sz="6600" dirty="0"/>
              <a:t> </a:t>
            </a:r>
            <a:r>
              <a:rPr lang="en-US" altLang="zh-TW" sz="6600" dirty="0"/>
              <a:t>FINAL REPORT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sz="3600" dirty="0"/>
              <a:t>team 13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zh-TW" dirty="0"/>
              <a:t>M10615110</a:t>
            </a:r>
            <a:r>
              <a:rPr lang="zh-TW" altLang="en-US" dirty="0"/>
              <a:t>簡靖岳</a:t>
            </a:r>
            <a:endParaRPr lang="en-US" altLang="zh-TW" dirty="0"/>
          </a:p>
          <a:p>
            <a:pPr algn="r"/>
            <a:r>
              <a:rPr lang="en-US" altLang="zh-TW" dirty="0"/>
              <a:t>M10715038</a:t>
            </a:r>
            <a:r>
              <a:rPr lang="zh-TW" altLang="en-US" dirty="0"/>
              <a:t>徐子杰</a:t>
            </a:r>
            <a:endParaRPr lang="en-US" altLang="zh-TW" dirty="0"/>
          </a:p>
          <a:p>
            <a:pPr algn="r"/>
            <a:r>
              <a:rPr lang="en-US" altLang="zh-TW" dirty="0"/>
              <a:t>M10715041</a:t>
            </a:r>
            <a:r>
              <a:rPr lang="zh-TW" altLang="en-US" dirty="0"/>
              <a:t>楊志穎</a:t>
            </a:r>
          </a:p>
        </p:txBody>
      </p:sp>
    </p:spTree>
    <p:extLst>
      <p:ext uri="{BB962C8B-B14F-4D97-AF65-F5344CB8AC3E}">
        <p14:creationId xmlns:p14="http://schemas.microsoft.com/office/powerpoint/2010/main" val="161517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feature </a:t>
            </a:r>
            <a:r>
              <a:rPr lang="zh-TW" altLang="en-US" sz="2400" dirty="0"/>
              <a:t>處理</a:t>
            </a:r>
            <a:endParaRPr lang="en-US" altLang="zh-TW" sz="2400" dirty="0"/>
          </a:p>
          <a:p>
            <a:r>
              <a:rPr lang="zh-TW" altLang="en-US" sz="2400" dirty="0"/>
              <a:t>使用</a:t>
            </a:r>
            <a:r>
              <a:rPr lang="en-US" altLang="zh-TW" sz="2400" dirty="0"/>
              <a:t>NN</a:t>
            </a:r>
            <a:r>
              <a:rPr lang="zh-TW" altLang="en-US" sz="2400" dirty="0"/>
              <a:t>的方法</a:t>
            </a:r>
            <a:endParaRPr lang="en-US" altLang="zh-TW" sz="2400" dirty="0"/>
          </a:p>
          <a:p>
            <a:r>
              <a:rPr lang="zh-TW" altLang="en-US" sz="2400" dirty="0"/>
              <a:t>參數 </a:t>
            </a:r>
            <a:r>
              <a:rPr lang="en-US" altLang="zh-TW" sz="2400" dirty="0"/>
              <a:t>fine tune </a:t>
            </a:r>
          </a:p>
        </p:txBody>
      </p:sp>
    </p:spTree>
    <p:extLst>
      <p:ext uri="{BB962C8B-B14F-4D97-AF65-F5344CB8AC3E}">
        <p14:creationId xmlns:p14="http://schemas.microsoft.com/office/powerpoint/2010/main" val="91215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3558C-D2FC-4C1A-A130-916DFE02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88102-863E-4E7E-B072-794FFF56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前處理 </a:t>
            </a:r>
            <a:r>
              <a:rPr lang="en-US" altLang="zh-TW" dirty="0"/>
              <a:t>:</a:t>
            </a:r>
            <a:r>
              <a:rPr lang="zh-TW" altLang="en-US" dirty="0"/>
              <a:t>簡靖岳、楊志穎、徐子杰</a:t>
            </a:r>
            <a:endParaRPr lang="en-US" altLang="zh-TW" dirty="0"/>
          </a:p>
          <a:p>
            <a:r>
              <a:rPr lang="zh-TW" altLang="en-US" dirty="0"/>
              <a:t>額外</a:t>
            </a:r>
            <a:r>
              <a:rPr lang="en-US" altLang="zh-TW" dirty="0"/>
              <a:t>feature</a:t>
            </a:r>
            <a:r>
              <a:rPr lang="zh-TW" altLang="en-US" dirty="0"/>
              <a:t>蒐集</a:t>
            </a:r>
            <a:r>
              <a:rPr lang="en-US" altLang="zh-TW" dirty="0"/>
              <a:t>:</a:t>
            </a:r>
            <a:r>
              <a:rPr lang="zh-TW" altLang="en-US" dirty="0"/>
              <a:t>徐子杰</a:t>
            </a:r>
            <a:endParaRPr lang="en-US" altLang="zh-TW" dirty="0"/>
          </a:p>
          <a:p>
            <a:r>
              <a:rPr lang="en-US" altLang="zh-TW" dirty="0"/>
              <a:t>ML</a:t>
            </a:r>
            <a:r>
              <a:rPr lang="zh-TW" altLang="en-US" dirty="0"/>
              <a:t>模型訓練</a:t>
            </a:r>
            <a:r>
              <a:rPr lang="en-US" altLang="zh-TW" dirty="0"/>
              <a:t>:</a:t>
            </a:r>
            <a:r>
              <a:rPr lang="zh-TW" altLang="en-US" dirty="0"/>
              <a:t>簡靖岳</a:t>
            </a:r>
            <a:endParaRPr lang="en-US" altLang="zh-TW" dirty="0"/>
          </a:p>
          <a:p>
            <a:r>
              <a:rPr lang="en-US" altLang="zh-TW" dirty="0"/>
              <a:t>NN</a:t>
            </a:r>
            <a:r>
              <a:rPr lang="zh-TW" altLang="en-US" dirty="0"/>
              <a:t>模型訓練</a:t>
            </a:r>
            <a:r>
              <a:rPr lang="en-US" altLang="zh-TW" dirty="0"/>
              <a:t>:</a:t>
            </a:r>
            <a:r>
              <a:rPr lang="zh-TW" altLang="en-US" dirty="0"/>
              <a:t>楊志穎</a:t>
            </a:r>
            <a:endParaRPr lang="en-US" altLang="zh-TW" dirty="0"/>
          </a:p>
          <a:p>
            <a:r>
              <a:rPr lang="zh-TW" altLang="en-US" dirty="0"/>
              <a:t>參數</a:t>
            </a:r>
            <a:r>
              <a:rPr lang="en-US" altLang="zh-TW" dirty="0"/>
              <a:t>fine tune:</a:t>
            </a:r>
            <a:r>
              <a:rPr lang="zh-TW" altLang="en-US" dirty="0"/>
              <a:t>簡靖岳、楊志穎、徐子杰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992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79A39-959C-40FA-8FE6-372D9177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96D95-BCC2-4860-A4A6-19113F2B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這次第一次參加</a:t>
            </a:r>
            <a:r>
              <a:rPr lang="en-US" altLang="zh-TW" dirty="0"/>
              <a:t>KDD</a:t>
            </a:r>
            <a:r>
              <a:rPr lang="zh-TW" altLang="en-US" dirty="0"/>
              <a:t>比賽，認真體會到資料前處理證的是很困難也很費工夫，就算是資料已經被稍微處理過，但是相較於之前使用的有人已經處理到好的資料，也是非常雜亂。從資料分析，取出有用的資料、丟棄無用的資料，如何填補空值，如何增加有用的額外資訊，這些都很考驗腦力與細心程度。</a:t>
            </a:r>
            <a:endParaRPr lang="en-US" altLang="zh-TW" dirty="0"/>
          </a:p>
          <a:p>
            <a:r>
              <a:rPr lang="zh-TW" altLang="en-US" dirty="0"/>
              <a:t>這次比賽也是一個很好的經驗，做了很多以前都沒有做過的實驗，雖然最後成績不是很理想，但對於資料處理以及模型架構分析學習到了很多。</a:t>
            </a:r>
          </a:p>
        </p:txBody>
      </p:sp>
    </p:spTree>
    <p:extLst>
      <p:ext uri="{BB962C8B-B14F-4D97-AF65-F5344CB8AC3E}">
        <p14:creationId xmlns:p14="http://schemas.microsoft.com/office/powerpoint/2010/main" val="38135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Toolkit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Python</a:t>
            </a:r>
          </a:p>
          <a:p>
            <a:r>
              <a:rPr lang="en-US" altLang="zh-TW" sz="2800" dirty="0" err="1"/>
              <a:t>Numpy</a:t>
            </a:r>
            <a:r>
              <a:rPr lang="en-US" altLang="zh-TW" sz="2800" dirty="0"/>
              <a:t>, Pandas</a:t>
            </a:r>
          </a:p>
          <a:p>
            <a:r>
              <a:rPr lang="en-US" altLang="zh-TW" sz="2800" dirty="0" err="1"/>
              <a:t>sklearn</a:t>
            </a:r>
            <a:endParaRPr lang="en-US" altLang="zh-TW" sz="2800" dirty="0"/>
          </a:p>
          <a:p>
            <a:r>
              <a:rPr lang="en-US" altLang="zh-TW" sz="2800" dirty="0" err="1"/>
              <a:t>Pytorch</a:t>
            </a:r>
            <a:endParaRPr lang="en-US" altLang="zh-TW" sz="2800" dirty="0"/>
          </a:p>
          <a:p>
            <a:r>
              <a:rPr lang="en-US" altLang="zh-TW" sz="2800" dirty="0" err="1"/>
              <a:t>LightGBM</a:t>
            </a:r>
            <a:endParaRPr lang="en-US" altLang="zh-TW" sz="2800" dirty="0"/>
          </a:p>
          <a:p>
            <a:endParaRPr lang="zh-TW" altLang="en-US" sz="2400" dirty="0"/>
          </a:p>
        </p:txBody>
      </p:sp>
      <p:pic>
        <p:nvPicPr>
          <p:cNvPr id="4" name="Picture 2" descr="ãpythonãçåçæå°çµæ">
            <a:extLst>
              <a:ext uri="{FF2B5EF4-FFF2-40B4-BE49-F238E27FC236}">
                <a16:creationId xmlns:a16="http://schemas.microsoft.com/office/drawing/2014/main" id="{6F682650-E164-46D7-85CB-D74BE814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78" y="5103629"/>
            <a:ext cx="3090406" cy="8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ãpytorch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242" y="2951629"/>
            <a:ext cx="3367479" cy="248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D7E29CD0-0250-4D48-A948-0701645E4EAA}"/>
              </a:ext>
            </a:extLst>
          </p:cNvPr>
          <p:cNvGrpSpPr/>
          <p:nvPr/>
        </p:nvGrpSpPr>
        <p:grpSpPr>
          <a:xfrm>
            <a:off x="5709578" y="1946810"/>
            <a:ext cx="3756520" cy="1339054"/>
            <a:chOff x="6561939" y="4063455"/>
            <a:chExt cx="3756520" cy="133905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2B9CFC-7F1C-4F63-A825-5EECBDB472C5}"/>
                </a:ext>
              </a:extLst>
            </p:cNvPr>
            <p:cNvSpPr/>
            <p:nvPr/>
          </p:nvSpPr>
          <p:spPr>
            <a:xfrm>
              <a:off x="6561939" y="4063455"/>
              <a:ext cx="3756520" cy="13390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ãpython numpyãçåçæå°çµæ">
              <a:extLst>
                <a:ext uri="{FF2B5EF4-FFF2-40B4-BE49-F238E27FC236}">
                  <a16:creationId xmlns:a16="http://schemas.microsoft.com/office/drawing/2014/main" id="{8ECC35A6-5F16-4392-B643-BDD717365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244" y="4063455"/>
              <a:ext cx="3377268" cy="133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3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A136F-9049-4BD9-8B9B-5B8E195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832CB4-07BB-4BC9-81D8-72901F53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將交通模式分成</a:t>
            </a:r>
            <a:r>
              <a:rPr lang="en-US" altLang="zh-TW" dirty="0"/>
              <a:t>11</a:t>
            </a:r>
            <a:r>
              <a:rPr lang="zh-TW" altLang="en-US" dirty="0"/>
              <a:t>類，並計算</a:t>
            </a:r>
            <a:r>
              <a:rPr lang="en-US" altLang="zh-TW" dirty="0"/>
              <a:t>price</a:t>
            </a:r>
            <a:r>
              <a:rPr lang="zh-TW" altLang="en-US" dirty="0"/>
              <a:t>、</a:t>
            </a:r>
            <a:r>
              <a:rPr lang="en-US" altLang="zh-TW" dirty="0"/>
              <a:t>distance</a:t>
            </a:r>
            <a:r>
              <a:rPr lang="zh-TW" altLang="en-US" dirty="0"/>
              <a:t>、</a:t>
            </a:r>
            <a:r>
              <a:rPr lang="en-US" altLang="zh-TW" dirty="0" err="1"/>
              <a:t>etc</a:t>
            </a:r>
            <a:r>
              <a:rPr lang="en-US" altLang="zh-TW" dirty="0"/>
              <a:t> </a:t>
            </a:r>
            <a:r>
              <a:rPr lang="zh-TW" altLang="en-US" dirty="0"/>
              <a:t>的平均、標準差、中位數、最大值最小值，加入</a:t>
            </a:r>
            <a:r>
              <a:rPr lang="en-US" altLang="zh-TW" dirty="0"/>
              <a:t>feature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od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分隔開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profile</a:t>
            </a:r>
            <a:r>
              <a:rPr lang="zh-TW" altLang="en-US" dirty="0"/>
              <a:t>資訊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補齊缺失資料 </a:t>
            </a:r>
            <a:r>
              <a:rPr lang="en-US" altLang="zh-TW" dirty="0"/>
              <a:t>(zero)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日期轉換為</a:t>
            </a:r>
            <a:r>
              <a:rPr lang="en-US" altLang="zh-TW" dirty="0"/>
              <a:t>weekday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時間轉換為</a:t>
            </a:r>
            <a:r>
              <a:rPr lang="en-US" altLang="zh-TW" dirty="0"/>
              <a:t>24</a:t>
            </a:r>
            <a:r>
              <a:rPr lang="zh-TW" altLang="en-US" dirty="0"/>
              <a:t>小時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補齊缺失資料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tx1"/>
                </a:solidFill>
              </a:rPr>
              <a:t>AVG or </a:t>
            </a:r>
            <a:r>
              <a:rPr lang="zh-TW" altLang="en-US" strike="sngStrike" dirty="0">
                <a:solidFill>
                  <a:schemeClr val="tx1"/>
                </a:solidFill>
              </a:rPr>
              <a:t>眾數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trike="sngStrike" dirty="0">
                <a:solidFill>
                  <a:schemeClr val="tx1"/>
                </a:solidFill>
              </a:rPr>
              <a:t>加入天氣資訊 </a:t>
            </a:r>
            <a:endParaRPr lang="en-US" altLang="zh-TW" strike="sngStrik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加入平日與假日資訊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OD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PAIR </a:t>
            </a:r>
            <a:r>
              <a:rPr lang="zh-TW" altLang="en-US" dirty="0">
                <a:solidFill>
                  <a:schemeClr val="tx1"/>
                </a:solidFill>
              </a:rPr>
              <a:t>轉換成公尺直線距離 加入</a:t>
            </a:r>
            <a:r>
              <a:rPr lang="en-US" altLang="zh-TW" dirty="0">
                <a:solidFill>
                  <a:schemeClr val="tx1"/>
                </a:solidFill>
              </a:rPr>
              <a:t>feature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trike="sngStrike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5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79FAE-A31E-4C14-B8D4-C0B942FB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C28B4-1D35-42EE-973F-8CE72DE7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Features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133</a:t>
            </a:r>
          </a:p>
          <a:p>
            <a:r>
              <a:rPr lang="en-US" altLang="zh-TW" dirty="0"/>
              <a:t>Train : 436612</a:t>
            </a:r>
          </a:p>
          <a:p>
            <a:r>
              <a:rPr lang="en-US" altLang="zh-TW" dirty="0"/>
              <a:t>Dev : 63388</a:t>
            </a:r>
          </a:p>
          <a:p>
            <a:r>
              <a:rPr lang="en-US" altLang="zh-TW" dirty="0"/>
              <a:t>Test : 94358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698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DA873-EC3D-407A-A529-F9FD677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MLP-Classifier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EA81-5CB2-4FBF-967F-F4F0E456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將所有</a:t>
            </a:r>
            <a:r>
              <a:rPr lang="en-US" altLang="zh-TW" sz="2400" dirty="0"/>
              <a:t>feature</a:t>
            </a:r>
            <a:r>
              <a:rPr lang="zh-TW" altLang="en-US" sz="2400" dirty="0"/>
              <a:t>經過多層</a:t>
            </a:r>
            <a:r>
              <a:rPr lang="en-US" altLang="zh-TW" sz="2400" dirty="0"/>
              <a:t>dense</a:t>
            </a:r>
            <a:r>
              <a:rPr lang="zh-TW" altLang="en-US" sz="2400" dirty="0"/>
              <a:t> </a:t>
            </a:r>
            <a:r>
              <a:rPr lang="en-US" altLang="zh-TW" sz="2400" dirty="0"/>
              <a:t>layer</a:t>
            </a:r>
            <a:r>
              <a:rPr lang="zh-TW" altLang="en-US" sz="2400" dirty="0"/>
              <a:t>後輸出結果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Best score : 0.59355229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522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AF5A0-D618-4613-837C-2AF1F7AF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CNN-Classifier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CEAF19-83CC-4225-872D-D520BDA4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將</a:t>
            </a:r>
            <a:r>
              <a:rPr lang="en-US" altLang="zh-TW" sz="2400" dirty="0"/>
              <a:t>transport</a:t>
            </a:r>
            <a:r>
              <a:rPr lang="zh-TW" altLang="en-US" sz="2400" dirty="0"/>
              <a:t> </a:t>
            </a:r>
            <a:r>
              <a:rPr lang="en-US" altLang="zh-TW" sz="2400" dirty="0"/>
              <a:t>mode</a:t>
            </a:r>
            <a:r>
              <a:rPr lang="zh-TW" altLang="en-US" sz="2400" dirty="0"/>
              <a:t> </a:t>
            </a:r>
            <a:r>
              <a:rPr lang="en-US" altLang="zh-TW" sz="2400" dirty="0"/>
              <a:t>feature</a:t>
            </a:r>
            <a:r>
              <a:rPr lang="zh-TW" altLang="en-US" sz="2400" dirty="0"/>
              <a:t> 使用同一個</a:t>
            </a:r>
            <a:r>
              <a:rPr lang="en-US" altLang="zh-TW" sz="2400" dirty="0"/>
              <a:t>filter</a:t>
            </a:r>
            <a:r>
              <a:rPr lang="zh-TW" altLang="en-US" sz="2400" dirty="0"/>
              <a:t>掃過產生</a:t>
            </a:r>
            <a:r>
              <a:rPr lang="en-US" altLang="zh-TW" sz="2400" dirty="0"/>
              <a:t>CNN</a:t>
            </a:r>
            <a:r>
              <a:rPr lang="zh-TW" altLang="en-US" sz="2400" dirty="0"/>
              <a:t> </a:t>
            </a:r>
            <a:r>
              <a:rPr lang="en-US" altLang="zh-TW" sz="2400" dirty="0"/>
              <a:t>feature</a:t>
            </a:r>
          </a:p>
          <a:p>
            <a:r>
              <a:rPr lang="en-US" altLang="zh-TW" sz="2400" dirty="0"/>
              <a:t>CNN</a:t>
            </a:r>
            <a:r>
              <a:rPr lang="zh-TW" altLang="en-US" sz="2400" dirty="0"/>
              <a:t> </a:t>
            </a:r>
            <a:r>
              <a:rPr lang="en-US" altLang="zh-TW" sz="2400" dirty="0"/>
              <a:t>feature</a:t>
            </a:r>
            <a:r>
              <a:rPr lang="zh-TW" altLang="en-US" sz="2400" dirty="0"/>
              <a:t>與其他</a:t>
            </a:r>
            <a:r>
              <a:rPr lang="en-US" altLang="zh-TW" sz="2400" dirty="0"/>
              <a:t>feature</a:t>
            </a:r>
            <a:r>
              <a:rPr lang="zh-TW" altLang="en-US" sz="2400" dirty="0"/>
              <a:t>合併經過</a:t>
            </a:r>
            <a:r>
              <a:rPr lang="en-US" altLang="zh-TW" sz="2400" dirty="0"/>
              <a:t>dense</a:t>
            </a:r>
            <a:r>
              <a:rPr lang="zh-TW" altLang="en-US" sz="2400" dirty="0"/>
              <a:t> </a:t>
            </a:r>
            <a:r>
              <a:rPr lang="en-US" altLang="zh-TW" sz="2400" dirty="0"/>
              <a:t>layer</a:t>
            </a:r>
            <a:r>
              <a:rPr lang="zh-TW" altLang="en-US" sz="2400" dirty="0"/>
              <a:t> 後輸出結果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Best score : 0.36352774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28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biRNN</a:t>
            </a:r>
            <a:r>
              <a:rPr lang="en-US" altLang="zh-TW" dirty="0"/>
              <a:t>-Classifier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將 </a:t>
            </a:r>
            <a:r>
              <a:rPr lang="en-US" altLang="zh-TW" sz="2400" dirty="0"/>
              <a:t>transport mode feature </a:t>
            </a:r>
            <a:r>
              <a:rPr lang="zh-TW" altLang="en-US" sz="2400" dirty="0"/>
              <a:t>經過一層</a:t>
            </a:r>
            <a:r>
              <a:rPr lang="en-US" altLang="zh-TW" sz="2400" dirty="0"/>
              <a:t>dense</a:t>
            </a:r>
            <a:r>
              <a:rPr lang="zh-TW" altLang="en-US" sz="2400" dirty="0"/>
              <a:t>轉換後透過</a:t>
            </a:r>
            <a:r>
              <a:rPr lang="en-US" altLang="zh-TW" sz="2400" dirty="0" err="1"/>
              <a:t>biRNN</a:t>
            </a:r>
            <a:r>
              <a:rPr lang="zh-TW" altLang="en-US" sz="2400" dirty="0"/>
              <a:t>掃過每個選項，</a:t>
            </a:r>
            <a:r>
              <a:rPr lang="en-US" altLang="zh-TW" sz="2400" dirty="0" err="1"/>
              <a:t>biRNN</a:t>
            </a:r>
            <a:r>
              <a:rPr lang="zh-TW" altLang="en-US" sz="2400" dirty="0"/>
              <a:t> </a:t>
            </a:r>
            <a:r>
              <a:rPr lang="en-US" altLang="zh-TW" sz="2400" dirty="0"/>
              <a:t>output</a:t>
            </a:r>
            <a:r>
              <a:rPr lang="zh-TW" altLang="en-US" sz="2400" dirty="0"/>
              <a:t>與其他</a:t>
            </a:r>
            <a:r>
              <a:rPr lang="en-US" altLang="zh-TW" sz="2400" dirty="0"/>
              <a:t>feature</a:t>
            </a:r>
            <a:r>
              <a:rPr lang="zh-TW" altLang="en-US" sz="2400" dirty="0"/>
              <a:t>合併後經過</a:t>
            </a:r>
            <a:r>
              <a:rPr lang="en-US" altLang="zh-TW" sz="2400" dirty="0"/>
              <a:t>dense</a:t>
            </a:r>
            <a:r>
              <a:rPr lang="zh-TW" altLang="en-US" sz="2400" dirty="0"/>
              <a:t> </a:t>
            </a:r>
            <a:r>
              <a:rPr lang="en-US" altLang="zh-TW" sz="2400" dirty="0"/>
              <a:t>layer</a:t>
            </a:r>
            <a:r>
              <a:rPr lang="zh-TW" altLang="en-US" sz="2400" dirty="0"/>
              <a:t>輸出結果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Best score : 0.31682247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560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MLP : </a:t>
            </a:r>
            <a:r>
              <a:rPr lang="en-US" altLang="zh-TW" sz="2400" dirty="0">
                <a:solidFill>
                  <a:srgbClr val="FF0000"/>
                </a:solidFill>
              </a:rPr>
              <a:t>0.59355229</a:t>
            </a:r>
          </a:p>
          <a:p>
            <a:r>
              <a:rPr lang="en-US" altLang="zh-TW" sz="2400" dirty="0"/>
              <a:t>CNN : </a:t>
            </a:r>
            <a:r>
              <a:rPr lang="en-US" altLang="zh-TW" sz="2400" dirty="0">
                <a:solidFill>
                  <a:srgbClr val="FF0000"/>
                </a:solidFill>
              </a:rPr>
              <a:t>0.36352774</a:t>
            </a:r>
          </a:p>
          <a:p>
            <a:r>
              <a:rPr lang="en-US" altLang="zh-TW" sz="2400" dirty="0"/>
              <a:t>RNN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0.31682247</a:t>
            </a:r>
          </a:p>
          <a:p>
            <a:r>
              <a:rPr lang="en-US" altLang="zh-TW" sz="2400" dirty="0"/>
              <a:t>SVM : 0.56543329</a:t>
            </a:r>
          </a:p>
          <a:p>
            <a:r>
              <a:rPr lang="en-US" altLang="zh-TW" sz="2400" dirty="0"/>
              <a:t>Decision Tree : 0.6630512 </a:t>
            </a:r>
          </a:p>
          <a:p>
            <a:r>
              <a:rPr lang="en-US" altLang="zh-TW" sz="2400" dirty="0"/>
              <a:t>Radom Forest : 0.68407241 (midterm)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LightGBM</a:t>
            </a:r>
            <a:r>
              <a:rPr lang="en-US" altLang="zh-TW" sz="2400" dirty="0"/>
              <a:t> : </a:t>
            </a:r>
            <a:r>
              <a:rPr lang="en-US" altLang="zh-TW" sz="2400" dirty="0">
                <a:solidFill>
                  <a:srgbClr val="FF0000"/>
                </a:solidFill>
              </a:rPr>
              <a:t>0.68829848</a:t>
            </a:r>
          </a:p>
          <a:p>
            <a:endParaRPr lang="en-US" altLang="zh-TW" sz="2400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8"/>
          <a:stretch/>
        </p:blipFill>
        <p:spPr>
          <a:xfrm>
            <a:off x="5172742" y="5656137"/>
            <a:ext cx="3583136" cy="639888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3264704" y="4975742"/>
            <a:ext cx="763326" cy="349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29"/>
          <a:stretch/>
        </p:blipFill>
        <p:spPr>
          <a:xfrm>
            <a:off x="625476" y="5725170"/>
            <a:ext cx="4294927" cy="5434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92602" y="4540448"/>
            <a:ext cx="1408176" cy="1728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5453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1365</TotalTime>
  <Words>390</Words>
  <Application>Microsoft Office PowerPoint</Application>
  <PresentationFormat>寬螢幕</PresentationFormat>
  <Paragraphs>66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回顧</vt:lpstr>
      <vt:lpstr>KDD CUP FINAL REPORT     team 13</vt:lpstr>
      <vt:lpstr>Toolkit</vt:lpstr>
      <vt:lpstr>Preprocessing</vt:lpstr>
      <vt:lpstr>Preprocessing</vt:lpstr>
      <vt:lpstr>Dataset</vt:lpstr>
      <vt:lpstr>MLP-Classifier</vt:lpstr>
      <vt:lpstr>CNN-Classifier</vt:lpstr>
      <vt:lpstr>biRNN-Classifier</vt:lpstr>
      <vt:lpstr>Result</vt:lpstr>
      <vt:lpstr>Difficulty</vt:lpstr>
      <vt:lpstr>工作分配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MIDTREM REPORT</dc:title>
  <dc:creator>123</dc:creator>
  <cp:lastModifiedBy>靖岳 簡</cp:lastModifiedBy>
  <cp:revision>75</cp:revision>
  <dcterms:created xsi:type="dcterms:W3CDTF">2019-05-02T10:54:23Z</dcterms:created>
  <dcterms:modified xsi:type="dcterms:W3CDTF">2019-06-13T06:55:37Z</dcterms:modified>
</cp:coreProperties>
</file>