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64" r:id="rId4"/>
    <p:sldId id="265" r:id="rId5"/>
    <p:sldId id="268" r:id="rId6"/>
    <p:sldId id="267" r:id="rId7"/>
    <p:sldId id="266" r:id="rId8"/>
    <p:sldId id="262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556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2E06-76DF-45F7-80DD-A85F62B7B986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4119-706B-4530-BFAF-04EDDD6E8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2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TW" sz="6600" dirty="0"/>
              <a:t>KDD</a:t>
            </a:r>
            <a:r>
              <a:rPr lang="zh-TW" altLang="en-US" sz="6600" dirty="0"/>
              <a:t> </a:t>
            </a:r>
            <a:r>
              <a:rPr lang="en-US" altLang="zh-TW" sz="6600" dirty="0"/>
              <a:t>CUP</a:t>
            </a:r>
            <a:r>
              <a:rPr lang="zh-TW" altLang="en-US" sz="6600" dirty="0"/>
              <a:t> </a:t>
            </a:r>
            <a:r>
              <a:rPr lang="en-US" altLang="zh-TW" sz="6600" dirty="0"/>
              <a:t>FINAL REPORT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sz="3600" dirty="0"/>
              <a:t>team 13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altLang="zh-TW" dirty="0"/>
              <a:t>M10615110</a:t>
            </a:r>
            <a:r>
              <a:rPr lang="zh-TW" altLang="en-US" dirty="0"/>
              <a:t>簡靖岳</a:t>
            </a:r>
            <a:endParaRPr lang="en-US" altLang="zh-TW" dirty="0"/>
          </a:p>
          <a:p>
            <a:pPr algn="r"/>
            <a:r>
              <a:rPr lang="en-US" altLang="zh-TW" dirty="0"/>
              <a:t>M10715038</a:t>
            </a:r>
            <a:r>
              <a:rPr lang="zh-TW" altLang="en-US" dirty="0"/>
              <a:t>徐子杰</a:t>
            </a:r>
            <a:endParaRPr lang="en-US" altLang="zh-TW" dirty="0"/>
          </a:p>
          <a:p>
            <a:pPr algn="r"/>
            <a:r>
              <a:rPr lang="en-US" altLang="zh-TW" dirty="0"/>
              <a:t>M10715041</a:t>
            </a:r>
            <a:r>
              <a:rPr lang="zh-TW" altLang="en-US" dirty="0"/>
              <a:t>楊志穎</a:t>
            </a:r>
          </a:p>
        </p:txBody>
      </p:sp>
    </p:spTree>
    <p:extLst>
      <p:ext uri="{BB962C8B-B14F-4D97-AF65-F5344CB8AC3E}">
        <p14:creationId xmlns:p14="http://schemas.microsoft.com/office/powerpoint/2010/main" val="161517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</a:p>
          <a:p>
            <a:r>
              <a:rPr lang="en-US" altLang="zh-TW" sz="2800" dirty="0" err="1"/>
              <a:t>Numpy</a:t>
            </a:r>
            <a:r>
              <a:rPr lang="en-US" altLang="zh-TW" sz="2800" dirty="0"/>
              <a:t>, Pandas</a:t>
            </a:r>
          </a:p>
          <a:p>
            <a:r>
              <a:rPr lang="en-US" altLang="zh-TW" sz="2800" dirty="0" err="1"/>
              <a:t>sklearn</a:t>
            </a:r>
            <a:endParaRPr lang="en-US" altLang="zh-TW" sz="2800" dirty="0"/>
          </a:p>
          <a:p>
            <a:r>
              <a:rPr lang="en-US" altLang="zh-TW" sz="2800" dirty="0" err="1"/>
              <a:t>Pytorch</a:t>
            </a:r>
            <a:endParaRPr lang="en-US" altLang="zh-TW" sz="2800" dirty="0"/>
          </a:p>
          <a:p>
            <a:r>
              <a:rPr lang="en-US" altLang="zh-TW" sz="2800" dirty="0" err="1"/>
              <a:t>LightGBM</a:t>
            </a:r>
            <a:endParaRPr lang="en-US" altLang="zh-TW" sz="2800" dirty="0"/>
          </a:p>
          <a:p>
            <a:endParaRPr lang="zh-TW" altLang="en-US" sz="2400" dirty="0"/>
          </a:p>
        </p:txBody>
      </p:sp>
      <p:pic>
        <p:nvPicPr>
          <p:cNvPr id="4" name="Picture 2" descr="ãpythonãçåçæå°çµæ">
            <a:extLst>
              <a:ext uri="{FF2B5EF4-FFF2-40B4-BE49-F238E27FC236}">
                <a16:creationId xmlns:a16="http://schemas.microsoft.com/office/drawing/2014/main" id="{6F682650-E164-46D7-85CB-D74BE81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8" y="3758866"/>
            <a:ext cx="3090406" cy="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pytorc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74" y="1946810"/>
            <a:ext cx="3367479" cy="248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7E29CD0-0250-4D48-A948-0701645E4EAA}"/>
              </a:ext>
            </a:extLst>
          </p:cNvPr>
          <p:cNvGrpSpPr/>
          <p:nvPr/>
        </p:nvGrpSpPr>
        <p:grpSpPr>
          <a:xfrm>
            <a:off x="5709578" y="875555"/>
            <a:ext cx="3756520" cy="1339054"/>
            <a:chOff x="6561939" y="4063455"/>
            <a:chExt cx="3756520" cy="1339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9CFC-7F1C-4F63-A825-5EECBDB472C5}"/>
                </a:ext>
              </a:extLst>
            </p:cNvPr>
            <p:cNvSpPr/>
            <p:nvPr/>
          </p:nvSpPr>
          <p:spPr>
            <a:xfrm>
              <a:off x="6561939" y="4063455"/>
              <a:ext cx="3756520" cy="13390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ãpython numpyãçåçæå°çµæ">
              <a:extLst>
                <a:ext uri="{FF2B5EF4-FFF2-40B4-BE49-F238E27FC236}">
                  <a16:creationId xmlns:a16="http://schemas.microsoft.com/office/drawing/2014/main" id="{8ECC35A6-5F16-4392-B643-BDD71736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4" y="4063455"/>
              <a:ext cx="3377268" cy="1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3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A136F-9049-4BD9-8B9B-5B8E195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32CB4-07BB-4BC9-81D8-72901F53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將交通模式分成</a:t>
            </a:r>
            <a:r>
              <a:rPr lang="en-US" altLang="zh-TW" dirty="0"/>
              <a:t>11</a:t>
            </a:r>
            <a:r>
              <a:rPr lang="zh-TW" altLang="en-US" dirty="0"/>
              <a:t>類，並計算</a:t>
            </a:r>
            <a:r>
              <a:rPr lang="en-US" altLang="zh-TW" dirty="0"/>
              <a:t>price</a:t>
            </a:r>
            <a:r>
              <a:rPr lang="zh-TW" altLang="en-US" dirty="0"/>
              <a:t>、</a:t>
            </a:r>
            <a:r>
              <a:rPr lang="en-US" altLang="zh-TW" dirty="0"/>
              <a:t>distance</a:t>
            </a:r>
            <a:r>
              <a:rPr lang="zh-TW" altLang="en-US" dirty="0"/>
              <a:t>、</a:t>
            </a:r>
            <a:r>
              <a:rPr lang="en-US" altLang="zh-TW" dirty="0" err="1"/>
              <a:t>etc</a:t>
            </a:r>
            <a:r>
              <a:rPr lang="en-US" altLang="zh-TW" dirty="0"/>
              <a:t> </a:t>
            </a:r>
            <a:r>
              <a:rPr lang="zh-TW" altLang="en-US" dirty="0"/>
              <a:t>的標準差、中位數、最大值最小值，加入</a:t>
            </a:r>
            <a:r>
              <a:rPr lang="en-US" altLang="zh-TW" dirty="0"/>
              <a:t>feature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od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</a:p>
          <a:p>
            <a:r>
              <a:rPr lang="en-US" altLang="zh-TW" dirty="0"/>
              <a:t>profile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/>
              <a:t>補齊缺失資料 </a:t>
            </a:r>
            <a:r>
              <a:rPr lang="en-US" altLang="zh-TW" dirty="0"/>
              <a:t>(0 or </a:t>
            </a:r>
            <a:r>
              <a:rPr lang="en-US" altLang="zh-TW" dirty="0">
                <a:solidFill>
                  <a:srgbClr val="FF0000"/>
                </a:solidFill>
              </a:rPr>
              <a:t>AVG or </a:t>
            </a:r>
            <a:r>
              <a:rPr lang="zh-TW" altLang="en-US" dirty="0">
                <a:solidFill>
                  <a:srgbClr val="FF0000"/>
                </a:solidFill>
              </a:rPr>
              <a:t>眾數</a:t>
            </a:r>
            <a:r>
              <a:rPr lang="en-US" altLang="zh-TW" dirty="0"/>
              <a:t>)</a:t>
            </a:r>
          </a:p>
          <a:p>
            <a:r>
              <a:rPr lang="zh-TW" altLang="en-US" strike="sngStrike" dirty="0">
                <a:solidFill>
                  <a:srgbClr val="FF0000"/>
                </a:solidFill>
              </a:rPr>
              <a:t>加入天氣資訊  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r>
              <a:rPr lang="zh-TW" altLang="en-US" dirty="0"/>
              <a:t>日期轉換為</a:t>
            </a:r>
            <a:r>
              <a:rPr lang="en-US" altLang="zh-TW" dirty="0"/>
              <a:t>weekday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加入平日與假日資訊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時間轉換為</a:t>
            </a:r>
            <a:r>
              <a:rPr lang="en-US" altLang="zh-TW" dirty="0"/>
              <a:t>24</a:t>
            </a:r>
            <a:r>
              <a:rPr lang="zh-TW" altLang="en-US" dirty="0"/>
              <a:t>小時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PAIR </a:t>
            </a:r>
            <a:r>
              <a:rPr lang="zh-TW" altLang="en-US" dirty="0">
                <a:solidFill>
                  <a:srgbClr val="FF0000"/>
                </a:solidFill>
              </a:rPr>
              <a:t>轉換成公尺直線距離 加入</a:t>
            </a:r>
            <a:r>
              <a:rPr lang="en-US" altLang="zh-TW" dirty="0">
                <a:solidFill>
                  <a:srgbClr val="FF0000"/>
                </a:solidFill>
              </a:rPr>
              <a:t>feature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79FAE-A31E-4C14-B8D4-C0B942F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C28B4-1D35-42EE-973F-8CE72DE7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: 500000 with</a:t>
            </a:r>
            <a:r>
              <a:rPr lang="zh-TW" altLang="en-US" dirty="0"/>
              <a:t> </a:t>
            </a:r>
            <a:r>
              <a:rPr lang="en-US" altLang="zh-TW" dirty="0"/>
              <a:t>133 features</a:t>
            </a:r>
          </a:p>
          <a:p>
            <a:r>
              <a:rPr lang="en-US" altLang="zh-TW" dirty="0"/>
              <a:t>Test : 94358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9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DA873-EC3D-407A-A529-F9FD677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MLP-Classifier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EA81-5CB2-4FBF-967F-F4F0E456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將所有</a:t>
            </a:r>
            <a:r>
              <a:rPr lang="en-US" altLang="zh-TW" sz="2400" dirty="0"/>
              <a:t>feature</a:t>
            </a:r>
            <a:r>
              <a:rPr lang="zh-TW" altLang="en-US" sz="2400" dirty="0"/>
              <a:t>經過多層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後輸出結果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0.59355229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52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AF5A0-D618-4613-837C-2AF1F7A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EAF19-83CC-4225-872D-D520BDA4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transport</a:t>
            </a:r>
            <a:r>
              <a:rPr lang="zh-TW" altLang="en-US" sz="2400" dirty="0"/>
              <a:t> </a:t>
            </a:r>
            <a:r>
              <a:rPr lang="en-US" altLang="zh-TW" sz="2400" dirty="0"/>
              <a:t>mode</a:t>
            </a:r>
            <a:r>
              <a:rPr lang="zh-TW" altLang="en-US" sz="2400" dirty="0"/>
              <a:t> 使用同一個</a:t>
            </a:r>
            <a:r>
              <a:rPr lang="en-US" altLang="zh-TW" sz="2400" dirty="0"/>
              <a:t>filter</a:t>
            </a:r>
            <a:r>
              <a:rPr lang="zh-TW" altLang="en-US" sz="2400" dirty="0"/>
              <a:t>掃描產生</a:t>
            </a:r>
            <a:r>
              <a:rPr lang="en-US" altLang="zh-TW" sz="2400" dirty="0" err="1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</a:p>
          <a:p>
            <a:r>
              <a:rPr lang="en-US" altLang="zh-TW" sz="2400" dirty="0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  <a:r>
              <a:rPr lang="zh-TW" altLang="en-US" sz="2400" dirty="0"/>
              <a:t>與其他</a:t>
            </a:r>
            <a:r>
              <a:rPr lang="en-US" altLang="zh-TW" sz="2400" dirty="0"/>
              <a:t>feature</a:t>
            </a:r>
            <a:r>
              <a:rPr lang="zh-TW" altLang="en-US" sz="2400" dirty="0"/>
              <a:t>合併經過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 後輸出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0.263527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28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MLP : </a:t>
            </a:r>
            <a:r>
              <a:rPr lang="en-US" altLang="zh-TW" sz="2400" dirty="0">
                <a:solidFill>
                  <a:srgbClr val="FF0000"/>
                </a:solidFill>
              </a:rPr>
              <a:t>0.58355229</a:t>
            </a:r>
          </a:p>
          <a:p>
            <a:r>
              <a:rPr lang="en-US" altLang="zh-TW" sz="2400" dirty="0"/>
              <a:t>CNN : </a:t>
            </a:r>
            <a:r>
              <a:rPr lang="en-US" altLang="zh-TW" sz="2400" dirty="0">
                <a:solidFill>
                  <a:srgbClr val="FF0000"/>
                </a:solidFill>
              </a:rPr>
              <a:t>0.2635277</a:t>
            </a:r>
          </a:p>
          <a:p>
            <a:r>
              <a:rPr lang="en-US" altLang="zh-TW" sz="2400" dirty="0"/>
              <a:t>SVM : 0.56543329</a:t>
            </a:r>
          </a:p>
          <a:p>
            <a:r>
              <a:rPr lang="en-US" altLang="zh-TW" sz="2400" dirty="0"/>
              <a:t>Decision Tree : 0.6630512 </a:t>
            </a:r>
          </a:p>
          <a:p>
            <a:r>
              <a:rPr lang="en-US" altLang="zh-TW" sz="2400" dirty="0"/>
              <a:t>Radom Forest : 0.68407241 (midterm)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LightGBM</a:t>
            </a:r>
            <a:r>
              <a:rPr lang="en-US" altLang="zh-TW" sz="2400" dirty="0"/>
              <a:t> : </a:t>
            </a:r>
            <a:r>
              <a:rPr lang="en-US" altLang="zh-TW" sz="2400" dirty="0">
                <a:solidFill>
                  <a:srgbClr val="FF0000"/>
                </a:solidFill>
              </a:rPr>
              <a:t>0.68829848</a:t>
            </a:r>
          </a:p>
          <a:p>
            <a:endParaRPr lang="en-US" altLang="zh-TW" sz="2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8"/>
          <a:stretch/>
        </p:blipFill>
        <p:spPr>
          <a:xfrm>
            <a:off x="5172742" y="5656137"/>
            <a:ext cx="3583136" cy="639888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3942221" y="4547567"/>
            <a:ext cx="763326" cy="349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29"/>
          <a:stretch/>
        </p:blipFill>
        <p:spPr>
          <a:xfrm>
            <a:off x="736472" y="5704334"/>
            <a:ext cx="4294927" cy="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NN</a:t>
            </a:r>
            <a:r>
              <a:rPr lang="zh-TW" altLang="en-US" sz="2400" dirty="0"/>
              <a:t>的方法</a:t>
            </a:r>
            <a:endParaRPr lang="en-US" altLang="zh-TW" sz="2400" dirty="0"/>
          </a:p>
          <a:p>
            <a:r>
              <a:rPr lang="zh-TW" altLang="en-US" sz="2400" dirty="0"/>
              <a:t>調整參數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feature </a:t>
            </a:r>
            <a:r>
              <a:rPr lang="zh-TW" altLang="en-US" sz="2400" dirty="0"/>
              <a:t>處理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121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3558C-D2FC-4C1A-A130-916DFE02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88102-863E-4E7E-B072-794FFF56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前處理 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額外</a:t>
            </a:r>
            <a:r>
              <a:rPr lang="en-US" altLang="zh-TW" dirty="0"/>
              <a:t>feature</a:t>
            </a:r>
            <a:r>
              <a:rPr lang="zh-TW" altLang="en-US" dirty="0"/>
              <a:t>蒐集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模型架構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參數</a:t>
            </a:r>
            <a:r>
              <a:rPr lang="en-US" altLang="zh-TW" dirty="0"/>
              <a:t>fine tune: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92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木刻字型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1290</TotalTime>
  <Words>220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Century Gothic</vt:lpstr>
      <vt:lpstr>Wingdings</vt:lpstr>
      <vt:lpstr>木刻字型</vt:lpstr>
      <vt:lpstr>KDD CUP FINAL REPORT     team 13</vt:lpstr>
      <vt:lpstr>Toolkit</vt:lpstr>
      <vt:lpstr>Preprocessing</vt:lpstr>
      <vt:lpstr>Dataset</vt:lpstr>
      <vt:lpstr>MLP-Classifier</vt:lpstr>
      <vt:lpstr>CNN-Classifier</vt:lpstr>
      <vt:lpstr>Result</vt:lpstr>
      <vt:lpstr>Difficulty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MIDTREM REPORT</dc:title>
  <dc:creator>123</dc:creator>
  <cp:lastModifiedBy>goodweather</cp:lastModifiedBy>
  <cp:revision>41</cp:revision>
  <dcterms:created xsi:type="dcterms:W3CDTF">2019-05-02T10:54:23Z</dcterms:created>
  <dcterms:modified xsi:type="dcterms:W3CDTF">2019-06-12T13:04:28Z</dcterms:modified>
</cp:coreProperties>
</file>