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9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3" r:id="rId16"/>
    <p:sldId id="274" r:id="rId17"/>
    <p:sldId id="275" r:id="rId18"/>
    <p:sldId id="272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yVal>
            <c:numRef>
              <c:f>工作表1!$G$4:$G$10</c:f>
              <c:numCache>
                <c:formatCode>General</c:formatCode>
                <c:ptCount val="7"/>
                <c:pt idx="0">
                  <c:v>1.9E-2</c:v>
                </c:pt>
                <c:pt idx="1">
                  <c:v>0.13730000000000001</c:v>
                </c:pt>
                <c:pt idx="2">
                  <c:v>0.14649999999999999</c:v>
                </c:pt>
                <c:pt idx="3">
                  <c:v>0.25901000000000002</c:v>
                </c:pt>
                <c:pt idx="4">
                  <c:v>0.33670600000000001</c:v>
                </c:pt>
                <c:pt idx="5">
                  <c:v>0.26079999999999998</c:v>
                </c:pt>
                <c:pt idx="6">
                  <c:v>1.8423999999999999E-2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34-45D0-AAE4-598E2419B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862064"/>
        <c:axId val="806367104"/>
      </c:scatterChart>
      <c:valAx>
        <c:axId val="816862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6367104"/>
        <c:crosses val="autoZero"/>
        <c:crossBetween val="midCat"/>
      </c:valAx>
      <c:valAx>
        <c:axId val="80636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16862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yVal>
            <c:numRef>
              <c:f>工作表1!$B$6:$B$12</c:f>
              <c:numCache>
                <c:formatCode>General</c:formatCode>
                <c:ptCount val="7"/>
                <c:pt idx="0">
                  <c:v>2.0500000000000001E-2</c:v>
                </c:pt>
                <c:pt idx="1">
                  <c:v>1.2149999999999999E-2</c:v>
                </c:pt>
                <c:pt idx="2">
                  <c:v>0.14879999999999999</c:v>
                </c:pt>
                <c:pt idx="3">
                  <c:v>0.25650000000000001</c:v>
                </c:pt>
                <c:pt idx="4">
                  <c:v>0.33400000000000002</c:v>
                </c:pt>
                <c:pt idx="5">
                  <c:v>0.2089</c:v>
                </c:pt>
                <c:pt idx="6">
                  <c:v>1.8800000000000001E-2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3F-4EB8-9790-83A14BE72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581312"/>
        <c:axId val="806345888"/>
      </c:scatterChart>
      <c:valAx>
        <c:axId val="80958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6345888"/>
        <c:crosses val="autoZero"/>
        <c:crossBetween val="midCat"/>
      </c:valAx>
      <c:valAx>
        <c:axId val="80634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58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2C94F-41C0-4CDD-B172-8B249C6FF2B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62891748-B97D-4BCC-9C62-F8C4DCB4839B}">
      <dgm:prSet phldrT="[文字]"/>
      <dgm:spPr/>
      <dgm:t>
        <a:bodyPr/>
        <a:lstStyle/>
        <a:p>
          <a:r>
            <a:rPr lang="en-US" altLang="zh-TW" dirty="0"/>
            <a:t>Price</a:t>
          </a:r>
          <a:endParaRPr lang="zh-TW" altLang="en-US" dirty="0"/>
        </a:p>
      </dgm:t>
    </dgm:pt>
    <dgm:pt modelId="{4A1B3A14-7095-465D-AF01-3FD5CE653C9B}" type="parTrans" cxnId="{49DD33F7-76D4-4CD7-BBE2-3275CBA38E57}">
      <dgm:prSet/>
      <dgm:spPr/>
      <dgm:t>
        <a:bodyPr/>
        <a:lstStyle/>
        <a:p>
          <a:endParaRPr lang="zh-TW" altLang="en-US"/>
        </a:p>
      </dgm:t>
    </dgm:pt>
    <dgm:pt modelId="{360EBB01-0097-4A13-934E-F7367B15BD1E}" type="sibTrans" cxnId="{49DD33F7-76D4-4CD7-BBE2-3275CBA38E57}">
      <dgm:prSet/>
      <dgm:spPr/>
      <dgm:t>
        <a:bodyPr/>
        <a:lstStyle/>
        <a:p>
          <a:endParaRPr lang="zh-TW" altLang="en-US"/>
        </a:p>
      </dgm:t>
    </dgm:pt>
    <dgm:pt modelId="{3066A97C-923E-416B-B9E5-CB207A0DB10E}">
      <dgm:prSet phldrT="[文字]"/>
      <dgm:spPr/>
      <dgm:t>
        <a:bodyPr/>
        <a:lstStyle/>
        <a:p>
          <a:r>
            <a:rPr lang="en-US" altLang="zh-TW" dirty="0"/>
            <a:t>Distance</a:t>
          </a:r>
          <a:endParaRPr lang="zh-TW" altLang="en-US" dirty="0"/>
        </a:p>
      </dgm:t>
    </dgm:pt>
    <dgm:pt modelId="{9D425F1B-D8B6-4B2E-AE41-1FCFEB7BCB96}" type="parTrans" cxnId="{1FC8C240-809F-4454-B86B-D9E481F75479}">
      <dgm:prSet/>
      <dgm:spPr/>
      <dgm:t>
        <a:bodyPr/>
        <a:lstStyle/>
        <a:p>
          <a:endParaRPr lang="zh-TW" altLang="en-US"/>
        </a:p>
      </dgm:t>
    </dgm:pt>
    <dgm:pt modelId="{A2F36548-8381-4B65-AE41-AFBE1555DDDA}" type="sibTrans" cxnId="{1FC8C240-809F-4454-B86B-D9E481F75479}">
      <dgm:prSet/>
      <dgm:spPr/>
      <dgm:t>
        <a:bodyPr/>
        <a:lstStyle/>
        <a:p>
          <a:endParaRPr lang="zh-TW" altLang="en-US"/>
        </a:p>
      </dgm:t>
    </dgm:pt>
    <dgm:pt modelId="{8A2B40B4-ADA5-40EB-B152-2693E49E698E}">
      <dgm:prSet phldrT="[文字]"/>
      <dgm:spPr/>
      <dgm:t>
        <a:bodyPr/>
        <a:lstStyle/>
        <a:p>
          <a:r>
            <a:rPr lang="en-US" altLang="zh-TW" dirty="0"/>
            <a:t>Eta</a:t>
          </a:r>
          <a:endParaRPr lang="zh-TW" altLang="en-US" dirty="0"/>
        </a:p>
      </dgm:t>
    </dgm:pt>
    <dgm:pt modelId="{017C86EE-C565-4918-A440-41D6291B2F04}" type="sibTrans" cxnId="{855E254F-1435-4B77-8F64-B9543CCCE2D5}">
      <dgm:prSet/>
      <dgm:spPr/>
      <dgm:t>
        <a:bodyPr/>
        <a:lstStyle/>
        <a:p>
          <a:endParaRPr lang="zh-TW" altLang="en-US"/>
        </a:p>
      </dgm:t>
    </dgm:pt>
    <dgm:pt modelId="{D5B9603C-4E7E-4492-AD1B-D14BD899A3D3}" type="parTrans" cxnId="{855E254F-1435-4B77-8F64-B9543CCCE2D5}">
      <dgm:prSet/>
      <dgm:spPr/>
      <dgm:t>
        <a:bodyPr/>
        <a:lstStyle/>
        <a:p>
          <a:endParaRPr lang="zh-TW" altLang="en-US"/>
        </a:p>
      </dgm:t>
    </dgm:pt>
    <dgm:pt modelId="{AE39A326-74EA-4DA3-8B19-BA78081B9D94}">
      <dgm:prSet phldrT="[文字]" custT="1"/>
      <dgm:spPr/>
      <dgm:t>
        <a:bodyPr/>
        <a:lstStyle/>
        <a:p>
          <a:r>
            <a:rPr lang="en-US" altLang="zh-TW" sz="2400" b="1" dirty="0"/>
            <a:t>Transport mode</a:t>
          </a:r>
          <a:endParaRPr lang="zh-TW" altLang="en-US" sz="2400" b="1" dirty="0"/>
        </a:p>
      </dgm:t>
    </dgm:pt>
    <dgm:pt modelId="{EB79E061-5136-476E-B723-BBAF0B98397C}" type="sibTrans" cxnId="{8AF4742C-910C-46CB-91AC-A1A5EFCDA764}">
      <dgm:prSet/>
      <dgm:spPr/>
      <dgm:t>
        <a:bodyPr/>
        <a:lstStyle/>
        <a:p>
          <a:endParaRPr lang="zh-TW" altLang="en-US"/>
        </a:p>
      </dgm:t>
    </dgm:pt>
    <dgm:pt modelId="{6A45B5ED-26CD-4546-8303-070D2EACDDFC}" type="parTrans" cxnId="{8AF4742C-910C-46CB-91AC-A1A5EFCDA764}">
      <dgm:prSet/>
      <dgm:spPr/>
      <dgm:t>
        <a:bodyPr/>
        <a:lstStyle/>
        <a:p>
          <a:endParaRPr lang="zh-TW" altLang="en-US"/>
        </a:p>
      </dgm:t>
    </dgm:pt>
    <dgm:pt modelId="{67C1A251-51B7-42EB-8F21-312B427219B4}" type="pres">
      <dgm:prSet presAssocID="{4CB2C94F-41C0-4CDD-B172-8B249C6FF2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6CD577-289F-46B0-9E81-295D57C0DAFB}" type="pres">
      <dgm:prSet presAssocID="{AE39A326-74EA-4DA3-8B19-BA78081B9D94}" presName="root1" presStyleCnt="0"/>
      <dgm:spPr/>
    </dgm:pt>
    <dgm:pt modelId="{62B7584F-D722-453E-B137-DFAA7AEF7397}" type="pres">
      <dgm:prSet presAssocID="{AE39A326-74EA-4DA3-8B19-BA78081B9D94}" presName="LevelOneTextNode" presStyleLbl="node0" presStyleIdx="0" presStyleCnt="1" custAng="16200000" custFlipVert="1" custScaleX="144268" custScaleY="66611" custLinFactX="-19945" custLinFactNeighborX="-100000" custLinFactNeighborY="-233">
        <dgm:presLayoutVars>
          <dgm:chPref val="3"/>
        </dgm:presLayoutVars>
      </dgm:prSet>
      <dgm:spPr/>
    </dgm:pt>
    <dgm:pt modelId="{098DCA86-0EF8-4FCE-8F81-91E66610ED95}" type="pres">
      <dgm:prSet presAssocID="{AE39A326-74EA-4DA3-8B19-BA78081B9D94}" presName="level2hierChild" presStyleCnt="0"/>
      <dgm:spPr/>
    </dgm:pt>
    <dgm:pt modelId="{1FC387E2-9698-4ECE-9E4A-11AB2FF45FD3}" type="pres">
      <dgm:prSet presAssocID="{D5B9603C-4E7E-4492-AD1B-D14BD899A3D3}" presName="conn2-1" presStyleLbl="parChTrans1D2" presStyleIdx="0" presStyleCnt="3"/>
      <dgm:spPr/>
    </dgm:pt>
    <dgm:pt modelId="{3BB2B93B-2318-4A24-976D-A101BFF4C974}" type="pres">
      <dgm:prSet presAssocID="{D5B9603C-4E7E-4492-AD1B-D14BD899A3D3}" presName="connTx" presStyleLbl="parChTrans1D2" presStyleIdx="0" presStyleCnt="3"/>
      <dgm:spPr/>
    </dgm:pt>
    <dgm:pt modelId="{58696FEA-210E-4A10-BC94-A8D6FD5A10D3}" type="pres">
      <dgm:prSet presAssocID="{8A2B40B4-ADA5-40EB-B152-2693E49E698E}" presName="root2" presStyleCnt="0"/>
      <dgm:spPr/>
    </dgm:pt>
    <dgm:pt modelId="{70680053-321D-4ED5-9FF7-08D697F9BFA0}" type="pres">
      <dgm:prSet presAssocID="{8A2B40B4-ADA5-40EB-B152-2693E49E698E}" presName="LevelTwoTextNode" presStyleLbl="node2" presStyleIdx="0" presStyleCnt="3">
        <dgm:presLayoutVars>
          <dgm:chPref val="3"/>
        </dgm:presLayoutVars>
      </dgm:prSet>
      <dgm:spPr/>
    </dgm:pt>
    <dgm:pt modelId="{A896D70F-D16F-4E7E-A915-337FE10609BC}" type="pres">
      <dgm:prSet presAssocID="{8A2B40B4-ADA5-40EB-B152-2693E49E698E}" presName="level3hierChild" presStyleCnt="0"/>
      <dgm:spPr/>
    </dgm:pt>
    <dgm:pt modelId="{B1A4EC77-BDC0-499A-8F4E-DF64B08C38D7}" type="pres">
      <dgm:prSet presAssocID="{4A1B3A14-7095-465D-AF01-3FD5CE653C9B}" presName="conn2-1" presStyleLbl="parChTrans1D2" presStyleIdx="1" presStyleCnt="3"/>
      <dgm:spPr/>
    </dgm:pt>
    <dgm:pt modelId="{A5011B3C-9F45-4E2E-BCD0-2F8FB01C62C1}" type="pres">
      <dgm:prSet presAssocID="{4A1B3A14-7095-465D-AF01-3FD5CE653C9B}" presName="connTx" presStyleLbl="parChTrans1D2" presStyleIdx="1" presStyleCnt="3"/>
      <dgm:spPr/>
    </dgm:pt>
    <dgm:pt modelId="{6D446A42-E1F3-4B9E-9D4B-ACD6C2CB92F6}" type="pres">
      <dgm:prSet presAssocID="{62891748-B97D-4BCC-9C62-F8C4DCB4839B}" presName="root2" presStyleCnt="0"/>
      <dgm:spPr/>
    </dgm:pt>
    <dgm:pt modelId="{7AB52B5F-0507-4069-8A6E-2EA9044F74A3}" type="pres">
      <dgm:prSet presAssocID="{62891748-B97D-4BCC-9C62-F8C4DCB4839B}" presName="LevelTwoTextNode" presStyleLbl="node2" presStyleIdx="1" presStyleCnt="3">
        <dgm:presLayoutVars>
          <dgm:chPref val="3"/>
        </dgm:presLayoutVars>
      </dgm:prSet>
      <dgm:spPr/>
    </dgm:pt>
    <dgm:pt modelId="{7FA07536-5736-4F19-92F3-93103E3BAA97}" type="pres">
      <dgm:prSet presAssocID="{62891748-B97D-4BCC-9C62-F8C4DCB4839B}" presName="level3hierChild" presStyleCnt="0"/>
      <dgm:spPr/>
    </dgm:pt>
    <dgm:pt modelId="{0F65BB5E-B1DD-49CB-AF9A-167804B48759}" type="pres">
      <dgm:prSet presAssocID="{9D425F1B-D8B6-4B2E-AE41-1FCFEB7BCB96}" presName="conn2-1" presStyleLbl="parChTrans1D2" presStyleIdx="2" presStyleCnt="3"/>
      <dgm:spPr/>
    </dgm:pt>
    <dgm:pt modelId="{975969D0-3DA2-4D9F-80DF-009F26A5397B}" type="pres">
      <dgm:prSet presAssocID="{9D425F1B-D8B6-4B2E-AE41-1FCFEB7BCB96}" presName="connTx" presStyleLbl="parChTrans1D2" presStyleIdx="2" presStyleCnt="3"/>
      <dgm:spPr/>
    </dgm:pt>
    <dgm:pt modelId="{FA60DEBD-59D7-43F4-B161-70B9CDE39248}" type="pres">
      <dgm:prSet presAssocID="{3066A97C-923E-416B-B9E5-CB207A0DB10E}" presName="root2" presStyleCnt="0"/>
      <dgm:spPr/>
    </dgm:pt>
    <dgm:pt modelId="{3DBBAF0A-6A33-4380-BE01-96E6C85A4A5E}" type="pres">
      <dgm:prSet presAssocID="{3066A97C-923E-416B-B9E5-CB207A0DB10E}" presName="LevelTwoTextNode" presStyleLbl="node2" presStyleIdx="2" presStyleCnt="3">
        <dgm:presLayoutVars>
          <dgm:chPref val="3"/>
        </dgm:presLayoutVars>
      </dgm:prSet>
      <dgm:spPr/>
    </dgm:pt>
    <dgm:pt modelId="{4AFDFDBB-70D5-4A27-9074-4E72F484EF8F}" type="pres">
      <dgm:prSet presAssocID="{3066A97C-923E-416B-B9E5-CB207A0DB10E}" presName="level3hierChild" presStyleCnt="0"/>
      <dgm:spPr/>
    </dgm:pt>
  </dgm:ptLst>
  <dgm:cxnLst>
    <dgm:cxn modelId="{F3571F09-D238-4FB0-9B7E-FABD66B33B05}" type="presOf" srcId="{9D425F1B-D8B6-4B2E-AE41-1FCFEB7BCB96}" destId="{0F65BB5E-B1DD-49CB-AF9A-167804B48759}" srcOrd="0" destOrd="0" presId="urn:microsoft.com/office/officeart/2008/layout/HorizontalMultiLevelHierarchy"/>
    <dgm:cxn modelId="{59677D1A-AE28-4E65-B729-6323A6B6085C}" type="presOf" srcId="{4A1B3A14-7095-465D-AF01-3FD5CE653C9B}" destId="{B1A4EC77-BDC0-499A-8F4E-DF64B08C38D7}" srcOrd="0" destOrd="0" presId="urn:microsoft.com/office/officeart/2008/layout/HorizontalMultiLevelHierarchy"/>
    <dgm:cxn modelId="{8AF4742C-910C-46CB-91AC-A1A5EFCDA764}" srcId="{4CB2C94F-41C0-4CDD-B172-8B249C6FF2B8}" destId="{AE39A326-74EA-4DA3-8B19-BA78081B9D94}" srcOrd="0" destOrd="0" parTransId="{6A45B5ED-26CD-4546-8303-070D2EACDDFC}" sibTransId="{EB79E061-5136-476E-B723-BBAF0B98397C}"/>
    <dgm:cxn modelId="{AFAA842F-00B9-42ED-9F3F-9A9AB9D89130}" type="presOf" srcId="{8A2B40B4-ADA5-40EB-B152-2693E49E698E}" destId="{70680053-321D-4ED5-9FF7-08D697F9BFA0}" srcOrd="0" destOrd="0" presId="urn:microsoft.com/office/officeart/2008/layout/HorizontalMultiLevelHierarchy"/>
    <dgm:cxn modelId="{C592C437-8D86-4C49-8921-C2339E8267D8}" type="presOf" srcId="{4A1B3A14-7095-465D-AF01-3FD5CE653C9B}" destId="{A5011B3C-9F45-4E2E-BCD0-2F8FB01C62C1}" srcOrd="1" destOrd="0" presId="urn:microsoft.com/office/officeart/2008/layout/HorizontalMultiLevelHierarchy"/>
    <dgm:cxn modelId="{1FC8C240-809F-4454-B86B-D9E481F75479}" srcId="{AE39A326-74EA-4DA3-8B19-BA78081B9D94}" destId="{3066A97C-923E-416B-B9E5-CB207A0DB10E}" srcOrd="2" destOrd="0" parTransId="{9D425F1B-D8B6-4B2E-AE41-1FCFEB7BCB96}" sibTransId="{A2F36548-8381-4B65-AE41-AFBE1555DDDA}"/>
    <dgm:cxn modelId="{0A052862-4DCD-4907-B67D-0C6BAB05954C}" type="presOf" srcId="{D5B9603C-4E7E-4492-AD1B-D14BD899A3D3}" destId="{3BB2B93B-2318-4A24-976D-A101BFF4C974}" srcOrd="1" destOrd="0" presId="urn:microsoft.com/office/officeart/2008/layout/HorizontalMultiLevelHierarchy"/>
    <dgm:cxn modelId="{75576F45-A0F6-4744-BCEB-24AC146585DC}" type="presOf" srcId="{D5B9603C-4E7E-4492-AD1B-D14BD899A3D3}" destId="{1FC387E2-9698-4ECE-9E4A-11AB2FF45FD3}" srcOrd="0" destOrd="0" presId="urn:microsoft.com/office/officeart/2008/layout/HorizontalMultiLevelHierarchy"/>
    <dgm:cxn modelId="{855E254F-1435-4B77-8F64-B9543CCCE2D5}" srcId="{AE39A326-74EA-4DA3-8B19-BA78081B9D94}" destId="{8A2B40B4-ADA5-40EB-B152-2693E49E698E}" srcOrd="0" destOrd="0" parTransId="{D5B9603C-4E7E-4492-AD1B-D14BD899A3D3}" sibTransId="{017C86EE-C565-4918-A440-41D6291B2F04}"/>
    <dgm:cxn modelId="{EE49FA7E-E850-4CDE-A906-BCC35AFA7680}" type="presOf" srcId="{9D425F1B-D8B6-4B2E-AE41-1FCFEB7BCB96}" destId="{975969D0-3DA2-4D9F-80DF-009F26A5397B}" srcOrd="1" destOrd="0" presId="urn:microsoft.com/office/officeart/2008/layout/HorizontalMultiLevelHierarchy"/>
    <dgm:cxn modelId="{977DF08D-B610-497F-9FF4-4177D7AAB78B}" type="presOf" srcId="{4CB2C94F-41C0-4CDD-B172-8B249C6FF2B8}" destId="{67C1A251-51B7-42EB-8F21-312B427219B4}" srcOrd="0" destOrd="0" presId="urn:microsoft.com/office/officeart/2008/layout/HorizontalMultiLevelHierarchy"/>
    <dgm:cxn modelId="{F3FBC694-136A-427F-AF6A-2E5148D60543}" type="presOf" srcId="{AE39A326-74EA-4DA3-8B19-BA78081B9D94}" destId="{62B7584F-D722-453E-B137-DFAA7AEF7397}" srcOrd="0" destOrd="0" presId="urn:microsoft.com/office/officeart/2008/layout/HorizontalMultiLevelHierarchy"/>
    <dgm:cxn modelId="{B77852CB-05A4-4E2C-B3AF-38E7F0AF4C10}" type="presOf" srcId="{62891748-B97D-4BCC-9C62-F8C4DCB4839B}" destId="{7AB52B5F-0507-4069-8A6E-2EA9044F74A3}" srcOrd="0" destOrd="0" presId="urn:microsoft.com/office/officeart/2008/layout/HorizontalMultiLevelHierarchy"/>
    <dgm:cxn modelId="{7F6D74DB-4473-49EA-AA00-7DB551ACB586}" type="presOf" srcId="{3066A97C-923E-416B-B9E5-CB207A0DB10E}" destId="{3DBBAF0A-6A33-4380-BE01-96E6C85A4A5E}" srcOrd="0" destOrd="0" presId="urn:microsoft.com/office/officeart/2008/layout/HorizontalMultiLevelHierarchy"/>
    <dgm:cxn modelId="{49DD33F7-76D4-4CD7-BBE2-3275CBA38E57}" srcId="{AE39A326-74EA-4DA3-8B19-BA78081B9D94}" destId="{62891748-B97D-4BCC-9C62-F8C4DCB4839B}" srcOrd="1" destOrd="0" parTransId="{4A1B3A14-7095-465D-AF01-3FD5CE653C9B}" sibTransId="{360EBB01-0097-4A13-934E-F7367B15BD1E}"/>
    <dgm:cxn modelId="{A7868058-B14C-42DF-8988-227E5067833E}" type="presParOf" srcId="{67C1A251-51B7-42EB-8F21-312B427219B4}" destId="{E16CD577-289F-46B0-9E81-295D57C0DAFB}" srcOrd="0" destOrd="0" presId="urn:microsoft.com/office/officeart/2008/layout/HorizontalMultiLevelHierarchy"/>
    <dgm:cxn modelId="{93A1D274-0CE6-4D67-9F00-C43FC74D6886}" type="presParOf" srcId="{E16CD577-289F-46B0-9E81-295D57C0DAFB}" destId="{62B7584F-D722-453E-B137-DFAA7AEF7397}" srcOrd="0" destOrd="0" presId="urn:microsoft.com/office/officeart/2008/layout/HorizontalMultiLevelHierarchy"/>
    <dgm:cxn modelId="{7BCC2074-AC05-417E-B217-D54FDFFF32F5}" type="presParOf" srcId="{E16CD577-289F-46B0-9E81-295D57C0DAFB}" destId="{098DCA86-0EF8-4FCE-8F81-91E66610ED95}" srcOrd="1" destOrd="0" presId="urn:microsoft.com/office/officeart/2008/layout/HorizontalMultiLevelHierarchy"/>
    <dgm:cxn modelId="{51594BAC-30E3-40DF-8C3D-90B276AB040C}" type="presParOf" srcId="{098DCA86-0EF8-4FCE-8F81-91E66610ED95}" destId="{1FC387E2-9698-4ECE-9E4A-11AB2FF45FD3}" srcOrd="0" destOrd="0" presId="urn:microsoft.com/office/officeart/2008/layout/HorizontalMultiLevelHierarchy"/>
    <dgm:cxn modelId="{564BB6CC-D5F9-471B-BCB3-93D90B8E1B7B}" type="presParOf" srcId="{1FC387E2-9698-4ECE-9E4A-11AB2FF45FD3}" destId="{3BB2B93B-2318-4A24-976D-A101BFF4C974}" srcOrd="0" destOrd="0" presId="urn:microsoft.com/office/officeart/2008/layout/HorizontalMultiLevelHierarchy"/>
    <dgm:cxn modelId="{CCCCB6E9-9B46-403E-A2BD-4BF7F187B00A}" type="presParOf" srcId="{098DCA86-0EF8-4FCE-8F81-91E66610ED95}" destId="{58696FEA-210E-4A10-BC94-A8D6FD5A10D3}" srcOrd="1" destOrd="0" presId="urn:microsoft.com/office/officeart/2008/layout/HorizontalMultiLevelHierarchy"/>
    <dgm:cxn modelId="{40F03820-495D-40D2-892C-80E4D5339A5E}" type="presParOf" srcId="{58696FEA-210E-4A10-BC94-A8D6FD5A10D3}" destId="{70680053-321D-4ED5-9FF7-08D697F9BFA0}" srcOrd="0" destOrd="0" presId="urn:microsoft.com/office/officeart/2008/layout/HorizontalMultiLevelHierarchy"/>
    <dgm:cxn modelId="{A121658C-5D2F-48C5-A46C-36D34C17DEA5}" type="presParOf" srcId="{58696FEA-210E-4A10-BC94-A8D6FD5A10D3}" destId="{A896D70F-D16F-4E7E-A915-337FE10609BC}" srcOrd="1" destOrd="0" presId="urn:microsoft.com/office/officeart/2008/layout/HorizontalMultiLevelHierarchy"/>
    <dgm:cxn modelId="{5A1064E5-5F6B-4978-A066-81AEAB51D143}" type="presParOf" srcId="{098DCA86-0EF8-4FCE-8F81-91E66610ED95}" destId="{B1A4EC77-BDC0-499A-8F4E-DF64B08C38D7}" srcOrd="2" destOrd="0" presId="urn:microsoft.com/office/officeart/2008/layout/HorizontalMultiLevelHierarchy"/>
    <dgm:cxn modelId="{4DE3E3F1-6002-442F-B5A8-A87BBB8B5D39}" type="presParOf" srcId="{B1A4EC77-BDC0-499A-8F4E-DF64B08C38D7}" destId="{A5011B3C-9F45-4E2E-BCD0-2F8FB01C62C1}" srcOrd="0" destOrd="0" presId="urn:microsoft.com/office/officeart/2008/layout/HorizontalMultiLevelHierarchy"/>
    <dgm:cxn modelId="{1DC28819-8B0C-4C45-B06C-C255F7310A03}" type="presParOf" srcId="{098DCA86-0EF8-4FCE-8F81-91E66610ED95}" destId="{6D446A42-E1F3-4B9E-9D4B-ACD6C2CB92F6}" srcOrd="3" destOrd="0" presId="urn:microsoft.com/office/officeart/2008/layout/HorizontalMultiLevelHierarchy"/>
    <dgm:cxn modelId="{345F5ABB-59D8-4D2C-9D5C-1A3971C29D09}" type="presParOf" srcId="{6D446A42-E1F3-4B9E-9D4B-ACD6C2CB92F6}" destId="{7AB52B5F-0507-4069-8A6E-2EA9044F74A3}" srcOrd="0" destOrd="0" presId="urn:microsoft.com/office/officeart/2008/layout/HorizontalMultiLevelHierarchy"/>
    <dgm:cxn modelId="{5C3B9742-2A3E-4351-9D26-3D7F05677147}" type="presParOf" srcId="{6D446A42-E1F3-4B9E-9D4B-ACD6C2CB92F6}" destId="{7FA07536-5736-4F19-92F3-93103E3BAA97}" srcOrd="1" destOrd="0" presId="urn:microsoft.com/office/officeart/2008/layout/HorizontalMultiLevelHierarchy"/>
    <dgm:cxn modelId="{E6D52969-00CC-41B8-AC71-23A0D0AFD249}" type="presParOf" srcId="{098DCA86-0EF8-4FCE-8F81-91E66610ED95}" destId="{0F65BB5E-B1DD-49CB-AF9A-167804B48759}" srcOrd="4" destOrd="0" presId="urn:microsoft.com/office/officeart/2008/layout/HorizontalMultiLevelHierarchy"/>
    <dgm:cxn modelId="{49A6B5E3-179C-4EE8-A4C4-8AF89685C26E}" type="presParOf" srcId="{0F65BB5E-B1DD-49CB-AF9A-167804B48759}" destId="{975969D0-3DA2-4D9F-80DF-009F26A5397B}" srcOrd="0" destOrd="0" presId="urn:microsoft.com/office/officeart/2008/layout/HorizontalMultiLevelHierarchy"/>
    <dgm:cxn modelId="{1E47DD39-51E4-4DC8-B2D5-8FB17E0037CA}" type="presParOf" srcId="{098DCA86-0EF8-4FCE-8F81-91E66610ED95}" destId="{FA60DEBD-59D7-43F4-B161-70B9CDE39248}" srcOrd="5" destOrd="0" presId="urn:microsoft.com/office/officeart/2008/layout/HorizontalMultiLevelHierarchy"/>
    <dgm:cxn modelId="{5F20CE5D-D433-4B09-B661-837C4CF546E6}" type="presParOf" srcId="{FA60DEBD-59D7-43F4-B161-70B9CDE39248}" destId="{3DBBAF0A-6A33-4380-BE01-96E6C85A4A5E}" srcOrd="0" destOrd="0" presId="urn:microsoft.com/office/officeart/2008/layout/HorizontalMultiLevelHierarchy"/>
    <dgm:cxn modelId="{5F2540A5-78B1-43BC-AEE8-149CCDAA9A26}" type="presParOf" srcId="{FA60DEBD-59D7-43F4-B161-70B9CDE39248}" destId="{4AFDFDBB-70D5-4A27-9074-4E72F484EF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2C94F-41C0-4CDD-B172-8B249C6FF2B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62891748-B97D-4BCC-9C62-F8C4DCB4839B}">
      <dgm:prSet phldrT="[文字]"/>
      <dgm:spPr/>
      <dgm:t>
        <a:bodyPr/>
        <a:lstStyle/>
        <a:p>
          <a:r>
            <a:rPr lang="en-US" altLang="zh-TW" dirty="0"/>
            <a:t>Price</a:t>
          </a:r>
          <a:endParaRPr lang="zh-TW" altLang="en-US" dirty="0"/>
        </a:p>
      </dgm:t>
    </dgm:pt>
    <dgm:pt modelId="{4A1B3A14-7095-465D-AF01-3FD5CE653C9B}" type="parTrans" cxnId="{49DD33F7-76D4-4CD7-BBE2-3275CBA38E57}">
      <dgm:prSet/>
      <dgm:spPr/>
      <dgm:t>
        <a:bodyPr/>
        <a:lstStyle/>
        <a:p>
          <a:endParaRPr lang="zh-TW" altLang="en-US"/>
        </a:p>
      </dgm:t>
    </dgm:pt>
    <dgm:pt modelId="{360EBB01-0097-4A13-934E-F7367B15BD1E}" type="sibTrans" cxnId="{49DD33F7-76D4-4CD7-BBE2-3275CBA38E57}">
      <dgm:prSet/>
      <dgm:spPr/>
      <dgm:t>
        <a:bodyPr/>
        <a:lstStyle/>
        <a:p>
          <a:endParaRPr lang="zh-TW" altLang="en-US"/>
        </a:p>
      </dgm:t>
    </dgm:pt>
    <dgm:pt modelId="{3066A97C-923E-416B-B9E5-CB207A0DB10E}">
      <dgm:prSet phldrT="[文字]"/>
      <dgm:spPr/>
      <dgm:t>
        <a:bodyPr/>
        <a:lstStyle/>
        <a:p>
          <a:r>
            <a:rPr lang="en-US" altLang="zh-TW" dirty="0"/>
            <a:t>Distance</a:t>
          </a:r>
          <a:endParaRPr lang="zh-TW" altLang="en-US" dirty="0"/>
        </a:p>
      </dgm:t>
    </dgm:pt>
    <dgm:pt modelId="{9D425F1B-D8B6-4B2E-AE41-1FCFEB7BCB96}" type="parTrans" cxnId="{1FC8C240-809F-4454-B86B-D9E481F75479}">
      <dgm:prSet/>
      <dgm:spPr/>
      <dgm:t>
        <a:bodyPr/>
        <a:lstStyle/>
        <a:p>
          <a:endParaRPr lang="zh-TW" altLang="en-US"/>
        </a:p>
      </dgm:t>
    </dgm:pt>
    <dgm:pt modelId="{A2F36548-8381-4B65-AE41-AFBE1555DDDA}" type="sibTrans" cxnId="{1FC8C240-809F-4454-B86B-D9E481F75479}">
      <dgm:prSet/>
      <dgm:spPr/>
      <dgm:t>
        <a:bodyPr/>
        <a:lstStyle/>
        <a:p>
          <a:endParaRPr lang="zh-TW" altLang="en-US"/>
        </a:p>
      </dgm:t>
    </dgm:pt>
    <dgm:pt modelId="{8A2B40B4-ADA5-40EB-B152-2693E49E698E}">
      <dgm:prSet phldrT="[文字]"/>
      <dgm:spPr/>
      <dgm:t>
        <a:bodyPr/>
        <a:lstStyle/>
        <a:p>
          <a:r>
            <a:rPr lang="en-US" altLang="zh-TW" dirty="0"/>
            <a:t>Eta</a:t>
          </a:r>
          <a:endParaRPr lang="zh-TW" altLang="en-US" dirty="0"/>
        </a:p>
      </dgm:t>
    </dgm:pt>
    <dgm:pt modelId="{017C86EE-C565-4918-A440-41D6291B2F04}" type="sibTrans" cxnId="{855E254F-1435-4B77-8F64-B9543CCCE2D5}">
      <dgm:prSet/>
      <dgm:spPr/>
      <dgm:t>
        <a:bodyPr/>
        <a:lstStyle/>
        <a:p>
          <a:endParaRPr lang="zh-TW" altLang="en-US"/>
        </a:p>
      </dgm:t>
    </dgm:pt>
    <dgm:pt modelId="{D5B9603C-4E7E-4492-AD1B-D14BD899A3D3}" type="parTrans" cxnId="{855E254F-1435-4B77-8F64-B9543CCCE2D5}">
      <dgm:prSet/>
      <dgm:spPr/>
      <dgm:t>
        <a:bodyPr/>
        <a:lstStyle/>
        <a:p>
          <a:endParaRPr lang="zh-TW" altLang="en-US"/>
        </a:p>
      </dgm:t>
    </dgm:pt>
    <dgm:pt modelId="{AE39A326-74EA-4DA3-8B19-BA78081B9D94}">
      <dgm:prSet phldrT="[文字]" custT="1"/>
      <dgm:spPr/>
      <dgm:t>
        <a:bodyPr/>
        <a:lstStyle/>
        <a:p>
          <a:r>
            <a:rPr lang="en-US" altLang="zh-TW" sz="2400" b="1" dirty="0"/>
            <a:t>Transport mode</a:t>
          </a:r>
          <a:endParaRPr lang="zh-TW" altLang="en-US" sz="2400" b="1" dirty="0"/>
        </a:p>
      </dgm:t>
    </dgm:pt>
    <dgm:pt modelId="{EB79E061-5136-476E-B723-BBAF0B98397C}" type="sibTrans" cxnId="{8AF4742C-910C-46CB-91AC-A1A5EFCDA764}">
      <dgm:prSet/>
      <dgm:spPr/>
      <dgm:t>
        <a:bodyPr/>
        <a:lstStyle/>
        <a:p>
          <a:endParaRPr lang="zh-TW" altLang="en-US"/>
        </a:p>
      </dgm:t>
    </dgm:pt>
    <dgm:pt modelId="{6A45B5ED-26CD-4546-8303-070D2EACDDFC}" type="parTrans" cxnId="{8AF4742C-910C-46CB-91AC-A1A5EFCDA764}">
      <dgm:prSet/>
      <dgm:spPr/>
      <dgm:t>
        <a:bodyPr/>
        <a:lstStyle/>
        <a:p>
          <a:endParaRPr lang="zh-TW" altLang="en-US"/>
        </a:p>
      </dgm:t>
    </dgm:pt>
    <dgm:pt modelId="{67C1A251-51B7-42EB-8F21-312B427219B4}" type="pres">
      <dgm:prSet presAssocID="{4CB2C94F-41C0-4CDD-B172-8B249C6FF2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6CD577-289F-46B0-9E81-295D57C0DAFB}" type="pres">
      <dgm:prSet presAssocID="{AE39A326-74EA-4DA3-8B19-BA78081B9D94}" presName="root1" presStyleCnt="0"/>
      <dgm:spPr/>
    </dgm:pt>
    <dgm:pt modelId="{62B7584F-D722-453E-B137-DFAA7AEF7397}" type="pres">
      <dgm:prSet presAssocID="{AE39A326-74EA-4DA3-8B19-BA78081B9D94}" presName="LevelOneTextNode" presStyleLbl="node0" presStyleIdx="0" presStyleCnt="1" custAng="16200000" custFlipVert="1" custScaleX="144268" custScaleY="66611" custLinFactX="-19945" custLinFactNeighborX="-100000" custLinFactNeighborY="-233">
        <dgm:presLayoutVars>
          <dgm:chPref val="3"/>
        </dgm:presLayoutVars>
      </dgm:prSet>
      <dgm:spPr/>
    </dgm:pt>
    <dgm:pt modelId="{098DCA86-0EF8-4FCE-8F81-91E66610ED95}" type="pres">
      <dgm:prSet presAssocID="{AE39A326-74EA-4DA3-8B19-BA78081B9D94}" presName="level2hierChild" presStyleCnt="0"/>
      <dgm:spPr/>
    </dgm:pt>
    <dgm:pt modelId="{1FC387E2-9698-4ECE-9E4A-11AB2FF45FD3}" type="pres">
      <dgm:prSet presAssocID="{D5B9603C-4E7E-4492-AD1B-D14BD899A3D3}" presName="conn2-1" presStyleLbl="parChTrans1D2" presStyleIdx="0" presStyleCnt="3"/>
      <dgm:spPr/>
    </dgm:pt>
    <dgm:pt modelId="{3BB2B93B-2318-4A24-976D-A101BFF4C974}" type="pres">
      <dgm:prSet presAssocID="{D5B9603C-4E7E-4492-AD1B-D14BD899A3D3}" presName="connTx" presStyleLbl="parChTrans1D2" presStyleIdx="0" presStyleCnt="3"/>
      <dgm:spPr/>
    </dgm:pt>
    <dgm:pt modelId="{58696FEA-210E-4A10-BC94-A8D6FD5A10D3}" type="pres">
      <dgm:prSet presAssocID="{8A2B40B4-ADA5-40EB-B152-2693E49E698E}" presName="root2" presStyleCnt="0"/>
      <dgm:spPr/>
    </dgm:pt>
    <dgm:pt modelId="{70680053-321D-4ED5-9FF7-08D697F9BFA0}" type="pres">
      <dgm:prSet presAssocID="{8A2B40B4-ADA5-40EB-B152-2693E49E698E}" presName="LevelTwoTextNode" presStyleLbl="node2" presStyleIdx="0" presStyleCnt="3">
        <dgm:presLayoutVars>
          <dgm:chPref val="3"/>
        </dgm:presLayoutVars>
      </dgm:prSet>
      <dgm:spPr/>
    </dgm:pt>
    <dgm:pt modelId="{A896D70F-D16F-4E7E-A915-337FE10609BC}" type="pres">
      <dgm:prSet presAssocID="{8A2B40B4-ADA5-40EB-B152-2693E49E698E}" presName="level3hierChild" presStyleCnt="0"/>
      <dgm:spPr/>
    </dgm:pt>
    <dgm:pt modelId="{B1A4EC77-BDC0-499A-8F4E-DF64B08C38D7}" type="pres">
      <dgm:prSet presAssocID="{4A1B3A14-7095-465D-AF01-3FD5CE653C9B}" presName="conn2-1" presStyleLbl="parChTrans1D2" presStyleIdx="1" presStyleCnt="3"/>
      <dgm:spPr/>
    </dgm:pt>
    <dgm:pt modelId="{A5011B3C-9F45-4E2E-BCD0-2F8FB01C62C1}" type="pres">
      <dgm:prSet presAssocID="{4A1B3A14-7095-465D-AF01-3FD5CE653C9B}" presName="connTx" presStyleLbl="parChTrans1D2" presStyleIdx="1" presStyleCnt="3"/>
      <dgm:spPr/>
    </dgm:pt>
    <dgm:pt modelId="{6D446A42-E1F3-4B9E-9D4B-ACD6C2CB92F6}" type="pres">
      <dgm:prSet presAssocID="{62891748-B97D-4BCC-9C62-F8C4DCB4839B}" presName="root2" presStyleCnt="0"/>
      <dgm:spPr/>
    </dgm:pt>
    <dgm:pt modelId="{7AB52B5F-0507-4069-8A6E-2EA9044F74A3}" type="pres">
      <dgm:prSet presAssocID="{62891748-B97D-4BCC-9C62-F8C4DCB4839B}" presName="LevelTwoTextNode" presStyleLbl="node2" presStyleIdx="1" presStyleCnt="3">
        <dgm:presLayoutVars>
          <dgm:chPref val="3"/>
        </dgm:presLayoutVars>
      </dgm:prSet>
      <dgm:spPr/>
    </dgm:pt>
    <dgm:pt modelId="{7FA07536-5736-4F19-92F3-93103E3BAA97}" type="pres">
      <dgm:prSet presAssocID="{62891748-B97D-4BCC-9C62-F8C4DCB4839B}" presName="level3hierChild" presStyleCnt="0"/>
      <dgm:spPr/>
    </dgm:pt>
    <dgm:pt modelId="{0F65BB5E-B1DD-49CB-AF9A-167804B48759}" type="pres">
      <dgm:prSet presAssocID="{9D425F1B-D8B6-4B2E-AE41-1FCFEB7BCB96}" presName="conn2-1" presStyleLbl="parChTrans1D2" presStyleIdx="2" presStyleCnt="3"/>
      <dgm:spPr/>
    </dgm:pt>
    <dgm:pt modelId="{975969D0-3DA2-4D9F-80DF-009F26A5397B}" type="pres">
      <dgm:prSet presAssocID="{9D425F1B-D8B6-4B2E-AE41-1FCFEB7BCB96}" presName="connTx" presStyleLbl="parChTrans1D2" presStyleIdx="2" presStyleCnt="3"/>
      <dgm:spPr/>
    </dgm:pt>
    <dgm:pt modelId="{FA60DEBD-59D7-43F4-B161-70B9CDE39248}" type="pres">
      <dgm:prSet presAssocID="{3066A97C-923E-416B-B9E5-CB207A0DB10E}" presName="root2" presStyleCnt="0"/>
      <dgm:spPr/>
    </dgm:pt>
    <dgm:pt modelId="{3DBBAF0A-6A33-4380-BE01-96E6C85A4A5E}" type="pres">
      <dgm:prSet presAssocID="{3066A97C-923E-416B-B9E5-CB207A0DB10E}" presName="LevelTwoTextNode" presStyleLbl="node2" presStyleIdx="2" presStyleCnt="3">
        <dgm:presLayoutVars>
          <dgm:chPref val="3"/>
        </dgm:presLayoutVars>
      </dgm:prSet>
      <dgm:spPr/>
    </dgm:pt>
    <dgm:pt modelId="{4AFDFDBB-70D5-4A27-9074-4E72F484EF8F}" type="pres">
      <dgm:prSet presAssocID="{3066A97C-923E-416B-B9E5-CB207A0DB10E}" presName="level3hierChild" presStyleCnt="0"/>
      <dgm:spPr/>
    </dgm:pt>
  </dgm:ptLst>
  <dgm:cxnLst>
    <dgm:cxn modelId="{F3571F09-D238-4FB0-9B7E-FABD66B33B05}" type="presOf" srcId="{9D425F1B-D8B6-4B2E-AE41-1FCFEB7BCB96}" destId="{0F65BB5E-B1DD-49CB-AF9A-167804B48759}" srcOrd="0" destOrd="0" presId="urn:microsoft.com/office/officeart/2008/layout/HorizontalMultiLevelHierarchy"/>
    <dgm:cxn modelId="{59677D1A-AE28-4E65-B729-6323A6B6085C}" type="presOf" srcId="{4A1B3A14-7095-465D-AF01-3FD5CE653C9B}" destId="{B1A4EC77-BDC0-499A-8F4E-DF64B08C38D7}" srcOrd="0" destOrd="0" presId="urn:microsoft.com/office/officeart/2008/layout/HorizontalMultiLevelHierarchy"/>
    <dgm:cxn modelId="{8AF4742C-910C-46CB-91AC-A1A5EFCDA764}" srcId="{4CB2C94F-41C0-4CDD-B172-8B249C6FF2B8}" destId="{AE39A326-74EA-4DA3-8B19-BA78081B9D94}" srcOrd="0" destOrd="0" parTransId="{6A45B5ED-26CD-4546-8303-070D2EACDDFC}" sibTransId="{EB79E061-5136-476E-B723-BBAF0B98397C}"/>
    <dgm:cxn modelId="{AFAA842F-00B9-42ED-9F3F-9A9AB9D89130}" type="presOf" srcId="{8A2B40B4-ADA5-40EB-B152-2693E49E698E}" destId="{70680053-321D-4ED5-9FF7-08D697F9BFA0}" srcOrd="0" destOrd="0" presId="urn:microsoft.com/office/officeart/2008/layout/HorizontalMultiLevelHierarchy"/>
    <dgm:cxn modelId="{C592C437-8D86-4C49-8921-C2339E8267D8}" type="presOf" srcId="{4A1B3A14-7095-465D-AF01-3FD5CE653C9B}" destId="{A5011B3C-9F45-4E2E-BCD0-2F8FB01C62C1}" srcOrd="1" destOrd="0" presId="urn:microsoft.com/office/officeart/2008/layout/HorizontalMultiLevelHierarchy"/>
    <dgm:cxn modelId="{1FC8C240-809F-4454-B86B-D9E481F75479}" srcId="{AE39A326-74EA-4DA3-8B19-BA78081B9D94}" destId="{3066A97C-923E-416B-B9E5-CB207A0DB10E}" srcOrd="2" destOrd="0" parTransId="{9D425F1B-D8B6-4B2E-AE41-1FCFEB7BCB96}" sibTransId="{A2F36548-8381-4B65-AE41-AFBE1555DDDA}"/>
    <dgm:cxn modelId="{0A052862-4DCD-4907-B67D-0C6BAB05954C}" type="presOf" srcId="{D5B9603C-4E7E-4492-AD1B-D14BD899A3D3}" destId="{3BB2B93B-2318-4A24-976D-A101BFF4C974}" srcOrd="1" destOrd="0" presId="urn:microsoft.com/office/officeart/2008/layout/HorizontalMultiLevelHierarchy"/>
    <dgm:cxn modelId="{75576F45-A0F6-4744-BCEB-24AC146585DC}" type="presOf" srcId="{D5B9603C-4E7E-4492-AD1B-D14BD899A3D3}" destId="{1FC387E2-9698-4ECE-9E4A-11AB2FF45FD3}" srcOrd="0" destOrd="0" presId="urn:microsoft.com/office/officeart/2008/layout/HorizontalMultiLevelHierarchy"/>
    <dgm:cxn modelId="{855E254F-1435-4B77-8F64-B9543CCCE2D5}" srcId="{AE39A326-74EA-4DA3-8B19-BA78081B9D94}" destId="{8A2B40B4-ADA5-40EB-B152-2693E49E698E}" srcOrd="0" destOrd="0" parTransId="{D5B9603C-4E7E-4492-AD1B-D14BD899A3D3}" sibTransId="{017C86EE-C565-4918-A440-41D6291B2F04}"/>
    <dgm:cxn modelId="{EE49FA7E-E850-4CDE-A906-BCC35AFA7680}" type="presOf" srcId="{9D425F1B-D8B6-4B2E-AE41-1FCFEB7BCB96}" destId="{975969D0-3DA2-4D9F-80DF-009F26A5397B}" srcOrd="1" destOrd="0" presId="urn:microsoft.com/office/officeart/2008/layout/HorizontalMultiLevelHierarchy"/>
    <dgm:cxn modelId="{977DF08D-B610-497F-9FF4-4177D7AAB78B}" type="presOf" srcId="{4CB2C94F-41C0-4CDD-B172-8B249C6FF2B8}" destId="{67C1A251-51B7-42EB-8F21-312B427219B4}" srcOrd="0" destOrd="0" presId="urn:microsoft.com/office/officeart/2008/layout/HorizontalMultiLevelHierarchy"/>
    <dgm:cxn modelId="{F3FBC694-136A-427F-AF6A-2E5148D60543}" type="presOf" srcId="{AE39A326-74EA-4DA3-8B19-BA78081B9D94}" destId="{62B7584F-D722-453E-B137-DFAA7AEF7397}" srcOrd="0" destOrd="0" presId="urn:microsoft.com/office/officeart/2008/layout/HorizontalMultiLevelHierarchy"/>
    <dgm:cxn modelId="{B77852CB-05A4-4E2C-B3AF-38E7F0AF4C10}" type="presOf" srcId="{62891748-B97D-4BCC-9C62-F8C4DCB4839B}" destId="{7AB52B5F-0507-4069-8A6E-2EA9044F74A3}" srcOrd="0" destOrd="0" presId="urn:microsoft.com/office/officeart/2008/layout/HorizontalMultiLevelHierarchy"/>
    <dgm:cxn modelId="{7F6D74DB-4473-49EA-AA00-7DB551ACB586}" type="presOf" srcId="{3066A97C-923E-416B-B9E5-CB207A0DB10E}" destId="{3DBBAF0A-6A33-4380-BE01-96E6C85A4A5E}" srcOrd="0" destOrd="0" presId="urn:microsoft.com/office/officeart/2008/layout/HorizontalMultiLevelHierarchy"/>
    <dgm:cxn modelId="{49DD33F7-76D4-4CD7-BBE2-3275CBA38E57}" srcId="{AE39A326-74EA-4DA3-8B19-BA78081B9D94}" destId="{62891748-B97D-4BCC-9C62-F8C4DCB4839B}" srcOrd="1" destOrd="0" parTransId="{4A1B3A14-7095-465D-AF01-3FD5CE653C9B}" sibTransId="{360EBB01-0097-4A13-934E-F7367B15BD1E}"/>
    <dgm:cxn modelId="{A7868058-B14C-42DF-8988-227E5067833E}" type="presParOf" srcId="{67C1A251-51B7-42EB-8F21-312B427219B4}" destId="{E16CD577-289F-46B0-9E81-295D57C0DAFB}" srcOrd="0" destOrd="0" presId="urn:microsoft.com/office/officeart/2008/layout/HorizontalMultiLevelHierarchy"/>
    <dgm:cxn modelId="{93A1D274-0CE6-4D67-9F00-C43FC74D6886}" type="presParOf" srcId="{E16CD577-289F-46B0-9E81-295D57C0DAFB}" destId="{62B7584F-D722-453E-B137-DFAA7AEF7397}" srcOrd="0" destOrd="0" presId="urn:microsoft.com/office/officeart/2008/layout/HorizontalMultiLevelHierarchy"/>
    <dgm:cxn modelId="{7BCC2074-AC05-417E-B217-D54FDFFF32F5}" type="presParOf" srcId="{E16CD577-289F-46B0-9E81-295D57C0DAFB}" destId="{098DCA86-0EF8-4FCE-8F81-91E66610ED95}" srcOrd="1" destOrd="0" presId="urn:microsoft.com/office/officeart/2008/layout/HorizontalMultiLevelHierarchy"/>
    <dgm:cxn modelId="{51594BAC-30E3-40DF-8C3D-90B276AB040C}" type="presParOf" srcId="{098DCA86-0EF8-4FCE-8F81-91E66610ED95}" destId="{1FC387E2-9698-4ECE-9E4A-11AB2FF45FD3}" srcOrd="0" destOrd="0" presId="urn:microsoft.com/office/officeart/2008/layout/HorizontalMultiLevelHierarchy"/>
    <dgm:cxn modelId="{564BB6CC-D5F9-471B-BCB3-93D90B8E1B7B}" type="presParOf" srcId="{1FC387E2-9698-4ECE-9E4A-11AB2FF45FD3}" destId="{3BB2B93B-2318-4A24-976D-A101BFF4C974}" srcOrd="0" destOrd="0" presId="urn:microsoft.com/office/officeart/2008/layout/HorizontalMultiLevelHierarchy"/>
    <dgm:cxn modelId="{CCCCB6E9-9B46-403E-A2BD-4BF7F187B00A}" type="presParOf" srcId="{098DCA86-0EF8-4FCE-8F81-91E66610ED95}" destId="{58696FEA-210E-4A10-BC94-A8D6FD5A10D3}" srcOrd="1" destOrd="0" presId="urn:microsoft.com/office/officeart/2008/layout/HorizontalMultiLevelHierarchy"/>
    <dgm:cxn modelId="{40F03820-495D-40D2-892C-80E4D5339A5E}" type="presParOf" srcId="{58696FEA-210E-4A10-BC94-A8D6FD5A10D3}" destId="{70680053-321D-4ED5-9FF7-08D697F9BFA0}" srcOrd="0" destOrd="0" presId="urn:microsoft.com/office/officeart/2008/layout/HorizontalMultiLevelHierarchy"/>
    <dgm:cxn modelId="{A121658C-5D2F-48C5-A46C-36D34C17DEA5}" type="presParOf" srcId="{58696FEA-210E-4A10-BC94-A8D6FD5A10D3}" destId="{A896D70F-D16F-4E7E-A915-337FE10609BC}" srcOrd="1" destOrd="0" presId="urn:microsoft.com/office/officeart/2008/layout/HorizontalMultiLevelHierarchy"/>
    <dgm:cxn modelId="{5A1064E5-5F6B-4978-A066-81AEAB51D143}" type="presParOf" srcId="{098DCA86-0EF8-4FCE-8F81-91E66610ED95}" destId="{B1A4EC77-BDC0-499A-8F4E-DF64B08C38D7}" srcOrd="2" destOrd="0" presId="urn:microsoft.com/office/officeart/2008/layout/HorizontalMultiLevelHierarchy"/>
    <dgm:cxn modelId="{4DE3E3F1-6002-442F-B5A8-A87BBB8B5D39}" type="presParOf" srcId="{B1A4EC77-BDC0-499A-8F4E-DF64B08C38D7}" destId="{A5011B3C-9F45-4E2E-BCD0-2F8FB01C62C1}" srcOrd="0" destOrd="0" presId="urn:microsoft.com/office/officeart/2008/layout/HorizontalMultiLevelHierarchy"/>
    <dgm:cxn modelId="{1DC28819-8B0C-4C45-B06C-C255F7310A03}" type="presParOf" srcId="{098DCA86-0EF8-4FCE-8F81-91E66610ED95}" destId="{6D446A42-E1F3-4B9E-9D4B-ACD6C2CB92F6}" srcOrd="3" destOrd="0" presId="urn:microsoft.com/office/officeart/2008/layout/HorizontalMultiLevelHierarchy"/>
    <dgm:cxn modelId="{345F5ABB-59D8-4D2C-9D5C-1A3971C29D09}" type="presParOf" srcId="{6D446A42-E1F3-4B9E-9D4B-ACD6C2CB92F6}" destId="{7AB52B5F-0507-4069-8A6E-2EA9044F74A3}" srcOrd="0" destOrd="0" presId="urn:microsoft.com/office/officeart/2008/layout/HorizontalMultiLevelHierarchy"/>
    <dgm:cxn modelId="{5C3B9742-2A3E-4351-9D26-3D7F05677147}" type="presParOf" srcId="{6D446A42-E1F3-4B9E-9D4B-ACD6C2CB92F6}" destId="{7FA07536-5736-4F19-92F3-93103E3BAA97}" srcOrd="1" destOrd="0" presId="urn:microsoft.com/office/officeart/2008/layout/HorizontalMultiLevelHierarchy"/>
    <dgm:cxn modelId="{E6D52969-00CC-41B8-AC71-23A0D0AFD249}" type="presParOf" srcId="{098DCA86-0EF8-4FCE-8F81-91E66610ED95}" destId="{0F65BB5E-B1DD-49CB-AF9A-167804B48759}" srcOrd="4" destOrd="0" presId="urn:microsoft.com/office/officeart/2008/layout/HorizontalMultiLevelHierarchy"/>
    <dgm:cxn modelId="{49A6B5E3-179C-4EE8-A4C4-8AF89685C26E}" type="presParOf" srcId="{0F65BB5E-B1DD-49CB-AF9A-167804B48759}" destId="{975969D0-3DA2-4D9F-80DF-009F26A5397B}" srcOrd="0" destOrd="0" presId="urn:microsoft.com/office/officeart/2008/layout/HorizontalMultiLevelHierarchy"/>
    <dgm:cxn modelId="{1E47DD39-51E4-4DC8-B2D5-8FB17E0037CA}" type="presParOf" srcId="{098DCA86-0EF8-4FCE-8F81-91E66610ED95}" destId="{FA60DEBD-59D7-43F4-B161-70B9CDE39248}" srcOrd="5" destOrd="0" presId="urn:microsoft.com/office/officeart/2008/layout/HorizontalMultiLevelHierarchy"/>
    <dgm:cxn modelId="{5F20CE5D-D433-4B09-B661-837C4CF546E6}" type="presParOf" srcId="{FA60DEBD-59D7-43F4-B161-70B9CDE39248}" destId="{3DBBAF0A-6A33-4380-BE01-96E6C85A4A5E}" srcOrd="0" destOrd="0" presId="urn:microsoft.com/office/officeart/2008/layout/HorizontalMultiLevelHierarchy"/>
    <dgm:cxn modelId="{5F2540A5-78B1-43BC-AEE8-149CCDAA9A26}" type="presParOf" srcId="{FA60DEBD-59D7-43F4-B161-70B9CDE39248}" destId="{4AFDFDBB-70D5-4A27-9074-4E72F484EF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5BB5E-B1DD-49CB-AF9A-167804B48759}">
      <dsp:nvSpPr>
        <dsp:cNvPr id="0" name=""/>
        <dsp:cNvSpPr/>
      </dsp:nvSpPr>
      <dsp:spPr>
        <a:xfrm>
          <a:off x="1700335" y="1178920"/>
          <a:ext cx="833476" cy="567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6738" y="0"/>
              </a:lnTo>
              <a:lnTo>
                <a:pt x="416738" y="567014"/>
              </a:lnTo>
              <a:lnTo>
                <a:pt x="833476" y="5670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91872" y="1437226"/>
        <a:ext cx="50403" cy="50403"/>
      </dsp:txXfrm>
    </dsp:sp>
    <dsp:sp modelId="{B1A4EC77-BDC0-499A-8F4E-DF64B08C38D7}">
      <dsp:nvSpPr>
        <dsp:cNvPr id="0" name=""/>
        <dsp:cNvSpPr/>
      </dsp:nvSpPr>
      <dsp:spPr>
        <a:xfrm>
          <a:off x="1700335" y="1133200"/>
          <a:ext cx="83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738" y="45720"/>
              </a:lnTo>
              <a:lnTo>
                <a:pt x="416738" y="51228"/>
              </a:lnTo>
              <a:lnTo>
                <a:pt x="833476" y="5122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96236" y="1158083"/>
        <a:ext cx="41674" cy="41674"/>
      </dsp:txXfrm>
    </dsp:sp>
    <dsp:sp modelId="{1FC387E2-9698-4ECE-9E4A-11AB2FF45FD3}">
      <dsp:nvSpPr>
        <dsp:cNvPr id="0" name=""/>
        <dsp:cNvSpPr/>
      </dsp:nvSpPr>
      <dsp:spPr>
        <a:xfrm>
          <a:off x="1700335" y="622923"/>
          <a:ext cx="833476" cy="555997"/>
        </a:xfrm>
        <a:custGeom>
          <a:avLst/>
          <a:gdLst/>
          <a:ahLst/>
          <a:cxnLst/>
          <a:rect l="0" t="0" r="0" b="0"/>
          <a:pathLst>
            <a:path>
              <a:moveTo>
                <a:pt x="0" y="555997"/>
              </a:moveTo>
              <a:lnTo>
                <a:pt x="416738" y="555997"/>
              </a:lnTo>
              <a:lnTo>
                <a:pt x="416738" y="0"/>
              </a:lnTo>
              <a:lnTo>
                <a:pt x="833476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092026" y="875874"/>
        <a:ext cx="50095" cy="50095"/>
      </dsp:txXfrm>
    </dsp:sp>
    <dsp:sp modelId="{62B7584F-D722-453E-B137-DFAA7AEF7397}">
      <dsp:nvSpPr>
        <dsp:cNvPr id="0" name=""/>
        <dsp:cNvSpPr/>
      </dsp:nvSpPr>
      <dsp:spPr>
        <a:xfrm rot="10800000" flipV="1">
          <a:off x="588886" y="854891"/>
          <a:ext cx="1574840" cy="648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Transport mode</a:t>
          </a:r>
          <a:endParaRPr lang="zh-TW" altLang="en-US" sz="2400" b="1" kern="1200" dirty="0"/>
        </a:p>
      </dsp:txBody>
      <dsp:txXfrm rot="-10800000">
        <a:off x="588886" y="854891"/>
        <a:ext cx="1574840" cy="648058"/>
      </dsp:txXfrm>
    </dsp:sp>
    <dsp:sp modelId="{70680053-321D-4ED5-9FF7-08D697F9BFA0}">
      <dsp:nvSpPr>
        <dsp:cNvPr id="0" name=""/>
        <dsp:cNvSpPr/>
      </dsp:nvSpPr>
      <dsp:spPr>
        <a:xfrm>
          <a:off x="2533812" y="398321"/>
          <a:ext cx="1473390" cy="44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Eta</a:t>
          </a:r>
          <a:endParaRPr lang="zh-TW" altLang="en-US" sz="2900" kern="1200" dirty="0"/>
        </a:p>
      </dsp:txBody>
      <dsp:txXfrm>
        <a:off x="2533812" y="398321"/>
        <a:ext cx="1473390" cy="449204"/>
      </dsp:txXfrm>
    </dsp:sp>
    <dsp:sp modelId="{7AB52B5F-0507-4069-8A6E-2EA9044F74A3}">
      <dsp:nvSpPr>
        <dsp:cNvPr id="0" name=""/>
        <dsp:cNvSpPr/>
      </dsp:nvSpPr>
      <dsp:spPr>
        <a:xfrm>
          <a:off x="2533812" y="959827"/>
          <a:ext cx="1473390" cy="44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Price</a:t>
          </a:r>
          <a:endParaRPr lang="zh-TW" altLang="en-US" sz="2900" kern="1200" dirty="0"/>
        </a:p>
      </dsp:txBody>
      <dsp:txXfrm>
        <a:off x="2533812" y="959827"/>
        <a:ext cx="1473390" cy="449204"/>
      </dsp:txXfrm>
    </dsp:sp>
    <dsp:sp modelId="{3DBBAF0A-6A33-4380-BE01-96E6C85A4A5E}">
      <dsp:nvSpPr>
        <dsp:cNvPr id="0" name=""/>
        <dsp:cNvSpPr/>
      </dsp:nvSpPr>
      <dsp:spPr>
        <a:xfrm>
          <a:off x="2533812" y="1521332"/>
          <a:ext cx="1473390" cy="44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Distance</a:t>
          </a:r>
          <a:endParaRPr lang="zh-TW" altLang="en-US" sz="2900" kern="1200" dirty="0"/>
        </a:p>
      </dsp:txBody>
      <dsp:txXfrm>
        <a:off x="2533812" y="1521332"/>
        <a:ext cx="1473390" cy="449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5BB5E-B1DD-49CB-AF9A-167804B48759}">
      <dsp:nvSpPr>
        <dsp:cNvPr id="0" name=""/>
        <dsp:cNvSpPr/>
      </dsp:nvSpPr>
      <dsp:spPr>
        <a:xfrm>
          <a:off x="1499119" y="1178920"/>
          <a:ext cx="833476" cy="567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6738" y="0"/>
              </a:lnTo>
              <a:lnTo>
                <a:pt x="416738" y="567014"/>
              </a:lnTo>
              <a:lnTo>
                <a:pt x="833476" y="567014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890656" y="1437226"/>
        <a:ext cx="50403" cy="50403"/>
      </dsp:txXfrm>
    </dsp:sp>
    <dsp:sp modelId="{B1A4EC77-BDC0-499A-8F4E-DF64B08C38D7}">
      <dsp:nvSpPr>
        <dsp:cNvPr id="0" name=""/>
        <dsp:cNvSpPr/>
      </dsp:nvSpPr>
      <dsp:spPr>
        <a:xfrm>
          <a:off x="1499119" y="1133200"/>
          <a:ext cx="83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738" y="45720"/>
              </a:lnTo>
              <a:lnTo>
                <a:pt x="416738" y="51228"/>
              </a:lnTo>
              <a:lnTo>
                <a:pt x="833476" y="5122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895020" y="1158083"/>
        <a:ext cx="41674" cy="41674"/>
      </dsp:txXfrm>
    </dsp:sp>
    <dsp:sp modelId="{1FC387E2-9698-4ECE-9E4A-11AB2FF45FD3}">
      <dsp:nvSpPr>
        <dsp:cNvPr id="0" name=""/>
        <dsp:cNvSpPr/>
      </dsp:nvSpPr>
      <dsp:spPr>
        <a:xfrm>
          <a:off x="1499119" y="622923"/>
          <a:ext cx="833476" cy="555997"/>
        </a:xfrm>
        <a:custGeom>
          <a:avLst/>
          <a:gdLst/>
          <a:ahLst/>
          <a:cxnLst/>
          <a:rect l="0" t="0" r="0" b="0"/>
          <a:pathLst>
            <a:path>
              <a:moveTo>
                <a:pt x="0" y="555997"/>
              </a:moveTo>
              <a:lnTo>
                <a:pt x="416738" y="555997"/>
              </a:lnTo>
              <a:lnTo>
                <a:pt x="416738" y="0"/>
              </a:lnTo>
              <a:lnTo>
                <a:pt x="833476" y="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890810" y="875874"/>
        <a:ext cx="50095" cy="50095"/>
      </dsp:txXfrm>
    </dsp:sp>
    <dsp:sp modelId="{62B7584F-D722-453E-B137-DFAA7AEF7397}">
      <dsp:nvSpPr>
        <dsp:cNvPr id="0" name=""/>
        <dsp:cNvSpPr/>
      </dsp:nvSpPr>
      <dsp:spPr>
        <a:xfrm rot="10800000" flipV="1">
          <a:off x="387670" y="854891"/>
          <a:ext cx="1574840" cy="648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b="1" kern="1200" dirty="0"/>
            <a:t>Transport mode</a:t>
          </a:r>
          <a:endParaRPr lang="zh-TW" altLang="en-US" sz="2400" b="1" kern="1200" dirty="0"/>
        </a:p>
      </dsp:txBody>
      <dsp:txXfrm rot="-10800000">
        <a:off x="387670" y="854891"/>
        <a:ext cx="1574840" cy="648058"/>
      </dsp:txXfrm>
    </dsp:sp>
    <dsp:sp modelId="{70680053-321D-4ED5-9FF7-08D697F9BFA0}">
      <dsp:nvSpPr>
        <dsp:cNvPr id="0" name=""/>
        <dsp:cNvSpPr/>
      </dsp:nvSpPr>
      <dsp:spPr>
        <a:xfrm>
          <a:off x="2332596" y="398321"/>
          <a:ext cx="1473390" cy="44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Eta</a:t>
          </a:r>
          <a:endParaRPr lang="zh-TW" altLang="en-US" sz="2900" kern="1200" dirty="0"/>
        </a:p>
      </dsp:txBody>
      <dsp:txXfrm>
        <a:off x="2332596" y="398321"/>
        <a:ext cx="1473390" cy="449204"/>
      </dsp:txXfrm>
    </dsp:sp>
    <dsp:sp modelId="{7AB52B5F-0507-4069-8A6E-2EA9044F74A3}">
      <dsp:nvSpPr>
        <dsp:cNvPr id="0" name=""/>
        <dsp:cNvSpPr/>
      </dsp:nvSpPr>
      <dsp:spPr>
        <a:xfrm>
          <a:off x="2332596" y="959827"/>
          <a:ext cx="1473390" cy="44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Price</a:t>
          </a:r>
          <a:endParaRPr lang="zh-TW" altLang="en-US" sz="2900" kern="1200" dirty="0"/>
        </a:p>
      </dsp:txBody>
      <dsp:txXfrm>
        <a:off x="2332596" y="959827"/>
        <a:ext cx="1473390" cy="449204"/>
      </dsp:txXfrm>
    </dsp:sp>
    <dsp:sp modelId="{3DBBAF0A-6A33-4380-BE01-96E6C85A4A5E}">
      <dsp:nvSpPr>
        <dsp:cNvPr id="0" name=""/>
        <dsp:cNvSpPr/>
      </dsp:nvSpPr>
      <dsp:spPr>
        <a:xfrm>
          <a:off x="2332596" y="1521332"/>
          <a:ext cx="1473390" cy="449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Distance</a:t>
          </a:r>
          <a:endParaRPr lang="zh-TW" altLang="en-US" sz="2900" kern="1200" dirty="0"/>
        </a:p>
      </dsp:txBody>
      <dsp:txXfrm>
        <a:off x="2332596" y="1521332"/>
        <a:ext cx="1473390" cy="449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970B6-DA3F-4C32-94FA-E23BCACAA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Comic Sans MS" panose="030F0702030302020204" pitchFamily="66" charset="0"/>
                <a:cs typeface="Calibri" panose="020F0502020204030204" pitchFamily="34" charset="0"/>
              </a:rPr>
              <a:t>KDD-CUP2019</a:t>
            </a:r>
            <a:br>
              <a:rPr lang="en-US" altLang="zh-TW" b="1" dirty="0">
                <a:latin typeface="Comic Sans MS" panose="030F0702030302020204" pitchFamily="66" charset="0"/>
                <a:cs typeface="Calibri" panose="020F0502020204030204" pitchFamily="34" charset="0"/>
              </a:rPr>
            </a:br>
            <a:r>
              <a:rPr lang="en-US" altLang="zh-TW" b="1" dirty="0">
                <a:latin typeface="Comic Sans MS" panose="030F0702030302020204" pitchFamily="66" charset="0"/>
                <a:cs typeface="Calibri" panose="020F0502020204030204" pitchFamily="34" charset="0"/>
              </a:rPr>
              <a:t>SKRAI_NTUST</a:t>
            </a:r>
            <a:endParaRPr lang="zh-TW" altLang="en-US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F039B5-DD8D-44A1-9E66-2DDAF8213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9" y="4551985"/>
            <a:ext cx="5209309" cy="1848813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第四組</a:t>
            </a:r>
          </a:p>
          <a:p>
            <a:r>
              <a:rPr lang="en-US" altLang="zh-TW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M10715062 </a:t>
            </a:r>
            <a:r>
              <a:rPr lang="zh-TW" altLang="en-US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戈善磊</a:t>
            </a:r>
          </a:p>
          <a:p>
            <a:r>
              <a:rPr lang="en-US" altLang="zh-TW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M10715012 </a:t>
            </a:r>
            <a:r>
              <a:rPr lang="zh-TW" altLang="en-US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蔡亦凱</a:t>
            </a:r>
          </a:p>
          <a:p>
            <a:r>
              <a:rPr lang="en-US" altLang="zh-TW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M10702253 </a:t>
            </a:r>
            <a:r>
              <a:rPr lang="zh-TW" altLang="en-US" sz="5100" b="1" dirty="0">
                <a:latin typeface="Arial Rounded MT Bold" panose="020F0704030504030204" pitchFamily="34" charset="0"/>
                <a:ea typeface="Microsoft JhengHei UI" panose="020B0604030504040204" pitchFamily="34" charset="-120"/>
              </a:rPr>
              <a:t>吳冠毅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6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9DD258-AC72-464F-87C2-272203649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252" y="679899"/>
            <a:ext cx="3236146" cy="27491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C459F7-BDB1-483D-BA89-D79F2C390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100" y="730594"/>
            <a:ext cx="2920416" cy="27496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519395-2226-45A6-B619-1F692A3E87BD}"/>
              </a:ext>
            </a:extLst>
          </p:cNvPr>
          <p:cNvSpPr/>
          <p:nvPr/>
        </p:nvSpPr>
        <p:spPr>
          <a:xfrm>
            <a:off x="5043384" y="110159"/>
            <a:ext cx="1139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Train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8BE934-1B47-42A2-9382-618292B9B232}"/>
              </a:ext>
            </a:extLst>
          </p:cNvPr>
          <p:cNvSpPr/>
          <p:nvPr/>
        </p:nvSpPr>
        <p:spPr>
          <a:xfrm>
            <a:off x="9041700" y="124601"/>
            <a:ext cx="1139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Test</a:t>
            </a:r>
            <a:r>
              <a:rPr lang="en-US" altLang="zh-TW" sz="3000" b="1" dirty="0"/>
              <a:t>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AA11314-3628-4D47-A20D-E8E4DDEA4441}"/>
              </a:ext>
            </a:extLst>
          </p:cNvPr>
          <p:cNvSpPr txBox="1">
            <a:spLocks/>
          </p:cNvSpPr>
          <p:nvPr/>
        </p:nvSpPr>
        <p:spPr>
          <a:xfrm>
            <a:off x="1827413" y="4458370"/>
            <a:ext cx="1626987" cy="5847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BA1C4-A5D1-4F0F-83C4-FBA4DFD53A7C}"/>
              </a:ext>
            </a:extLst>
          </p:cNvPr>
          <p:cNvSpPr/>
          <p:nvPr/>
        </p:nvSpPr>
        <p:spPr>
          <a:xfrm>
            <a:off x="5212717" y="3531579"/>
            <a:ext cx="1139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/>
              <a:t>Train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504707-2FED-4CC5-A8C0-4017C446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45" y="4085577"/>
            <a:ext cx="3081335" cy="28111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2C4D15E-2449-4320-956F-787705FB2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825" y="4085577"/>
            <a:ext cx="3176059" cy="275513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BA7A53-6726-4757-8E6F-CACDCEAC413E}"/>
              </a:ext>
            </a:extLst>
          </p:cNvPr>
          <p:cNvSpPr/>
          <p:nvPr/>
        </p:nvSpPr>
        <p:spPr>
          <a:xfrm>
            <a:off x="9274784" y="3531579"/>
            <a:ext cx="11392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/>
              <a:t>Test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C6A91-FE16-456E-9DCE-4A4685F295CF}"/>
              </a:ext>
            </a:extLst>
          </p:cNvPr>
          <p:cNvSpPr/>
          <p:nvPr/>
        </p:nvSpPr>
        <p:spPr>
          <a:xfrm>
            <a:off x="1961684" y="1520666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3200" b="1" cap="all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0187D-7B7E-4A8D-8E5F-C9DA3E7D7CF9}"/>
              </a:ext>
            </a:extLst>
          </p:cNvPr>
          <p:cNvSpPr/>
          <p:nvPr/>
        </p:nvSpPr>
        <p:spPr>
          <a:xfrm>
            <a:off x="1961684" y="4458370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200" b="1" dirty="0">
                <a:solidFill>
                  <a:prstClr val="white"/>
                </a:solidFill>
              </a:rPr>
              <a:t>Mode 4</a:t>
            </a:r>
            <a:endParaRPr lang="zh-TW" altLang="en-US" sz="3200" b="1" dirty="0">
              <a:solidFill>
                <a:prstClr val="white"/>
              </a:solidFill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B55382A0-01F3-460C-8BE4-BB8D74C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2638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000" b="1" cap="none" dirty="0">
                <a:latin typeface="Comic Sans MS" panose="030F0702030302020204" pitchFamily="66" charset="0"/>
              </a:rPr>
              <a:t>Plans pattern (1)</a:t>
            </a:r>
            <a:endParaRPr lang="zh-TW" altLang="en-US" sz="4000" b="1" cap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7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066A66B-EE31-4DD1-9F93-57EDD4E1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34" y="2824496"/>
            <a:ext cx="2875901" cy="26280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37E1BC2-B168-41DA-8273-29336787D525}"/>
              </a:ext>
            </a:extLst>
          </p:cNvPr>
          <p:cNvSpPr/>
          <p:nvPr/>
        </p:nvSpPr>
        <p:spPr>
          <a:xfrm>
            <a:off x="1323073" y="1991927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3200" b="1" cap="all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444696-CF8F-4B07-B8E2-931F268E0F74}"/>
              </a:ext>
            </a:extLst>
          </p:cNvPr>
          <p:cNvSpPr/>
          <p:nvPr/>
        </p:nvSpPr>
        <p:spPr>
          <a:xfrm>
            <a:off x="4896939" y="1991926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3200" b="1" cap="all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52C819-4F9E-4E3F-BC0F-C29E2A15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79" y="2849580"/>
            <a:ext cx="2542521" cy="25772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E98D30A-95D0-437B-8775-CD585F6E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833" y="2850205"/>
            <a:ext cx="3042300" cy="260232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DA02FE2-8745-4AC1-AEE8-550105F94793}"/>
              </a:ext>
            </a:extLst>
          </p:cNvPr>
          <p:cNvSpPr/>
          <p:nvPr/>
        </p:nvSpPr>
        <p:spPr>
          <a:xfrm>
            <a:off x="8470805" y="2004469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3200" b="1" cap="all" dirty="0">
                <a:ln w="3175" cmpd="sng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A9F09BBF-13B8-436C-868F-F6C6EB53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355865"/>
            <a:ext cx="10131425" cy="1455738"/>
          </a:xfrm>
        </p:spPr>
        <p:txBody>
          <a:bodyPr>
            <a:normAutofit/>
          </a:bodyPr>
          <a:lstStyle/>
          <a:p>
            <a:r>
              <a:rPr lang="en-US" altLang="zh-TW" sz="4000" b="1" cap="none" dirty="0">
                <a:latin typeface="Comic Sans MS" panose="030F0702030302020204" pitchFamily="66" charset="0"/>
              </a:rPr>
              <a:t>Plans pattern (2)</a:t>
            </a:r>
            <a:endParaRPr lang="zh-TW" altLang="en-US" sz="4000" b="1" cap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8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A8E80-7E08-422F-9510-1A3CE94E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8" y="256747"/>
            <a:ext cx="10131425" cy="1100666"/>
          </a:xfrm>
        </p:spPr>
        <p:txBody>
          <a:bodyPr>
            <a:normAutofit/>
          </a:bodyPr>
          <a:lstStyle/>
          <a:p>
            <a:r>
              <a:rPr lang="en-US" altLang="zh-TW" sz="4800" b="1" cap="none" dirty="0">
                <a:latin typeface="Comic Sans MS" panose="030F0702030302020204" pitchFamily="66" charset="0"/>
              </a:rPr>
              <a:t>DATA in Phase II </a:t>
            </a:r>
            <a:endParaRPr lang="zh-TW" altLang="en-US" sz="4800" b="1" cap="none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FD0841-7847-44CE-907E-9C8634660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176483"/>
              </p:ext>
            </p:extLst>
          </p:nvPr>
        </p:nvGraphicFramePr>
        <p:xfrm>
          <a:off x="313268" y="1455737"/>
          <a:ext cx="8109480" cy="4876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1587">
                  <a:extLst>
                    <a:ext uri="{9D8B030D-6E8A-4147-A177-3AD203B41FA5}">
                      <a16:colId xmlns:a16="http://schemas.microsoft.com/office/drawing/2014/main" val="734257688"/>
                    </a:ext>
                  </a:extLst>
                </a:gridCol>
                <a:gridCol w="4297893">
                  <a:extLst>
                    <a:ext uri="{9D8B030D-6E8A-4147-A177-3AD203B41FA5}">
                      <a16:colId xmlns:a16="http://schemas.microsoft.com/office/drawing/2014/main" val="236929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Train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Test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Old_Phase 1 : </a:t>
                      </a:r>
                    </a:p>
                    <a:p>
                      <a:pPr algn="ctr"/>
                      <a:r>
                        <a:rPr lang="en-US" altLang="zh-TW" sz="2400" dirty="0"/>
                        <a:t>Beijing</a:t>
                      </a:r>
                    </a:p>
                    <a:p>
                      <a:pPr algn="ctr"/>
                      <a:r>
                        <a:rPr lang="en-US" altLang="zh-TW" sz="3200" dirty="0"/>
                        <a:t>50,0000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Old</a:t>
                      </a:r>
                    </a:p>
                    <a:p>
                      <a:pPr algn="ctr"/>
                      <a:r>
                        <a:rPr lang="en-US" altLang="zh-TW" sz="2400" dirty="0"/>
                        <a:t>Beijing</a:t>
                      </a:r>
                    </a:p>
                    <a:p>
                      <a:pPr algn="ctr"/>
                      <a:r>
                        <a:rPr lang="en-US" altLang="zh-TW" sz="3200" dirty="0"/>
                        <a:t>9,4358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6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Phase2-1:</a:t>
                      </a:r>
                    </a:p>
                    <a:p>
                      <a:pPr algn="ctr"/>
                      <a:r>
                        <a:rPr lang="en-US" altLang="zh-TW" sz="2400" dirty="0"/>
                        <a:t>Beijing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(More suburbs)</a:t>
                      </a:r>
                    </a:p>
                    <a:p>
                      <a:pPr algn="ctr"/>
                      <a:r>
                        <a:rPr lang="en-US" altLang="zh-TW" sz="3200" dirty="0"/>
                        <a:t>50,0000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New</a:t>
                      </a:r>
                    </a:p>
                    <a:p>
                      <a:pPr algn="ctr"/>
                      <a:r>
                        <a:rPr lang="en-US" altLang="zh-TW" sz="2400" dirty="0"/>
                        <a:t>Beijing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+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Shanghai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+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Hong Kong</a:t>
                      </a:r>
                    </a:p>
                    <a:p>
                      <a:pPr algn="ctr"/>
                      <a:r>
                        <a:rPr lang="en-US" altLang="zh-TW" sz="3200" dirty="0"/>
                        <a:t>30,4916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4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Phase2-2</a:t>
                      </a:r>
                    </a:p>
                    <a:p>
                      <a:pPr algn="ctr"/>
                      <a:r>
                        <a:rPr lang="en-US" altLang="zh-TW" sz="2400" dirty="0"/>
                        <a:t>Shanghai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+ Hong Kong</a:t>
                      </a:r>
                    </a:p>
                    <a:p>
                      <a:pPr algn="ctr"/>
                      <a:r>
                        <a:rPr lang="en-US" altLang="zh-TW" sz="3200" dirty="0"/>
                        <a:t>150,0000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6645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39FCF6E-CF20-488B-9E98-E72566D0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39" y="5302945"/>
            <a:ext cx="7644714" cy="119945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6" name="Picture 2" descr="ãKDD CUP 2019ãçåçæå°çµæ">
            <a:extLst>
              <a:ext uri="{FF2B5EF4-FFF2-40B4-BE49-F238E27FC236}">
                <a16:creationId xmlns:a16="http://schemas.microsoft.com/office/drawing/2014/main" id="{FD38BCCF-B731-4694-B1E4-28352AF6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51" y="256747"/>
            <a:ext cx="3478312" cy="2824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7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3142C-CE2C-4A72-B0AB-52EA7E82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11" y="246302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000" b="1" cap="none" dirty="0">
                <a:latin typeface="Comic Sans MS" panose="030F0702030302020204" pitchFamily="66" charset="0"/>
              </a:rPr>
              <a:t>Features Using</a:t>
            </a:r>
            <a:endParaRPr lang="zh-TW" altLang="en-US" sz="4000" b="1" cap="none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55BFC-4F67-4DED-8842-C0F0742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87" y="1465503"/>
            <a:ext cx="7212279" cy="4771351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/>
              <a:t>Time:</a:t>
            </a:r>
          </a:p>
          <a:p>
            <a:pPr marL="457200" lvl="1" indent="0">
              <a:buNone/>
            </a:pPr>
            <a:r>
              <a:rPr lang="en-US" altLang="zh-TW" sz="3200" dirty="0"/>
              <a:t>Month, week of year, Weekday , Hour </a:t>
            </a:r>
          </a:p>
          <a:p>
            <a:r>
              <a:rPr lang="en-US" altLang="zh-TW" sz="3200" dirty="0"/>
              <a:t>GPS:</a:t>
            </a:r>
          </a:p>
          <a:p>
            <a:pPr marL="0" indent="0">
              <a:buNone/>
            </a:pPr>
            <a:r>
              <a:rPr lang="en-US" altLang="zh-TW" sz="3200" dirty="0"/>
              <a:t>	OD pair , Mohnton distance</a:t>
            </a:r>
          </a:p>
          <a:p>
            <a:r>
              <a:rPr lang="en-US" altLang="zh-TW" sz="3200" dirty="0"/>
              <a:t>Profiles </a:t>
            </a:r>
            <a:r>
              <a:rPr lang="en-US" altLang="zh-TW" sz="3200" dirty="0">
                <a:solidFill>
                  <a:srgbClr val="FFC000"/>
                </a:solidFill>
              </a:rPr>
              <a:t>(66)</a:t>
            </a:r>
          </a:p>
          <a:p>
            <a:r>
              <a:rPr lang="en-US" altLang="zh-TW" sz="3200" dirty="0"/>
              <a:t>Raw Plans </a:t>
            </a:r>
          </a:p>
          <a:p>
            <a:pPr lvl="1"/>
            <a:r>
              <a:rPr lang="en-US" altLang="zh-TW" sz="3200" dirty="0"/>
              <a:t>Each mode of</a:t>
            </a:r>
          </a:p>
          <a:p>
            <a:pPr marL="457200" lvl="1" indent="0">
              <a:buNone/>
            </a:pPr>
            <a:r>
              <a:rPr lang="en-US" altLang="zh-TW" sz="3200" dirty="0"/>
              <a:t>      Rank, Eta , Price, Distance</a:t>
            </a:r>
          </a:p>
          <a:p>
            <a:endParaRPr lang="en-US" altLang="zh-TW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C4BC3D9-8DA0-4A8A-BE64-BFDDE53BBF41}"/>
              </a:ext>
            </a:extLst>
          </p:cNvPr>
          <p:cNvCxnSpPr>
            <a:cxnSpLocks/>
          </p:cNvCxnSpPr>
          <p:nvPr/>
        </p:nvCxnSpPr>
        <p:spPr>
          <a:xfrm>
            <a:off x="946123" y="3674917"/>
            <a:ext cx="311729" cy="176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A277F2-34E9-46B4-A1DB-0E11A9763557}"/>
              </a:ext>
            </a:extLst>
          </p:cNvPr>
          <p:cNvCxnSpPr>
            <a:cxnSpLocks/>
          </p:cNvCxnSpPr>
          <p:nvPr/>
        </p:nvCxnSpPr>
        <p:spPr>
          <a:xfrm>
            <a:off x="1676887" y="5486239"/>
            <a:ext cx="311729" cy="176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C8AE2B-D123-429B-BD16-C9182E3BF1D3}"/>
              </a:ext>
            </a:extLst>
          </p:cNvPr>
          <p:cNvSpPr txBox="1"/>
          <p:nvPr/>
        </p:nvSpPr>
        <p:spPr>
          <a:xfrm>
            <a:off x="1257852" y="6026923"/>
            <a:ext cx="182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trike="sngStrike" dirty="0"/>
              <a:t>Weather</a:t>
            </a:r>
            <a:endParaRPr lang="zh-TW" altLang="en-US" sz="3200" strike="sngStrike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E691AE7-8E50-409E-AD4C-262C0E00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73" y="2921770"/>
            <a:ext cx="3901319" cy="2911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C13819-A724-41D8-AA76-D723014277C7}"/>
              </a:ext>
            </a:extLst>
          </p:cNvPr>
          <p:cNvSpPr/>
          <p:nvPr/>
        </p:nvSpPr>
        <p:spPr>
          <a:xfrm>
            <a:off x="9645463" y="4992695"/>
            <a:ext cx="1802429" cy="175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CF02BA-3555-4E58-A551-0A025AEBE145}"/>
              </a:ext>
            </a:extLst>
          </p:cNvPr>
          <p:cNvSpPr/>
          <p:nvPr/>
        </p:nvSpPr>
        <p:spPr>
          <a:xfrm>
            <a:off x="9698601" y="4152188"/>
            <a:ext cx="1802429" cy="175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28BC8C-EFF0-4E34-8F1A-492B0413B311}"/>
              </a:ext>
            </a:extLst>
          </p:cNvPr>
          <p:cNvSpPr/>
          <p:nvPr/>
        </p:nvSpPr>
        <p:spPr>
          <a:xfrm>
            <a:off x="9698600" y="3935568"/>
            <a:ext cx="1802429" cy="175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8E52D-9F34-4939-8BE4-AD762A647FB0}"/>
              </a:ext>
            </a:extLst>
          </p:cNvPr>
          <p:cNvSpPr/>
          <p:nvPr/>
        </p:nvSpPr>
        <p:spPr>
          <a:xfrm>
            <a:off x="9698600" y="4553208"/>
            <a:ext cx="1802429" cy="175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7">
            <a:extLst>
              <a:ext uri="{FF2B5EF4-FFF2-40B4-BE49-F238E27FC236}">
                <a16:creationId xmlns:a16="http://schemas.microsoft.com/office/drawing/2014/main" id="{0E81A4BD-6966-4AC7-98B5-991BA2B1CE98}"/>
              </a:ext>
            </a:extLst>
          </p:cNvPr>
          <p:cNvSpPr txBox="1">
            <a:spLocks/>
          </p:cNvSpPr>
          <p:nvPr/>
        </p:nvSpPr>
        <p:spPr>
          <a:xfrm>
            <a:off x="874968" y="1993632"/>
            <a:ext cx="10131427" cy="2537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bin Sketch" panose="020B0503050202020004" pitchFamily="34" charset="0"/>
                <a:ea typeface="新細明體" panose="02020500000000000000" pitchFamily="18" charset="-120"/>
              </a:rPr>
              <a:t>PART II: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bin Sketch" panose="020B0503050202020004" pitchFamily="34" charset="0"/>
                <a:ea typeface="新細明體" panose="02020500000000000000" pitchFamily="18" charset="-120"/>
              </a:rPr>
              <a:t>Model selection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bin Sketch" panose="020B0503050202020004" pitchFamily="34" charset="0"/>
                <a:ea typeface="新細明體" panose="02020500000000000000" pitchFamily="18" charset="-120"/>
              </a:rPr>
              <a:t>&amp; Classifier Training</a:t>
            </a:r>
            <a:br>
              <a:rPr kumimoji="0" lang="en-US" altLang="zh-TW" sz="48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新細明體" panose="02020500000000000000" pitchFamily="18" charset="-120"/>
                <a:cs typeface="+mj-cs"/>
              </a:rPr>
            </a:br>
            <a:endParaRPr kumimoji="0" lang="zh-TW" altLang="en-US" sz="4800" b="0" i="0" u="none" strike="noStrike" kern="1200" cap="all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新細明體" panose="02020500000000000000" pitchFamily="18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318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7E414D7-E1EE-4268-A65B-875312D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Comic Sans MS" panose="030F0702030302020204" pitchFamily="66" charset="0"/>
              </a:rPr>
              <a:t>Our Platform</a:t>
            </a:r>
            <a:endParaRPr lang="zh-TW" altLang="en-US" b="1" cap="none" dirty="0">
              <a:latin typeface="Comic Sans MS" panose="030F0702030302020204" pitchFamily="66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317C0B-FF97-4A15-9334-59E2B16E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07433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CPU: i9-7900X CPU @ 3.30GHz</a:t>
            </a:r>
          </a:p>
          <a:p>
            <a:r>
              <a:rPr lang="en-US" altLang="zh-TW" sz="3200" dirty="0"/>
              <a:t>Memory:  64G</a:t>
            </a:r>
          </a:p>
          <a:p>
            <a:r>
              <a:rPr lang="en-US" altLang="zh-TW" sz="3200" dirty="0"/>
              <a:t>GPU : 1080 Ti 11G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436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1E9DB-84B0-4DFE-BCAE-47A3F03D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cap="none" dirty="0">
                <a:solidFill>
                  <a:prstClr val="white"/>
                </a:solidFill>
                <a:latin typeface="Comic Sans MS" panose="030F0702030302020204" pitchFamily="66" charset="0"/>
              </a:rPr>
              <a:t>Random Forest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1F8AE8-6858-4B80-B68A-C6328829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>
            <a:normAutofit/>
          </a:bodyPr>
          <a:lstStyle/>
          <a:p>
            <a:pPr lvl="0">
              <a:buClr>
                <a:prstClr val="white"/>
              </a:buClr>
            </a:pPr>
            <a:r>
              <a:rPr lang="en-US" altLang="zh-TW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Tuning: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n_estimators :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[100,2000]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[10,100]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dirty="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[10,150]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dirty="0" err="1"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[1,20]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dirty="0" err="1"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FF6F26-2659-4D13-9A37-D958F4EBA082}"/>
              </a:ext>
            </a:extLst>
          </p:cNvPr>
          <p:cNvSpPr/>
          <p:nvPr/>
        </p:nvSpPr>
        <p:spPr>
          <a:xfrm>
            <a:off x="7188574" y="172593"/>
            <a:ext cx="47219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7900676-8F12-4522-8785-6850F5958363}"/>
              </a:ext>
            </a:extLst>
          </p:cNvPr>
          <p:cNvGrpSpPr/>
          <p:nvPr/>
        </p:nvGrpSpPr>
        <p:grpSpPr>
          <a:xfrm>
            <a:off x="7529466" y="757368"/>
            <a:ext cx="4040149" cy="2384854"/>
            <a:chOff x="7308640" y="1027582"/>
            <a:chExt cx="4488055" cy="265172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A8AEB18-1388-482B-BE2D-B0F8881E49EF}"/>
                </a:ext>
              </a:extLst>
            </p:cNvPr>
            <p:cNvGrpSpPr/>
            <p:nvPr/>
          </p:nvGrpSpPr>
          <p:grpSpPr>
            <a:xfrm>
              <a:off x="7308640" y="1027582"/>
              <a:ext cx="4488055" cy="2641834"/>
              <a:chOff x="6236170" y="229271"/>
              <a:chExt cx="5624397" cy="367319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4DFC034-D9CD-4004-9FE9-C0190FFBC503}"/>
                  </a:ext>
                </a:extLst>
              </p:cNvPr>
              <p:cNvSpPr/>
              <p:nvPr/>
            </p:nvSpPr>
            <p:spPr>
              <a:xfrm>
                <a:off x="6236170" y="229271"/>
                <a:ext cx="5624397" cy="36731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4" name="內容版面配置區 4">
                <a:extLst>
                  <a:ext uri="{FF2B5EF4-FFF2-40B4-BE49-F238E27FC236}">
                    <a16:creationId xmlns:a16="http://schemas.microsoft.com/office/drawing/2014/main" id="{F355B587-57A9-4C1F-9087-74860304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6170" y="229271"/>
                <a:ext cx="5447880" cy="3673192"/>
              </a:xfrm>
              <a:prstGeom prst="rect">
                <a:avLst/>
              </a:prstGeom>
            </p:spPr>
          </p:pic>
        </p:grp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FBD950C-1916-4FE7-8ED6-02800E203BF6}"/>
                </a:ext>
              </a:extLst>
            </p:cNvPr>
            <p:cNvCxnSpPr>
              <a:cxnSpLocks/>
            </p:cNvCxnSpPr>
            <p:nvPr/>
          </p:nvCxnSpPr>
          <p:spPr>
            <a:xfrm>
              <a:off x="9055222" y="1100831"/>
              <a:ext cx="0" cy="22371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14CCE0A-21D9-43E9-A197-117D86A84A8D}"/>
                </a:ext>
              </a:extLst>
            </p:cNvPr>
            <p:cNvSpPr txBox="1"/>
            <p:nvPr/>
          </p:nvSpPr>
          <p:spPr>
            <a:xfrm>
              <a:off x="8842159" y="3309977"/>
              <a:ext cx="56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2C009EB-7C20-40F0-83C8-404301F1CFD7}"/>
              </a:ext>
            </a:extLst>
          </p:cNvPr>
          <p:cNvGrpSpPr/>
          <p:nvPr/>
        </p:nvGrpSpPr>
        <p:grpSpPr>
          <a:xfrm>
            <a:off x="7529466" y="3724676"/>
            <a:ext cx="4040149" cy="2578302"/>
            <a:chOff x="7540355" y="3361551"/>
            <a:chExt cx="4040149" cy="257830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87301BB-9BEC-40BF-9466-4B9D7717265E}"/>
                </a:ext>
              </a:extLst>
            </p:cNvPr>
            <p:cNvSpPr/>
            <p:nvPr/>
          </p:nvSpPr>
          <p:spPr>
            <a:xfrm>
              <a:off x="7540355" y="3361551"/>
              <a:ext cx="4040149" cy="25783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5" name="內容版面配置區 3">
              <a:extLst>
                <a:ext uri="{FF2B5EF4-FFF2-40B4-BE49-F238E27FC236}">
                  <a16:creationId xmlns:a16="http://schemas.microsoft.com/office/drawing/2014/main" id="{1F679F8F-1F08-4040-9BD4-F9FBB3AB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161" y="3429000"/>
              <a:ext cx="3723962" cy="2510853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B60039D5-0089-44EC-A718-BCFE1859278B}"/>
              </a:ext>
            </a:extLst>
          </p:cNvPr>
          <p:cNvSpPr/>
          <p:nvPr/>
        </p:nvSpPr>
        <p:spPr>
          <a:xfrm>
            <a:off x="7454903" y="3192086"/>
            <a:ext cx="5692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for n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_estimators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92A98F-E4FE-4023-9FC6-255655A37613}"/>
              </a:ext>
            </a:extLst>
          </p:cNvPr>
          <p:cNvCxnSpPr>
            <a:cxnSpLocks/>
          </p:cNvCxnSpPr>
          <p:nvPr/>
        </p:nvCxnSpPr>
        <p:spPr>
          <a:xfrm flipH="1">
            <a:off x="9486142" y="3896398"/>
            <a:ext cx="21363" cy="2078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6096224-F677-4B70-9036-CDAB261B133A}"/>
              </a:ext>
            </a:extLst>
          </p:cNvPr>
          <p:cNvSpPr txBox="1"/>
          <p:nvPr/>
        </p:nvSpPr>
        <p:spPr>
          <a:xfrm>
            <a:off x="9219678" y="5383377"/>
            <a:ext cx="6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CD605-3C0D-4983-9DA0-ABF2B16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cap="none" dirty="0">
                <a:solidFill>
                  <a:prstClr val="white"/>
                </a:solidFill>
                <a:latin typeface="Comic Sans MS" panose="030F0702030302020204" pitchFamily="66" charset="0"/>
              </a:rPr>
              <a:t>Random Forest (2)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60E022-8588-4FE3-A789-75E53F4476BC}"/>
              </a:ext>
            </a:extLst>
          </p:cNvPr>
          <p:cNvSpPr/>
          <p:nvPr/>
        </p:nvSpPr>
        <p:spPr>
          <a:xfrm>
            <a:off x="2956175" y="2270532"/>
            <a:ext cx="5855316" cy="3391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32876E89-ADB5-4A13-9195-1DEC0B02A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39" y="2270532"/>
            <a:ext cx="5030346" cy="339167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B3AAEF-5F49-4AE9-B3C1-A509EAB4A265}"/>
              </a:ext>
            </a:extLst>
          </p:cNvPr>
          <p:cNvSpPr/>
          <p:nvPr/>
        </p:nvSpPr>
        <p:spPr>
          <a:xfrm>
            <a:off x="2905049" y="1684104"/>
            <a:ext cx="5692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for min_sample_leaf: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C2DE77-384B-442B-899A-C029DBCF3179}"/>
              </a:ext>
            </a:extLst>
          </p:cNvPr>
          <p:cNvCxnSpPr>
            <a:cxnSpLocks/>
          </p:cNvCxnSpPr>
          <p:nvPr/>
        </p:nvCxnSpPr>
        <p:spPr>
          <a:xfrm flipH="1">
            <a:off x="4952131" y="2270532"/>
            <a:ext cx="1" cy="29664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A6A3FF-B9D0-4754-916F-22E3D0554325}"/>
              </a:ext>
            </a:extLst>
          </p:cNvPr>
          <p:cNvSpPr txBox="1"/>
          <p:nvPr/>
        </p:nvSpPr>
        <p:spPr>
          <a:xfrm>
            <a:off x="4829402" y="5378475"/>
            <a:ext cx="51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4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2845D8A-DEC5-4A85-AA51-DF775251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609600"/>
            <a:ext cx="10131425" cy="1456267"/>
          </a:xfrm>
        </p:spPr>
        <p:txBody>
          <a:bodyPr/>
          <a:lstStyle/>
          <a:p>
            <a:r>
              <a:rPr lang="en-US" altLang="zh-TW" sz="4000" b="1" cap="none" dirty="0">
                <a:latin typeface="Comic Sans MS" panose="030F0702030302020204" pitchFamily="66" charset="0"/>
              </a:rPr>
              <a:t>LightGBM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E92BE3-2776-4E2B-9A75-B13869AA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63" y="2065867"/>
            <a:ext cx="11506199" cy="4106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Leaf-wise (Best-first) Tree Growth</a:t>
            </a:r>
          </a:p>
          <a:p>
            <a:r>
              <a:rPr lang="en-US" altLang="zh-TW" sz="3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Tuning: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US" altLang="zh-TW" sz="3500" dirty="0" err="1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zh-TW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[0.04, 0.1]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larger n_estimators</a:t>
            </a:r>
            <a:r>
              <a:rPr lang="zh-TW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 [100, 2500]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altLang="zh-TW" sz="3500" dirty="0" err="1">
                <a:latin typeface="Arial" panose="020B0604020202020204" pitchFamily="34" charset="0"/>
                <a:cs typeface="Arial" panose="020B0604020202020204" pitchFamily="34" charset="0"/>
              </a:rPr>
              <a:t>max_bin</a:t>
            </a:r>
            <a:r>
              <a:rPr lang="zh-TW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 [100, 150]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lang="en-US" altLang="zh-TW" sz="35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zh-TW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 [32, 128]</a:t>
            </a:r>
          </a:p>
          <a:p>
            <a:pPr marL="457200" lvl="1" indent="0">
              <a:buNone/>
            </a:pPr>
            <a:r>
              <a:rPr lang="en-US" altLang="zh-TW" sz="3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f1-score:</a:t>
            </a:r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 0.65 -&gt; 0.69</a:t>
            </a:r>
          </a:p>
          <a:p>
            <a:endParaRPr lang="zh-TW" altLang="en-US" sz="3600" dirty="0"/>
          </a:p>
        </p:txBody>
      </p:sp>
      <p:pic>
        <p:nvPicPr>
          <p:cNvPr id="7" name="Google Shape;67;p15">
            <a:extLst>
              <a:ext uri="{FF2B5EF4-FFF2-40B4-BE49-F238E27FC236}">
                <a16:creationId xmlns:a16="http://schemas.microsoft.com/office/drawing/2014/main" id="{FA284E92-3498-4F57-9756-692DF234C1F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1867" y="1637396"/>
            <a:ext cx="5135970" cy="3583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EFE4903-E386-4F5A-A481-97CA27B1807D}"/>
              </a:ext>
            </a:extLst>
          </p:cNvPr>
          <p:cNvSpPr/>
          <p:nvPr/>
        </p:nvSpPr>
        <p:spPr>
          <a:xfrm>
            <a:off x="7791476" y="1060735"/>
            <a:ext cx="34532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/>
              <a:t>The Training Curve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0856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E5BB99A-2E88-4497-9D62-FA9473A3C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23" y="1548631"/>
            <a:ext cx="7197726" cy="2421464"/>
          </a:xfrm>
        </p:spPr>
        <p:txBody>
          <a:bodyPr/>
          <a:lstStyle/>
          <a:p>
            <a:r>
              <a:rPr lang="en-US" altLang="zh-TW" b="1" dirty="0">
                <a:latin typeface="Comic Sans MS" panose="030F0702030302020204" pitchFamily="66" charset="0"/>
              </a:rPr>
              <a:t>The end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3F44A56A-5B84-4811-9910-C85F0264E1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91427"/>
            <a:ext cx="2743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5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1F55-02B7-434E-8F3F-00E085FA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2B177-47DF-4B13-B001-91B590B2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84672"/>
            <a:ext cx="10131425" cy="2488656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>
                <a:solidFill>
                  <a:srgbClr val="FFFF00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Calibri" panose="020F0502020204030204" pitchFamily="34" charset="0"/>
              </a:rPr>
              <a:t>Our Achievements so Far</a:t>
            </a:r>
          </a:p>
          <a:p>
            <a:r>
              <a:rPr lang="en-US" altLang="zh-TW" sz="3200" dirty="0">
                <a:solidFill>
                  <a:srgbClr val="FFFF00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Data Analysis</a:t>
            </a:r>
          </a:p>
          <a:p>
            <a:r>
              <a:rPr lang="en-US" altLang="zh-TW" sz="3200" dirty="0">
                <a:solidFill>
                  <a:srgbClr val="FFFF00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Calibri" panose="020F0502020204030204" pitchFamily="34" charset="0"/>
              </a:rPr>
              <a:t>Features Using</a:t>
            </a:r>
          </a:p>
          <a:p>
            <a:r>
              <a:rPr lang="en-US" altLang="zh-TW" sz="3200" dirty="0">
                <a:solidFill>
                  <a:srgbClr val="FFFF00"/>
                </a:solidFill>
                <a:latin typeface="Comic Sans MS" panose="030F0702030302020204" pitchFamily="66" charset="0"/>
                <a:ea typeface="Microsoft JhengHei UI" panose="020B0604030504040204" pitchFamily="34" charset="-120"/>
                <a:cs typeface="Calibri" panose="020F0502020204030204" pitchFamily="34" charset="0"/>
              </a:rPr>
              <a:t>Classifiers Training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13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7E414D7-E1EE-4268-A65B-875312D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Comic Sans MS" panose="030F0702030302020204" pitchFamily="66" charset="0"/>
              </a:rPr>
              <a:t>Appendix</a:t>
            </a:r>
            <a:endParaRPr lang="zh-TW" altLang="en-US" b="1" cap="none" dirty="0">
              <a:latin typeface="Comic Sans MS" panose="030F0702030302020204" pitchFamily="66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317C0B-FF97-4A15-9334-59E2B16E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82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組員分工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M10702253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吳冠毅：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Analyzing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M10715012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蔡亦凱：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and tuning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M10715062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戈善磊：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Analyzing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Model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 consultant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88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893D2-84CC-44BE-AA15-8AE0B18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Comic Sans MS" panose="030F0702030302020204" pitchFamily="66" charset="0"/>
              </a:rPr>
              <a:t>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51FC62-E647-4500-B99A-55CFCF55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參加這種比賽，覺得新鮮又刺激。到後來別組一直超越我們，搞得我們很緊張，然後一天只有兩次上傳機會，實在太少了！甚至想說乾脆多開幾個分身帳號算了。最後大家的分數都差在小數點第三位，其實我覺得不管排名如何，各組事實上都訓練出了不錯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資料前處理很重要；一個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表現不好就換另一個；調整參數更是不得馬虎。如果要得到好的分數，以上缺一不可。還好我們組員都很罩，大家都有自己厲害的地方，還有強大的電腦讓我們一直調參數。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6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B936D-CEC1-462E-810C-5B71C350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7" y="35741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800" b="1" cap="none" dirty="0">
                <a:latin typeface="Comic Sans MS" panose="030F0702030302020204" pitchFamily="66" charset="0"/>
              </a:rPr>
              <a:t>Phase1 Achievement</a:t>
            </a:r>
            <a:endParaRPr lang="zh-TW" altLang="en-US" sz="4800" b="1" cap="none" dirty="0">
              <a:latin typeface="Comic Sans MS" panose="030F0702030302020204" pitchFamily="66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85A3789-2AB1-4D18-8A20-19964123B129}"/>
              </a:ext>
            </a:extLst>
          </p:cNvPr>
          <p:cNvGrpSpPr/>
          <p:nvPr/>
        </p:nvGrpSpPr>
        <p:grpSpPr>
          <a:xfrm>
            <a:off x="6638798" y="366973"/>
            <a:ext cx="5128470" cy="1198165"/>
            <a:chOff x="4314882" y="1901000"/>
            <a:chExt cx="6745741" cy="135808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50ED6FE-B932-4C85-B4E8-A77F9E7F5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4882" y="1901000"/>
              <a:ext cx="6745741" cy="1358083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D7C0AF4-216F-4B96-A561-34E542FAC27A}"/>
                </a:ext>
              </a:extLst>
            </p:cNvPr>
            <p:cNvCxnSpPr>
              <a:cxnSpLocks/>
            </p:cNvCxnSpPr>
            <p:nvPr/>
          </p:nvCxnSpPr>
          <p:spPr>
            <a:xfrm>
              <a:off x="4314882" y="2378570"/>
              <a:ext cx="6741045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FAB4F6C-4FF7-4466-8F3C-04142161D12E}"/>
                </a:ext>
              </a:extLst>
            </p:cNvPr>
            <p:cNvCxnSpPr>
              <a:cxnSpLocks/>
            </p:cNvCxnSpPr>
            <p:nvPr/>
          </p:nvCxnSpPr>
          <p:spPr>
            <a:xfrm>
              <a:off x="4314882" y="2815056"/>
              <a:ext cx="6741045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E73E916-3F37-4C14-BBEF-3650C9067C6F}"/>
              </a:ext>
            </a:extLst>
          </p:cNvPr>
          <p:cNvGrpSpPr/>
          <p:nvPr/>
        </p:nvGrpSpPr>
        <p:grpSpPr>
          <a:xfrm>
            <a:off x="1694105" y="3960122"/>
            <a:ext cx="8054346" cy="2540468"/>
            <a:chOff x="906575" y="2278297"/>
            <a:chExt cx="9951783" cy="254046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2E7447-0BDD-4E22-8320-5F2D1C9EDF97}"/>
                </a:ext>
              </a:extLst>
            </p:cNvPr>
            <p:cNvSpPr/>
            <p:nvPr/>
          </p:nvSpPr>
          <p:spPr>
            <a:xfrm>
              <a:off x="10344683" y="3565529"/>
              <a:ext cx="389593" cy="657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FB97531-20C6-4219-8CCA-D987A32292EA}"/>
                </a:ext>
              </a:extLst>
            </p:cNvPr>
            <p:cNvGrpSpPr/>
            <p:nvPr/>
          </p:nvGrpSpPr>
          <p:grpSpPr>
            <a:xfrm>
              <a:off x="906575" y="2278297"/>
              <a:ext cx="9951783" cy="2540468"/>
              <a:chOff x="728053" y="451307"/>
              <a:chExt cx="9951783" cy="2540468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A8E083A-EBDF-460C-A3E6-86501FD88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053" y="1738539"/>
                <a:ext cx="9951783" cy="657430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24C8AEA-41F7-4587-9C67-2CD3F736D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055" y="451307"/>
                <a:ext cx="9903781" cy="734450"/>
              </a:xfrm>
              <a:prstGeom prst="rect">
                <a:avLst/>
              </a:prstGeom>
            </p:spPr>
          </p:pic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88D90251-C334-4BE2-8C5F-CB363C2CBF1E}"/>
                  </a:ext>
                </a:extLst>
              </p:cNvPr>
              <p:cNvSpPr/>
              <p:nvPr/>
            </p:nvSpPr>
            <p:spPr>
              <a:xfrm>
                <a:off x="8939813" y="2449754"/>
                <a:ext cx="1482571" cy="5420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8E9B51-2EFC-464E-91D3-825D00843B1F}"/>
                  </a:ext>
                </a:extLst>
              </p:cNvPr>
              <p:cNvSpPr/>
              <p:nvPr/>
            </p:nvSpPr>
            <p:spPr>
              <a:xfrm>
                <a:off x="9332023" y="1841070"/>
                <a:ext cx="1347813" cy="45236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026" name="Picture 2" descr="æ¥èªææéçå¼åï¼å æ²¹~">
            <a:extLst>
              <a:ext uri="{FF2B5EF4-FFF2-40B4-BE49-F238E27FC236}">
                <a16:creationId xmlns:a16="http://schemas.microsoft.com/office/drawing/2014/main" id="{7E80613A-A00A-4A8B-8749-3BCCB20652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804" y="4637805"/>
            <a:ext cx="2220195" cy="22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有線條的向右箭號 2">
            <a:extLst>
              <a:ext uri="{FF2B5EF4-FFF2-40B4-BE49-F238E27FC236}">
                <a16:creationId xmlns:a16="http://schemas.microsoft.com/office/drawing/2014/main" id="{8855664D-6F6E-4C3D-995F-AA5460D67E7F}"/>
              </a:ext>
            </a:extLst>
          </p:cNvPr>
          <p:cNvSpPr/>
          <p:nvPr/>
        </p:nvSpPr>
        <p:spPr>
          <a:xfrm rot="5400000">
            <a:off x="8617475" y="4653764"/>
            <a:ext cx="846667" cy="65743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45A6CB-C3EC-4A08-A8CA-90D53AE34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77" y="1813677"/>
            <a:ext cx="8709439" cy="1757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94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7">
            <a:extLst>
              <a:ext uri="{FF2B5EF4-FFF2-40B4-BE49-F238E27FC236}">
                <a16:creationId xmlns:a16="http://schemas.microsoft.com/office/drawing/2014/main" id="{0E81A4BD-6966-4AC7-98B5-991BA2B1CE98}"/>
              </a:ext>
            </a:extLst>
          </p:cNvPr>
          <p:cNvSpPr txBox="1">
            <a:spLocks/>
          </p:cNvSpPr>
          <p:nvPr/>
        </p:nvSpPr>
        <p:spPr>
          <a:xfrm>
            <a:off x="874968" y="1993632"/>
            <a:ext cx="10131427" cy="2537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800" dirty="0">
                <a:latin typeface="Cabin Sketch" panose="020B0503050202020004" pitchFamily="34" charset="0"/>
              </a:rPr>
              <a:t>PART I:</a:t>
            </a:r>
          </a:p>
          <a:p>
            <a:pPr algn="ctr"/>
            <a:r>
              <a:rPr lang="en-US" altLang="zh-TW" sz="4800" dirty="0">
                <a:latin typeface="Cabin Sketch" panose="020B0503050202020004" pitchFamily="34" charset="0"/>
              </a:rPr>
              <a:t>Exploratory Data Analysis</a:t>
            </a:r>
            <a:br>
              <a:rPr lang="en-US" altLang="zh-TW" sz="4800" dirty="0">
                <a:latin typeface="Cabin Sketch" panose="020B0503050202020004" pitchFamily="34" charset="0"/>
              </a:rPr>
            </a:br>
            <a:r>
              <a:rPr lang="en-US" altLang="zh-TW" sz="4800" dirty="0">
                <a:latin typeface="Cabin Sketch" panose="020B0503050202020004" pitchFamily="34" charset="0"/>
              </a:rPr>
              <a:t>&amp; Feature Engineering</a:t>
            </a:r>
            <a:br>
              <a:rPr lang="en-US" altLang="zh-TW" sz="4800" dirty="0">
                <a:latin typeface="Britannic Bold" panose="020B0903060703020204" pitchFamily="34" charset="0"/>
              </a:rPr>
            </a:br>
            <a:endParaRPr lang="zh-TW" altLang="en-US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9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9DA04-0409-41F6-9374-90F2B6DB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80" y="41486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800" b="1" cap="none" dirty="0">
                <a:latin typeface="Comic Sans MS" panose="030F0702030302020204" pitchFamily="66" charset="0"/>
              </a:rPr>
              <a:t>Data Analysis in phase I</a:t>
            </a:r>
            <a:endParaRPr lang="zh-TW" altLang="en-US" sz="4800" b="1" cap="none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B462C-26F4-475B-A322-6853B4A8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80" y="1871133"/>
            <a:ext cx="4052454" cy="3649133"/>
          </a:xfrm>
        </p:spPr>
        <p:txBody>
          <a:bodyPr/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OD-pair GPS position</a:t>
            </a:r>
          </a:p>
          <a:p>
            <a:r>
              <a:rPr lang="en-US" altLang="zh-TW" sz="3200" b="1" dirty="0">
                <a:solidFill>
                  <a:srgbClr val="FFFF00"/>
                </a:solidFill>
              </a:rPr>
              <a:t>Query Time</a:t>
            </a:r>
          </a:p>
          <a:p>
            <a:r>
              <a:rPr lang="en-US" altLang="zh-TW" sz="3200" b="1" dirty="0">
                <a:solidFill>
                  <a:srgbClr val="FFFF00"/>
                </a:solidFill>
              </a:rPr>
              <a:t>Profiles</a:t>
            </a:r>
          </a:p>
          <a:p>
            <a:r>
              <a:rPr lang="en-US" altLang="zh-TW" sz="3200" b="1" dirty="0">
                <a:solidFill>
                  <a:srgbClr val="FFFF00"/>
                </a:solidFill>
              </a:rPr>
              <a:t>Distance</a:t>
            </a:r>
          </a:p>
          <a:p>
            <a:r>
              <a:rPr lang="en-US" altLang="zh-TW" sz="3200" b="1" dirty="0">
                <a:solidFill>
                  <a:srgbClr val="FFFF00"/>
                </a:solidFill>
              </a:rPr>
              <a:t>Plans choice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464BF2-FBF3-4B87-BAF5-3A9893C4A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478313"/>
              </p:ext>
            </p:extLst>
          </p:nvPr>
        </p:nvGraphicFramePr>
        <p:xfrm>
          <a:off x="2881352" y="3497961"/>
          <a:ext cx="5598279" cy="2368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88F795A-6CAE-4927-BA80-530226FD9CED}"/>
              </a:ext>
            </a:extLst>
          </p:cNvPr>
          <p:cNvSpPr txBox="1"/>
          <p:nvPr/>
        </p:nvSpPr>
        <p:spPr>
          <a:xfrm>
            <a:off x="392843" y="5536377"/>
            <a:ext cx="630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</a:rPr>
              <a:t>Select One Mode or  None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68FF67-6B74-4C1F-A6D9-E46FCF933AE7}"/>
              </a:ext>
            </a:extLst>
          </p:cNvPr>
          <p:cNvSpPr txBox="1"/>
          <p:nvPr/>
        </p:nvSpPr>
        <p:spPr>
          <a:xfrm>
            <a:off x="6336859" y="1581718"/>
            <a:ext cx="533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Mix with Outlier &amp; </a:t>
            </a:r>
          </a:p>
          <a:p>
            <a:r>
              <a:rPr lang="en-US" altLang="zh-TW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Missing value problem !!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87139D-D450-4FAB-8764-4F569E36E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229" y="2782047"/>
            <a:ext cx="5663383" cy="9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BCC9A-CE88-4846-87E7-204C7592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820" y="3026"/>
            <a:ext cx="5488920" cy="797894"/>
          </a:xfrm>
        </p:spPr>
        <p:txBody>
          <a:bodyPr>
            <a:normAutofit fontScale="90000"/>
          </a:bodyPr>
          <a:lstStyle/>
          <a:p>
            <a:r>
              <a:rPr lang="en-US" altLang="zh-TW" sz="4800" b="1" cap="none" dirty="0">
                <a:latin typeface="Comic Sans MS" panose="030F0702030302020204" pitchFamily="66" charset="0"/>
              </a:rPr>
              <a:t>Time Query</a:t>
            </a:r>
            <a:endParaRPr lang="zh-TW" altLang="en-US" sz="4800" b="1" cap="none" dirty="0">
              <a:latin typeface="Comic Sans MS" panose="030F0702030302020204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A1384F-93A1-46C7-A595-8149F696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53" y="798113"/>
            <a:ext cx="4340399" cy="325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0295C6-326D-4C7C-8054-15CB7D70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465" y="1075132"/>
            <a:ext cx="1957388" cy="52143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6556E0-A28C-40FA-9012-983C5308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59" y="1428774"/>
            <a:ext cx="1957388" cy="48607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77AB20-375A-457B-89AA-683D3EB736C4}"/>
              </a:ext>
            </a:extLst>
          </p:cNvPr>
          <p:cNvSpPr/>
          <p:nvPr/>
        </p:nvSpPr>
        <p:spPr>
          <a:xfrm>
            <a:off x="7812464" y="4502705"/>
            <a:ext cx="1950245" cy="44513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18AC6E-227D-43B3-9B4A-45E900DCA65F}"/>
              </a:ext>
            </a:extLst>
          </p:cNvPr>
          <p:cNvSpPr/>
          <p:nvPr/>
        </p:nvSpPr>
        <p:spPr>
          <a:xfrm>
            <a:off x="9934159" y="3073400"/>
            <a:ext cx="1957388" cy="41753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7D7A0-A086-4869-A351-69EB8E392D70}"/>
              </a:ext>
            </a:extLst>
          </p:cNvPr>
          <p:cNvSpPr/>
          <p:nvPr/>
        </p:nvSpPr>
        <p:spPr>
          <a:xfrm>
            <a:off x="7723168" y="299638"/>
            <a:ext cx="2128838" cy="48577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00"/>
                </a:solidFill>
              </a:rPr>
              <a:t>10/02 : X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5CFAF7-B030-4763-B340-5A500E9F29C3}"/>
              </a:ext>
            </a:extLst>
          </p:cNvPr>
          <p:cNvSpPr/>
          <p:nvPr/>
        </p:nvSpPr>
        <p:spPr>
          <a:xfrm>
            <a:off x="7805321" y="1471214"/>
            <a:ext cx="1957388" cy="2190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E3FC0EE-1F84-4486-921D-3FAFC6A03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492" y="4519473"/>
            <a:ext cx="3099708" cy="22182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F2F04B-78CD-4010-950B-8401836A0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53" y="3138601"/>
            <a:ext cx="1957388" cy="3173341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A54978CD-8CE2-40C0-8501-1D1CB4B8183B}"/>
              </a:ext>
            </a:extLst>
          </p:cNvPr>
          <p:cNvSpPr txBox="1">
            <a:spLocks/>
          </p:cNvSpPr>
          <p:nvPr/>
        </p:nvSpPr>
        <p:spPr>
          <a:xfrm>
            <a:off x="711959" y="2304459"/>
            <a:ext cx="1957388" cy="7978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3200" b="1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 Test</a:t>
            </a:r>
            <a:endParaRPr lang="zh-TW" altLang="en-US" sz="3200" b="1" cap="none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41F1A0F5-F4B5-4908-BE68-073EBC5C2AC5}"/>
              </a:ext>
            </a:extLst>
          </p:cNvPr>
          <p:cNvSpPr txBox="1">
            <a:spLocks/>
          </p:cNvSpPr>
          <p:nvPr/>
        </p:nvSpPr>
        <p:spPr>
          <a:xfrm>
            <a:off x="5928220" y="-99309"/>
            <a:ext cx="1957388" cy="7978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3200" b="1" cap="none" dirty="0">
                <a:latin typeface="Arial Rounded MT Bold" panose="020F0704030504030204" pitchFamily="34" charset="0"/>
              </a:rPr>
              <a:t>In Train</a:t>
            </a:r>
            <a:endParaRPr lang="zh-TW" altLang="en-US" sz="3200" b="1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74522713-D77A-405F-8560-B1A0D67F0CF7}"/>
              </a:ext>
            </a:extLst>
          </p:cNvPr>
          <p:cNvGrpSpPr/>
          <p:nvPr/>
        </p:nvGrpSpPr>
        <p:grpSpPr>
          <a:xfrm>
            <a:off x="472041" y="560051"/>
            <a:ext cx="11719959" cy="6879337"/>
            <a:chOff x="155575" y="-284688"/>
            <a:chExt cx="11719959" cy="6879337"/>
          </a:xfrm>
        </p:grpSpPr>
        <p:sp>
          <p:nvSpPr>
            <p:cNvPr id="16" name="AutoShape 8" descr="data:image/png;base64,iVBORw0KGgoAAAANSUhEUgAAAYgAAADxCAYAAADRGSCbAAAABHNCSVQICAgIfAhkiAAAAAlwSFlzAAALEgAACxIB0t1+/AAAADl0RVh0U29mdHdhcmUAbWF0cGxvdGxpYiB2ZXJzaW9uIDIuMS4xLCBodHRwOi8vbWF0cGxvdGxpYi5vcmcvAOZPmwAAIABJREFUeJzsnXd8HMX1wL9brup06s0qbnLvHWODjengmL4QSgjNaYSSUEIJEEoI/AiEJARCDQSCWTqhG7DB2Lj3LtuyZat36frd7v7+uLOKJYNky7Lk7JfPGu3dzOzbubt5O2/eeyMYhoGJiYmJicmBiEdbABMTExOTnompIExMTExM2sVUECYmJiYm7WIqCBMTExOTdjEVhImJiYlJu5gKwsTExMSkXUwFYWJiYmLSLqaCMDExMTFpF1NBmJiYmJi0i3y0BThCmOHhJiYmnUE4nMqGts8QpJyOFt8D9Duc63UXwjGaasMoKSnp0gZTU1Opqqrq0jZ7G2YfmH1wLN5/nz594DAVBGDoZYM7VFDM3N4V1+sWjtUZhImJiUm3oqN3qFxvsut3q4JQFEUCVgLFqqrOVhTleuAmYCCQpqpqu48miqJcCdwdO31QVdWXu0VgExMTkw4SNrQOletNT+XdrcxuBLa0OF8MnELUJtcuiqIkA/cCU4DJwL2KoiQdSSFNTExMOovewf96E92mIBRFyQHOBp7f/5qqqmtUVd39A1VPB+arqlqjqmotMB8444gJamJiYnIIaIbRoaM30Z2znb8AtwHxnayXDextcb4v9lorFEWZC8wFUFWV1NTUQxSzfWRZ7vI2extmH5h98L9+/9+Hfgw6T3aLglAUZTZQoarqKkVRZnayenur/W0+CVVVnwWe3f9+V3taHIveG53F7AOzD47F+495MR022jGoILrLxDQNmKMoym5gHjBLUZRXO1h3H5Db4jwH6FofVhMTE5PDRMfo0NGb6JYZhKqqdwB3AMRmELeoqnp5B6t/BvyxxcL0afvbMjE5kpx79yuIwehPRLOHeP+Bnx5VeUx6NuFetr7QEY6qS66iKDcoirKP6KxgvaIoz8den7j/b1VVa4AHgBWx4/7YayYmR4xzfv8Sol9G0AUEXUDyWZlz13Nc+aMnuP1nr1FWVn+0RTTpYWgYHTp6E2YkdQc5Fm2vneV/qQ/Ou+M1xFDr5yfNESZlYfT+xQQbj79+NfFux9EQ76hxLH4HuiqSeve+rA4V7JdT2hXX6xZ6U1CfiUm3YcgRjBZPewYGhhhpOtfqg3z1+Zb2qpr8j6J38OhNmArCxKQdHrtyGobVwBAMDAx0u0bqV3XNBQRwxduOnoAmPQ4NoUNHb6I3RX2bmHQb+fn5vPtwPn997mMyU5IYPbQvj618G8MbxgBcuQmcdOqwNvWWf7iGReoyJFni4rvmkDUwo/uFNzkqhI3eNfh3BFNBmJh8Dzdcd1bT3/e/eAULPtuKPU7mnAvGI4qtJ+CrP9/AK3e+SWONF4CSgnLufu8m3CmubpXZ5OjQ22YHHcFUECYmHaRPdiI33jb7oIu0S95e2aQcAMoLK1m3YBNDzxiGVbBglWUcNkt3iWvSzehdNINQFOVFYH9w8cjYa8nAG0T3kdgNKLHUQ0cUcw3CxKSLiEt0tjqX02youYu5d/dT/G7Hk1z/5kv8+d+L0fVj0nPwf54uXIP4F23zzf0O+FJV1UHAl7HzI46pIExMuoiL75pD/zG5yBYJu8uG/Y9ZkOFDcmnICRGsY6pZsaOQjxdtO9qimhwBNMQOHT+EqqrfAAfGep0D7N/m4GXg3K6Vvn1ME5OJSRfhdDu4652b2LNxH1aHhSd87xBp8b5o18AZZndp3UHbMOm9dJWJ6SBkqKpaCqCqaqmiKOlH8mL7MRWEiUkXYrHJ5E/oB0DailRKtHoEKfqe5pGx+B1MGdnhvYtNehEhQ+pwWUVRVrY4fTaWbLTHYSoIE5MjxK3jL+LBVa9RLVYRCYFlUw7KSWOYZCqIYxK9ExZ7VVUndrL5ckVRsmKzhyygopP1DwlTQZiYxPhi6Q4++24HGDBpRDbK6aMOqz2LJPOHyVc2v3D8YQpo0qM5wm6uHwBXAn+K/f/9I3mx/ZgKwsQE2LG3mv98sp56TxCA0qpGMlJdzJjQ/yhLZtJb0Iyu8flRFOV1YCaQGktmei9RxaAqinINUARc1CUX+wFMBWFiAqzbXtakHAD8wQhrt5YdFQVRHw6w1VtBhs1FP0dyt1/f5NDQu2gGoarqjw/y1sldcoFOYCoIExMgPycZh03GH4z6HcmSSP/sxG6XY7u3kod2fklJsAGXZOXstGFcmzul2+Uw6Twh49gbTs04CBMTYMyQLE6bmk96chxpSU6mjsll9olDu12O5/YuoyTYAIBHC/Fl9Q4aIoFul8Ok8+iIHTp6E8eeyjMxOUR+8qNxXHbWGHTDwCJ33GWxK9GM1gmhQ0YEvxbGLduPijwmHUc7BpP19S51ZmJyhJEk8agpB4CJCTk4xOZ8TTn2RNKsZrK/3kBXRVL3JLp1BqEoigSsBIpVVZ2tKEp/YB6QDKwGrlBVNXRAHQvwPDA+Ju8rqqo+3J1ym5h0F5f2GU+cZGVlwz6SZAc/z5uKKBx7T6bHInoXeTH1JLr7jm4EWm7D9QjwRCwBVS1wTTt1LgJsqqqOAiYAP1MUpd+RFtTE5GhxTsZIHhh0Br/pPwOnZD3a4ph0kGNxBtFt0iqKkgOcTXQ2gKIoAjALeCtW5GAJqAwgTlEUGXAAIaDhiAtsYmJi0gnChtShozfRnSamvwC3AfGx8xSgTlXV/fnM9gHZ7dR7i2gmw1LACdysquqBmQ5RFGUuMBdAVVVSU1O7VHhZlru8zd6G2QdmH/yv3//30VWBcj2JblEQiqLs3/xilaIoM2Mvt2dYbS9R/mRAA/oAScAiRVG+UFV1V8tCsWRX+xNeGQfb1OVQSU1NPehGMf8rmH1g9sGxeP99+vTpkna6KlCuJ9FdKm8aMEdRlN1EF6VnEZ1RJMZMRwA5QEk7dS8FPlVVNayqagWwGOhsoisTExOTI4pmiB06ehPdIq2qqneoqpqjqmo/4BLgK1VVLwMWABfGih0sAVURMEtRFEFRlDjgOGBrN4htYmJi0mHMRequ53bgN4qi7CC6JvECgKIocxRFuT9W5inABWwEVgAvqaq6/mgIa2JiYnIwdEPo0NGbEAzjmNwf1ygpac9adegci7bXzmL2gdkHx+L9x9YgDnfkNp7YclqHCt487POuuF63YKbaMDHpBg58EBOOQPCbYRhHpF2TjnGE94M4KpgKwsTkCDPv0w18tXQHDXV+dMNAlkQyMhOYe9EkhvVPO+z2G6o9/H3ui9SW1uFw2/nJQxeRb+5j0e2YkdQmJiadYu3WUj5atI3qxgBhSUCTRYICFJXX84y6HE3Xf7iRH+DZm15l27KdVBRVs2djMS/eOq/NjMXkyKMhdOjoTZgKwsTkCLJ1dxW+QLjd9zz+EB5vqN33OkNDVWOrc2+9D1+9/7DbNekcuiF26OhN9C5pTUwOk0hYw1PrPegTdjAUaTOgR0KR763zfYwYmI7LYWn3vXinFVfc4edaSkxPaHXuSozDmeA47HZNOoeZasPEpBfz7ZvLef/Jzwj5QyRnJXLzv+biTo1vev/5d1eyfGMxhmEwpG8qN19xPF++tIjPX/iacDBCRr9UHvzv7zp1zVGDMjh31nC+WFxATXVUyciySFZ2Ej+7aBKSePjPaHP/chn/+OXL1JTU4oi3c9UjF5uL1UeB3hYE1xFMN9cOciy693WW3tIHn7y2gnVLdiFJIufPncbAkX3wNfj5/emPUrW3OY3X+NNHceML1wKwanMJj/97MYFQNDWYJAqcM20QKx58n9qy+qY6sy6dzpWPdst+8T2SrvwOXHrao4gVDRgCCKmJuMMiLreNe165Cleis6ncno37eP2B99DCGiOmD+acm8/oUgXYVW6ud60/v0MFHxr9Tldcr1swZxAmxxRff7CeD19ZRiBm23/2Dx9z5zM/xl/vxdfQ2i7vqfU2/b27tLZJOQBousHuvTU0VHla1amrqEfXdf4+bxk799Zw/JhcLj5j9GHL7W8M8NE/viDgC3LaNTNIzzv2EuLVNvj5YOEWBFHg838uQNpeihiJLtLr3iDe7CyCNUHu+fHzPP7JDQB463w8ee3zVO+rBWD78l1s/GYbY04ewRlzT8Ji6zlDWG+Lku4IPad3TUy6gA3fFTYpB4Cq0gYK1hcz5vgBJGUkNC3eCqJA9pCspnIThvbh40XbqWuM7v/stFs4fmI/6nOTKS+sBEC2SOSP78+vH/mIspjiUOdvYue+Wu68dsYhy+xp8PPQ+U9SsqMCBIE18zdx62s/J7N/+iG32dOobfBzzz++pKQyuqBur2hAijR7cIm+EGFRQ0bC09j8+W1dVtCkHPZTsLKQglWFbPh6K7fP+yXSUdwBsCW9LUq6Ixx7Ks/kf5qE1NbbczrirKRlJ2CxyfzqmZ8y9Lh8+o3OZfqFk7n8/guayvXLTuKnc8YxKC+F/NxkLjhlBCdNHcTcJy9n0OQB9B+Ty4xLj+e8286hosbb6hobdpQfsryNviC/u+lVyipDSFlZSJmZ1AQl3nvis0NusyfywcItTcoBQHdYW6Vu1mURgehAL0nNw9LC175rv0EDdq7eze4N+46EuIeEjtihozdhziBMegSapvMPdTm7S2qxyBJX/mgswwak8/on61m1pQRRgDOmDWbW5AHf247yyxMpKayipLAG2SIy+ZQh9B2cAUD24CzueOvXB617wvh+nDC+X6vX8sf34+53bmw6l2URDoyK7uS9tuTF91ZTXebFEedE2L9gbbezr9j7/RV7GYLYupdCY/IQ63yIDX4QBbTMBBwBHUmAy35zclM5V5LzwKYA0FISEN2JPPTrtzEkuOzuUznl1FFH9B5+iLDeuwb/jmAqCJMewcv/XcM3qwrRY2PvU28s4+wThvDhom0EgtG1gVc/XsuA7CT6ZScdtB2bw8Ktf1WoqWjEZrcQn9i17p5Ou5U+6W72lTdvajhuYDqv3vM2dRUNTDp7LFN+NK7D7Xn9IXA7ERqa1zoEQcDTBd5NPYlzZw5n1eaSpn5LdtoI+YJEnBbEsI5lby1ijp0Z549j/fz1vP361zjOHszUqyfD26uaG3I6ICcJyacT9tQi2BxYsfPag18cdQXR22IcOoKpIEx6BEVl9U3KAaC6zsfKTcVNygGgvjHI+oKy71UQAKIokJrpPlKi8sQtZ/KvD9awbXcV08fksuHvXzB/2U4ANn+7HW+9j1mXT+tQW+OGZLF5YzFahQ8pFFuwlQVKHSL33fMO991/PtX1PgqLa8lJd5PZwi23N+F22XjwV6fwyeICRAGK1GWs84WQfc1lIl4/X7+5kuDeUgDCG0vYcFU1A44fQf2WEnSbhORyIIZEkEGMQKSqmlBaChbBdpTurJneFiXdEUwFYdIjSHa3ftJ3u+wMzE1m485yIlpUczjtFgbmJh8N8VohiiJXnzsBgNKd5Xy8pdml2lvnY/kHazqsIM6cPphQRONb5xbKVxWDKBBKdRBJc7KjqpFlG/by4nurqarzkeiyc8GpIzhr+uAjcl9Hmvg4G8ppIwFQV+xivQjG/nVqUQBZJtTY7GlmqQtiX7APT4MNKcGNka0jFjc/pYtOK2KtSCTox7AcfQVxLC5SmwrCpEdw3fkTqa73U1bViEWWOP/k4cyc2J/yGg9bd1chCgLTx/VlxMCMoy1qK6wOK5KltReNKHfO1HDOzGGcOmkAP73tDTR7c9S1ALz1xSaq6qKP2XWeAP/6YDUYBmedMOSwZT+anH/r2ZTuKGfr8l0EAxGEuDh0UcSoq2tVTrNL4BXw9ZGISwliFLd40wJilgABgRGnH/3+ME1MJiadxK+FebpoCZUhL4Pj0rgyeyJiO0FODruFP/xiFqGwhkUWmwKhbr58GuGIhigKXRJ13FUYhsEHC7eyoaAcy4A0rL4QIX+I1NxkLrj17E6354yzMTjJydZ6P4ZVRgyEOWtqPitarHUAaJrBm/M3MnZoFn3SjpwZ7UgjWyRufPE6wsEIggBP3PIuW1YWgc0GwSAAoXQn8px8Bq7TWHhqHQl2D5EyAaNcBNlAHKUR2SsRjLdzy12d7/Ou5ljck9pUECZHlHsKPmNtY9QEs7ahhIZIgBv7nXDQ8lZLW592Sw/xc2/JW19s4t0vNxMMazAgg5z+6Vw2qT+jZw4jOSvxkNp88MELWTh/I5u3lnDiCUMYObYv9W8uZ09p66fqBm+IXXtre7WC2M/+QLcJMwaxZ3s5PiEDw+fDne7ipIfP4PghfUm7wsGChc8RjJNx/j6Avl6CRAMjTcfzpo23H7/jKN9FlLDe876nh0u3KghFUSRgJVCsqupsRVH6A/OAZGA1cIWqqm3SWyqKMhr4J+AGdGCSqqqB7pPc5FDwa2H2BZrTVETQ2eatPIoSdR3rt5dHlUOMWqeVwaeMIPkwB+2Zp45k5qkjm87nXjCJ0spGNu6saHotMd5Oft7RX4vpKJqu4wmEcTusB02RMeuCsVhsEmu/3YnTZeeSG2YS57Y3vS8EBPa5EskO1eOcHMLQBeq+FHj78Xu76zZ+EHMN4vC5EdhCdKAHeAR4QlXVeYqiPANcAzzdsoKiKDLwKlHlsU5RlBSg/fzJJj0KqyhhEVqbhQ48761YLa3vw2aRibMffmbWAxFFgXt/Poun31zO9j1VSKLA7BOH9hpvpmU7S3h2wVr8oTBJcXbuPmcaWYmudsueMHsUJ8xu31V17EIra2eEKLYnIFQJjF9k4+mHf3IkRe80XWliUhTlZuBawAA2AFcdjYfiblMQiqLkAGcDDwG/URRFAGYBl8aKvAzcxwEKAjgNWK+q6joAVVWru0Vgk8NGEkTOzxzF66VrqQv7ybDFc3XO5KMtVpdw1ZzxPPryIkqrPLgcVmZN7k9CvP2HKx4Coijwq4unNJ3rusEr/13Dtj3V2CwS15w3gez0w5u5lOyr5r5HPqYhGEaK6OSP78svLjnusBSRpus8t2AtxbXRCOoab4C/fLqCRy45qdNtPfrIla1fOOuQxTpidNUMQlGUbOAGYLiqqn5FUVTgEuBfXXKBTtCdM4i/ALcB+79xKUCdqqr7Hd33Adnt1BsMGIqifAakAfNUVX30wEKKoswF5gKoqkpqatcmO5Nlucvb7G0cSh9cmzqT2QPGU+qvx1/g5e+//C+CAHc+cjEjRucdIUkPHV3X+eT15RRtL2Pq6SMZe3x+q/f390FqairP3Z/Lrr1VJCfEkZ2RcJAWO3ftJ278Nzs3l3Li7LFccvMZ7ZZ77q3v+GjRdiJa1Ef08Ve/45/3Ktht7e870RGu/NUreOwWsMqEDYNNy3fx57DBP++7uNW6UGe+A43+IEGt9Y55Qd04Zn9HXezFJAMORVHCgBPo2vTUnRDiiKMoymygQlXVVYqizIy93J66bS/3uAxMByYBPuBLRVFWqar6ZctCqqo+Czy7v52uTkvdW1JdH0kOtQ9koHFDNY/e9DZSMGq3v/2K5/jdkxcydGR7zwQ/TGVJPVpEIz07EVHquh/mM/d+yOqvd6BFdL79dAPn/WwaM+c0Z2s9sA+ykq1AuEu+G7fNeYrqKj+IIq8/vZBt6wr51WNtU4uv27K3STkAlFU2sHHbbvr1+f4AwoPhafDTKs+tIGDYrewrr+WDFSvJcSWSkegi3mnr1HfAMAwSHFYqG5rThqS77D3udxRL933YRLpIQaiqWqwoymNAEeAHPldV9fMuabyTdJdBeBowR1GU3UQXpWcRnVEkxtYYAHJoX0vuA75WVbVKVVUf8DEw/siLbNKVPP3I503KAUAKajx8zwdU1XYu55BhGDx3/8c8eN1rPDj3dR676S3CLaKtDwdvQ4CCdSVosSyjnno/Sz7e1CVt/xAN1R5qqnyw35VXFNm4oqjdss4DdqhzOiwkuA7dvOV02RAP3BcmzkoorPHkS0u5fuO73PSPD1m4srBT7QqCwD3nTmNc3wwGZSZx4pBcfnPmsWFibA/dEDp0ACiKsrLFMbdlO4qiJAHnAP2BPkCcoiiXd/sN0U0zCFVV7wDuAIjNIG5RVfUyRVHeBC4kqjSuBN5vp/pnwG2KojiBEDADeKI75DbpOgJ620E8Iuo8985K7rimOVX2p4u38+k326kub8QV0BiTnsg1d53R5A65bvEuVi4sIBKKKptta/bx3gtLuOiXJ3ZapuW7Snh18SYius6wPilcNWVEO6W6xzPlwGR238fVc8azZf1evJqOaBhM6Z9KkvvQc0698u/vkIrriGS6MWwyyFKTohJCYNlkoTi/jrfmb+T80yZ2qu10dxwPNxkNoqyoLeLOHZ82nV+ZMZ7L8zrXbk+kM2sQqqp+3w2fAhSqqloJoCjKO8DxRJ11upWjHQdxOzBPUZQHgTXACwCKoswBJqqqeo+qqrWKojwOrCBqgvpYVdWPjprEJgfFFwjz7w/XsK2wGrtdZsKwPpw3aziiKDBwbl+2PrgVKRAd2DW7RMMJtlab9GwprGDepxto9IVAAp8VFq/ZQ8l1r3HPi5cjyxKVJfVNymE/tZWtN/U5kO/WFbF4XRGJ8XYuP2ssdptMtcfP3+evoqIhGqVcVN1AstPOsIl5rPxqG+GQRnySg5nnHv5mQD/EysJSPt9QiP/4dKwrqhA1AXSd8TMGtlv+k8c/QX97OTa7FSEUYfvaPfjPm4jDZaes1sMDL31NMBThtKkDUWaMbLeN/azbuJevX12J3a9hra7B19dNJLPZy0hAQPREA9NCYZ1Q+PBnay2VA8DL5av/5xTED1AEHBd7KPYDJxMND+h2ul1BqKq6EFgY+3sX0GbOqarqB8AHLc5f5ShoT5OOE45o3P/PBRQUNTuZFRRVU1zRwA2XTuWciWNZfWMJ8jwvCAI158i4CpwMHZLWVH7NltKoctiPRSKSaKN4VzVP3fEBN/7feYw7YSDz31hFdXnUM8aV4GDKKUMPKtcXS3fw74/W4Ym1W1hcx/2/nEVhRV2TcgCIaDrby2q5767TGTExj32FVYyfns/AUV1jnz4Y3xUU8+TnK6jzBSHDTvLZeQzZ2Mi0M0dyyo/bN8cUby8DzUDwBwkNdVLqCLFt1S4a6wP87dN1aI6ouemNDzcQCutcfsrBldySbwsQ/VGFKyJgr/TjTXVgxIITDQxC+SGkKomMlDjsNguexoM2d1A+276VeQXrGOROgXasYWW+ejKdh7/QfzTpKgWhquoyRVHeIhobFiH68Pzs99c6MhztGYRJL0PXdcR2Ul7sLqljd0ntAWUNtu+pwjAMhrkyuGn6SbzZfx3FFQ0MKnEzaWQ2l5ze7Peen5eC3So3zyo0HckbDXkpKqjE1xggNSuB6+47iw9e/A5DN5h6xnDGTDv4HhHfri1qUg4ARaV1lFY2kpXkItFpiw7MRA1JGQlOBEFg6hnDD7V7Os2nG3Y2yQBQJxqc99BsRucefDe5xHQ3hixQfU8eoaFOrBu8PHHzv6AiiM0qEx6aRXhYNujwxdKd36sgho/KYbl1HWIougYh+SKkSxKNDgsBPQx9IcMZz8hwFr+4espB2/k+7vzqY5aU1kFYpLC6EjHJipTZOh62tysH6No4CFVV7wWOehSgqSBMOsTzv3+PFQt3ohsGbreNh9/5OdYWieVsFgmLLBGOtHZrFEWhKXr2+KR+WIpl/v7+QmoWLmd+IMznd75N5gmDeOzpq5k8MoeTpwzg25W7aazzITWEsFZE/WtESUC2Rp9qB43K5rdPXNghucUDbPuiKPDX15fi8QWxWwVSXQ4EUaBviptrZ4495P45VGSpdXoGiyTisHz/z/LKhxU2ZDdSOlwGScCtVkJFVMmIoQiWnRWEh2SBKLa5/wOZMW0wi2ZsYdd3ezB0cGXH8+c/XYTVGpVB13We/81/2LFqIQ+8+A2z557G9Esndeoel1VVQzgWRKgL6PVWxJQQQuzrM86VdfDKvYiIuWGQybHG1ysL+XbNHiyyxBWzx7BY283q+mLiZCvX500jwWJn2+o9LP2yAEOUAIHa+hB/uvYV7nn1mqZ2qup8WK0SvkAIeWsJcnkDUqKT6becxT/eWEZ1vZ+8TDfLNuwj8s1W5OrmdYOyhVub/r763Alc+aNxrPl2B/95YgH1gMNlZcqpQ7F2ws+/uKKBf3+4lkAgjDvORoM3iNUiYZVFdu6taSqXk+Hm0ZtPx/YDg3JXs2tzKU/d+QHBiEbqACdVuQ5kSWRi/0zyM77fXdURb2fiFZPZXrom+oJ2gAeSroOmg0XkxkuOa7eNsqpqbj/zKURDQkfnt69czsB+fYhztk6b/eHfv2DZ+2uIxNYe3nj0ffLG9SFvWMfdk40Dn6wNgdniMM4ZMYwcSwIWy6HHb/QkzFQbJr2a+V9t5tOvttEvJ4lfXncCS9fv48X3VzeZYNba99EwyE/QiIAB3321i8wlEoPccTHlEEUQBGoqmgf4LbsqeOqNZdQ1BgCBSN9U0EGoC/LZgx9RN7kvCAIbCkoBAVudr5VcYmOQrZuKGDoiGjgnSSITZwwmLz+dbWv20adfCgNHdvwps8ET5OEXv6E0tgdynMPKmdMGMWVUDv/6YA01Dc0ZC3yBMJGIjs0CoUCYpe+vIhQIM/XcCcQltL/d5fdeu9rD0vdWEZfgZMo545HbST7YUOPjkV+9QSQcnW3ZVgeYEpfH7OumMbF/5kHzFbXk9NTBfFldQHnIQ2i4E8ueAEI46sWhux044m3cdd1JDOuX1m79353xNJItDkEQEAyDJ37yH15aeVebckWbipuUA0BDVSO71hT9oIKoqfexZN1eEuNtyLYwoYAEsSds0aqRG59Gf+exFTBnKgiTHkoEAS8Gbg7mlvnXpxfwzeZiDKvE7q3FrL5pHkPH57ayz9fEe9FiO7jYl9mwFFmoTRZY2egnHgMh1rZhGKT1abYZf7FsV0w5xHDYiAzPJhLW0UsbidtWg3dIMpouIEsCgt42HjIxoW1+nvTsRNKzO58Zdd32siblANFtPWsb/YwalElygpPdJc3ZUeOdVpx2C6FAmEflPUuVAAAgAElEQVQu/js7Vu0G4KtXFnPHm9cTn9x+3qD2qC6p5dEf/4OynRUIosAidRm3/ucXSAdko1319fYm5bCfug0VTBrQcSXYx57AH/JP54FP36N2uAPtWwmbJ0Jcfxv5P45DOfcMslIPnn5DFOUmRSQIAkgydR4via64VuUGjM1jzRcbicRiTRLS3eRP6Pe9su0tq+fhF7+hvNqDJApoQ5xY071oIQuCpKN5ZE7s2/Oi6A8X4xhUEMee0ex/DDvzSRWuJFW4mmThF4jUtFtu8Ya9GDEbPpJIIwbhYOuch2LsCU/wCcilMoIe/cLr8TYCWS4sooGETmqKndufbY7bSTxYDiKLSDjNidwQQmqMKqKMlDh0Z9ukdikZXZd8Lsltx3rApj1xjug1b7j0OEYPyiA7PZ78vGRu+PFUBEFg8VsrmpQDQPG2Ut798yeduu6bf/qQsljWVUM32LZ0B+u+bBtol5Te9l4tcuef1VK8FtwPFpL4p2LkGg0tJNAvpZoHr1tOVur377DWVkUbbZQDwJk/n8X0iybTZ1AGOUOzuOL3F5Az5PsV2eufrKc8ZkLUdIPknaDXuNA8VrR6O+fmDyXN1fnZWU9HR+jQ0ZswZxC9GAEfLuElZCEagC5RjZv/o854uE1ZI9J2SJg5ui91vjB7y+qxWiTGBzJZVLkN3SYi1AewL9uDENHRkuOI9M/khbfvIqy3TSipnDaSrYWV7NxX02aR2kDAMEAwDDJSXPzsgsm8sXYvexY1rzu4slO61A49YmA6U0bnsmpzCaGwRt+sRK780TgA4p027v35rDZ1Qv42WeYJBTqXNFgLt47P0HWDUDtR3mOnDaRP/xRKCqMuwbJF4oZHz+3wdXTd4NWP1rJp/V4avcFW722uSuWnn4zjktFlTOjT9+CNZIBREQZZxohoaHHtxzcIgsBVf7q46bwjqTb0A6OyIwZ/mT6Tkfk9azfArsY0MZn0KETqEGkdJOZr8PJ/t77Knp2VhDPiSIq3M214JnG+CA0OGWQRDAPJF2ZwvxQemtSP3cV1OOwWnnpjGXGFDix19cjLi5FitnqxuhG5PsivL3qKk/8wk601tQxyuFj21kbCmsbcn57A9T85jpeWrKd4ex3lRQ3RJ1RNx9IYRE6wcfvNpzGoXyrxcTbuf/0XLP18EwvfXMGYmUM487KpXdovgiBw46VT2VNax7JP1uHZXsa2RdsYf1r7qaQBpl04iYX/WUJJQTkAqTnJnP3Lkzt13TN/NosdqwqpiZmw8oZnM/bkaHS2rhsseGctJburmXTSEO55/jJeuuddqkvrmPPzk8gbfHC31gOZ9+n6aLK+iIY93oHsD4EBgfwE9EFp1H2WwAPfLGHgtI3MmTqUGcnRgDsrq7GxkAj9mDBiKKvKt4LPB7LM6FFdt2XnmdMHsaOomtqY2XFATjJD+h1b6w3toZleTCY9CY00NFKobwxR63GQ5PBwzZlpeONKwG1B3FVHYaaT3WUNZDaGidQHCCfbEQMaA6xWUtITAIP4cASbVaKkogEkK2HdjoyAHu+AsI5hFxGDYXbkGKxdshJdBCFiYHMbxFXA7c/MR5ySSGUwAG6D7BQJY6cPsS6AtdxH3rAMRg/JRG5hiz/utBEcd1p7qS26BkEQWPDkZyx+eyXhQJiVH67lrF+czI+uP7Xd8q6kOH6nXs87j31CJBTh7F+eTFrfNNZuK0GWJIYPSGsV/1G+u5KizSUMmTwAdywl9oCxedz4wrV8/sLX2Jw2Lrj1LOxxNgzD4Jl7PmTttzvRIjorF2zH4W+gtKAUDCjfvJef/e0Khk0d1KF7276nOpqsTxAInDAEx7YSSNew1Njw25NAEJGCUPhVPX+uXcSOGVX8Krcao/EFVq+XyM1bQOW+ExGtVrBGTW+VJfXoutGuW6ym65RWNmK1RDO5BnwhtqwsIiXT3a5iGzM4i9/+ZBrzl+7E5bTy4zNG98hdAbuaY3ENwlQQvRoLLy+Yy4ffbMPjFZA+3Ur9bAn/jDgMm4RcaSf1mUb8+Rk0rlvPhHOn0tgQxJ5g5YpbTiboC/LY5U9TUlCOxSoTPnEQhsWK6LSij+iH6I0Q6JeAYREQIgbhZGG/IwqGLBByQ1yFgSfXSjAYfVqUPQbC0krsNc2mj6LtlexYX8LQ8bnd1jNaRGPjN9sIx8xEvno/y/+75qAKAiAhzc1Vj0TNKf5AiGvuexdPzPSUkuDgmbvnAPDira/zjboMQzOQLBJXPXIxJyjRILJ+o3KZ+5fWedUa6/wUrC9uSgLYWFFPfXl500JAbVk9nzyzoMMKolWyPknEMXUQjfv2IsoySCLsX3xGQFpn5b2UbcwoWccfrxtApCGCaBOx9/fRnHkfbHZLu8ohEIzwwHMLKSqtQ5IExvXPZMurq5r2kh44sg93PH1Jm3rDBqQzbEDHZ0XHAqaJyaRH8fFzC3jrqS+IhDSERj/hPlZ8sxIx3NGPNdwX6s53YFsPgghzfjKJAWOb7dIv3vo6O1fvAaIJX+onBXGuMAjkiujOOCSvhrW8AUuZB8+EbGwNIv4+RtMA1B5xZSC0MEFrNgnPwET+9vEactcWcsOlU3Haj7zfuyAIbd1FBQF/IMxf//Md5bVe4uwWfnnx5Ha9ff74wjdNygGgut7PdT99DmFJQZPSgei6w6u/f7tJQeznmX/O59sPtyJGDHSriLPN4CEABmGLjhjnYO3Czfyk303oI5N49cPmANrKvTXcf8Hf8Df4sdgt/Pbl65h7wUQqa71U1nixWWXOmj6Y19/Y235HGAKhQonHHrKi1fiiV43o+DfXIaZbAAPZYef0Sya0W/21j9eytbB5m9iV767FGltXMQzYubGEgg3FDBp1aGnbjyUOXHo5Fjj2jGb/I2xbuoP/Pvk5RpUHqcGPaIAhgRHXeiofTrIgl9QxeNJA+o1q/QTfWNM61Xakr0Ag3cBSa0EQZHSXjWBOInpiHHGrSxDDBqIn+hQsRAxs9dFfhLsoRKYjlk00pCHUeTEMAwPw5icQibdSVutlxaZi/vb60iPTIQcgSiJjTx6BLRb45UqKY/qFk/jbvKUs31TMnpI6Nu+q5M+vLMFo55ddXe9v81pjRG+lHPajtdibYUthJX9+5VuWvLcVW20YS2MEW3UIn2DgyXEQknXcmYlkD+uDKAkIyS7EuiCCZiBEDMR1Ndx17518WLEZfyjMrRc9SUNJDWGPH19VA49e+gyJ8Q7+dMNpPHLT6Tx+y5mcc9IwTj1vHKIegIjeNFIZQNAFaAKRUFsTjyDLCDY7stHIV8/Ob7cfW7kvE/3cW2IYULG3DhPTi8mkB7F+wRZ8BwScycUhpNIQWk7MxdGnkVFocPl54zjpimltNtYZd9pINn6zrZUHj4gVseXTriwSSbRjr/YgCCJJOzTsE+xcOHYYmz/ZTtilce3Vp+JMd/H+1gIWPvcxEhKCIGAYBrYSL/7BzS6XlZ3c/+FwuPyBCxg8ZQC71hYxetYwhh8/mPmPt84kWu8J4AuEm9xg93Pa1IG8+uG6ZndQXUfaVtz0vp7gRIt3INV4SEqLxkosW1nIU2+vwBuMEB9s7dEkhjQig1LQkxycNGsYfU7OYvF761j1xwWthwwD3AEvi758n3mBYej+IC3nW2F/iIA/hN1hJSOlOUbjpMw8vuQrcMsYfje6bCEUJ6A5BASLTtqgbIpLtjZfS5ZBin5O4YiFuooGisvrKa32MCA7ieRYkODU0XmsLyhvipeJJNiQPSGEmE6ULRKjjuvfwU/k2MZcpDbpMfQfm4fNaSXYItBN1CD5T0U0XJWJIQvYVjcyxpfFKXe2v1fCiRcfR0lhFZ+/9C2Gy429IIwuahiITUFxaDqSJwz7g9tkCW+Bj48Lt/KTOeM4YVy/pvauGjeKr6XPEPbHUwgCki8cfcyMmXtcjrYxEEeSybPHMXn2uKbzA6/vtFnaNXmde9Jwqmt9fL16NwICzh1l+GIZZEMjcgjlp4PdiuANsq+ohrVfbuLev35GXH5WdEc2WYRQ88xCj8Vl6E4b/967jdB/tiLvteC0yxgBrZWSOOGkKlzuOm5fOoBEW+ufqGSVsbfTh589txBhVTURJZtQuRVDE0AyEJxBXvzxeaRd4+TayX/AqGxAsNuR0lKbTHCSoOHvn8bd//iCBk+ItCQn150/kQnDszl+bB7eQIjFa4rYsKOcYFYcGAZyffR7d8tDc3AnH3sxDYeCaWIy6TFMPHMMJ15yHKm5ySSku6OzAwEsxSFSHiwi9b49xH9Q05Tg7kCqimt44JwnWPnf1bgSHYgOO6nzggQdPiLxOkQiCIEIlkovckkdujU6iBoYSD6JmoYAT81bxqI1u1u1q9tbD2iGBLmZiaQmOsnPTeb6Sw4tI2hXcf0lU8jPTSY10UlOhptrz5tw0NQW15w/kVcevJCXH7yAPz97DfHJLgwRwv1SwR4dpI04G54Zbm7Xl6DfGI/3RB/BcCO+/glodgnNIhCKt+Ab0BwRrlVLSEUykieClJWFYLeBJGIIkDBO5vyzigmEZAQR6k/JJ5weR8RlRU90cNkfLmhXVpvTSuBXuYTKHRiaCAigidhcGn0S3FgsMi+suBchKxHDagFdxwhHECIBIic62H2tleITa/BP8VNR60Wdv7Gp7VOPy+fen59EaqIDBIFgdjze4Sm4T+zLsPHHXkT0oWIYQoeOo4GiKKKiKJ3Oiii0Z389BjBKSrp2j++euie1FtEwjOhUv7HGw4u3zWP9V1uIhCJk9E/jN6/MJbN/W2+SB89/ktVumUiSA6kxRNJ2L4Iu4O0bj+YScGxrQNQMRD06E4hYQDSEJhu05pTxDEshLc3Fn248jcT46BrEhdf8E1ehHymko1kFPH2dvPH8tUR046AJ8YKaxpObV1Li9zIwPpFfDBmL3E5K8Y7y0j+/YdVX2xElkbl3nM7IdhZQg+EIVlnqUN6jlrz39gpenb8J3WlBS64mkCdh5Fgx4pt/R3KhhHOJHam8HkdBFY7T06kMtE6DYmAQv6ka2RNd0zAMg0HDanjyxcXs2unmhu1nkewfxLbCWoIRjQyHjTsvmM6QrPbjCRqqPfz07Rfx1ae3uo41w8fIEQO5afgE0h3RSOm6ykZ0NCQhQpkY4c7dn9OgxdYaImDdbGVYfSaP/eaMVtd4f8EW3luwhQZvkASXjUvPGs0pU/I71X89kdie1Ic7chujPuhYdu4Nc/7QFdfrEIqiJAL/ILpzZ1hV1bjYhmyTVVW9+4fqmyamXk7LPD/xyS5ueO4aNizcSn1lA2NOHoE7pf1cQmtzXPiy40AUwHCiu+2kLq/BVubDMzgeSY8qBIToYqcUBqFFggbJFyF+QyW1E2TKq71NCiI5N56SDAfW+jChBAtpsoQkSRyQ1ZrCfTWsLyhnYG4yL9VuZkllVKGvqCqlNhjgnrHHt5F52+5KthZWMbR/KkP6pTHngUcw7CLUQfpKCXwhMrPd7CvyIIvRr/YTt7zDQy//hMzM1vsN/FD21qKqelYUlpKX4mbSgOZNg6792Zn8593VhPLq8U+3ItVb0G2to8d1p4FtyXbkCg9SViZ95VIq5XiItB4TBH/zgrcgCOzY5uZnvx5P2pkzuX/mDLJsbtYVlVPR4GNC/yxSXAffVtSd4uJ8dz5vGFWEG2zIJQ3YKuqhr86K3R5u9tTz/LQzccgyiWnN7q1LKrfSEPRj/7Ye0asROCEBI0lmSFJbRXTOScOYMXkoKzbsZFj/NHIyev8eDl1JD3VzfQaoBfoCm2OvfQf8GehZCkJRFIno1nnFqqrOVhSlP9H9qJOJ7p50haqqbXMeROvmEb3B+1RVfay7ZO5tCILA6JOG/WC5QIItqhyilYjEy2jBIIJgI257Q+s2iT7htnRvFQAxpJOU6CAztVkJPXnbhdzz5H8pk/z0d9p5+LfntLn2l8t28trH66j3BHHYZSqmNSseHdje0Daf1PsLtvDOV5vx+EK4nFaqM3YTnOFGMEQy/uoDr4FhWCjZUQ9VVeipqVhdEhY9yPxPN3DFT6f/YJ/s57uCYv7+xUqqPQHsusCJw3L5zZzmaO+rLh/P3yqXgENCM3SEoIBhjd2DAaJHxFIXRMxIR7CIJFt8IOjQ2DwrEnQDZKFVqm49JLD7bY0dixcx4+XR9BmRwNi+me3KqOs6laX1JCTFYY/ltjprxvHMv+8p/CER27eViH4N3SYjD3ARWlDO9renMCY5nZpaL5IokpDgYIg1lfQH9yFubETUDMKf1JB7+/Fce94EIrqONxTGbbM2zbTy+6aRGNd6IDQMA48vhNNuQZL+d63WPdQYczLQR1XVsKIoBoCqqpWKonQoSKW7ZxA3AluA/Y7njwBPqKo6T1GUZ4BrgKcPUvcJoHPZ00za5ct31rbJqCpoBnp1Ff6Zw7GV+ZAD2vfGO0QrwdXnjCfBFU3WN19dzRdvrkYPa4zMTuSG3/0Iq7XtAvCnSwqo90QD6XyBMMFGHeJbmF9Ceps6X63Y1eRJUxYohXwbOCQSPghiLY/eiyAICHYbhsPB5Veu4+Tzq5Fkg8Kdy/H7xuJwdiwz61srtlLd4CPlu1os9SHWf1bC7Z8U8sjTlwJw5hmT+PsLi8EA+3obRhDCo8IYkoHYKGIsq8YYlYnuh7DVxuc140jMs1LrCyFosfsUxTYJ84RYJl25LMRjv3+Zl99p32RRXlzLH656lZA/giDCpJOGMPe+s0jOSiQhfwjaSyuatxENRrBvqQNR5PFJj2GbM466mFtuboITwS4RzBsIOQaWXRVYt5Qw4GsPn4wq5LX1mwlENDJcTv548okk2tsmAKyq9fLIS4uoafTjsMlcftZYjhvdfQGRPQm9Z3ox1QOpQOn+F2IP26UHrdGCblMQiqLkAGcDDwG/URRFAGYBl8aKvAzcRzsKQlGUc4FdQPf5SB6j/N/dT7P1az/xaTbqRyeiOSTEgIZjRxWWWX2w+Osw+ghQbwBRV1XC4ehg1jKhniDgHB7P5JE5ANSUN/LhK0vx1EVt2XVVXl574iuuvfvMNjK0fNISEEj+tISqk1OJJFiQa0Ikr6iDU1rX0VsoNNlmEBFinlKhto9tyVkR5vykkvik6CCZnF7LF5/ewpgzn+lQHxmGQfwWD7aqQJOhuHJTGW/+ZxmBBCcfLNiIqOlYQ2ApsiDoArZSKxgwZkgmd/7fVdzw6IeUVzd/Xd1hJwFJJ6A1u78KgoiBRqBPHJEEG2g6Vl89Up2PSFlUgQbDEf42fxUbd1cQ8IcZYI/H+9kOgr7Y2oUGy7/axo9+OoWn3/iGqqWlUeUOCIkJiHY7WED+hQGbDIKLitCm5IIosNvjB58AsViR0OAs5H01BIIRXlm7iTJv1I262h/gz0tW8sCsaW366h/qcnYVR7earQNe+e8aVj37FbXFtSRlJnL1o5fgaJHtt6SygeffWUUwrDE4L4UrZo/9wV3vegs9cwLB88DbiqLcBYiKokwF/kjU9PSDdOcM4i/AbTTH96cAdaqq7k8juQ9os5qoKEoccDtwKnDLwRpXFGUuMBdAVVVSU7s2OZgsy13eZndzyg1/IJBqYJkuE/9tEOs3lURcMhZvCDFTh62xQRcDXCKGFzS/HyqroqO6wwFWK/6RLoxzk/jg13c0tb13a22TctjP7s0VbfosouvETbYQLg4h7BSx11pwr6zDubyCcJoNS1mAxLyMNvUmj+7Hf99ZiuZyYPenEigpIxQv0TDTgn1zBEtsO2wjFGLouIom5QAgSZDgrjvo5/fnDz9iZdUepmUM4Pozz+DMCUN55Z2CVquIgg7rVu9jixGdxVjFLLQdwWZ34GjHsb6gjPe+LmD88Dy+/G47oYhGhm875/UpQhwo8O+VEygPJxKJA21UAvbSIOFMVzRFBhCYOgjb0u0Eh6SSmprK7f/+lC837W66xNraajIbAq1kM3SDJ/70CSV7qvGOcOGociFXB5C8PjRBRLa70d7Xsd3mR68N41pWhGdKLsQcAXTJwJNnoMsS1qIk8ib0Z364tZnPr+ukpqa2+R2EDgicq6lqZOknGxBjqeTD/ggPfvg7AIKhCI8//hmFxdG2dxRV4453cd1FXZus8WjRQ3MxPQIEgKcAC/Ai8E/gyY5U7hYFoSjKbKBCVdVViqLMjL3cXm+2p4T/QNQM5VEU5aDXUFX1WeDZ/e10tcdRT/Vi6ijnP/E03vEC1ioI9LcQHCiR+q8gtpog9gEJBGrr0CUBwyohBjUEt07QbsNq6MQNzqamrhzDqlHzuzT0PjYmubNb9Ud9fX2ba/q0EJv3FpHuiPrJG4bBXQWfssq2F30AWPMkJof74dtexo5Vhcj10UElKTOBHaV7qQ37ybS6qNtTS/jrjdFF3YSoJ05kox17bSN6vET9qDDulTYET4CIEGSLNpjykn1k9IkO5j6vSHHlIPq18/nd9L7K5uRajAyB7YFVrH5xD4/OuYC10wew+b3NiLE1AsMqUmcxoMUKmYStVYxH9B5h/bZ9/FgZhS/Oz+Z35/PYLSuxJgnoukDu0AX88sNz0ASZSJyDYKoNR21zehIj3k7D6UPREwyqqqrYWRaTOaTh2NOIZhMJOyQsjZGmH5ABlBRVU3Z6MgIC8Z8FEf0hNKcV0dOIpkWQSIIaEXmGSLDCin1HCb5BWSCJVI8zCMfWm/cp6bwzbzFJ/ZLwTEoBor7wuS4nVVVVbX4HaUkOtrToT8EfRmixz0hxQWlT+d0ltZRWNq9vRTSdtVv3UlXVsRxUR4qYF9Ph0wOnEKqqGkQfzv9yKPW7awYxDZijKMpZgJ3oGsRfgERFUeTYLCIHaM83dQpwoaIojwKJgK4oSkBV1b93k+y9nrtvf4tIRpiM5zWkRgPdJuAbIaLFgc0N6dP6UrAoSCDPjSGLiGENp6cWfVc51bOH8PSdl/BR7WZeKVmFRTfo60jkwUGtXSAz85KIc9vwNjQn6StJjPDTxR9zap9+3Dx8IsXBBrZ6ytm/whCSNcqT6rnr+at5/jf/oaHaQ0p2Eum3j+EXm97B6w+Q/MAebIVBgt4glsQ4IhkJIAi4SCS+Lp0/XnEamqZz59/m442lwSgCnn93BudNX4YoCaxens6rb6ThS9jEqSc1Z5DVdZ0d9joMe2xjJLvAVkt0j4Zbbz6dx70aW5ftQRBg4imDWf3ZGhiYCS23ETVi/7RQEhtySlm6bReGy+D6CWW8sHgKqwuyMQywOCJoLeobVpGIXccSy+yhiwKRZBvJKTHFFIwgNQTJ+KqC/c9UuqgTdlmRfRqIAoZu0Dg2jvRv67HWhNFysvD1S8CwiAiBMLZ1RUjARZZCXskeRPlNTjDAUliDsclC2N2ciyqSYmPfeX1JW2fQ3+fAmmsnPzmRX01uDjZsyS8umoxhGJRUNOK0W/B/vJayFu/bWmwOlRhvx+mwEAg17z0R1w15ubqLnjKDUBSl7YYn7aCq6lc/VKZbFISqqncAdwDEZhC3qKp6maIobxL1z50HXAm8307dE/b/rSjKfYDHVA4dp7ExwN7VxbhTdSxV0UFHDBo4N2tEND/VyXHMPrUPa7eXYcgyggGaXaQ+yUlcJIX4zZWc+8VzOFLCRCwSiFCuNXD1lkepf1Pg3ftuByA1K4FTL5rA1/9dT703gMcNe09zoYeCfLxvFz/KGYjTKnHgxLGgvJZAlsRv//1zIDrruG7jW1SFvcS/Voa+vp79hiuxxoO8tYRI/3QkEU4/dQR90uLZV97a6wpgnzCVW3+XALGIX4EIr9/9Ef2fdJI/sTk1xIE/6ZCmc95vXwUELJLAU/+6jLQUN8/d/Br+vR4sbi+RFCeGJEb31thvP9d1MMCQQV8DDsGBIMAORzrLK/oS0WI/Nb+B7DIQfUEStjSAbhB2WzAkCXuFHyGk4bRoaAOSKS2vw71wF2nFQQShWamIhkjYrVE1OQPZqyMFNZweD/ayEALgHZyI4YwFNlpkQiNziNtZy/jcSkLlIo85JkbvdagVe0EdGPGtHRIEAc0qIVZEMD5ay6byBq6zfkRKoot4QWLAuDwuf+ACBEHAapG46bJml+Rt4/N48bY3aKz24EqO45LfN3uxJcY7mH3iED5etJ1gKEJachxzL5zY7ve2N6LrPUNB/D975x0mR3Gt/V91mjyzeRVWWiUkJCQhJEDkjAGTTBqisY0BGye4trlcjMHYxnwXR4zTtUk2NjYM2ZgcBUggIZTDahVW0uY4s7M7qVN9f/RogwISXBl0bd7n0aOd7q6e6p7uOlXnvOc9wL3bfR6NN5XpxnPtCzyX/oTdnejjzoO4AXgoHo/fBiyleGHFRI6DE4nELR9n5/4V0NqaKgrBbbfDAunkCbULHvjPR5HjJ6MOOUZNavi3OuRuhNiiNOoGnYCwSZ2q0zslgB50Kb1wuHDdmV84jBPOm8XNb89jldU5MHhmbIuufI65kZHMiIxkQU8Dwed68K3KYhshfnDSG4x8r4P2jR2MnDma/IXeoK52W7ilQcwpoxCui76yEd+KRqLtvRwbPxTHcfnpn95i5n4jmDq+kmXrWr0Sl7EApx0xid89vmq4VIDlcvc3H+T7z12PP+RDURSmFspZnuvCDQhE1kVtMVDwBmPHga/f8Q8e+vElNGxKooTDhBozuK05HF2Q2b8chmaqqwpCgjbEXi1KjcMe9poJ1IJLyfKUtwIA9D4bs9SHWR3C39iHLwuFrb1867uPMb4ri7AkDMl3EQgsYWD7BdYogTPFpOzRQRk4uV3QV2oaM2d3s9+UXjb3RQddIbqCatr4mnMUaoIgQM1CZJO3uzeZJbCpG6Uv77mx+groyRxb65qJVUU56xuf2uF5mzJ3Ej984T9JtvVSWh3F2E4W5OzjpnLS3In0Z00qSoL/WrTYfWQFkUgkBmZA8Xj8O3hG4eZEIpGNx+NB4Ad4xmK3+MgNRCKReB14vfj3JuDQnRzzd+DvO9ngoAUAACAASURBVNl+6z+3d/96mDixEhlQcQIOUpWIYuzWDQvk2ixkLAKdBfrHeaylbZCqina+BSvAv8hA82SI0B6xaP+CQnacTiSU5/vf+Bv9psmZ5x3CMSdPIxT1c/TUCSyvS5G1PYszJhRhakk5Qgi+N+lkLv/8TxBvtKNYEinSpBd305czERJ61zYT3FRN+oZy8odW4JbGIOCxbGRllOOjfg4/ZSbPbu5iyWtrkRKWrmvljGOmMGfaKDqTGY46aBzjRpVwb6kfO+tV3JNSIk2TZKqPji1djJ3m8SF+fNZ5/HXBOzy9fDW5LSByw+trW0X2lBYOIro9w6XYLooNRt6moAkEeRA7rwFt4wMcKBodIVwm+LrozQ1hM0lQHEmuOoQd0oms6UZLW2SFoGREjMZVLYiAhihmGzrCpX9qDKmr0KeCEGQP1vCvt9GyoOZt7EDx1ZaSSWNTfP/GhaR7dZ5pr4UiA17pMgnMTxPsNjjjliN5aX4dqbU5lEKRrJA3EUNKmioFG6kK7ILNpmVbdvnMGX6d6vepIBcKGDuII26PpnWtdDUlmTBr7C6TPfc17KN5EP9BMQ8CoGgkbsRz5+9Ym3g7fNwriE/wT4aqqtzyyzg/uPhu8tPCKHmJ1MDZ0gW1UfyreryYgBxuIJASdaYD9wYGjAOA3g3RV3JYVxo4rsKaVIbwpjT3bniRt15bzXduv4Bzxu5H3rZZ0NmMrih8bcpsYoY3gCpCYKztw7GKuQsSyJoD3ywciajrZY5/Ks1agax/cFnjhP3UnjWb/Q4eT8OC9QMvZL5gs6yulTuuO6XYdW/Hj353Kd+54H+wUnmkZSN7eojUlBGrGswkBrjkiMMI5CL8edUypDr8PihF18vUQ8fTvGXp4H0oD6CWBQmvaEfrs+ifWoYT3VH3SiIRBROnVCOqOFx18rscN2UT/7H8aJJdgeIx4Breq+gGdayQjjRdRMFm3TsbcV0bp+CiBL3YQXJOKW5oyABrKuSna6TOMgi9Z6NYvSjJPE6Zj9IRBf7j1DdZuaKMJ5dPZNHqSoz9M+BKQs/3okws5493/we6rnPx+Kk89PwK6jZ3EfDprPvrW8PoxVJXICtBQOXYD8bok1LusaxJ4va/8/pf3yaTylI1roIv//pyJg6pY7LPYt80EBm8Sfj8IdsOAbI7P3w4PjEQ/waYOKma2/96FT8442cUciaKqnDqVcfz2sp1ZOkhe+4ICrOzGPUBMAW4YNVmkKoAZbuVhYK3Eim4pF6OQGkAx59ByzusXTqYe3PxhKlcPGHnGd0jSsM0twzxw3i1c7w/YzGUUIiOb28g/PU8kTkuMidJvVqOmS2jra4V7bCJAwP3NiiKIGn1cn/nE6SdfoKqn0srzuLOJ77CL794Dx1burCvrCT/KcFNm+9CrNS4cfaVjIp5A905Jx7AOyubWF/fhBvwg/DYO9+74lgAzr/maDqaUrRuToIiyU6rwF3bjtFnITMZjPmdFOZOwA0anmChUJB+B0U6RBankCGoiWV4vm4kS0fGOPeiDTz9xARaeyK4hkauthgolhJsi8KEcoyWLlrPm4Y126Hk4c3oDUlQwKzdTnNtvQ/mZMkebJCbYYDlIlxQe0y661T+6+pDkSGV/HgfSqiEWZkR/OjrJ8OVw08jhODi0w4c+LzmsHH85Ip7cNJ50FRC5UGi0TCjJlcTv/HM93/oili3pYu7H3uXbM6irCTI9ZcfRSzi3+Xx/ckML97/BlbOy71pb+zmu79+mcpJIzj+0PGcc8K0PfrejwP7SpB6O9wMPB+Px58GGoExwBnAV/ek8SdifXuI/+s0123I9GYJRPwoisLaDY384Ov30HP9SNyI4g3SpkQ0+RBbDSJVfYSjnbh/CqJ3e8bBHAFdF6mUbHWx11cgfSqhuh70tIkZUfnzc9cCcN9Nj7PkxZWomspXf3sZk4fIgr/95Hs89IMnSXWkCcUCpG0HYTooqo5aVYlQFIxv5dEOGsyotrc4dN9dyRUnHMCpVxzLX55ZxgsLNpDNW5THAlx13sEsKHuVDYWtA21q9BHcMNobBVu6Orm94Q+IyiF6UusN7jz5P4fdH9O0MS2LQsGhvGxH10YsWkIyleTW/3mVja+ux9fSj9PSCkV3mlQFBINQEqXzG2HKHjHxdXhthw4fRxzXwhdvXsV5b56B81YJap+KRKJ35wluSKFQpK+ePRpnWgaqbLBcL66TUTjR3ci02iZypkFizVzSI1zKv72J7KzxFMZHQVHRVIfS17vxpTx3lqtBfhxcf8NFzJ6659TOvr4coZC3AiyNldLbtyOleXu8umgj85dtZW1DJwVz0J124OQR3PKl43fZbsPyzfzw9F8M2+YGdLJnzSEcNLjpymOZXLt385H2lljf+L/s1mMDQMNlN+6N79tjxOPxacB5wCi8DOpHE4nEmvdv5eGTFcS/GUKxQe3+vi1ZxLQKzziA98j6BPgthAjQ31mC2amhndKOvkxHuqDPMYmuK8XqKEE1TRyfClLiKqAU/d733/IE8/78psfsAe648Lf8eN53KB/pSV4f/pk5jJs5hnXvbKRm6gi+9+U/0T+3HDVoEWhQ8DW7iOjwiYsSAr+RZ7/j9wfgstNncegBNWxt62X6pCqqykL87fEerE4N5WAHtVKSdXO40kURCg3pZggOP6fj2z5yD4ahYRga4dDO759uaCiKYPb+I9lQ14rbmvai2UUIR4Jpo6kG1fcVoCit4SDJVWm4PhUjZbFoUSWnbvBhrnIxD+7Dt1IQe9NGT5s7jByizUCWOGB4v9PJY1Zy+shV+Iv9ry7p4P4zJkGXRG9ZR/7AURRmjSXYlBwwDgCKDarJLo3D8q3trG9LctC4aiZWlQ5sj0QGRQJ1nw59O2s9iNff3cTv//Iq+UASWV6O1hFAFGfXazZ1vG/btpYdq9MJy7uGlJblhy++yomHjufzBx7y/p34GCD3HRbTMCQSiTXxeLwOqAbaE4nEjlo2u8AnBuLfGIterkPdZKOkddxo0UhYkvHJAN3N3igw3dFoeKIdgEJMYCozAA3FLeBEfWB7st74DO59+GoAlr6wcsA4ANjZAgv+vowzv3TcwLaRE6oYWSxqn714FJk5gN9Hf59L7DkTIzXE7wS4/dA5vYofvLiQW889hvGVJUweV8HkcRW4rst1376fzBIHbANecPF9tYB/WoCcYxPSDKZWj0euFojQEMmOgkcFdV1JJp0nFPUPyD5I6W0LhHyo2o5Mm8+cMI2AT+cf4SX0PtwxLDlMaN5rpeYERMEyIFsVRJZEQFcplJrYTd3c/OP9KWkz6d1fI1tpU5E2h2dme51D6VBxpQ8lmsVIOsw8s23AOABUlGcJnxEk+ZKODPhwJ9WgShfhkzhBj5kE4OoQDO/8lb933nKeXbaRjGlR+q6PK445kJNnfLhKcX9+9GV6TyrgjCwBx0FryxF4M4BAYNvvPzZNP3Sit0oaGvswNKxKC7VXJVvn8NSmehbVN/HbC875UP3752HfMxDxeDwK/Bq4EG+8t+Px+EPANxKJxG6Xgv9CHLNP8EERCPkwOiWx50z0Zget1WFsU4Dffe5SHr3zSh6980pGaYMDiq9X4n9xJUouh9RVlKxNcFMv/m6Ts0+dhV7UatK3T34Sgsqasp32wXVdzKl46ZOAG1HoP1yj8CuB/Z6L2wTORoF5d4DqZzpIiiR3vTi8rvWKTY30rUwPyml3KXQ2xFjR6eeLqxJ8p/45IoEwx6gHI5sVZLtAbNS56fCr2LCyhe9d/ie+97kH+N7nHmDLunaSnX3cdtWD3HL5A9x82R9595V1O+37KUfux69uv5DTLj8S1VA9KmoggFLuXasEfOMsCn6Q4eBggl3AwKmM4K4waT8uSv/UKIFSDdcYPsBka8MEOyTBLkl4jcaIP+QZ8TeL6RXDA7amrZEfW4p91kTyR4/FjUnKqzT+9odvoNYoWOVglYFVA7/5zTU7XIfjurxR10jG9IxcMlvg6WXrd3rNe4L2sX04I4usLhXsagenzFsFSAEvr2rYZduS8ggnX3vyYI6JXyd24VyUnIJiesOVYiq0rtmjGOtHC7mH/z5a3AWEgBlAcMj/d+1J409WEB8zpJT8/ZcvsOqNdai6ykU3nc24j0gN88KvH0vTpi5aFndRtdLhoGMmccV3ThnGNnGG+I8BFFvy1TMOYul7rdQt2YrrSIJRg4dbl/LEuUuQCKzTgkT/GMDqz4GiMHLKaA47feZO++BKdpimSOEgHAPzF9uYOl5/FCDyRDeNNSYXvnkPF503i3NOPphCwR424yyMVuidqiMtbxDp6c1yX9MivjTnFC7klIHjGlY08pPLfk8+YyICflKxGA/89BXCUT+b6zxXSC/w+N3zmXXURHTfjq9LfzLDu88uB7+D7/z9KSy0IGvjCoEdM+jflEOpDu50cikdmL6hEQ0VPWiTrfST6g4hChIzpmJVhQZXFAL69y/n1BHlVGkX0ND7TYS/jZyl8+6WcWTr/Fxz9EyOP2fWsO+4977rdnrfh8JxJe6QWKSac2la282l33uUYw8Zz9VnzNntOYZB3W4UFCAViQQKYfjzgtUcvl8NId/Os6gv+9bpXPat04dtO+fWB4cftC+GTvdin4qFfu4BphfPfEUikXj7Q5zqVGBCIpHYZlHr4/H4F4CNe9L4EwPxMePFe+fxzG9fGagt/duv/JFbnv4m4dJdOMH3IsKxADf+7kK2ru8kEDQYPWHH4N9pXz6B+ncb6Gnx1PBqpo7ikE8fyNHxQ9m6vpMnf/E882uTBF90UYvKqtrLCpnLqhgxD6bMncAXbz5jl33QVIVRmRCbQ/2gC8g5BNYxLOlICkifqONEBf4lLjIaxgYefHwls6aOZfaUWvRaP3a9J2JnjlMG5DPAe7vazOGO8/5kht9+5Y/ke7zt0jRxVJWtikNw6/Acot6uDA/85GVOPH8WFUcNv0erGpup+1Ilc5wIa+piWLNd7KAFQuDr1fGtd7CWbIG5k8HQvVmxaUMyDZpBR8cInJgPtdNkbFUbvf1B+sa4nuT5dkwtNaBz5Xc/DcA/njqfDdPq6PUF6TQjKGe4PP3WMp77+zv4QgbX3noBFRXD6by7gqGpTBtdwfz6Rty8g5H26Mf5gsUL8+oZWxXl1EN31EtyXcnzC+ppakujGyYvP/UaQlcYU+Fj03gLt8wzAFpDHicXwCoDPQ/9rVmau9JMHl2+R/0D8I9SKWxwEY5AqpLA6J2X0v1YsXdZTL8Enk8kEufH43EDb9b/YZAHKoGhiSsVQGHnhw/HJwbiY8aat+oHjANA+5YuNq9oZPqx+38k32/4dCZN3zWjZdyMMVx335W8cO/rxEqjnP71Ewfkm2snV9Hb3IWaN1CHrDS0vEtuQ4jmqhypBZtJXvco1//qAlRVoaMpRV+2gB7xMaoqiq6p/P6si7n2yUdoSHbgX9lPbLHB0Cm3VS3oPc0ARZCdJfEvtNG6NKTfx4tvreJLF53Az35zBXfc9SR9XVmOOXUKLxib6TQ9uW2/ojErMigUnDdtFsxbQ8fmIaw0KbFVh/6wRq7dS2/bhkLeYsHza1izeAvX/rePdc2NdHX2MXJmNf/d9ybODJ306wIrJOk5UOAUk8D0lKR2uY06YSTtn7GJPN2LYgrI9xOsSkFsDLloiedOKQ/QkoGe6SGiz61FZCyyZ44EdfA+aEOyqesnumwS1QPigUq3SUdiA2rKcxNdv6iBn79wA6Wlu04yy+UtOpIZKkqC3HDGYTy6qIQnX1pDwS0givU6ZNjH4y+v4qARZVSPHT6g//zP83l3dTO244JpYdSD0dBOb62PqcYYGmIplJxk5qgDWRRM4euRqA6Aw6//8g4/+tpJREI7TzDcHn/54gVc99QztDX3M6omzM/POn33jT5i7C1CaDFucAzweYBiEbWdFlLbA9wDvBSPx3+OZyRq8ZLn/vC+rYr4xEB8zIhsR6UMlQQpG126i6M/HtROr+HqX1y2U6qvL+jDLfNm6duGMlcBqetIXdB3QJCVyX7qlzbx4sNLWLusEdt2cKI+So+u5aYrj+PpeetoWeDis8sgF8KKZND7BoO+TlQMyHa4EUFhmon2hgaWzXv+VkzXJhLwc9sNFw20mZoaw19aluAiOThaw1lVHn++vq2HHz/zDskt3YT8GiI/GOyVxeSz3PgYSIgiMHuyAy9+qivD9798P4USP/maCLlcPc70olyG7tA3DpwhVUGtGOTH+Ag1FFAV6L9y2wAfpVAXJPxu0DMOAJpCLhjCLDVwgj6MnhzGOxswD52ALNbOnrnfYBGw/UaPYFNHClSB3uRQcVsbIjV4z9yWNH+77zW+8q2d5yus3NDG7x95l2Q6Tyzs4/IzDyI+dypbG7pZ8rOXULu9lZVTHqFnxhhuuvh+jjplf7591+cB6O3Ps3Zzp2ccAAwde3wlRkMn+pYC2bzLU7d4FGLLcfjmr56nxRnMfWnuSPPsm/VceOqMnfZve6iqyq/OPWuPjv3Y8AFYTPF4fPGQj38oqlFvwwSgE7g/Ho8fCLwHXJtIJD5MPZwf4WVNX4JHc20Bfown+71bfGIgPmZc+v1zad3YTltDJ7qhcdQFhzJqUvXH3a09xuf+3wW8c8e9aKPC6J02KAKzzIcT8SP6+8FQMcsDzHtxDSvfGQxOKj152pa3cvfji1m6rrVY+FpBhgOoU1pw31M9amTAIXX08MQqJ+og8yl8q7eQWezyud+vZtS50/jZVZcNHHNoyVjGuWX8+qGFrMx1cXvsDa679HB+/+pSmnr6IGLA9GrC67pQbIkVMigcVAz+KoLcpBJmTRvNpoeWUygmbUlVIGyJWRFA+jSGClylDzIJNlnkGeJXl3jTSkcSfKab7OllyICK1ispTeSxJgyvMS39xQLgxZwKo6kHNZ1GnD2bEVVlfPmCuYAnk+2u9aFvieIoLuElSZT8cBe4BFK9w+tzDMUDTy+jtcuTIcn32Dz0/AoOmzmGGVmHlW2pwcTF1hRuLEjvpFJefr2O64p9U8QOfKthEEP0oHRVpdTw7SDV3FB0W+4OF93+G/JmFOGC9NncdeXZjK3eOenh44T4ACuIRCLxfiqFGjAb+HoikVgYj8d/CfwXXtLbB0JR7vs+9tAg7Kwje4R4PD4zkUis+DBf8gl2jUDEz02PX0t3S5JA2P+RxB72JkaMr2LSxVNZ/sgmYmPCOHYAoWmIXAEZkKg4jMm1seCdTvqPC5A5XkXqLlqjg9JX4NVJ6wg1BFFzRa0imUW8qyNEUY00KxnxcI6tB0QQAqaFmzlI2cKCFeOw+kK4vb3QlKFFrIWrhvfttt+/QvvbS1ByNk0hgzsKeQpDSptmjqyFiSOwSnpwqgTCNjE2qQgEVeUhPn/uwfx5TRerFm5GUMxxAHxNvXR92sSJAXkBfmgIRmBUgXC9Q2xxHlcT9M7wE95o4miS4Cspou8JqA6hJiXCBafVgpGGt4pwHHJBHa2zHyXnxROlBtHZlXzv22cPCNtZts3VP/0HPekcigFuUKW/poRAeRYKBVyfS+9nq3FLDPKjIvz0gbeIBH1cdvqBw/SPTGs4+aBgObiupGtr9zBL4123i1sRITPCR2NXDxFNIRLyMWNSNW+vaMSyXTBN9A0eHdqa4Oe2r18y7PxVpWFW0zlsm6hyuW3Dy/gVjSvHzKVEH24wAb53z18pZEpQ80rxeVC59p4neOKmL77PU/kxYe8FqZuApkQisbD4+VE8A/GhEI/HjwYOAoa5KxKJxO27a/tBVhCvxOPxFuDPwIOJRGKPapp+gt1DURUqx+x5wG5fw0Wz5rBBSZJZ6xJY3gumijlC4pZCbG0Xza7EqcyRPVJDRlVAwZ4oMDbYaBkXGZWQA2wXf3+fl7K9jbwjBDKj4japzC5v4Nzq93j81sNwZAQlDMLvw2nvGHCvvLxiDa8sq2POhBq6X3oPf5OJcCWOnaM++yb69dNxQv2oW/2InEphQhKnXEdrkthjC+T9Fv41UY44uYY1divReCXO/HqEaSN8foSq0PFtPwgFpV/BLXFQNxdQtthQaVDxVBYt7Y0UkQ0mUoJaEJhRHZ+jIroHR5FASz9axsSKGtiKg5pTUIJhsidORmvuoKwywtU3XkJFaRBVUZBScvUPn6KvK0OlkmXKtCQtToS1bjnWmADOtFGkT/dj13jGdWG+EV+DD71FZ1NzD7d99ST0Yhyjpjo2TCZ9VGUERREcfs7BLHp6KaniPtevY2/LXNY1rl3+CN+deBILNzQya+4IDpwyksa2XoJBh6dkK8rcMdx+/WcZUz08mH/S4RN5r66FdDG2YYyBpWV1jFm4lXa/zvWZDu6c9hlC6nARv3XtKUS+ZOCzkALX2UcdH3spSJ1IJNri8XhjPB6fkkgk1gEnAnuU+bw94vH4r4A48CbeW7YNe2TOPsidHolXU/oy4NZ4PL4AeAB4fAiF6hP8G2JObAzfmHY0dz/wDL6NDsIEqxm6L/WTbckQ/ns3/rSDb2kXqWtGYR4UAVXg2yKJPpglMx1E2o+vXyLsMLg9w6mvhovsCnL4rC00vlNJsnmQnSM0DSUaxQ0WuOL/PUyyz0LkBK33vYWRNhBlEYSmolgWSkMPud9ugBurcEty+N4xUJoUfGvC4DcwGkyssjSuz+UfYhU9m/PEftdMqLnXEwDUNOS4KtRmA986H0pBwQ26mDUO5b/agKipRhOD7jAt59I33o+Wc9F7y3FyzrAXTroualsvgUyezgMmofqLg6OMUjggTGPMx3cffZNpo8u57fxj+Okf3yS7uYeptPC9Hy1iVE2GbF7nl2tm8/Ah45FR37BIqeuXmBMtz0A0JWloTg7IVFx7yeGEgwatnX2UlwS5+jzP4zHhwLF84Y4LeeGeeaxc3Yx5wGjcopqq1CWNTi/XPfIMWp0GOoyYHOK3V3g1H847Ydd02P3HVfLl8w/hufnr6bXytE/ewLhb1tJar6MbLrVHvcrin83m2PJJw9pVhXUaMxJRKCYwIkF1WfD8ao449YCdfdXHh71Lvf068GCRwbQJ+MKHPM+lwPREIvGhtIf22EAUq749BTwVj8djwAV4NaZ/F4/HnwB+n0gk5r/fOT7Bvy7ST3XgX2sP8PbtkSrWaIXS25Ooac+doXXaRB/soHtKlMB8P6InSN9kSV+1SlVzMYtY03ACGmrOQiiA5tJxcYCSrmYeS81CSYFPyOE02JigMH0ChaRNX42K0V0gakuEoSOKM2ah6yglJejrU6gLxyFRsCIQaonAtoHZb6B3BnGjgp58HrWrgP+dvsFB17aR7UmMjaMHJLGVrEJweRBh+BH99mDFdbzxIjs6SOikDJFyG6XTxfyVhewQIF2cniTkc0ycESOZyuJUaiDAxcEM6eBKXCQrN7dz9ZzvI3uz+AXM/GwXNWO9eGU4aLHSF0Nuy4TfjhorGvxkK7xt3/6f53jsBxeh6zqGrnLNBTso7QMw66TpzDppOo88sZC/LqxD6i5oktycYqAj7dWkwIK29RmWNLUwu2b32k5zZ4xh7owxfHX140z/7VrW1Xn33cyrbH4DDl+6EE4abiDuuvYqzrv9D7iKp2QrfS7R9zp5ft17+56B2GMBi90jkUgsA/ZGNaVG9pDSujN84LVaPB4PA58BLsIrE/oQXpXHB+Px+DOJRGKPVAI/wf99zFu4jt/e8DCiYENpkKDUB1xDTkggXInaN/yt0Tpd/O/40LqLj54GwV4HNdWPUnCRhopbXYqtW9iH2/RF/ETLs0w+bisrkyNJzwxSOTGPf6ODkOAGBJmDalEcHfIO/uYcUhcoEuT2gVRdIX3YeMjr3nYpcf3GsMWKEBq5WSZooGRdRGF4/4WiEVmaQrhgVgWxygLggFpWhtPWjuszUAwDKaBQpeMry1A+NoVqSCgFcadF4cdp7GcKuCqkrqvhlRkR1A4D/wqBcAWqFGhZsIse45JnNuL2pAeCoK8+FuWcLxjUTPSYj+4uXBtKvY40VdC8/WaJzoW3PMzsCaNRhEL8lOlMeh/X5gXnzOWkM2Zw3fKnaHH7PKn2pIbWOmTYsKE353kukp19/O2Xr1PIWcw6eiLHf+bAnZ7Xli5udvh02zJVUsvb4KThxy55YSVH1EmWr1qDHBHCSAcADcc/PIayT2DfVHP9InB3PB7/G9A+dEcikXhjd40/SJD6dOCzwGl42uL3AE8mEol8cf9v8AzFJwbiXwibm5Msr29j3KgStFfqadrcytwzZqGGdH5/zQP4OzwmjKMDxAba+TbaqD0awtBhaDZ2yIfWNfxFiixPoRZF6mTBBkfSc1yUdMDzpfdbGtmG8Rw3YzUvb5lC55f9hN+ziL6g4QYMRM7CGgu+eofKJSkypwSpGp+ltUlDWB5FVEoXO+zgDuXdC4GrgWIVa0q7EjVjI1MBwMKq9lGYPYLgWBv/9Bzmeof8coGvMYm1XwjhmKibu9H6FM8YxSKYTj+ZQ2pxSwX58TpKr0q2zSIy1rtPqgr+c8MccVKOVyrGkg9FvX6U2shQjuD8IAiB31XolxLfxh6UbHoYQybbq7DwnRJqJnrZ3hNEivWyArt4ULWI0LnCQmnzqMYDUAQFv8rSOq9q9Ja2FMdMK+PpZUvwOxp33fA5otHhtOtSPchvZp3LO6ktBFWDJSvaeVXbCEVGrV4qOLR2DIWcxS++9QTNmzwa9MZVnkfj+M8cyJJ0Exsz3cyJ1TAhWM7UcDWtx5cRXdJLujhRGFFrsuANl9rZ9Rx8/GQAVr9Vz/03PES6q98LlicL5GeMR7cktVP2PabfB2ExfYSYgzdmH8OOMYixu2v8QVYQ/w38CfiPnQWoE4lETzwef9+8/ng8rgKLgeZEInFGPB4fj7cCKQOWAJ8tJoUMbXNy8bsNvGSR6/ek2PYn+N9j3uIGHvjHMlJ9eVTXRdnQjr66iZfum0dyVg1qukijB2AY3QAAIABJREFUVBRU6UdKByGKhW/8UPJ4HjmxCmVTEmnbCJ8PZ/8S7HKJvo3QIiVq1h4sGASoqkmhRAUN1HEZFL9LRqq80zGemmCKjflqrFodGTQQtoPRo5C8OI/wWyhrYb+OTm766SIuX3wivrtzqH0CqwpSpwcRjcODoI5qE9xawPV7bi2jpZ/UzBBKq0L4DYPSywT6DInQAqhTHZwVfeQOihLYCr4COCGVQiCD3JJDrawgX2OQOUWBUgeUAk5WkGwMER7Vj9DAn7T4wbQljK/t47VlY6EwEI3HDQ0aUt2EitfroaGXwoEB1O7CAKvWKVV5uXkSo96Q9LXarL/DJfzpHPnxGlqvJFvfizYiiqMCjhxMtnMl6pAqsZ2tW3lwTjPWmQGwJZc8/kf+eu7ndzASYc3HSRXeoH3WeQeD+3cWr2zB8KvcHD8OR3FpqeumbWvPQJtcxmTZmxtZNzvLs5115FyL0rYVfHns4Xyj9ii+M76fsnPmMXJZEkWFztxIUt0qC1+uY7+DxiBxeeOht0kXqbgAWDY2Fu70kVQfM47+bJ6NjZ0cMHEkmrYPBK73TQNxO3BmIpF4+cM0/iAxiD3JaDkHb2WxK1wLrAWK1VG4A/hFIpF4KB6P/w/ecuh327XpwrvAlng8Ph14Aa8I9yf4J+PZt+pJ9XlGIBdWsA8fiTiogt5kDv/yJnzFesKiJIYq/RSiBfS0RAgVf/M2x42AIeJ1WlIign3YVVFETiA1FzckUYdQ9nMhDRuBUpVH8bsDp+kuhHER6E2CikeTuIu7wXFQDA21Zwy5mRrWc7D25FIu3XgK+aBK5usGfuEyrrqX7GMVKN0OdsDB9SkIRxJa1IK/14WAgeIqmCEFVEl4gSDU1Ig2WSCKLhpllIrvogA8rKIUvbpqBrRQCJnrQdo2TrkBJc5gkD0oKRhgXm8Q/nSWC6ZtYXytl4TmU4a7rxTT++ziko1ZKLMmMHJOK5dcOo8Fd5XRsjxIrxMgeUYVa1bo3HqnF4dQR5QSfdUmimdBbB+0Hx6gZJOBtCWymJqhFiRaDnBdNF2S/ZQPaxvZSBMUphp8/65H+dl3P/++z8XXjj8CjofXuzdy89YXyLs2UelDqdJxWgbd3VpI481kAzm3KAJo53iifSUnlE/i9iNP5SeLNep7Vg3T0Vq9vIlvnufljOnb3R+pCGTAwHQlDz29gMfueAnFkjhBhc/+1wl86sjp79vvf1NkgN26knaFvW12j97Vjng8XoPHgvoR8M14PC6AE/Ay/MBbndzKdgYikUgsHfJxNeCPx+O+RCLxoQMvn2DPsC0266pghQSoAqn7MMMGwnRxS/34V3egFQOjvn7fwMDo4qAwXC9HAHoKYi+btH07iwwUZZ0jOiUvWqhpiRUTdBwZxB2XQ6jb+3QF9uMwstPBea9jMAvason9upnkD2vRv2jTVx3yMq8NEBmX8G8K9PsjaFUqoQ0p9PTgItUx/GRLOgnkfNgBhfSMKLLcxPdMB4rWj1CH6xnJbZV8hm0s3iwp0QrODsJ8bqWkOR5GqiHkmM0D2788eiU/3Tqb1kIQ6QpCC0wyR2VBsdCbXcLvSC74/nxGTkhz3p0e7bR9a4T/fnYcsrGX1OVV5D5VhtYlibxpozfqmOUBkFD5fAexeU3e7TlkCmZNFKkpKAUHo62f/PgS8qXDJdWlgAYjy+vdG3msaTntjSlGrtE53D+G+FePobslyTcPvZVMOguTq2j+dhmFgPcbdJNl9BdjRO7sJZ+zGDm2lPO/ejRvtz47/F5IyYr6LXznH2/guCri7EpGLkyidTj4Yz76kjlE0S6YApzjJ5OuMJCuxL8xhTu6FNdx0Osy6P3eikstuDzwi5d4QltLIOrjgHA1V9QcusclTvcW9lEX0y3AnfF4/AfAsGIce1IXYm8biPf7Re7EYz1te+PKgVSRHQVecsjuVgbnAUt3Zhzi8fjVwNUAiUSCioq9W3VK07S9fs59Hcccsh+t3UtIO9ZwTaCURbDLQbeC9B87ieDabmRXN8LQUSIRrDI//dMkpfMyCG1HxU4lJznQ3MS02k42t5SwclUtThiyU1XcMwWxQJ5Mh4YdUpAuHpsJwHYxJkisbhsy9rCHzVifR7hQNrHAVmsIwymk0H2RH2O1g5vM0XFmGGryTGzu4PCpzZgFjfceK6FnfRfZWaWohRxVj9n0HuYnu/8Uxvd1EvB7M2C328F+Po9VJlEzAuGAY4BtFDAAqar4N1noLQZWTdE4SokMCcxJ3qv21ydriR3Zxx/qD6C/vYSp/iz5zXl6Tikjc7iBPdIBFOwRArBZrIxlftNE5pZuYkKoG5/PJnT/Zkb98ChWlHeBJrBCkM4bBJUAKN7NUgNVOKFO1JyFv7UfX6+FaygoORvXX+ybCQzJTRMC7NEav2t8mx4rC9XQGzBJ/mkF/b8yeSK8GeWLIwi/lscNBjGHZJIDdBSyUBXgK5efwglnzsYfNDiwMIbX2+uxcVFT0P9ilhuM+Uh0QCClSsucMvbf0oUWCCIWDrrJ8yP89B5QhqNuY8bF8PW4aIpEKQyh8xrQ/Tk/7UoS+mFdtpNoKMI1k4953+d7r2PfLBi0LYP6S0O2bZsZ7FbxcG8biJ3a0Hg8fgbQkUgk3ovH48cVN+/sbu7SBsfj8QPwXFKf2tn+opbJNj0TubfLg+4rJUc701lyls3o0jCq8s8t53HGURMI+wSvLdrAoq52ZFDH6MhTsjQJuoKwXGJrs7hNXeC6SMApFMjOOQDph7ZrBBX39KLaGkJRB2Z0M36+kZMn1hHSLOZWKYy/Ocmbl8wgHClw/cwl/NfmI1AzLk6VGKRtSgmaQnKMQTScI/CKgVQE5ApeANOFymQWt1mgTXewlcEB2hqrYo1QEY0qSqMfZavKZ85bxoQy7/ecOKmCv940Cf1vzdgTqkl9qoSCYeBm/WxcO4aR6Q4i+TT5l/LkCjpWsB+3xo/qqLi5HMb8LhCg+iz6R0fQ16iINgtrsjpIPwVwJC3LI1xXexy+rSWoHSrdCES+gP+tXvInFnMoHCCnkDtA46XCNKSpsLR3DJfVLKS0K4eWhVV0ePUnitC7jAHjACBDOtnjqwgsaEV1HBTT+yelxPF5gXqlXccJm4htt6oANePKWG8NxhKkLknXmDyy3xbcSglCwRrnp/SBHOF5Kn2nbMvdAHIafRUBfvLIAspHh5m4/wi+oM2gaekmNnd14V8XIhN2kbXaMDqulApdz26GEhU5tgpfjzcsZUcHBowDgFRh7KQS2id3IZcoXglWwK5SsMsGr910HRZ3NtBVtmf1q4slR//32DdXEB+u6lMRH1Vk50jgrHg8/mm80jBRvBVFSTwe14qriBrYQa4FGHBPPQFcnkgk9kjH/F8Rv3pxMW+tb8K2XcaWR7ntgmN3qam/t3DcIeM57pDx3HP3Kzxdv4VgQ5bk3HLskIawJcEt/YTaOqDoPyeXR8lZoPvRuiJ0/KeO6O6n6s8OakHg+hVmj2kipHmzcp/qMrW0jXn+aZx9cAMHlXQRVGxSNT6UlMQtwRtMhICCQ+m9rRjpSjhoMiAgk0Ou2og1wSA+ZSOfPbqOX2w9iCfXT8CsHKR4YoCssqDRj5s1WLZ6PyYc7RmImpou9j9zHCvqKtCkgf/ZLNJKkbfTuJPHYLS7WFYQxTLQ7R5yn6rEeCuFtnmwPKbr0+mZMZr8EQ5OwCL8chhBksLBgyrNSk5SmKkgfQHULnUgZ0T6fQQ2hrBn29hhBWV1CClc5IFZZHEgTdtBntk0g/zzDp0/K0UUdLDdgTfYDbpIJAKBNdIiP6eADETp+1yE0D96CNdJtB4HaZmEAzqW4rLf1hybQxqFEsARVG3W+PSZ0/jNlgXYuGj1WUrvasauMsicFRkY1J0yhZ7P+7zYhgtYoLWo+Bd7Bs4N6fziZy9wUG01i1+vJ7tpKyUKCNtB6irZi2fiRoawySRguyhdLtRm0cqqcV2J6tOHqUD6NZUph5SxttBI5MAYsUU9KI5E6ZMoOTms4FJ4u4zsjwL7oospkUhs2d0x8Xh85a5izB+JiymRSNwI3FjszHHAtxOJxKXxePwR4Hw8JtPn8BLxhqFYOOMZ4MZ/50S8utZuXl2zhZzlLevXtnZzz+vLuPaUj6Y275VXnch/VVRw1GU/wSrxXj6pQ2Z8GP+7BmpPkR4jxMBESm/RMepsgs95z2jysir6T985796Ogq0KgqrNlaPWcE/LNDJ+jZylIRZmiDzWhZK2UdMC5kSgyFqRsTDujBqSVxn8uRM+W7uOmw9YzNEdTVyXPg6nbBc5AkPeZtcF2QuZ46P0H2mAgMAqH5FHTURjDkVRQCgIw8CwIkRea6Xn1Gkor6xB7bKRPoX+udUUpkucCRZqC2C7RP6WIrLYRUspSB1SJ/soTCwWD9q+W4pC7HmT1LRSyKgQ2HFC2lYfo3RFAd9oBVtTEM0Kwi4QWJRB3ZxEbbeQPgV1qSB6j42q6FhzK+k5p4xJ5bUcPG00Fw1RT5VS8rc7X2PJkgZSMofy6RjN+V4OjtWwMLWV2H1taM0m+TmjduiwG1UGA/E6KH0qToVDfmYBVGhtkbTNb0ROKcGeU0ZqmsRVXbR+h6qXurArImQmRsCVBN5rHjhVOBLgN3+5hu/++mW6GzpRTImrgaoIjp06lnGjwrAVcoc4KKkIoc1ZlH6H0HyLzOEaofIAI/1Rvl571E5/938q9kEDsYcYt6sd72sgioGN3SKRSNxS/HO34k/b4QbgoXg8fhuwFLi3+L1nAQcXz/s1YBJwczwe36Zm+KlEIvH+1c//xdDRmxkwDtvQm/to4/S27WCVDNfvl7qCE9JRt3klAn78ZQo5GzBttKYeEJD+zXj6qwOgCN5pqKVsSoawZpJ3NFZ0jaL9W1H+um4yx69v4oL9NnBa+WZW10e54+JR9KeMgcL1UgBNHTDOcwsIIXDGhnBqVPr7bJr7Q0wp6SUWstE2uDhBAX4BBRBtnmFTQhazDthANu/jibcOp7s/QoMTonC6MlCb265QUJtDhNYqZMdEcXUFoyuHcE0yB47FHaPS9d3JGG1ZIotcAorANAooSxSiDSZGfT+ajKKsA1FMsS17Ok/rN4II6eBUOqht3irC9TvI2gKlL9lkwhKrDMgp0KtBmQ0KqCmX6KsWRjuUPlGg/csK/sUhYm/3kYumCCwapIO6UR3VF0VmMhiLkpQ7gk2jemjY2s1jTy8hGPPTX22ir84QXJdFOJ6xsH60jnmhOgqzYsjPxxCmizWpGvQK1K4CTqXrGYUCDCuYoYAssciNt5ARb5RMRyXBlEtknk3raVHMCgFCwS7TaDu7nNoHu1GcPpQtPfjqPFaXeUAlJYfO5J7HF5Mv2BjtGULrCzh+DWP/Mq46ZhaaT+HZrjrqx3dR2D+Nf3kPTj/EHrQ4NjWd+H+fQ5URRhX/XPfrTvF/10Dssue7W0EMrX3pxwsSv4tXeGIscCjw2LYDEonE/9tdTxKJxOvA68W/NxXPsf0xfwf+Xvz7NuC23Z33Xx0zx1QxsiRMa8obCEKaxuhAiM0tScaN+mjqR3z+q/ehKALHlQP1GYQDajiGiLoIQ2fS7AKXfOElXnr3WLKbKpgyczR3X6Oj1QiOCrfQkoow772Dad1SzdQDmti6tYLVy/ZDHpPHbFS58StHcsZ5DYhcmgWv+5lwTC8rHxuUdhYS3Ex2cD5rWtDUDVShdlk0NAUY6+9jxbIKqv+Yp/s0AxkBY0ESsyRMYWYYe6zDX355GJmxpeS2+lFMF7NawzXzeAEAkAFBboqClGUD7hArZpCfHcWNGChJoE8lsjhPaEtRnntrhs7P+fA9Z2EMsd1SQGG8gqsL9KSL66jIYApngo6r6ZgTXfRm7x1VMHFLQGR1lFVBVK0H3TYJrFQwmr2r1nolRotDYVY/yhsOaseQ5AZAyTgoowIQCOD2pVH7JJnjsoReCeKqBn0FB7FVQ29xEMXUC6ejE3I59F7QWvtRW3JYtX4UM4LQNILzVMxJJtInUdoVCnNNZKjYZ8slOjpLtxJiYKWhCpwyiQyZyNIcugnG+hxWqR+rMohjqKiuRPqjWHN82KEQsrKaui0p6rakUE2H4NY0qguSAnbWJhTQEULw0/3P5KmO1eQvtDnwmAj1L65j9ORqjjz/o2cuDcW+6GL63+J9DUQikRgQiIrH4w8BFycSiceGbDsXT5PpE/yTURLyc9NZh3P/GyvJZgqkNvfz7It1vP7GRo6ZXctV5/1zXU2u69KS6kf3ayAkjgFI8LUXGDEzw+j9HaKxHF+7fgWGX1JbOxUl4C3zn136Nj+d9jZj/P2kCwaPBafyi9cOo+mtCQgJer4ATgrpaPTlNRIPTGb2yUu55C8b6O/QaXgjQn9nUf4bKFQFUPwSo7UPOnoQvhyir4yS37Wg3Al/eW4GDz5Vi6G5RN60KUQU0hdV4owSoLpoHZJ0Ooz+ukVFax/CASus0uWPYVcUR0xLovQK3OBgjMcOq7iRITNTWyVfESK4xaPN6j2S2Msmevcge1Aq0HG1n8IE1Zt9SwnNkDtYL/r0i7kL9RZtl0QwZ7qgZ5F5lcATaUqeaARH4kb8ZOZOwkg76L1Z6CtgtJiIrMAt3262LBRQFIQQKMEQdkDglrg4pS5a92Dsw9U9hVgAzEHqr5DgX9ZD5tOlOGHAdREo+Op9eEEHBeVtQeEAC6RL9FUTX1KifsXFUQcD53a1QsfXAqjCxtdoUn5PAxJB39xKXF8YVwN/XQ96dRV95WW46uB1OKoAnwY5j62mZCxaWnsZPaqEgKpz0chi7e0aOOiQKXv6GP9zsW+ymP5X+CAxiNPwlAGH4ing/r3XnU/wfphUXcaPLjiWH93zOlv7vClqNm+xYHkjZx8/lartqtPtTSiKgrRshF/DyAAZCY6LXtfEmq/EuHT/9cwu7+SxxAjuf+sopG89wlyDGJ3ljhtWUBvwVj4lfpOzR6/jhfmj6S4EydeWIqRC8Mku+r4xjrbDFYQlueboDlQdYqMtjvpaK2/fM4KeVBi7NED6xPGoqTwVL3l8BfvoUrRWC2tMkFt/fRyhDhd/fwFX18iVqJgHqjg1g1Xp7CoFWeoQWJlHKdoDo9+h+okkXdUGdomKVCF3RBBBFv9SP1qn5vHzh6yewAsw9x4yAmE56F1ZjC2esLEwXOzpOm2f8uFUCYKGSaWSwX6oBLdHwdI0Uic52NUupT9vxFiXR+11cTWvap6QKsrISrTqkbjZDCLVi7GqifwRkyhU+jHqJSJvYWW3kvpqFWXZNtQuGzULSmnZwEzajep0X+QDZ1h9I+83dVxwHKS7Ix1eAIH5aarnGmweFcEtaCiqwNiYRl3TgsjkvQJPFaX4pFciNja/QM8xAS9o3CvxLewh+FoK4UoKU0P0XVpFyd1tRBd2U5gTRO1Q0CqLMantp9+uHJZAJwQEgx994PmD4P/wCmKXlu2DGIgNeDpLdw3Z9hXg35ZV9HHBtoe/0KbleIYiuZlnOv8/e+cdZ1dZ5//385xzbr9zp09mJpMy6SSQBBKQGpAqFmxcy9pFsCAWxLK71hXLrhXLqiu7P1YRuYIKKohROiFAAiSQSnqmZOrt7ZTn+f1xbqYkQYIEjWs+r9e8XnPPPfWec57P822f7yYkgnd2Lqc7euiA8IYNe/nSN/+AB3Q1xfiPr77hOY+ptSbWnyFnNUHIgoqN9dRevI4q0bp2vvKVUyjPCxHc4qJa/FIXTQiz4PLT/nncsG8Bx0VHuXLqegKGR1xXKQ6ZCC+LFzLIv2c69kxjbPDNixANNemYk986wuzXlfjiw6+kPFyHsVsRfrrWnKY9RP7SVuKPBYhtGaSl80mMmRaDa2ZiOJp4n8vIiRrkuE4UQlBeJHBmhxAeJH5XJTCgMWxN63VlRt4YpnTKfotFU15eIfb7KKLqYQxV8ZqjYEiMgsL0NEiJDpoIrTHz2k8ytyV6s0Jf4g9ubbEC7o31qJ1+pk8sUWFJ8076f1klvVqPeYGlr9ABuFAcRkxpQxpxVKWKNjx0yACrFqCPh6gsnkrzb11EUwcy4iCyYiyD1GmAwfdF8JoNxD4J+VrTnbGbChgGativSD8QwoZr/vUyGjuj2BgETZP3LP4MOjOh82VpEN3RjjAM4usdsqeGiN9RRY5UsVaPYOT9/cqhDML2BRSkrVCewm01SJ/fgLIFYaOK2WchHMOfeGSqyKq/rTIE0e5GGuojB53jUYWjkCCSyeRxqVTqoF4SyWTywlQqdVft4xUHfr8fz4cgLgN+lUwmPw704he1ucBrn8c+juEI4ORFU9m2d5RSxfc9d7bWMRwq8M1d95Nxfc2K3eU031jwKpoDkzvUpdNFPvftlaiE/7LtKNtc/fGb+Pq/v+nPHlMIwakzWrn/nqdRDVHkaJ6u+c2c9903UNpW5dunPoVbGaQlZIMsEOpxWNQyzMMvnc79uakAPJJtI+cGeG1+O4P9/vGtTAWjfxB16bRJM/Mt+TamhtPIWrH1gFdHqTkAdRVkFgJeEHthJ84pMRruCmENe6jeAgO9QQIbPFov2oFxeisDq6rU/9pGeB6l82qxDA3uDIlbO57V62Hd5dSSiyR1f7IpLzXRAQEa5LDEEVVi9z5D3VCR6owGqounEUwYuHp8VmuUvEmzSLOkCWz3cE+SGFJh1wZoGfBY/MGNxDtLDHw/6LeOOxSUP0AKw4BIGK+1DuFNmOxpTWTIxiz6poGWkulnZQi1uTzxRCvlKTHEiCB+r4OxT1OcqRFCYBXBUOA0hzHzNkZbK7pUQnlVyBZ8/SagdWozsbY6hvJlbv7NKmKxEMryJk83Pc+XQQ9KbB1C9AQwc1UCT5chP0460oXget+KFJZJKeCRv6AJL+K7pFREUT+UIbzZr/Y28/798IKCi993JsnXHwnl6xcXR6kF8dtkMnluKpUa6/ebTCZfiV8z1g6QSqV+9mwbPx8tpieSyeQc4CX4za/7gYdTqZTz57c8hiONl50xl4Bl8NiGXqJhi3dechLf6X9wjBwA+u08D6V3cUnbZM38e+7eiJrQehLLpHf08Po9ffx/P0DdNTfQv32ArgVLee3VL0Maki9vegTXHiQeM8i8ow4sQWHE48nrSlRfNu5XdjF4sKedJz/fglLCb/7iarBtjIyHo42xXPtb951ISzBPu5llU7mdW/trzWgCQJ2HVREIaRG638ZrDUE6P3Ycu2jQszeI/aMSga1ldMyk9ca95NblGf3otPG6ihqCuycPetaIxupV2DMMwg+FMHtNhBY4y+cgH9lOcHcG1dlC66Iig7un4Np+7wYvZKKpju3LjQrcKQJXSTwlkQkP1QvxqUWibf5vHp2lGHlIg3cIK7/mz1coqlPrcOe2T/paVj1kZXwQFgrieZcvf2UVT+1o40PfewX1N2YwCv5gG+kvM3JqM1L5+3Ua/TJqM1PCa7BoXzCN8xsb+OUND1JUml2Luvjk9+6g9MhexICHFmBPDxEYsRE1t5QOmnhNYSqzLTIrJPF7FW5cEjQtdFxAXo/dN11v4pkhyifGiJweJRMZj1d4hqA6VxJfXcGoFVNroP241r8LcgCOSgsCuAa4K5lMrkilUv21uPF3gVcczsbPqw6iRgYPPP9zPIYjjXNPmcW5p8wa+5wwQ5O+t4SkyTrYJG9vrwdPTarClYf5ZJuWyRv/9ZKDljeGQzRtKJF/SwPU5KVVk8HoJ9rHRO32Y3CXiUzbIGycqMnoqW3E7ytQ/9UdDHxnAbqJmkdU8oOdZxN5xKV0ojUprdLNR+l5g9+GMpB2afnVXsTA0IReFBK1VyOjBnLJNGLaJpqo8rr3P8nqxioPjcyd1LFOmZMHZy0FKIkcFJj9BqKm869jISor5mPsGSH0xG5yjziIhQaBWB3BwSLCVf62gF0vUQZYAxqEJvtEiMblGXRB4grwqgbS9Oj+kEN1UJJea2IPG6iAwEtIpCthSgtu0MBtDePG6yeeIVQ9RNmZ5KcHsCyFIWDRjAHO697Cw6sbxwjLLCui2wrYHYmx2a7TGB4jit6hKtu7gowu7x7b38jWXiIDNUtGQ2S4Dj09Bp7CURlOvHQxH/noG/jh3tU8lt2LnqfJ/NFCv6FK0I3g3F5BKzCXWlhnNdCzZSrBcIATl3XS179r7DhCaKrzTXLnBIg+7oAGETH48ncODHsevRAHh3L+5kilUrcmk8k6YGWtJcOngYtSqdT6w9n+KNDIPYYjgXdOXc7m4iDbSsOYQnJi3VROa5hx0HqnnjaHhp88RLrqgGkgSzYffPeKF3Tsty9ZyEp9B/pAcb2IgQpSyxzVGIM28Rv68fr9KWJlcQfV6YLS++eA4yEHPGTAhZj2B/uioPFXVZxEAGeBAiEQO0zsYABdG9TLQYvKJVP40Xse4hv/1MnuzWGMgsIo2OiQxpwiqBCkkg7y8P8ex6u+uJZ1f5xLearAa9KgoLA8RHB7FaPsog2B3RzCrTdYKgbZoabiTWQTQ2IMDlG4dD5aGIhKhYaHMoj90h5oVMCg1GERyLq03OAzpJQKW4WQlLCBwflxWs/KY4Q9ut4PG55cTFH77kADj3Pbd7IyWo8zaDL1l1mksFFhyxcEzFSIbs+ODfy6tv+OqUUuv2oD4PO/1VQ5KPpoKHDDYJZBKo0SiuIUjdsmifR7VKoHRLIPGPQEfgAdaSA6WrFOnoIQgll9LfSuLSIEvHPFbG7d+QDesgrB149PUkqbQwQLBmadyRVzlrCrmGNbPkNQGmPZVPnzA+TPD4DWXChanuvRO4ZDIJlMHlgEcgN+S4XP4EsVbUgmk/JvIdZ3DH8jhA2Lr89/JdtKIwSkQXe48ZA54U8+1YNKRIk6Lid3t/K6151E+5T6Q+zx8BEyTSJz4pT3etizDnikauOm3K2I/kYjnQRalFHREPbCNtyoBMfA7xJmI8LOmDifkJqhl8XRg2FfVpcqAAAgAElEQVSs47I4+A149ARJBaSg4Bl895MLyI74bpupsyq88h3DZDMWv1jZhSODiIrD8GgdgYBL/VaPyIMhvBaNcEGOCorzw8iqRpsSuxNaW4e4euYarrpnKl7NiarRyHyV8rlzMIq+m06UQFvFsXqCaqtB/vwgToMm9Auw4ybC09RLm2Jh3LVXuC1B32+bkA2avqygeMF4rMjDYFWmA7PRwWiyaa6WKO328KIWwtNo4eI0QqBWnKgFhC5RXPP2NUxv9V1tWwr1/KZ1GpE2j8CAP/h6QYndGMGwIbwzQ7XFIrMkig5Jnyg7PJYvaWNnX5p9tT4MkelNqMFBRFahDYF0J1gsGn5X2ETHgw3cftc2CiU/VbZ/qMA7X386Px3dh9HoE6SbMyg8Xo/QIIVAOYofnHoBz+TShAyDz6/6GfsCph+H0hpRUVx+8iFl145eHD0uJpeDz2b/S/Mkf0OxvmP4G8KSBgtirc/6/Zon9vDlnzw45n+/d9sAL68efuvG4X1Z7n7wadYNDXDeknkcP2fq2Hdz6+exetVWZNxGtU5ORzR3m4Qej0KzxG5sxpnZgg4Y2F0muBNcXXGFmCAtpaMC1WUQe0Tj3R3FeamNN8VB9gdQwVovCkcR2pxm61oDVIRZC7N87r930dbl8K0fnYpuiqJdEx0NkJYBvvfQy5BSY3gCY9840bTMTDMg69D9Vaas3srXPrIFeySMUuOTMYFASE1jtEQgUmR4sA6hqKmkKiqdBsOXhVH1UHe3gQyFEAEBjkumpLBq76wQmq7uPKvWTIG1/VhRiXFKFS/h+9EM16OI/3IKC4KWoqzBLIyH+0YuChB/2CXQr1Ahyc7mEFdvPoN3j26kaht8J7+EXCxE4QOKxJ02wgE7HEfaFoYLgaxN5viwTw774Rk8tHsnn73iHH6xcgPZ/jRzmuLEzp7Pjx7cTPThIYKZ8efFa5B4Ccnv1m+hUBpfPporc/8jPQxtbyd2yijCVBSfrMcdCaKD0BgN0RyPEDAMFjX4Csk/uegDvP+PP2IHDqaj+O6pSepCL17a9ouBoyhI/YIE+ibiGEH8A+G7P189WUVTCr71Pw/w7c+9+jm3venb9/CL3DbyZwGdmjt6d3D8A018411+EttJ86ayKtgDxRLBtUXsaUFUs4kQENhuIau1gUgKdIM/W5ZFD+pUrclCLTV0orx3FRL3S4ysB0MgcxbpCzysQRud8QPDkT0VYuUILJkHSvHGq+6mrcvB8wSPr+/AcWuPuJSoWJAdIxEazXJNbNqHZ8BZC3t43TmbuHbNifTeUoUdLk1dJeoiFUbz+2f3mte/4UHmLemhMBTgl585hUx/FC0FyhTkLvLJAQ3BnRK5v3DKMiEQovurOzH+J8i0mXlOPXMHq2/0Z9eBMiR+v4vCqe2IUIjI7jIBq8JodwjhQkO7Q2bPuC63MsCeIcnUB2j8SRnbSWPvm07hNsF/ZpaA1gSmKvigRsUl6WQIkXFp/I/dOMfN8esXDIFRPtB/pFjQ2kJrY4ydtzzK0GM72eIpCFqEXtKBaWu08JOuKnMMRt4SQlY0XXUJcmJ0rH9I0DLontrAU88MkLuvxW+XIYEgzDquhQ9ftJyAefDk9fvnXf6cz+FRjaOEICYK9CWTySCgJiYTJZNJi0lRuGfHMYL4B4I8RD2MPHjRQejZPsRDd2wg/4kQRGqDiqV5atooT28bYNHsNn5X2ITT7YBpUm008YICChJTqv3qFWNQliK3QKOQBGIVvEoANASUAwUHhYE2JPF7TcxMbSDXENolsFaHqbSZxIcrNP+hH91Uh0qEfeIzJFg1E0Rw0JTOV0YVuDMqmFs8zKwNAipdEWbPzTAtVODDi9bzYXsae3IxTgzmOG/ZNm5ftYBKyWRO5x5OOGkngbDHHdcuIdsbrUmNa5QhJr9yh/hdm+dlueSbA0SU5pPfWYjbZCMcjTclgHtGgPab9mLW++4+s9Hh3e33YAnN+kQr400Y/d9CePgB6l19pP9pLlPuzeMWcziZYk0wsY7Y/QbFE01ExSPyxwzBjWkkPdgnTEPNbqR9Uxa7ycRJmOggREIerzl5KVs39TL02E5w9+twaMI7PYTYb7WBHDIRA4JAxWPf4hyxQQsxKpFSsHR+O5eev4jRbJk1G3rxtGZGez3/fNkKrEMQw/8ZHCUEcQBW4vfhWT1h2Un4bZzPfq6NjxHEc6Dk2fx476NU9irOiE07ZOD3SCAzXODWHz6IY3tckDyR7oXtz73RAbjn0R38/K6nMAzBx952Ot1TJxfKXf2O0/nMf907ZkUIrbn6PZMD1PeNbuf+0Z0kRJDw+jDZfIVOaVIo2mBMFurD0Hw/9Shf/fAFbO/ph6U1nf8EmM+YyFyAQJ8mOKLwLOXPXIXGiYOnTKyQy8yFA0ipUEoSClaYPTLEmk/Pphy0MRNtk8ZZqcCsgHBcnFgBo0njmHLsejSaf1+/jJvj0zm+cZTlJ/Zw1z1zsKsWngnFDkkiVCB2n4vKaVQsBFoT6yuwQPuFd+GqA1rwtY+cQN18h5xjUuioogKCVgYIhP1B06kc0C1PaWIPCJwOjVcPlVkekXW1bCSlMKIaXRV8b8t8er/YTO7EICP/Ggckst4mNGBj1o+75txRiye/183rPv8YTVfkGe1rpufp5rHfwdqjiDxQRShN/aYqXrmEuXcUWeuR4JVswncYxO5yYc8Qsugv726I8t5rLiYaDvClTfcihnZjxCQ6KHC1YFNmiN2b+/1Mt/3XFrDGyGE/rOEKsVX15N5cZEc1DafBGYGZfGjWGdTHfWvnvZeeTPaiCo7r0VQf+ZvqJP01cDRmMQHHA48csOxRYPHhbHyMIP4MXKX45JY72FT0hWNXGdv4oHcm5zbPOaLHKeTKfO3Dt9C/y486blvfywe+9EpmLjh8krjvsZ18L/XImJn/qev+yLeueRntLeMzz4ULOrj2vedy3U8eQkrBJ684m6kThP5+N7iJ63seJV+tUHeriZEx8OIBogEDK2og8gIdqR1Ag8gKRtIl3vWdG3DPtsZ12rZY0Osrt9pxUIZH3XYHp1FQXOZSkiGwBeF4hUBof9aMQmHSU2zAzGvCe/O4zQLd1ozY3wjHtjGdPEEleOkpG9n61GxEfxUdtsAwyK3wKC0Ksqc8lYd6OujuLFAyNdWIB/M18SllRjfHCffY0BgdS/V1Ayb339NO96wc+6pRtCnJLahndJYg1KeIrChQFxhh+8Ym0j1BGqZWmbpwlN6NDXhOrarZNLAKJvUpRWmxotrmUheuoHJxkAaeirDuu4so78lj5CV19zmY24vsu6gZr2LhVD08x0aa1thAmt3nZwBFGxxmnbJvjCC8CNTdbSNyEKmPoHIuTrkyRg4ARtnFli7CMzBr5KCCJoF57Uxt86vKd3lpvLaaVYBGoXloYDcr5rT7cuqO75XwQoLC0jCioohtqvqGkudNclciYCRQHCOH/UjEJ6df/1/GURSDmIgs0Absm7CsDb9X9XPiGEH8Gewsj7KluI/9voOi5/Lz/geOOEGsvXfbGDkApIcKrLz5CS7/3OETxE13rR8jBwDXU/zszvV85C2n+f0Mapg7u4XvfeE1AAfN6O4d3U6+WqH1u2WCu2vduuIWxflNzF0xi+K1j5D+yHRUHGRWU/+tXSQuXs7uJelJ3cxEf3CsHgDADUu8sCZYdMhN9WAwALZBtRTEsSVWoFZ05cHIhqAvyLekgeCjg+hsCdpqFdB7+rEiEZzz60m0O9gySsDLEQsNUZVRMrMNCPiPtBKSHbqO1qKB4YKzN0o2C6F0FR0wERNdHQGTux+fRudDDl9fs4yhy03cMwSEFLZQzKsfYX50kHt/PYNbr5zOOR/tp2veXp5pjtM/0oLdHcJriCKExu6A8skaLx2kaIUIT/iJi3siGIMa8AvXgiMOsqpQQYkngqi+fRCJIFuafS2kOj8rqFIx2TXaiRM1EcUqomRgAV1zWsmc0wb/0wNhCy3GBykVMPAao+gpjZAtgtaoWW2ccM54l7VGM0paF8bHeVewuLGdznAz9QtmkHmmBzdhMPLWBWjbBAmFhTZttwyhTJj0wAF15j8OGRwSRydB3Ar8LJlMXgXsAGYB3wBSh7PxMYL4M3gy8yfUAc7krJN/lrX/ckSiAaQUqAlFT4HQ87s1AeuA9bXm4TU7WX3fZsJP7eWUly/m6V89QXk0j9aaeGOMl771dF77sYvHN/GgLgXB3eNXbeYdgv0FAnOnEKyL0/xv2xC261fQtjVy6fkL+dpo//hxnUPY2YYm8pZhGowS5W1h3GkCsTGMW5CktyRompIBG+wfBnD7Tbw6SXFahOCTo4ihNAylx3+r9SFinyyyVsYwohXOeOsWznjLVoSEL2x4OWXXt4jmJvYxr3MQ83MwWIyz7qaFBLOCUNrGMRWT8qyUJh8Q/H53AO8BB/Myj7ov92MO2aiQZPfLmtieXYbXZPJUpIndH9mGlS4DDoXTK+Te1oCwHXRMELNctGehRoJo6TKxkEArMamwTUuBNsbPwWuIUF7WjQ4FCAiHk974MKPDUTZuncm6vuNgEX53IwVIQWRamK3RYeTF7TTel8HpsDGyfo2J0xKDrlbamuN4r12G1pp5M1p41Yr5Y8f/xtKX8fbHfkGOMgLB8vA0lrf4beHf/NHzuO36h3lyuQDb8p8HBUoHyC8NokWCBlkmEaqn4jm0BKJcPfOF1dP83ePoJIh/Ab6O71YKAhV8gdV/PpyNjxHEn4ElMkj0JJLoCBYOWq+QLXPjN++mlK+y4KQuLnzTsuflbz1xxRzmLZ3Klid6UErT2d3E6654fh2xPvGOM7n6G3fi7BfyEwJtmeh6k/KCTlb/dBUojawNUPmRAn+4/j7mLu9mUW3QCG2LI9NiEiUKIGoYvPGi4znz00mGh4dZeeujrHjVSZiGH5Tc8Msd/M7ZBRZgSryGHHK4HoxaTrun4IseH//iWr75w3a2d7VgxRsJbdUID6rCn3lqLTDQGGWP5ofyiHg9XrEKjoMwNbM+4RGdM0qlL8i277cgqi6RhD2W9RS9x0WeoIg1Vzi+oY+w5UIEpqkKzvs3sGugmeFd9ZTLMabdXkGGQqAUUhWJH6/YtmshrUtLTH/AZaShmXKmgrFrgPxwI26Hn3KpEiFyF8ym8eanyK2YRunEDuQqRfvKQcJNLqVlgvxyP+iemWNiFW2sMigJSI2sFaIpEwrdYbQpQbo03LKd6smz0DWNrCoW/++/LkJLDy8RH78hUo7Jhvf0lMCIojGodkaJZz10Ux1osAyDkGHyL+9ZQWtDFKX1QQHiqBXgltP+iaJjEzRMzAlW4Cnnzefkc+dx8fdvhAlKLEIL8sfVIx3FyZvjfGLRpdjaIyiPDSVHo4splUpVgA8kk8krgWZgOJVKHfaZHrurfwZnNr6alSP/w9aK7+KIyirHxybrFhWyJT536Q8ZHsgho1G2ruvFcTxe+faXHPZxDFPyka+/jnWrdlAt2yw5YxbhaPC5N5yIhgpvurKDzauqbFifoVgZz5nXARNRdvAS4bEBCqCcr3D9D+/mfENw8RnzsMsepekRIr1lzLIfjA3WhfjAJy5k3rQm7v/tOvr2DrD8nOMIWP5gc8vKpying1xYmcE9hWfAFRw3vZOnq3tQTb7fuvH6AsKTXPPxJZh9GaK7c3gdCsINCGStTdzkxB/h+SJ1RvsUdKnEgs8N03pmFWFU0V4Rq77Kpms7eORXs0gPRijEo8hVktYHyrRemiE8Y/w6DQkh02XQiMMMF2c0SM8bAix9ZiexRBUxJ8iWB2bhVkxKw3UYjv/+6JkarzuBNZDH2legOrsRVRdChS2GrpqPMuqRSoIhGTmlmZYHhjDugHnZYbZNtajGwwycEiI86GKUXRruH+9hjQvVuR7RHYPU3bkXa8Sl1D15AFdSIIdKEI2CeWDPB5/IhV0THMzYSI2fIywAV/PyxTNob/bJ5c/lDkWtQ8toCyFY3tjII3YW4dZSkUMeOILAaIlCViGEICiODSPAUWNBJJPJGalUalft/+4Dvo4nk0lgrGHbn8Vf9c4mk0kDWAP0plKpVySTyZn4/agbgceBt6ZSKfsQ230KeDd+wuRVE2RqX1Q0hdp4/7RzuX3odiqeZHrI413Trx37vpyv8KXXXsfQFt/F4uXzVKdMYdOaPYckiGy2wMZtfSw7YSaWZU36zjAlJ541e9KybRt6kNKguxasLhWqYGgIQMQY9/euLWzgl6MryakCoZcECPfOoNg7vh9RddDhALJGGl7UAKURrqBHSq7/1eOsXr+X9pl1rI9ZjJzcSN3WPCHL5MpPXsz8RZ1c9/FfsfGxPXie4k+3PMGH/v01fOXmh9k7kPOPIWBaUxe75g3xZFM/tNaay7ia3OVBXrdrKiPP9LO5r4Tt2Bh9BVTIRU1vQkq/hEyW9bh8hFEjCSkRsRjx2f0Iw4+bDg7WYbXZmAs90s/EefSmOEr6lcLhpipdi9JUyyam5WGYGlcJRqq1WgYJ0lA0dRVYdEEvpoTVP1uMW/XrKoQ3oQeBFqjWEKopR/0P9+Gu6yd78TyQAqe+DpGdIEQYNXEjJlbRpfxwiA43zegyD7vOwOwv0Pi0jZwoEBhwaf5NhUpDHqvfr4cQtouOTJgYVGwCa3ciyjZec9yXUd9vBWjtl8IWFF5UYjcECPVXkDUDMl4f5oTl0w96Bp8vvvCmi/nnn/6Ox3NpP+7geoQGy7T8sUTdksbn3P4fCUdRFtNTwH6zcxs+dR3o0jgqK6k/BGxiPKn7q8A3U6nUz5PJ5A/wSeA/J26QTCaPA94ILMRXkf1jMpmcm0qlDr8E+AVgYWI5CxPLaW5uZnh4eNJ3d/34Hnq3TPC/2w4qm8MMHPy7X/7FGxiqSPAE+rbVvPvMBbzy/EN3gXMchytO+9qYmqdQHgvPmMP2bX3Y0iV8hmDeW9q4vC2JJUzuzT9KTvmur4q2abhwkIY/zWHH1gEoVglv7WfFFeewJvUImTAY/UW0AG92HK81hgA27xzmhnevIF+12TuSIzC3lcvOXsxx06ewdV0vm9b65AAw2Jvlpu/dR48aV4/VGgaHC7hne0x6Fk1BZY6Jmpng6k9fwtP3b+amL9xGzzMDeLjongGIR9EzOghWy2M++mpDAKk8AhkPbYAdNaiMmNzRe4Kvjq0heKnHlGt9iy4/N8LokjgqKnnm0WksXbCdOdP6sCwP25BsSrcBEJAuRCvkrQC/2308y1r2YFj73XIH3wtzWKLnNaAig5i5KrEHdpL+SDu6EDjA4lHjWUS27wVqftQnT6eZmoRE7U3VHuHCHvLd3eTe0EwiUyKwpUxw9Xaqy2eiTQMd0VgbduK1W4jqCOFHBnCmNePM60AHDIyQybw5TWzZ2E/V01TbQuicRxsBTFOy4pITmDb32avqnw++9JaXAzDYk+aGr/6JzIiibkkj7/nsy47I/v/P4CixIFKpVHzC/y+oOfdfjSCSyeRU4OXAtcBHk8mkAF4KvLm2yg3A5ziAIIBLgJ+nUqkqsDOZTG7D72P98It1rp7rceNnf8meTX2EYyHe+ZUkzc3NB61nlw9WOo/Fg7z5qnMmLevpG2GobCD3587bBtc/uOEggkg7Zb65636eeHIH8q1xmm61/YbySrLh0T1j6xVXemxYtpMfZW9j3x8T5E/LwIS21Fadx79ceTYhOdlN9eCWpzDv6hub6citGeLz+igEu9A1v/VnXj0e+yjaNu/78a/JbckQdCaH60f3DBLashcNlFck0C1RouttipkQKgQ6NlEvCW7fsJ50p+CDZ5zBZ+/8GJe/6ZsMd0doi2TRv8nB0zvxpndCfQw0mJkiw28L4syr9VAodNIz3ASxcSujWm9QOdPAXKPJzY1ieIL6p1zCjoMeCmO9zcMKeZjaY0ljDxt2dhK9KwRaoF0Bboh14ni6zt5DpDFKKR2mUi8w3FrxmykIZiD2SAh78XTCm0bRLR5qloUulpFPCqgaSEcR3VNCOgonAWZ28jPhtBukL9Y0/ns/aIWYYrL1PTNxp4Vo+K3NtK4gTcsdznvfWlZ+tY8Nv2+EiIXIVhn9WCfV0+qJ320T3uASzKdp7urknAsX8epzFhz0/L2YaJ3awFdveu9BE6Vj8HEkYxAHeluO3J6fH/6aFsS38Cv69rNbE5BJpVL7ncU9+E2IDkQnk6sAD7leMpm8HLgcIJVKHXJAP1x876r/5p6frkLVZszfvfz/8Z1HvnzQPi/96CU88YcN9G3zU4ybu5r44u+uoWtux6T17rzv6YP71Wo5aX9aaz768A08le2DGQZMk2AKmn9WHa8D2I+iRPdKNoheBnbYROuD1C0rI4IKA8nc+Eymth78U1b3VDAnmMHCU3gDNkyDKS11TJkyecZ5xZeuZ2hLCaECmFELs+gTYjCg2fvYVoxaPCP6qzyyMYEZrSe8waU8T+LFJp+z6wnuGt6Cp2Hd159kpCtItEuhrxtFlG30tCmQiI6nyzbEaN6Sp9V0ye0w2NudQLXv1xirwdBUp1iIepPmpz2cuCI8qgHJyHAT63+4gJM++jRCQFOPTcOPQ2MFXxNt7sG7Osmc71ARFRr/aBDM1e4JilK7oLjMo6qbqG+3CO/z08dFVJPYPIQxaGIVPMySR/plFsVTLVp+VCHYU0sTTgjyZ5jUfWc3VHxXkt5t03zzKM7UFsLbFCMkGNmWYGB7ArM06FsiGX/duhuHKKkwdX9wMGrS6dl9vdzieLS3NvLyFZP7fbzYME3zBb1b/6dxZC2IA70th41kMvnA4ZxNKpU667nW+asQRDKZfAUwmEql1iaTybNriw+V5nOoizqs9VKp1I/wuyQB6Bcyy9m6dvsYOQAM7h1mcM8QIjz5sCIEV//0Cn79zd8jhOCSD19IuDFw0Awr3BBAmwrs/YOTRuMyPDxM0bPZPjLEI/duYE+i34/GgO/nnlJbXymk6esUAYhGhTlHk93kxzGKjzeg8ibTl0nOnD2PCxKnH3KW135GEwPPZJF2rZVjyCQyO87C2Z1cdsFC1j/8NG0zWzBqfu70UMlvcC+hML+R0ECerijs2T6INSHYLT1gKIvSJg2/jqFfY1JsMsZ6Q8hRjTAsdF6x5p//RGhzFvtjJ9G2Yw+UayGnuuiYS82/SChW6nh6bxiEwthtYzZWcEJiXO21DIH1QaRp+PIP6cn3pzISQivwbMno5ka0FGOzvEkPVd5AZjVikYu91CN4b02pFUFMOeTmaGSlSpoGWCuo/1WF/FkBwrs1slTFmyLQZTAzGmUJBj4QJnFnBXMIcueYeA0gMwfIaPfbmOHJTuvhbAJvxMHAZygdCyGqgsjjZYzq+KtqVBXlkSL3PbaVUxa2HXSfX0wcytX6946Ojo7nXulwcIQI4kBvy1+wix8fmTP561kQpwOvSiaTFwMhfFb8FlCfTCbNmhUxFeg7xLY9QNeEz8+23hFD6IAMolA0SLwxSqF8cIpr89RGLvv6mw9aPhHHzeiASgUvFvDdG8JFGgZrsnv5xrq70Z/eiNlXJRSQ6LPqyb1rCgCiotC2TSQR5KWXLmftI1vJ6jxNr4vSEmvhwY02+59Ke3sdp8xfzEX1z+52+Nqnr+Rde/4de00GLaDu7Cb+88sf4r+vuYnPX3cXru0ydX4719z4PoKR4CRlVUxJuTvKuoUjNKzNHhT1km2tiGAQATT8ykUlBE6rCUoSeDqEOWwRWl0iuKOA0GCUHFSThTCknwbrTg4paSGo7r8PpsQzLaLf3kLxIzNwg74/v36lxCzV4jT4bqHJYoQwui/O8JZGntk8DdECZkkRKEw+lrI0ToNGG4LqTE383vHvIrEKEESGFCrukjshztRfDGH1ehh5/1eQ+wCliK51yZ4XoO5um+g6D2GDldYMXhGEoIAJj4+SEh0RkPaDzeml9VTaQ2jdjDVQJDzi4TVEMYoOkZ78pGRrZfqd3BrrJlctH8PfFkfQxXSgt+V5IZVK3bD//2QyeR2+i37VhGWnAUl8t/6fxV+FIFKp1KeATwHULIiPpVKpf0omk78AXo+fyfR24LZDbH47fiXgN/CD1HPwiz5eNLz9y0muu+x60vuyhGJBXvGB8wlFQ4ckiMNBXTCE0RJG5YSfhxWQNIci/Mf3H0Su3E1gey3YW/aI3J3GO7eJ5nkt/OtrzmPGm8czRV57+RkM5op8/c5H2fBIhXBCEq76A8fc6c28/Kx5z3ku//1fHx/7X2vNFx+5g1UnD8HSFmK/GKL82E5uvvZ23nbtpcRONRi520ZUBDoAztQS8dtGsIZdliSHWfbmYZCw8jsL6dkaGqv9EEJT//1Rhj4Qw10Ux+2wQdnIvRB4xO853PbLXva+bzbTTyihNxZgdx9EwxD2SUHXab9XxAREtlaIvWMDGlCJCPqEyVlfvmyo/5YqqdnbFWffz08mUASkTxhOBMyii2V4mEGXirAod4Mzzd/OjDqEmhRuxSSYsOl8/V62OZOPo7TE1QZQywrrEKhGg+IsC6OoiK1xxzrpBfYpWr+cpnhWA/HbR/1CN9NEzW0m++ogjakqdihAuTPs5+O6iuiT+zBHy2hDYibqMdS4ZaUkFJZLEg2St75iyXPe72P46+H5EEQymVwz4eOPah6QZ/O2vBC8CfjYAcvWAr8GPvxcG/+tE5g/Afw8mUx+EXgCuB4gmUy+CliWSqU+k0qlNiSTyRSwEb8Rxgde7Aym1unNfO6OjzHalybeFCMce2ESAsWKTaIYIWNX0AGNLEhyZQfXg9ABs1lZVAT3lIjIQWYcf3Aa4bW3r2JLf02Ww4LFM1r4+MtfQmNd+HmLod3c/yQP0os3w7++7HvaCezYSW7YrxYPNBoULywhygIdVMiMiyh7tB9f5KUf6yfW7LtNElMVvc+MH1togW4L482NjiucSiAiKLx5PnXXP43lCjpu7aX//R203p7DK7HIcPsAACAASURBVIRQ0sIs2VhDZSKNkHECuJYFrsJ0bYSrAY1AYGRLqB19qNldfmqn1uPStFqjlUulNUpo5IDcQ0Mw44Q+ku+5m6GhBm74yQWI0QDWJnDmOzTLEss+vgNVNVBRxRO5LnBAlSU6Z1K/ZhRRsSk2RCm8NIHq0OgGhY56mFmNkdEHtVklaBB6NIfR2UHpeEFuaQSHCOYOyM1XSNtCILAyCmtfHiNdQcVc8pe2gBDU3zveHAgNmdeFcX/ey1XXfIfvff2DmObf+jU+BuB5uZhSqdSzNdo+yNuSTCZ/mkql3vICzurAtEqDo1XuO5VK3QvcW/t/B35G0oHr3I5vOez/fC2+P+6vBtMyaJ3+woJxBv0Y7KIp3k1LQ5RsoYooC6TwtZIA3PZ6jMEcolYB7XQESC+NMRo0eM9t1/Ffl1w1tj9PKdLFyqRjZKpVmhIH954+HGwsDuLJ8adatQQQixMsu9gXeuwON7G9NIKO+a6UYE5RPT5Gd/32MXIAOOFle9n22BTsWsc0jcZtM5FF8PZzqwAV1RjpKLk3LMbYl0YGPdpuKOOEm3BaQyAFrqdQQYPQpjRN/cMUm6NEylUuPO4Z7mkSOBOa/IjeYfIntSKDYaL93rjLSwh0TZMJ7dfheabGqCiko1HzqzxemMafrjsDkTaIAMEBg8rjBfZZdTz20tk0BXKkn4ywp6kJr0UiBiWt9wwT3+ECJo3bFMNnRNBFga6voIMOgR1lKqdYOM0Ca7jWxS0EuQsiUID8lAjlThM3EwXbxOkEJ2cQ25IjNOwitQH1cSpnz6NwVhk1w3+HB+d5tH2/gpnV2G2Q+H0Jb7amunmId779K/zkxn/9i+7/MRxhHAEX07N4W/5ScgB4APi3ZDL58VQqpWrtSD9XW/6cODb1eJEQ5nZi4gYMMYIrWvjyey/j6z+fSqFk09ESZ83GPkZzZdzZU8BVWDsHcaZJspe3o2M+4e+LTa5wNaQkGpxcYBcLHroK9nDQGaxjYl6QVdK86uVncPIrlwLwkRlnETYsdpXT1JshPvqm83hH+jp2lFs5tTBAJOaTWteJIzS8OceeX08hMOiCEES2QeC6EtmLAhRP9aUnZF5SbBdUG8IwP0x0V57Yhjzlxdb47N+QuHUBvB6BOaRIDOU5+fQ+3n75FtZunsfIvvHoh4wZUGeQmW4RSivMCTN3J2YQGvLAUZRbTbQhEJ4kOOKy/d4ZrKtMpTEzPokyHIhu0MQ2b6b0cJRd35wOLwF3bxg9YBIcrBLdOU6KVtYhMGJTbQtB2kJNtwltB1pcht4RpOF2GxSUTzApnhpAFg103H/dzLoSbm8EyiZaCIJZAzc0PsnTYQvdOB5fUq0GuXMtYo87BHo0wT9p3JYQw2+MEcn/ZW7PYzjyOBqlNvCzoX4L9CeTyd3ANKAfeOXhbHyMIF4kRMQtGGIEAFMM0Rz+Bde8Yzy5YMaqZ/jNfZsZHczh1kcQVYfMld2otvEBXx7igbvq/GV8+w+PUaw6JCIhPnLRoYvtDgfvmnoyPZUsO8ojmMLgpY2zuPuzK/nd5/+AtAwu/OAFXHnZuADbpkya9PQQj/edzNabTyRqVVmxeB3xYIG1nTOJzItgjQz4WU2AmYOGW/0speKSAKFVYXLdwtdoclwathh4UxKTlGABtKnJLoBwDwRHBtj4hwpvu/U4mi7waDzdo7hDIi3oeKNNz3CFUjVEZr5BYpvnv6RKER4VhNM26VkBtFnrF2FCtdEgslnSdLOLkS3j1UdgP+lqDVoTHM7zkrVbWb10NnJKFTYa1O8CZ2o9sqowRgug1Nh+ERAQHmZeE3lYEbQNcrObUIZAZiTNP7TBDJA/WWEvcSGoCdk2wa0Ss6hRkZBfIFgjyep8Gx2f3Pu5tNwkcaeNrHGUNahJ3OUy+K4X1k/8GI4gjjBBTPS2vIB99CSTyRPxPTVdwF7g0VQqdVh138cI4i/A7q0D/Nu7b/Td3qbg27ddQWSSm0cjmJzWOGRn+MzOO3l12yKWJ7q48LQ5nP+S2Xzr3T9m/dq9iEQj0cdsCmdLdMzEKMPxGQ7Cgs5m/vMdF2G7HsEDFVyfJyxp8G9zL8JWHqaQXP3qb1Ha5jfO8YA7v3En575qCc2tfv+ATz5+G2IwhEhblAhQIsItD5+JGc4gugTCFXh1IMfFV5EeJO60SVRNRhoV2pKAoP0hx+9wZ0nMssIxoDrfxW1zwFRoK0rsjh7cTWUytgF4DK+EBV9VhDs1u25qZd+mAE2nDTFv3k5KrsXq06dhmybx+yTBrRaZeRb6gEY3WvgEJWzhp/umi3htCShXYaefHKdsaJyd54RnenmyazpNT9kEs359BUGJ11qHp8vYjQF0QGG1lZh1j02mO0jVNXGERbHLQhsgq5qlC/ewrGMbv73lFNJ7FNY+jR2P+IaQaaBiEk9oitN8HSWZ8A4QpgIdFGRfFaTp5urkazlkFvgx/C1wFEltTEKNDFYzuZ7ssPCCyrD/UfGFd904JoWvXM1Vr/jBAWsIHGajayJ0jpI8movzaHYvX9txHxsKfmGdlILmOZ0YjY3ISISGP0HbD8oc90yFd7ldfPH17z3k8YUQL5gcJiIgDaQQFIcmS5mrUpWdW/xzVUphSw9hSybqvWpbIjMm4KLqFHancdBEyszDq+Y/ReCsLNRy/0OJKvsHt0DRQ3VVqJ5QxZuq8KaAapQ4AwrPHj9WpSvM+i3TeOg/F9BXaKRpUYbZ5/fRPDfLtOOGOb9hK0JqCscrBk8KUG4zcGICPeGMzKrCKLrIYq1ozdTYIovYshVR9a2daLeCORb57giyz8AsH3BFhsQIhlnQsY0Tis/Q/usK6XV16J4QoX0GOiDRAZ+IVFiw0Wln0Sm7mN+0nbr7HQI9YqwPN4DwNKatMEseThyqdnCs5mV8pfG6GAAvCqXjDcz8wdX8x/C3gdCH9/f3hGMWxPNEz46hg5bpQ9z0rP4MHv/FvsrTrBwR/KB3EQCjbonfD21hYcyvdchk7EkulmCf4Io5l3DcswitlfIVSoUqze2JI3A1kxGfUkdlz8jY8C+jQWYv8IuIpJQEPZNSULE/kwiAgCL6cIX4U4r86Zr00hBGoUxwl59+qyxwEvC40UrOtTCmFZHDBomladJ/bEF7vu/dnun5cuH7ISBzagP1j5WRtib/qkborie6UhO2XbTSbB/tYnpyvNFSJFFhRnmEfKmO/lqKrBfxZ9qBnCKYVsS3lzCHS8haUoASkvLFYZjZwpTdvQTiiuiVYe4emUnFCqBnOoy8wqTt1slzKVF0KfwkhCpKNA4yUkQ1xRAIgvmJ5eqCnOfXK4zuivqmmaMQZQcdshBKExp1kB6ERzzKfR7DJwbQewKI6dXxug6tCbXbFJcYCBcKy0200By/ZRpc9AJv/DEcGfydDf6Hg2ME8TzROOVwfb4mBd7HqvwWfth7P2rC09NojbujgpHJQedgJEC8/tBZSV+58ma2re8DDZG6IF+5+V1EXmAK7kR87oYr+NRrr6OwL4O0TF5zzcU01OSif/u/j1AMFWCWiXAEFA2MnEewv4CVFkgbmn5WZvSMZgbfZtD42xLVWRK7KUhwa5hN97XSWnZgYZnBJRBdlCVU0GR21CGkptLsYjPxugWV0xKUNpUJr89TuqiRhv+F7OI63JiJUBDeXWDdz7tZ9lZftVh7gmVtu3hizQL6A9qPdQAq7BfmxYZdpDBACrQp8WJBiAfpeLBCtMnC/ngzHVNGWDXQScWrVVMb4LV7uBGBWRq3ZmS2jLL3t+sEWXFQrgJT7lcvH4ORE9z/8+n074yQP66RUG+R2Oa0n9kVsqDeV5oVGkKjikBOE9xtEl9dIH2mgQ4amCOC8F1xyp1lnIs1bJbYo1H+5QMXHLH7fwwvEMcI4hgiEYtILECpMK5KPvO4Kc+6/rlNc7h/dAfrcv0oNHOjLby5Y+nY92/60Dn07xqlb9cIwZDFsnPm0DWn5aD9PHb3Fp55clzDu5it8OFX/ICv//ryZyWU54toNMSZl7yEnRv3EQiZnHymX5W9b0+a39+8Bv7FAgvUYr9rmbHbI359mUKbgzVs4rYlkJ6ATVHys0q4i00i94aRRd9KqFoG0Y0Klng8MdrFua/fzNzADjwt2ZZtIrtjBiqma1nbwp99X9aO3ddI06888tPrsVvGCbHUHaeQK9L7UAubb+tC7PYQSuHELMInOVTaatlLDkgbyjMV0adNvNbJ8jbFXIRiLkzn711+99LjD/3jhBTd5+8m0lxl0w0zwXE50P+/35VVaZAIR6MlmBVNeK/krvWnozo04V05zJI7bqU5VbyghQ7XCEmBNeqQ2OoS6HVo2RGE0PgkIrI3woruhxl9qoX87Av+oXo+H+34e3MfHQ6OEcRfgO/8/kruumkN61btZMWrj+eUc+c/67qGkHxhzkXsKI3gacXsaDPGhMBpXUOET/3gjezdNkQkFqRjRtMh97Nt/cHqIp6r+Ow7fsI3fn3FC78o4NYfPsCfbnkCr+Z++d4/384rrj6HX6xcR09bAFnyUInxc1dBgSyCEQsit2ahIYrRW8acHcPMKpyARLiTB1FPS3RJY0dN/tBzHA2BEq6WZO0w0obEnYLsy9WYa0WUNA3/7WCNQO7MyW4eFZSUeuNsvDGBtS+PtP3zlmWPxidgdHkDXlAgXHCERWzHgQ1kJwqGCLzi+P51TbVDaxA5iRyVoCRty0awVJZ1VzXixaJQKIFlYs9tpnKiILpB07DNI9qv8IICL2gihMARJnp2BaU8RMk/soqH0IZE2y7UCMKOQeLxNP+fvfcOt6uq8/9fa9dT77m95eamFxISQgsEpAQIICAqwnGsYwFR1FFHnVFnRr+jX0cdy2CZQR3L1wLIUelVVJAaWgKEkJ7cJLfXc+6pu631+2MfbkmBUJyfM3Pfz3OfJ2dn7b3X2Wft9V7r096aFZ0W2TS1y4O7TEa3ahjPPMHXRrJ84n0XHiw5O4P/cgj5P48hZkbVK8R5bzuB8952uGTI6dCEYGH88El3dsRk4dEvXjDspHOX8ocbNx7kvCxWNYgPB6UUA7kinpS01ybQD6wMOwVdWwYmyAFgr+dw9fWP4ngBWiqGMZbDnUIQxpgkSAlkbxZvhcWiM9vZ+60HKZ3VideqoRUCVETBlC5GDZdgVwptdgniPsOjNaiKhrIlJWGijvIxsoqqtDRWt48RRgsTGXDwUmZYkgLAlASWhi4Uwp3stwCMgg9KTISF6h7o03MMEUJNBBLopo+e8rG2KTRfR5XBnSUwsoKGewSRGpeGo8PwrGibj5BF1GgZ5cowzLVSIRKfxXhdPWZRIhRIKyQHhaJylo83xyRoF+i/dlDJJNhGyEKuByM5fEsxuLaFhvU2xqiHrkuCQE6zXChNUR6MM/psChFoDG7ZxUce/QEXfOk0ShWfExo6WFz/2uhAzOBl4n8eP8wQxH8XzF/WxsXvW8MtP5oug6Hrh5/wlVJ87Y71bNjTTyAVC1vr+NJbTscyDhY0AojEpifdufVRXK+a1CAEddd7ZN8IfqOGkZUk/+CRX2ZTPrMR2Wiw71u7wRQYfUXK6+qJPFJEzpdouxPoRUi5ZYbaDYyCR7A/Rv1TDlZehTZ7XzC8WlBpsDCGFPaoAzpY+yffuuT2PNISlGdHUDFBYo+HPaQhNVVNhJtsq3Qx7YWVhggDh6YQrGaXqW92UIEgmizTfbvNrGgOrc5A7zBRe8BTGtpsmH/Wfmo6w1LfUgqsNqjsql5MgbarhNpURCUbceuqz1cotJSD0exSnidBMygdZ2L2CKLbjcnSKJaJsjSGP2qguRUqJyrMh3QSs4BtORxSYOrIqGDsrAoDLfOxPqxo/kEZzQF/p8OvP/dHBq+K8tPRJ1lOK1efdPFhx8UM/jyYMTHN4IgxmivxnevWky851CWjfOwda0i+XJ3pA3Dxe9bgOQF3X/ckMpDohsbbP3HWYduv39nDw9u7kUMFav6wi/1uwGeu38hXrvswduzgvrz70+cwOphndGAcK2JiNsQYKk7G3RdaosQeNgmqdm+nEdAlyitg7ggIcCheVE/i9lH8OTbWiEbsARfkCIHtUX6mH/fv5mALQWSzJJJV1K/rZ+wYDYlgSd5h7Aft+A0a9U/vQJ+Torg3jNaSGihNEB0skU8HNGYsjFyYB6BJgdsUxRqugFQoU6PSGqGzoZ/92RaUBM0Lr6GLABWEE3PFtBnYF8MYKaCXIhhA4BkI5bP4M7tRzYIHehcS9TwSqTxuXscr6Gy7IUY+a2BO2RoFBQ11Tz/66XUEqRgiAdElRVKvG8EfFZSNJL4MX7fiapPIrulx86o2gqpXaI5H5NZRxK4c40WD0ataqN1QQn96GC1foWa3Tj7diLMmRfYNFvW/cRGAvUeSfNAj/zqD/s8/zrvmD2Mko8xb3MLH3nEKqdcwmGEGh8EMQczgSPGNnz/Mtq6wbn4XWb71y0f4wpVr+cNju9i4tY+WhgR/df4KzMOs5g+Ht1z5Os5963F07xpmzuJmYi/ipOzNFvD8gPq7tmMOh9KcI8N7+dEnr+fD17znoPaphjj/+MO3s7mnh1srW6mMFTHuA384zL1Qvo8zJ4oxJRFOeAK9JLD2emTTCcz+BMVL2zC2Fkg84WBUK0FI06RyVCNN/3cvxgcXUR42iM4u0L0qQi4InezDcZ+l7+yl/652xrA59rJB9l4Xodxro0lw2hQDl9sITVQL903a53UzgtdmEeiS3MoS3mpYqg1TuC6JKuvoXrjCU2iIql3fzFejkILpb7ZXMnhoxyLGKzYSjcj3YeOeedgNPu6Ygdsm0Iq9BFEDvTyZECkkRO7fglgVI/71JHpUohxFZRvMmp9ld6QJHx27uYxmWODYoYlJBuTO8AEdTNBGA8xuB3Bo/OY+VGMtYqCAkAqr4JH6cT9F1yK2MVQWkcqlsCqGyhoYWRevczZeMgytfWb7AN/8+cN88aqzj2R4zeBVYGYHMYPD4vH1u9m/d5RTT19ES2sNY+PTfQN7e8f40g/vY2vXMBUnjGLp6h3jH68486AqrDuf2sPvfvIAC4+dw7mXn3nQvZK1MY46vvMl+3TKog5ufmAzqjQ9mWpo3+EFX4aCIt/IPUSfkwcdGs6NcXzXLLoHxumY184jm3ai6zqiugqXcYnXIjEGJPbmGoyxF4rkpQisHAbhDkTzQDNtcCR+2SCI6ESX5ckFk055H4NSo4bfoDhqZQkj7rPyq3vpu7MWPaJgbYB8roUhLYHbKBD1CrtXgyDUdJARMEYDTk3s5MnHlvBUZwd1JQ39RXLJpKYIWg3sff7EC+41CnJNEaQSCAf0UYnyNCr9oQnOKkicisv4mjnEnx/EyE3usmxbMu/EcfqiceSgQPZomIFH+Xsxlp3TT9AB6n5B9olxVH0rQXuC3PkazopwoaCPKqznxyc76ElUqYI2xQFqOjZ1d/hoXnUHhYV9Xw/ZNy0hqNiM/7VHza2TlzhwLM7gz4QZgpjBofBPH8vQ83QPBIo7f/woV/yfC4hHp+c35AoOT1ezkiEcS119WQold5rp6ear7+Gmb9yJAh67ZQO3/fvv+e7G//uy+6SUoq02waff8jquvnYDwRSSiNfFD3ve7YPPh+RQxYgsUX9ihM91rqWxsZG9e/fytmuuR7g2SlNIOw8Jk6A2gt09VRFOx22Jhb4EwsRhpXyUbWBoPkFMp9gbJ76iQlGGuyCBxHICsucHXLW4h/sfjVOusZn7zpDQvCL03t9A7kTIXixBkxgDgvgGjdx5EjSwejS67j6KZD6C3ATYCrzDl6MIUoqxcw2afxpFL3goIag0xwg8hdEjqb/RRQUGL2g/AMypy/Pm73fzhe+1TpCDHQ1YfEyZFWsKrLrS5Qu/6sC7yYScBlELIQW5BxMoT+G1C/KfSdB2YzfFgok+Ogdzf9gmevsg+pTsaCE09AP6L5KJKjlMwpAm0WcG8ed2omZ5SFuiOeEOKR595QUdZ3Dk+EsttfFqMEMQrxJ7u0bo3dQ7aaYoefzi3/7Ix795CddkHqNvuDDp6D0AuqZhGNOdzLf8293ApPFkfCjPzqf2sPD4eUfUnwd//Rh3XfNHPMenc/ksPvS9d/Pxb76T6794E5WiQ21LiiteRAEvrh88mcSmHIvH49z6qcsnPv/jO65mQzv4TTa2mm72kVGFXwtI8GsU4vlxCuuWUn/PVhLnLqboJJk72E1fi0+gNMqOxYZCJyjBYz3tfOwNz3F9XwcP/6qGnut1vHGN8dUa7rxQrxvAb4dyyYVqmKfboRidbxF/VqAF0H7ubrrvmI/mK9Cg5YRBmo7Ksv3meZQ0k/GzAmrusyAGQSw0y9h50DbZJHPj2Gsl8gmb5lgO5UE86fGxzzxNx7wCK381yO6YQWtLkfd8up8z3xQWz/rGppWUb7ExctUHUdYwLJeL3/sE1918HsPng0zCzs8tJSXKFHMRdCERboBWFwd7HKkCMHXcozrQLRtz4x6U7yFtHdloYk2vihIWD7SNqh1NoY27CKWjS8VV6YMq6s/gz4AZE9MMDkIuW0L50+PrAz9gUWcD3/zk6/nn7/+RTTsHDzovFjE59ZhOogeU75YHh73Tt3fkiAhitDfLb792B2P94cw0tH+EG/7lVt7xfy5hxZlL8Soe1gGryR/95CHWb+5GFxp/895TefPSFTyS3cvWYtjnJfEmLmtdyT33bOSGb90PUtGwtI6vf/e9ANgFRdMntyNtjcrx8wk66hBCRxQqmI/tJLvuqKr9X4NZ7WgVD+W1oN0yQvavkuyTc4g+5CACRX5xLLTJC/jejuM4q2kf60Q/13+nAbdUfR5ROUEOL0BIfTKlQQPlFND2lJGdTbQvyXPUeQ/j5DXMuJyoaiIWVLh3+CjQBYkD+FtUndresYKe1ggcD/+w6HlOTvRjWRIhIJAQPbkV1Rcl/YkNnLQunLGf7Gnkl4WltI0VmPp6KU/y29vPYeR0HVktxqfQyBKjiWGMn0SpxJMI38ZZncBrjICpgxD4foBRnA0yYOySBMkN4xhbJZoXfm2/RlCaHaF0fCuys4LZUya1IY/SBTHboLOtFsdxeM/bf0CQjCG8gCsvP4ncMUP0uUM0GLVcUn8upjYzHbwqHKrmzn9zzIyIV4l5C6bnNyhAqzqehRC8/fUr+Yd//wNyig357NXzOfuk+SyZe3DGtGiqQfZlJwnH0Og84ch2D327BybIAUBJxUC1dpQQ4iBy+Nkv1nPnti7cRQHCEXzph/fxnc9dzDeXXsSjY3tRwJq6OezbPcQN/3IfojqRjmwc46r3/Yh3fexclq5ZSNem/bi6IkiO4FtJgpSHf4qLuagBkdPQZbXqqJK0pgYprg0YKyXQezXsuE95uYkoi2l60gXD5DNfPJVlWu8EOQDYjxXQL6gjaApneq0A8Q0GdjeMnxWgD0sSGySabiL2DrPn3nZScwo0LM1hJ4sT1/F3RdGEQNZBeYHCzIqJMuV+RECLy5yOfrb4rSDgppH5rEiOYIvQpLSvK8nzj1tkz4/w+f1rSF7tcqbcz4O17QTH6SjfQ+l66NxXCo0Kjm8R1B9QqRWBjBqUGmvBsMIo3Bo5mesBYOh4KQvnKJfUY3kiW+WEjoczGwY/HkOUoxhdQ6TuzBG/o4I7pxmhCbLK55++fhfbNnURzG6YuO41127kqFnPMa8ux24nxU+G8lzZ8tYjGmczODRmdhCvEOl0OgI8ANjVe/4mk8l8IZ1OnwV8A7AIdVLfn8lk/EOc/6/AhYTVZ+8FPpbJZP4ifo7dO4eqE1vYHQGoYNIYuXhuE59+96n8541PIhVctm4Z5596eO3oYz9+Huu/dy/G4DjK1EleciKtR1iYr31hK/XttYz2hqYOTRfMWjJZBsT3fZ4p9LEk0UTCiPDH7bsonFtG1SgIwJ0ruOvOJ3j3e9ZylNaE4wWU8g4/+ekfwiJzVQigvDvPv/3yEeY1xKHOZOizs5D5OjACaPVQKXA6kjQa/ejPxpFFg1hLgT3bE+hZg/rNBYyKT/CMQ+F1JgOnJ8GZNFEZFUl2l8GTuXbQByAIO2BoCZr+s8LYJTHQBbGnNexeHX3cJ1rvkrrHwxwN06CDujjDG2OMbGhmf9JlwRv3MuvUAbyyxuDmBHW/2cXYZ2dTPhZU3ibWK5A6jC/UWX38JgZKqTBvQoPfj3YigIsa9uCO6Vxz9dH0vDeJSoTPxCHKzT0LSdwtEcs0KtE8kVEfoesoxyWI54kYDvqQTRCfShIK+ZwOxhTy1rXpWdRS4psViqsNEo/LKbnfoPkCNA0VB7MnIPE7H39eC1a5OhYR7Ni6HZmqnUY6KmqydGsfJ53fTTkw2FoqIVUa7WXK1s5gCv4iZqTXFv9VOwgHOCuTyRTS6bQJPJROp+8BfgacnclktqfT6S8Cf01Vl/oFpNPpUwh1WldWDz0EnMGrFNJ4rVDfEEfo2sQEBqAd4FdYvWI2q1fMPqLrXXnpakoVj77hPLZl8J6Ljzvi0t51rSne9vk3cet3fkfgBnQe3cGlf38RAA+M7OJLu/8w0XZupI7R5VVyANBBtimu13Zx1wd34aZiEGgoTWEWyiQOuJfUBIFU7Bgdp/ypOQQNFsk/VkjsKyAk+I2CoSsi1NQ7WGvLKAUDN7cQmAkaNw1hVEIS1R2IP+VTL3Ry8wV+XGFGPJY93s3w7A7KK0z04SjRzfsQI9X6RkOS+lv00ARThTGqaPhRAc18QfYUVCISmrYAL2+x79526ueMovaDd69GXDQT+6rD8OoYbnuE3ILqo1ABud4UYzfOoinwGXqnj4jA78c6+f1YJ9IF8QaBSEyfEfxZGs5iMJ6Kkr1oJaIYoI+Vqb9zF27tLC790P3c8L1zGEqCrAOkIrLFQ38wgmycvmvQSh7KFvj1GlRyxDZ0I2rbDvrNJ0SLpEJYSWjTMStMI5HozoD8ygNOlJJEA/9+nAAAIABJREFUR5haHtV95pn7ZpQlXiVmnNSvENXV/gvaiGb1LwCcTCazvXr8XkIt1h8fcLoiFO+2CMe7CQz8uft8pJjd2cCcEzroemI/eBItYXHFZ155hc2IbfDZ95/x0g0Pg9UXHcvqi4496PhUcgDoqoxRHzOoILGeL5K8fhACqJyUpHB8M/a2qplMCoJYgiBeRC9W3wABpSX1vPBB1hroY4rk9iJGJZw0jXFF3Y0u4qqwVen5JN5gjKg8+EUSFYGR02l4RqCVA6ysIp+rJ5IfwV0VZ/zdMT69fISv//g0rEcL6EWFKFRQyUg4qQYSt9mn9J44QdHA3hNQc5eLsOW00iTjOZM7nlqBtME6O6DuFg+hwMwHuFP6Iz2NfffOxZY+xriGVgQ5Nd1EhBOzOMSSUTYqvAYXbXsUohZ+xCR38XJqN43yHz9eR/2dW2i5CYy2VoQRvn4KKERtgmo0m17y0fJlCgtjqEqFxKNDaGMV4n8aR4vHJkxxWr1i/DwLJOgDGtqgAVrpkKaO8okVok8IlGEgAkkyN8QDlRXcem8ttZEib1y6AZLTgwxm8PIwQxCvAul0Wic0Iy0E/h14HDDT6fQJmUzmSeBSQkm8achkMo+m0+n7CHVUBfC9TCaz5RDX/wDwgeo5NDYevvbRgbj/Vw/z3ENbWXnmck6/9ORDtjEMg3xFcMt9z1GbiPC2C4/HtsLH952fXMnTG7ro3jfCSacuoqmp5pDX+EvDyXPnc/fOTdRe3YMxFIZWGnsrFC42gOmhsNm1DajaPOZuhfW8Q+K5YZQGIyckEP1gdoNemf6G6DmJk7Mw6it4QzZaRYCm8GpttIqPJkHp4NeEmtTCDbBzPprSoCaOilhoQzmOqanwi1+fgByNkj3ao7ariN+moaSD0StxGyxK7wbPCCdYd46OjNo0bFZ4FQm+hlIBY5co/FZjog1KUH+LS832PG6rhZcKWUDzQa8ojEK4K4x0aZSSMlyieNXPMQthVxAmICG2UcPog/JiCc0+0iqhP50IncwRHVEP7uwkzoIa4ttLoE/ufgRg5goIq4y9W+LbgrET6lG2Dtjk185HH9+KOTRCUC5hru2knVGG+zXsewuYfwKR1dEjtWiV6VO8IszrcJcKvFllrJ2Q8nNcnN7At/9wAVTCZ9Y/2sgbr2xCO7A44AEwDONlvVv/qzDjpH7lyGQyAbAqnU7XAjcBy4G/Av4tnU7bwO+AQ/kfFgJHAR3VQ/em0+nTM5nMAwdc/4fAD6sf1fDw4ZPBpuL6L97Mfb98BKfkhETx6BbSnz1Yz3t4POBzV9/OSC70mD7y9G7++UNnTWRCd3Qm6OhMAC5Heu//SugIggNWvFcsO5nHP//wBDkA6CVJ9Kk8ldPDInFaoZoQl5A4C0xqbslj5V/wtUDTYwV6k41ohenkIHUIIha5XzVRvnQIrcNF2+iCo+PMrkFGDMysQ2BJxFKo0XNU+iJoUy9jmcSHdHbdpkM8jlHn4i+SjKw2CGaHE5s26CFzJkpMmRgN8DpA2y5ZcM5ehp5Oke/TCFIRJloZAnd2+NtpElb52yjPqWHvvhaMMRAjAr1qNUw+oKHnwJkjsXo1Es8LWCupy1cYVSbJey2s3lBpL9KtkSPA6ZQoTSF80FxJtr0Ro6iozGsgsqOA7vtghhFsCgiSFmNv0Yg95RMUolVyqD7LuE1lYT3mUBHhBfi7Pbp0G39kEEuG/hYJ+KvqORCBDsXmGrTeAJGQtHWOsXx5D9fsPhPKxsTjGMrXMzwy/JI+iMbGxr/I8f1q0N7+4oUyjxQzTurXAJlMJptOp+8Hzs9kMt8ATgNIp9PnAosPccqbgfWZTKZQbXcXcDKh0/tV4+nfb8YphZEp5YLDxt9tOiRB/OzmxyfIAWBb1zDP7xrkmCUH24X/EvGLFW/jXZuunyCJv247noQR4bTlS1i/cWgij0MBfrNOYV0Y8aMP60QfimD0GPjxYIIcgIlImpqdRYqLaggKeTTDDCN3PA+nPgFaQLYnRtAJ9oqAupvzlGfV4NVH8BqirHrds7QeP4ZmSIo9UTb8+9FIr+qwlRLKDnUPD2F+V6HpisrdBqVT6ia+l2w2CSyFJgXok2+ocEC3A9rP7sc6McfoDQn6Kx2o6OQz0armMCWgeWmW485/BtuRXPujc+gfbUJWArRChcoyi9KxkiAGQYPk9CVbOeN1m4kYHt3bGri29zxU9anoJY34M+C0+OjDZTTTxm1SiMBESJBtTThLHejOYYoEKmLiNMQoHh0l/nsDZNU/MbUUeSDRAh+iEfTGRigFqHye/OUtuMtCbWtre5nY3YMoUtPlrIVAtyLEHxZUTqiwt7mRrr5GrD/ZWGVBoTMkmJbaxIyD+tVihiBeGdLpdBPgVckhCpwDfC2dTjdnMpnB6g7i74EvH+L0fcAV6XT6K4RvzBnA1a9Z5w54Jw4se/ECuqZkQQMgFUO9OTgCgrjz6Z3c+exulFKcuriDt69Z/kp7+4rRFElw94lXHHT8qi9fyobbnsHLFgBF0BYh+6GWMN4MCFoDvIUe9g6b2LZDFxsUAeD5qHIZkQxdRcKysMaKFNb6oClETsOZ61NpDVARA3SNutQI7WtGMWLhtiG1pERT3VYG7rZAKYK6OHrPCLOWlykn4pxX+xz3tXXymKydrpOgBMGIhVHnYFg+Cc3l+AU9dD9Yz++/u4psSw1xkSf5kEvhFAtpg5FV1P7Wwa8ROMsEw0953HJtO8NjteQXR5FtJpGd4+j9BaKGjd9mUjzFQtqKkxZvIxUNy1fUtxSxIgFOZcqr5Erqvr+P2JN5Bj+8GKEaJvorbYW/oBG9LkWlLtSDcOY4WD0mopoEYw2q8DlV5VgjgxVqBi1ES8vELcqnxHCOT4AZOradYxJowz6x34Oq7sOVLsgvbwBDCxX4Ho/izndx53tEBiwUYOYUQS1ctXrVyxhNMzgUZnYQrxxtwM+qfggNyGQymdvT6fTX0+n0RdVj12QymT8CpNPpE4APZjKZy4HfAGcBmwg5+u5MJnPba9WxEy9cxe9/+gDlfIVYKsrqiw928ALMEQZ9FT+c3JRCz7vU6y9daG9LzzA/f/g5stVdSl+2wKy6JGcsfelaSodCoCTX9m6gqzzG8kQLl7SsOCypHQ7lkstv/uMBNg/n0JvinPT5N7Dh1xsY9Yq4KxNEn44iIwrnGAcMQpU3QC9DYIJRtUgpAW6roLjIQB9zMGrrEFWzidsEuTdHJwWGKpKG+wrENQ2cAQqRFFa5xI7vtqHZknnvGaS0WzFyT4AoVhXrShUqxyU5/YI+9LoBZttjpNfleO7Gdoz7ighPUTqthkJdK8KzOGXhVsZNk5wbpT+IYhR7ifx8mPrGKOWF9Vhxg5ZvlSAqUJ6iuMygcIFF/KYhum6Lgi8Al0i+C+94A2vMQ7MsrEFF7V0u7iwNMQ9MfTJirbaxQFvnMF3b2kEIVOBj/Wkv2lAeBUTLkmJ0yu8jBH4cKnMtVFwirCJaxZggBwANgYGHMaIhfMmxQYw9jADaxL4imB2fIAcgTB60DbQpEbRCKmIjDqU2g0h3HhF4yEYBO8KYtDBMNmDVPpOTO14bM8v/ZswIBr1CZDKZZ4GDZt5MJvNp4NOHOP4kcHn13wHw2kimHQKX/t2FLDhuDtvW72LZqYtYuXbZIdudfc7R7PjGXeQTBsKTdJoWi4/pOGTbqdiwd2CCHABKrs8Tu/uOmCAe2t3FvpEsZy6ZT3tNDV/dfR8Pje7GR/FYdh8DboGrOk85si8LOGWXL3/gOnZJH7c5Cr0uW/ePYOTz0FSDlk2gVauc6lmN8sllzL1Vx26zxGiNIwtF8mdYBDWCykoDUZCkbnDAmBxO7kJjmvpcJOsTf0rASDh9JVJZykUDxw9zPPI7oiQ7ewgKE6eEztv9DtHFOlZV7acybFD3tX5kKdx1RJ4sUvpIArUwRm+QpLu/DpXX6Yko6rodbK+C1ZfHGChQWtWIu7oWPa/wDUnhraFTOra3UCWH6n1LDuZQaVqBPL0A0a0B43NsRtwE9VZoblQSVh33PPseTaFMAfv7EaNhsb3a2Q6z6nt4SjYgnOpiwpe4jRbC1yEHMmoSzC9g9wasaBokavk83d1CUKygSQu9EuCYDt7IIM75bUQ3C4ySJL7Rp3iCiayrJgxmfeLPSISasmhRIPIO8byLkXPC5/l7wfixDl6jhjYCzRvyrL3gyISvZvAS+J/HDzOZ1ADHnnM0x55z9Iu2WXfpiQwPjfHMQ7vQDZ3LrjqdRCr6oucALGqpI2YZlNxw32/qGgtb6l7irBB/87Pb6N6SB0dyY+0WPvnuU9haGMSvjkRXBTw9frAU6eHglD3+5YO/oq9rFH9FYxgiqhT2ozsw+rIU39A0cQwh0Ec1Io8Z6KM6XotPZU2ZlR2C9XMSqClBTioF7koNnp+0m5s9PqIkUbFQrrPhDx6MTFnx5gRTs0VKeyNIvQWljU6sxBQg5pl85/4zuOrYO6kzytz/vc4JcgDQnIDmW3oZfP9CBnfVIpM6sg1EUeCe3Iy9Y1/YTiqs0XGGL2rC2idR+wVWn0/HrFE65g6xc0Ny8vtEzKou9iQCG9zZYY//Y8+ZvH3WYyTNCoM9Nfzh1uWoFh9zX4BZl6BpwRCRiMOaDw5yU38bsraMvtVEFCxU3Ed4k0lxoqwjHIOvfuROTmrox9Ak2wbr+btPnUneKBPtGqenEvpBsm+Pk80r2v6ljNUnqb+hQn5taI6L/7GAOWoSGKC/YGICpKljVslBWjD4wQjubAWUqRnUuWzsWF7/jhOPeAzN4PCYMTH9L8e6y45j3WXHvaxzVi9o5/UrF/DQjm6UUqzoaOKNxy16yfO2DgzSd9tutFQCdA0xmOd71z6IcfH0n0x/GealO37xGN27qhEo1ZA8vT+H0TdG24kBe4olzMd2o+UrKEPDOaYDURPjhUlf2fBEM9PIYQKjRYK+YeKnxVn2qVGMSMCmXBu7RxuwnrCnZZtXO8BUB5ACKl4DblsJq7eMEhDU2+TXRBErS/z0rnN430n3cohaguhAatSj0mggq/O8ikPpjATxXzBJRJoAXeDO1dAi0PHtMg2zHV73qVGcHo3RPTYlJ4qzpB252MB6aEp2hA+VJSZKQTkw+X9Pn4ZeAj+pEG+W1N7tEQkkChOro54LP7mBZ+6aw2B3CnNlkeTtIwRzOykcY04tDItCsbZjLyc39WFVnezL2kZ5z+XP8dN/CLXOlWZi5UxwJSqp0ff3UWozNtLSiT6siOzPY2Wrpr16oKwhPEUQNyl3JjGeC3ewuXUW7txJ5iu0BRgn175sE+UMDoMZE9MMugdyXHvHM/hSsfaEeZyy6sVNRR/86M8ZLTig4KNXnsFpaw4VqHUwtm3pQTXUoKpKYCoZwds0wkXvO5Xf9D/LeOBQb0S5pGXFtPNGesf45Rdv5NkTfIyFSVbOm8MHZp+Mqenks5O6AFZ/EWeWQOpumOAzIrGf24dWLINto8UTGLvGKTEOJR9rY4X4vVC4tAm/cTpD6D0Vaq7th0AQSeh0/aiBhpPynPj6LoJ/NRmpjVJINZCaPQj7w3NUjcC34ohAYYznmXvMCJd95VHu3L+K32w5FsPwSRQKNH5+L+2n9LDxohP5zodXE9s3jowGiEqAUBDUGIx+shXN8UAcsOzXRcgOEoI6g+LFVe0JIYhkPbyY4LnXtfHsxnb0tSbG7CjKAL8joLKqTGSHjz0Qhvt6nRr6gE/qJgdrn0LLlXCWGtj7BXpgTJtkd4418/13r0NJQdyS1NyZJxjKUokqoj1zKXfoUDJQKEgFNNSUJsjhBUQbgwkKFUJgDoG9qYizMo69NUpQM5kxXp5Tg5EfRgsUskZQWVlPze484w2hVGlheR3usiLugulEIIGsf4BQ9wxeOf7n8cMMQbwc5PIVvvKTB+gfDg3lO/eNYJk6Jyyfdcj2V37k5wwLAfWhU/DbP3mIhfNbaGt56dpKcn8pLN88Bco2eVv7sZyQms3O4jBHJ1uYHZ00V5ULFb75ru+z6WKDytE1oBfYPbCZUa/EPy1cx9o3HcOmR/cwNlRA29mD7pgUL2wkts9guNiM5ufAMNCbGsEwcFoiSCExu7ux+kNySf7Axf3KPLRGwfENezGDgJ5/DnDKCr2thdwz4cQ1viVGUNEo+/XoUsPzdbLtLcQ6c4huIIiC0FAoVIPiTV++E8tUdNYOE7Ur1P+sh+gTeTRX4Q8pUr/eQ/S5PH69wci/zMPY7yAcibs4hpF16ewts3deM0FKhqNagpaFeR9y2NdTx9iJrbjLQpOgVpLYzymGr4riNVZJxQ3Q5pURgSBoDUAIBq+IkrwnQPgVpC1J3GkgpI07VyO6uUisy0AIbVokXGBCYZ5FpKsSzhcGVGo9Kmc0oVqbsbb6xDflGH19AlwbrQKP/mYJ+67cRmdz6LsYLMa4bs9yhk+uoWn9OF6toLyqndb7y1iuTV8x7LPSFe4cD5TCLBi4c8GPgUi4uHYCLasRoCic7yGbXxByUhOZ2C1mgrMbFr7kWJzBkWHGxPS/HE9t7Z0gB4Bcoczd67eyfGETUftg28do0ZkgBwAVs7j19o1c+f4zX/JeJ5y6iGsf3I4yJ1/sF0r/LIo3sih+cDbrnmf30bdjgMqSheHqGUDAntIoAJ2Lm7nyixdyz3VPcX/BI//mFDKpMdjaSfs3HIRpQDSKMAxGj62l3B4FQ0ObnyT1u51YPeOYgx6tzw1w2ntCe7kQ0PFDwaNvqEFOcVIHJZ3RJ5MoQ8MqSlA+ga3hOnESloNXecHwI9DjgjuHV/H6pqfpcWtJjhaIPzypqmZHAuznSwigcnINwSybYNZkyK3eC+5tCuevBIbUEREJrobW4NL2ftjzb3GiT0SQCYXfDtZTJtp8B69xSql1SyCbgsmKsgr0nEmQjFLz0204yzvwl8bxEtV+mybTvSghKrMNii1x6rUKTgu4DRVKZzbhzbNAA3dpQPN/KJp/m8dt83Ba68hh8qkfXsAHLn4cVSO5dssKnhqehdHp4m8WFJbWIlSEgcUJSiuKJG/XUIaguLaMbAj9Mc7xVhjJFCggQD5kY2YFypaoqTWjhEAUFUZPgJgHteZL+9FmcGT4nxjFdPAIn8FhUV8TxawW4lPCJ9YzxM7fPsuH33oN11x/70HtD6rV40vaW2uP6F6z5zdz9sIm9GwRMV4mMpznW1cfXugHoKY+Qc//Wwr10zUmSmOTpqVFK2bxka9cTGltEpkMv4tr1YCho9XXg6bh24JKW0gOALImQmF1NWLLgKWnjE6QA4ARU8y9vHRQqQGJQFUFGKySJDrmY1ckdt10DVDNkDSl8vx274nc3bucyO8DtKiBmYS2Y0tsvmQ5eikMLdVHPHCnZ20bVfGcjtvy+KMCRxkYzS6r5+5i2w0JvFELZddgb4mj5TTM3iielzzo9xFChhXCAtBGNSKP26AksiZGMKsu/H5SIlGHXC4qoNRm84kLb+VDt/+Ote/YCJZWJYfwYXmzdMbPsdBdMMcc/FoPlE//ngifuPssPvrH17O+L3zWQb2GVgqw1/eAUkihEDGJLg38ZaUJcggfQvXH0EM/izLC/xO+CG1JU2D1BTT+3KGUGeCuoa0HfY8ZvEKoI/z7b4SZHcTLwDGLWzlx+Sw2bu1D9g5h97zw5gU8cf1mLjl/NS11k+ajy995Cj+84XFUzAY/IFJ2eMOFR56Q9KG/u4gPvYz+XfHEjagl5jRdBaRC/XosTC+cAlXdYdT+IiCyy0GaGrofUD4zhSwbUHKovW8PwgvwmhM48+vCyKYVFtH5JQ70a655fZbGHb08sb4NJXSUknRrczBjAUY5zDO2alxSC3PMO36ATTcupDxmY9V4dJ7dg6HBfreBQDcoXJAksdNEAj0aeFJgvjdG5SYX+4k89sYCzoo4GAKzxyd1V+hMNoqSuddl8X0P1VbLju4Uga3wjgp9Dx1mHrYE9KkEdEWJHlOhEg2JzNQCGAPzCQ0tH0U4AhWVWE924Zw4D1U76XeRJqjTFPJ+DyGqr5AAsVjR+o5B7nOP4l3Getac0s3DOxaRO6C+kdldJbtxhRFk0UyIP+fglnXyJ7cQRHU0L6Buaw5laejdOfT9I2jLGibMWWZdhTKHTlwEqBznoI/rISHuNPEWuaiIwhhR1N7qggR7j+T62x7hTZe/eATfDI4MYqYW0/9uCCH423edyr7+HF/67LWoKaWjVEmyf2B0GkGce/bRLF7Yyi23b2R2Rz2XvPH4P1vffnbbBvzkITaEEnxxsDBR66DN+KMOiafLYdE8oNSRwG2wKDd71P1gG9ZwGOtv9uch8NDbWhELdfaNFUi19EwkM9cIl/M7h3jH1X08dM8+vnTVfApnLEXFdKJLCvh7FWJQ4O13yY8qOi7MEf37pykMxIk0VojUuoyUY/S5NaCBtMMLC8AcgZoHJD1XdCBPAqPPxWsy0cc8Fkf6WThrlE3WAmSg0X5ZjkizS18mYKTfxT+mHZmKgR9gFcqsO3sXRm+JG/YeTaUuDrfUkZhdwiqOI/aCtQ+U6zByqYfXoaEGBK0/H6PUOWfas9O0gLY5Y4x8pgae8ZD9BgMranGOBZwacKCwJ8KnF/2OJUNdDPQ34beGfoPYwy7xjcHE96u5L8BRJQqLG6ndX6bmtmH8hI6Z9ZDCYfQcnWB+Jy3P5aiUa2n5RhE/KgieSGC+oYwnDvAtvKAjEYXy8TkSt/gYu+oxtwZExlyi+wNEBcotOnafpNjjMoPXCK9RNdd0Oj0b+DnQWr3qDzOZzLdfm6u/PMwQRBW+69O/Z4h4KkZd66GdyL4fMNidJRm1aJiXYmjX4ISlQas1WDLn4LIbc+c08rEPr/tzdh2ABx/ZiZUq47ZPUW5QCuEoMDR6BsdpbUygV00+rTmBv9mfKI5XnpfCbYigjWtEsxK9MJncJyQYxTLFk1MIN4L3C41NJ0nmrxhjWd0Y5yUHaTBCslx6ap7mjyXQhEdNbY6unXVERiSxfeNovsIfN7n5oys49wvbiC4YZ1RYdPU38cz4bAItnESNsWoehFKowEcZJr5mQh24dSYoxXuTD7Fyzn4sQxJ9S5n+zlnULs6TrC3TdKLJ5u9adItY+AUsjUiqwva7bLY/24oZVNCHHcotURzNIndShOb7ywQpjewFFs5SDUwBdQEsaUf3p1eRNFIe+bU1RCyBXCjwbhY4C3TQJleQo16M4d4IPQ/a1D4zRunCFEGdoPZOd5p1SgsUtDdg7OlHkMR0wSwGKAEj70/gLDHBEOxvb6bhulEivQrIUx6PonwD+2wnJIX7igRRA32wjKw3UQmN2O/G0Ic0ymc34ROlEpXQIJC6JLbPhxrB4pWHDrCYwcvHa7iD8IFPZjKZDel0Ogk8lU6n781kMs+/Vjc4UswQBDA+UuCb7/w+/XsGsaMWr7tsNenPXTytTTFf4WtXZejbO4JpGaw6cyHPniHJ7RlHs3Xe/8lzSUYjh7nDnxc/u+ZuvF89RqMfMByZhbumWm7cUYibNRCKz3z7d8zvqOMfLj+Tb33wl+y0dGxdBzyUAK/GmhCsEViomAaVyZISRkPAyBpF27dHCXxJT8889t63lDd+5A4a6id9CiXNJGIJxrelyJFEiyjs/iyaP6m4JwLJXV9dhjXuIstlPJlH+6CD3iZRtk7iTy5Oh4D+PGPvT+LNj05TWLN1nwVtQ1iGZCxrcUf/WQRFDbENmtvGeN05z9L55hLdN4MW96h/Qx+667P1S3UQVDOPfYWVdfGaYkT/6ND3t1FkXIAtJu5jjoDumcR2ZinNTyEtHTRJ7QUDaFZVkyGmMNaEq/Kp04MI4M7PdlLyO4nmTSLXl/BsUJEICm8i8ElpECQs/GWdRJ4dgqoutN8kcOcak74FGwqnmMSfDX+T6FCZyJAiuGkUCgVkxES4figcNKUfMmqFYbK+QfTBHkpvaSG2TeF16rAmxpff/OZXMfJmMA2vET9kMpk+QnkDMplMPp1ObwFmATME8f8Hfvn539K1KQzQrxQc/vSr9ZzxtjW0zJs0zfz4K3ew+/k+AApewF3be2maU8eCs+bwN29fQzx6iAyuV4kvXnMbT+8aIHHnLoQTKtRr75nL+z5yAafVz59od9+3/gheuMZt/EY3yjYZf/tKtLKBEBATBUolwebNvbzzQz8nvmMMbV6K0twkQvlUFiiCiECrbhqEZlI5sYXIUwMIR6IaDPJ/1UTqAcCyKK5qREUN0ARfv+E0vvy+e2msK1AUJv+56yiemtNKsCCP7oO1+RBfTIFwQtOGFo1iE6X5F4rh9wrKK3WGr4ohigGRR1zc5fHJwnxKgScQrphY0n/1e++gkrDBC9v07mtkz442aowyMiqpXTuM1eQhR8TBIRmaBrYJfhJryxiV0w6w6VdvqwWKxI5QxrW0WKDHDihtbgtqr3MZe5sFtgJfMNZVz67RJdjVst0CaIg5fOIfHuCX/7mMXV21IAReysavjRCkPNQWY1La9VCTzQHHBAI6mpE7S2gV7xAngKwNo5SEgFgiwpwHy3z0h++jdX7zIdvP4JXj5UQxpdPpJ6d8/GFVruBQ7eYSlil67FV17hVihiCA8nh52ufSeJnccH4aQeSnlPouLq5Fxk16Rwr0jhT4znWPvqQKnCsDftr9BINuntW1nZzXeHhdaoDnd3SzsSdH8o5diPzkveVPu/j3ix9hYbyRNru6U1DTJywRSMqrCywt1tHzhEtJJUATKNsgsA3K82uJ7ckxnmqgUqujV3yUcJB6FBEIFApR20H5rBZUrELhbEl8s0/8mRfs1XJi0u4ZqeUDHz6NSHGY0nydsQubUM0TrZBHCexNMfSKj+ZJlAZuu0J1ZzFUKowKGhtDGhJZaABSYVz/zgpepz29aqsQpHa4fPecP7FjOEU86uAFxjSnvJQ62YEE3W4txfNL1DWEE6dzNtCnAAAgAElEQVSoV2hLJfIpAYFAmhpOa9UEZeioXBKxD9Rsl5DBBNQo9ISLHAtLmEtDkj83hu5IaiJldA18X+D+Nk8w7hG9uw1nVhx8HSEFKhKhNE9SPM5ALyqMe3wamly+/dM/ce1dS/lO7wkEdQJzu0P0qX6wbaj+1MaQwt7pU1lugKGhKhBdP5k8N/lIRJhMmZ0cIxNt4jbu8tloApYtbuNDHz+PxvY6DGvmtf+z4GWYmDKZzEsWwEqn0wngt8DHM5nM+Eu1/3NgZqQAy09fwrbHdk/oQrTMa2L20unVLVevXcqm9bsolV38lI42xSi9bXAIgK///Pt0aQP40sZwJR9Ycy4LO5ax48k9/KLyLJuawwqfT+a6yXpl3tp2+Iimex/dgnAFwj1gZSglI305nu8YmCAII2rgTVlByphBJK44Y+lsbt62m2Ju+iUCW0cLFNGdOcyyh+YB5CjNd8mfEkVXFfyoDQrcRYCtTSSUBbaGH/cwSqBiNubz3ZhbepG+xH4O6nd4jHx57sSkLW3w6iPkUgrdLuLN1nE7BOb+JtQ9LtbmAfBCk0vdN7spPeXiLo8hLYm/JDat39qo5JymfRzbOcQxUnHfrmZSkSxDbiPKCrcHpu7Rvy/G6GobUJRLBjHNQ9hgf8TFu1mndIdFpTOJrA9X11KDIBpB7CEsU9FcpGVPmc+9/klOubGPb33+KPbvS7K9tQ5nvs5AMUHRM4kaHsX9oBoNkr0WgWsg3DBDWiZ98mdqVFaF/gAAsQDa5hQJhMaNzfNxmkJi95sDtEGTyLTdlqL2VwWya3W8lijz9ugM2Q1IvZ8gqeM06NgDPtgGQV0cLVuaII5IQ5y16ZM4at3RPDdcoDEVZd3JC9H1maj2PydeS8nRdDptEpLDtZlM5sbX7sovDzMEAZx3+Zn4js/mB7dh2Abv+OdLiCan+xNeKNa34ZEdrI94kwrbQMXw+ch1X6K3o4ZKqRmvUYMA/mnTo8x+380UevKomEbNqTXkrppFSXo8Mrb3RQli9dFzuX/bQFWacgpJCEFNS4J5sUn1sOVrkzxzr4GSLjKu4/9jA7Mastxn3k/rO2P0/iFGeduk413zJdIE3Quq5BAiurtM4UxJShZxVhmMepMOb1EGt9FEnJZC7zVRlQKi4mH0jiH8asw9YPQ4aOMBMhUOLeEJBILKCRrukgi1N1WovdlHq4CMCaShI7ywE5qEyDYP6hpxl0iITDrKcSXxGwboujzKuG9SY3icvWiIMz7/W0779F/jRWyEAKPkUL5UoJRCCMFwJUL8CR+zM4CKILs/iTXah+GU8Oc04rUlcWt1lC4QCsSATvOvK/ztFU9z5tywEOJn/jU0/f7oS238x/pVeCfXUnAiFIoRtP02/ikeDfeM48R9lJTI5WVo8Cnr03c3XpugWyaoFA26ZHJyKxCB8ikJ6p4u4TTaGFk3NM9VLJrvAsMKeN8/reOXe/eyeb6i3CKRcQ0jH5DcqRMdrg0TGnNllKFRnt/MnpZa3nrCfFa9hIToDF5DvEZO6nQ6LYAfA1symcy3XpOLvkLMEAThNv2ij6zjoo+8eLTRusuO46xLV/Gu391AaX0Q2r0jisbTonTp9di7JN6CaukGHcqzTYZbFJEeECVJ5NE8hTc5BO02vgpe9F5rjltE/R2Pkjvz/2vvvOPrqK7E/53y5jU91SdZliXbcu82YLAx3YDpmEA8C4GwtCWEZUPIhgRI2IT0LAkJISQsvzTyIRAmJCzlB6GHXmzT3LtlS7LV9fTqvCl3/3jPkiULkB0hW2K+n898PnqjO3fu3Cnn3nPuOaeW8AtbwHYACXFUlAsq5zAhVNZd9vJbL+a2rQZdnbnbWVieRi7KPaxpJUXhvCzptREkRyBlHSINSZrP9FP2mNnrnEIBbZfNTV96ilXpMTy+ey5ZV6XIMnHrI5x9xUmsb2ljRWMjlBZgTWrDt0rqHfjUkZEyEpIPpGze2QzAklA6XcLv2OQjd6OkQC6L4tTX79UGGVQVdaeLND3b7QUsd9qEX+lgzewq/lw7mTPK6jATMrffegRF6ztx/TKd5/pJTJHB1JAFiADgKDSUl6K9EUCSJTILskSXQyDrQ9qeonlCAa7WM7JWWy3UZot0ovdo2xGwe0kVpZc1EX0wg3veEWSyNsWRIItqqnlMeprCDXEy42XMMif/ZvX+OKuSS7JdpaklgJsB9nJiVmMZJAvkM8YyubKU0WsTrF+5A9eFTJHG3W+sZbeaITMB3FCubXZEIT4RfK6DOGwc1vQ4VnVuJPv2ug28vXoCC+fsk+bd45Ni8NwgjgE+D6zSdf29/L5bDMN4ctDOMEA8AbGfKJLM6bOm8Eh0FYlslrJgiItq5nH71qcxnT7B4jQZN7JXcvqsi5x2cYBdZvxjz/XbWy8lnTa55ZfP0VTfCY7NvHSWxZneSxOLy8fznfv/g9u/9BANW9v3uauSZRNZ0UR8cgF2RKNrTBi5VQOpqfuhFuRW3oTecygA5hfv4IiiHaiuwqpX5vGHzrE8+PIqbr/hNDZtbaGlYwducwXJBSry81tQE1lcn4IzupTy6zcjIi7mrCm4FbmUmP51PiwnidQ367jcozN3IgGy+Q+abEvInS5OgYSUsAm9HENOC+Quh7vq53F3/RxKf58i9AEoCBTTofjJFOk5OQc6fx2Y2yPIaQupKEbqLAEyyB+EYHwZ0rbcDCNUlyI+WUEEFKRklpI2E+WoSjZkNtKaUJAzKvfcMYuWZj+rmwqIfbWIaIPMTV86jjI1jD8fCiV1bhPP//U9InUJTHmv3Nd7sCGZ1LjlP6eSES7+8xNk5heAX0FpNCl8oBUopW3sLhJOmitu1rFth9vueZFt21qwEhlE8b7VClWQPjZD8B1BZqaUW54LOCGXxx9/mYVzLv7Y58xjcJDcwdExGYbxKvvc6YODJyAOgEvHHMGC4hq2JtuZHamkOljMb9aliaU05LjcHcJCabLR1iS7j7Or/Vg1uRG15X70DGIPN/78GXa1JnKGSlXl1YkOb770AGetn8aVZ57eXS5SHOTmX1/Ee69t5Y3Ct6mjHheBJCScTQ6ZYJZ0VRB/RsEpllBsMAsUAp0Wkix355duPS/Afe//G986+h4kCUoVl7knrQJX5r7H5vCr/34ac3ML4ahMTJFxxpfQsWwW2s4YTiRIoMPBt7kplxN6fSPpGRGcQhtKM2jPtSLkvfIuCIEdcJA0BXVWNcmaMkQgtxpM7rIoeiiOXZDEtyWFf1MGJ+LHnJtTlbnIBFY77J24QekApdnBGaNCgUBGhqAfXA3JFoTesZG2p3GFRPwkH74Gh8imJP4Wk0y1j8OP2sF5J9fzWqaEBYu2sNYR/PGGY9i1JRcexec4FD8QY+tni/jGhqe4a9Zn8Odfoc/dsJjXXlyLvTWLr8nFGp1vVwbUOhWlRcFXr5KYMxX/6+speLCF0LMduCU+tDUJxOhinBBko7Ay08l3n/pfbj3jPBLpvJd4FixbQkmBs0f+OKDaLkITOFEHfD19IQpkNrU18orxFsfpCwb0rHn8kwyiDeJQYahyUgeAl8llOlaBhw3D+Jau64uBnwAasBK40jCMvmNMdF0fC/wGqCH3HTvTMIztQ9H2D2NquIKp4Z6lgr+eexUXr/4DSquL0iaQhMDxCcTcMHPlat60Gui8fBTk1RkF6oeHSdib1vzqFCEJUsdncEY5IId4uG0b2x/4E18793wiBTldRTDs5+gl0zlKTOWJjhfZZbaw9fE6Yt9rxu9CuLQAtzqnmlI370bZUI8r+5AiBQjNR8cFIZxShbbkVnxZPyXhnG0g6Lc5YkojfzSns6krQYFi46uD+AQXBwW3MEBmZgAlZeF/YmXP0EeTMI/KQKELkow9sRLxdBelz+YElxV0UNbvwlcapnNsFCFLYDloXVkC22Kkx5cgZwpQkruxqkNkZ9cgxyWcPTaZPi+k8CsElodJlpuUpNMk3+giNbcSLWZT+paFv94lebhD2+W5VKhS2qXgDZvix7No62w21JVz71kFnHHWu9hxaGkqpHlHj0CTFAW1yyb6J5PM8iY++NEuFkXHd/+/2MoQi6co+b1M7EyNbI0PbasP/5a97rUm49RU4Nu4E1Gkou6ycMaVoIQKaPz3fGj3ACzvbAagKBKA3TEkAf42F3+7TWyujKuBIjnI47IoHS7aDhdzopzz4wDkuIuysoMV7e97AmKIGImhNoZqWYMJLDYMYy4wDzhd1/VFwH3AhYZhzALqgH/9kOP/CNxuGMZ04CigeQjavF9EIkX8z9LzkZMubihngPXXWTxw33f4yu+v5rI7LkQr8qMiUaQGuGvGeQOqV84bOe0KG6fC6b5jdpnC+75O9Ffu42u/fajXMYoks7T0ZGa8PJ6m7zZ2f0iVzp6Aer4tzcimjUinEdkssiRR+phF+QNp1kllHP/OZ7n0xZO767TSkJ1t0vXvPjqX+JFdCLZ0oCSyKCkLXyKDPSuJqOgJRuiEFYi4PZNlWSJ9chGJWRWkyjXcXc34phcRHxsl8PwaQk++T/D5NQS2xZAdgWS5uKOKyBw3FfOYKcjFIZQA+cQsAhcbJ6DgBBTssEqqthgloxFaqaLeso3AumZkrZPwDht/fa4T4sf7ulOhiqBMaq7aPQlRUtD+dIBHL63gnjOn8fiNY/D59xmvILng3+zwxjsbeu2fNKcapbENdfk2ym7bgLY5hlvmIvZynRYIpIyF0mXjX5tE25REXijR/KVQ9+ABQHNynXbDxYuYNbGCMRURpo0tY8oOi5q/tKKVmShVFpIloW6TKH7apOBtC3WXg6/RIfK3DrQtSfzhgQ1EPAYBIQa2DSOGKie1oGfdjy+/OYBpGMbG/P5ngZvJWe+70XV9BqAahvFsvq4EhyijR9fwxOXX9fu/Myumc2bF9AHXdetvnmftlhaw98TyEPuIcyGBHZX5QOlgzaadzJzc2yCZTVu9DGfaukasCWWIgmDPg6ppyJEIkqLkRqnbXSKv2sTO8fOuUsHqXUUUJjP84sezSX7Rh6RC+kiV9Ac2kTUWBW4zdroDJ2ChPOxgzqlF3t2BGwkQP24svVZgQc7mEPJjjytDvaSCb562hG8edTtKPG+5zli4wQRFlVFEQ4JMVRAJOXcZAYfMOAskiXI1gXWag7suiDU60usUoWfjudzWowTZEzXEqh4/F9FXsyvnvJmlvMZP7rRJ7MhFw000Q9GMOKpPxsqqCNvGCcrIdq58y/ZUr6r+5RtLqVvdwM61Dah+laM3FvLWRBu70kZtVkGAG8jiW9sAgOJTmHHSFNIXQtcGMCO59qhd8NNjcgOIokiA267tEdQv1X7AD803oahn+mTOkrEqFEr+lgVcpHgcEYtTNaOKi7/teUoPGcPs4z8QhswGoeu6Qk6NNAm4G3gb8Om6Pt8wjBXAZ8mpkPoyBejUdf1vQC3wHHCTYRi9lPi6rl8NXA1gGAbR6L75Ev4ZVFUd9Dr7Ypom5519K7Q7ZEYpUFaNb+MupEQGqbYMazLYVXn7RswFLfeRcEISDW1xTjg6ipm1eeipd2mPJVl82uGM/vMrNKltAGTmlRA+MY6ZSZHZUkBopYns8yEpexnSBaht+Y+PDHeuOIy2jQq7I2NAyq96kiVarwqg7nApu60OuSPdbQkIvr6JjnOnI2thJFWFrJVTLOaNHErrnuG6wpmROcysrM2FiNgLtyuOfdZsmtMttC8E1RQIGVxFEHk7g7PAz51TX2XtmFJ+/kwE6d0AErmPupzKoq6vx1XBnB5C7lKoPm8C7b+tQyQtQqtsusolRFAGW6DtcLqFqOsDN947w1qHbRE/1Y9/o4XWrKB15UOkV8o01Nm8t7GNUxblnR6j8LOXv8OW9+sIhDTGzayhPZ7gxQlreWv7NoK2zMml4wicsxjhuJSPjTJhzjiyrsWWSTt4/O13kbIKV559CmWFhf0+IxdcsZjv/+HN3jt9gtrzazhz/BFMmlJJSIZkZ4raOWMJhAZ3BjEU78GwxbNBHDj5D/o8XdeLgUeAmcCFwM90XfcDz9A7JtrebTyOnLv5DuAh4DL6zDTyrup73NVFa2vroLY/Go0y2HX25fMn/xDF8oM/QMHWLPbq9YiuFPhVlF0dYI0je6wPoQGug10qkDssZEth1pGjaWpq5lv3vMC6rTnHvX+8tRon3oZbZ8PFUUouklHCCYQNyRtCdD6sEf7AxC/J2PkcC44G5uT8R9yBOmkU8sQM0k4fuGaPTViSsCsV5K5M7+UWjkAoCk5YIdjq4Bgy5skubligNqkE3805vxWG/cybVE4y0YWiqIi9Zho+v482M0tysg8RkLC6XVJkaJSJbupk1LwUsyvbKTs7zV9qp7DlxdGkm1Qyvk6kyQGcqiiZReUEX5I54dQxBL8+iSceWIn0ajtyp4k5VcW32yW0MkP7uUH82xycKpnA/cnul0IAZjiMaUexaxzMiQmC211cn4QVLkbK2Dz35jrmTSnbuweITsip2dracoL5xKkTOXHqxH7v+Z4yFRRz5eEn5c6bzX7ks6Z0uNjlcs+MMgPHzJ/Mwmk9UWdDUT+JVJxE6uNXy+0PQ/EeDDVVVVUfX2gADNYqpkOJIV/FZBhGp67r/wBONwzjJ+Q+/ui6voTcbKEv9cC7hmFszZf7X2AhfQTEcMZ1Xb741T/jhiOkxxYhFBnZcpE7CnCKgwhVRk6a+NY1ICqnIMUzhFasRcQshF9mxuLpVJ1VwvptLWyqa+uu12zehlyXk7n+MzWUvNFZUiFYmqHx/FJK5wW4durx/O5nz9LVlCQzVSY9SUFKCUpek/jjLV/k3vee4mm1nYIXgiRPSudUMjaMvjORdwTbO2MZ2MU5G4WERMnaJEo+vLVZEcQslZk4ewynLJjAzHw8oK8/9EVuv+ReHNNCDfv5zqNf5qZ7X4RiF3oFlxDIQRv5/g4y56rgh1NKGzjluAYaJtZy4zULSWQ0Wg+bBlmJ8FOtBNc0YDz4ASLgw3fidGRHEFnhElnh0L5Uo+mGCEKD1AIfOIJ0dRXFd9bja7JxKiJIkQpG/aMFOZsLgif8MsmxhUjhnKQsL+7t7T0UHDZ3DO+sacAplZEcCLTbHHlc/wLIYwjxVEwHhq7r5YCVFw5B4BTgx7quVxiG0ZyfQXwd+H4/hy8HSnRdLzcMowVYDKzop9yw5dHH3qclayFXF3bnoXZVGdcfyQWUA1xNxZ5ciWK7FK+px2zOIgHZ0SqvLUxx9nO/JWIHEIoCTm7VU+yYMNaJE5BsQbWybzC3QJPFZ8xJzF00gTsXfWHfhuXDS1097wy2vvQMW3a2U/g3FSFc/LF2pISEW10OO5rzhmMwJ0QhrOECRaEAqYo4gaY0kuWi1cfQVm3jR7+5vNdpps8bx+9W9771139uIf+16hksn4Nj55bhKppNcFMH6iZ46I7JXHLVesIlgo50mB/cMpFYa5LU+EKkrAxCoK1uwE1mSZ8+G6dEQ4QEkd2gteRURMmjVKSMQ8lPG1C6bFSfRKFaSMJfgYgmEJWlhBrMXEjuPJLpUtCYxK0pZtzoYi46Y+6B3fR/ghunn8w3lL/TZCYIKCpLD5tJqW/oBZVHHzwBccCMBu7L2yFkwDAM4wld12/Xdf3s/L5fG4bxAoCu6/OBawzDuMowDEfX9a8Cz+dd0FcC/2+I2j0k7GjogLAPke7jG9EnbVtlbTk3f2Ex93/lT6ypa0WoEp3XV6N0FBJ43MVysqA6CNmPOdsmOynQrRKKv++illgoYRfXBqshwMwnOzj5rmMH1MYfXb+EtK3w0pvr+Ovza2iXZOwym0ljS9FPmsaD979IU1GIWN6eEY0E+crZR3Pf879jd0MbkukgOTYLzz18QOebP7Oae2rO42sbnqTFSYMk8G9OEXojgVwc5R/P+HnzlUqscyK0tIYo3tyOjKByfJod6XAu7LXjYp44E1EQQLYl6IJsWQg5mcApkhABidLv1eNf12NstksslKJqzFFR7MoIgY0d+7StLBLkq19eQnlJGKlvar0hoMQX4q4Z59GcTRBR/ANeMu3xCTPyNExIYgRKPUA0NjYOaoWfpO5144bd3Hr385hlLkpXTmYLBEguksh9cGVg2ZJZ6KfN5j+u+QW721uxND/utLH4t9u4Bfl8DkKgxE2sS1wSoR6B41+pEY65BCclsds1ou0Wt1x+ERUVZf20qH/29MHO3TFeemc70aIQpy6c2B0EznFdnnp/Cy3xNCfPGMfYaBGu6/LAbY+weWUdx5x/BKde8dFRb/vSlk3x2O7VrH9nK8l7tpNsB1nrCa3esqiMbKmf8peaufCcdSSLwjzx/nQy9VlCmztIzanCKer5gLqqwJrchX+NQ3KBRvG99WgbO7uVWEpARqqswSwLkK4tomBNK2pecO9Rds1cMJ6v/PT8/bqOkcIItkH8s5JenDHjlgEVfGrtDwbjfEOC50l9CDBlaiVfOO8I7n3ibdJlFpIFmBnCT+3EOqyWYFmIM06ZwbIlszj/J78kvjSA1TENOSFRtBnwie5kP0gSbkBF6eiCkMqe5zA7zcL3VAj79SAFWpoLlh2xX8Jhb2oqi7jkzH1VK4osc/Zhk3vtk2WZS2674IDOA1CmhWixU6yrSRGYEyLyes86BjnswwmroEjgCP7/I+NJJySUjnUEExZydRWy5dJrXqYJzHEy6qYCQstlrDmTcStiBF7dmAs26JNwAOHkQn6nppQQqIsjO4KiiJ8j509k2XUDm3V5fMoYgYNtT0AcIixePI3Fi6f13vlDaN/Vya+++AdWvL6R9+74O+nrC7GTIcgqCFnknLD6PpcCxHNh/EstRKmDkxD43lNREhaSbXH+stkcd/jHhqM/JNiWaue1jm2kXZvMUj9qm6CgRaY0GOLY8+bwnNvJ9vhWWr4SoFkJ4tsmE3ohTOCNTSAgtD1GQpOxS1SsapvMvCyB9/0ods9yW2d0MdakMsK7OimcUEBbu4PaHqNyWjXJBodUSMOvqYyeUM61Nywl3tV5cDvF49DEGXk6Jk9AHOLc++X72bRiGwC2H4QS6R6oCFUiWyhQO3NRWoWmgO2ixEzsijD+v/tZcuxErlw6H/dom51N7UysqTyIV7P/JGwT083NGoQmsVsvpDAVoUgr4/fvbSWtOTg1Gm6pBRJYc21U2cI0a5E3tiLLhUTWtWOpDs0nRCAoI7l9ZveyTOyKMaSbS7G7kjScWAARhZOCBdQ9EieeFKQyFivWNnL3A69w6dmzD0JPeBzyjMAZhJdB5BAn3tYT7E81QW12kcNWLnkCkBojI88tICRlUTrjKF0Z7Ipw9zGtbWlUWUbTtGEnHAAmh8sZFywBwGn34TYF6Wyz+WD1LpIauChIW/0UPuhS+GgGkQJ3vktkYQYR68Jua8WUslj+DG6+W7ITs7iBntGeU+Bg17rYoxSSGxMQUSjzhZiv1NDZ1TskemNLn+xLHh578EJteAw1ReUF1K/v+T31Lwk2nw7psINraRw7YSL/eeyRRPwab768iV88uhInr3OSJagZ1b9H7nAhoKj8aOpZ3LPjDZY3dtBuWfg6LYTiyyX4ybpEX2tF67IRQGiVjfQvKdyJLk5FEZkjxyEKQohUGiWWxg7LOKNc0gsyaBt9oEJmjolQXeQ2KNrhMqN4PBeMms14uZRHitfT3J4T0hJQU1lyUPvD4xBmP3JSDxc8AXGIc81dl/Kra++jsylGqCjEVXdcRNWk/mcCC4+fjFvo56/Pr8G2XWqrS7i4H2PycKPEF+TmiYu5befrvL5uE2a5H61TAgGRjXG0rpwKSgK0NhB3B3EiCsqFJqIp5x8gSwqF9zTSdWkFIiCjNpr41qVJnVuOnAJ1G0R+sZHRk0Zz2+Ql3ee+YunhPPT0arK2w7jRxVx70bHEOvdd+urh0Tc3/EjAExCHOIXRCDcZ/QcA7I9F88ayaN7YT7BFB4/rjjqMlcu3YioSThBI9R/eQJIk1ISL9VIA9tj9XRdtQ5qKG7f2FAz4oXhS7m8hUBdOZunnj+lV15GzqjlyVnX3b5/aJymUh8ceRqCR2rNBeAwbykJBfnzREnxddi65TgnEZmnYgf7LS1lBWuRCj/iLw0jhvQpKEs6o4l6/Jx47lfkHwTPaY4QwAm0QnoDwGFZMr67gjnNOQjIdUMAK+5Gl/l861ydTHrOpGbOLc04Yw9RrFkN5CUTCuLPGoiye2l1WUxVmTR1+RnyPQ4gRKCA8FZPHsGN2bRXfPuYYfvDSmxQujyGney9btYrALlWYOXkHp1y/hrDPJJ59nnfaTyWxl1BQMhaVZWEKQn5mTCjnM4tnDPWleIwkhtnHfyB4AsJjWHLCrHGcMGscl7zws33+lzheIzta4qQla4kGcyuQgmqcJUte5tfvLOsu57iCloYY9rp2No/ZzTPRCM+9tQUEHDlzDPppnr+Dx37ghfv28Di0iM4uIdbajpyPp5GtkklNg8K/d6Eu7f3Cauq+L7ArgWW77GiK8buHV2DnJyO7WuOMihZwwhG1n/QleIwURuAMwrNBeAxrfv7tyyg/tZxMjURihkRinss59hROu3ExnWaPD4grwKKKaeN7Z0OTTRfJFVhF/m7hAJA2bd5bv3uoLsNjJOC4A9uGEd4MwmPY89/f/Hy/++P2/7A8/k0UuRPbHc1xhd/jxGs1/vDYO6zb1ET92iaC23Ke0WoyS9YVCDknJVRFpnZMcb/1enj0h/D8IDw8hg8RtYTFJXfvs//Kz+QCFf7y5kd5f1sMZIkSWeGEY6ewYn0jQgim1ZZz9vHT9jnWw+ND8TypPTxGDtf9cCm27ZLNZAkV5HwkLnNcXCE8hziP/WcE2iA8AeHxqUZVZdSCHgc6RZHxRIPHAeGtYjowdF0PAC8D/vw5HzYM41u6ri8GfgJo5FKJXmkYhv0hdRQC64BHDGM/Yk94eHh4DAUjcAYxVKuYTGCxYXHF938AAALfSURBVBhzgXnA6bquLwLuAy40DGMWUAf860fU8V3gpU+8pR4eHh4HgHCcAW3DiSGZQRiGIYBE/qcvvzmAaRjGxvz+Z4Gbgd/2PV7X9SOAUcDfgeGRCs3Dw+PThWekPnB0XVfIqZEmAXcDbwM+XdfnG4axAvgsUNPPcTLwU+DzwMkfUf/VwNUAhmEQjUY/rOgBoarqoNc53PD6wOuDT/v1fySDuMxV1/XTgTsBBfiNYRg/GrTK94MhExCGYTjAPF3Xi4FHgJnAhcDPdF33A88A/dkfrgWeNAxjp67rH1X/vcC9+Z+itbV1MJtPNBplsOscbnh94PXBSLz+qqqqQalHDNIMIj+Yvhs4FagHluu6/phhGGsH5QT7wZB7UhuG0Qn8AzjdMIw3DMM4zjCMo8gZsTf1c8jRwHW6rm8nZ9C+VNf1gyJNPTw8PD4U4Q5s+3iOAjYbhrHVMIws8Gdg6Sfa9g9hqFYxlQOWYRiduq4HgVOAH+u6XmEYRnN+BvF14Pt9jzUM4+K96rkMmG8Yxk1D0W4PDw+PgTKIBugxwM69ftcDCwar8v1hqFRMo4H78lMnGTAMw3hC1/XbdV0/O7/v14ZhvACg6/p84BrDMK460BMO1rTxk65zuOH1gdcHn/br/xDqnnX/Mm4gBVOpVNtll122Yq9d9+ZV5HuQ+h4DHBwLuBDC2wawLVu2rOVgt+Fgb14feH3wab/+Ierjo5ctW/b0Xr9vXrZs2c0Hoy2eJ/XA6TzYDTgE8PrA64NP+/UPBcuBybqu1wIN5BbzfO5gNMQL9z1wYge7AYcAXh94ffBpv/5PnHw0ieuAp8lFjzAMw1hzMNrizSAGzr0fX2TE4/WB1wef9usfEgzDeBJ48mC3QxJi5Hn/eXh4eHj883gqJg8PDw+PfvEEhIeHh4dHv3gCwsPDw8OjXzwB4eHh4eHRL56A8PDw8PDoF09AeHh4eHj0iycgPDw8PDz65f8A5qvIlvomFlMAAAAASUVORK5CYII=">
              <a:extLst>
                <a:ext uri="{FF2B5EF4-FFF2-40B4-BE49-F238E27FC236}">
                  <a16:creationId xmlns:a16="http://schemas.microsoft.com/office/drawing/2014/main" id="{B326A20F-B342-4382-83A5-D3460E9591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10" descr="data:image/png;base64,iVBORw0KGgoAAAANSUhEUgAAAoAAAAHgCAYAAAA10dzkAAAgAElEQVR4XuydB3gUxfvHv3uXXiEQSOgBpCMIWEGKKAgKUnIhighYUMBGUQRBQEBAQMECVgSl3oZiQX6KiDQVUATpNfQEAoEQSL/b3zMbEpLcJbmd3VtuzTvP83+e/8/MzL7zeed2v7wz844AKkSACBABIkAEiAARIAJlioBQpkZLgyUCRIAIEAEiQASIABEACUCaBESACBABIkAEiAARKGMESACWMYfTcIkAESACRIAIEAEiQAKQ5gARIAJEgAgQASJABMoYARKAZczhNFwiQASIABEgAkSACJAApDlABIgAESACRIAIEIEyRoAEYBlzOA2XCBABIkAEiAARIAIkAGkOEAEiQASIABEgAkSgjBEgAVjGHE7DJQJEgAgQASJABIgACUCaA0SACBABIkAEiAARKGMESACWMYfTcIkAESACRIAIEAEiQAKQ5gARIAJEgAgQASJABMoYARKAZczhNFwiQASIABEgAkSACJAApDlABIgAESACRIAIEIEyRoAEYBlzOA2XCBABIkAEiAARIAIkAGkOEAEiQASIABEgAkSgjBEgAVjGHE7DJQJEgAgQASJABIgACUCaA0SACBABIkAEiAARKGMESACWMYfTcIkAESACRIAIEAEiQAKQ5gARIAJEgAgQASJABMoYARKAZczhNFwiQASIABEgAkSACJAApDlABIgAESACRIAIEIEyRoAEYBlzOA2XCBABIkAEiAARIAIkAGkOEAEiQASIABEgAkSgjBEgAVjGHE7DJQJEgAgQASJABIgACUCaA0SACBABIkAEiAARKGMESACWMYfTcIkAESACRIAIEAEiQAKQ5gARIAJEgAgQASJABMoYARKAZczhNFwiQASIABEgAkSACJAApDlABIgAESACRIAIEIEyRoAEYBlzOA2XCBABIkAEiAARIAIkAGkOEAEiQASIABEgAkSgjBEgAVjGHE7DJQJEgAgQASJABIgACUCaA0SACBABIkAEiAARKGMESACWMYfTcIkAESACRIAIEAEiQAKQ5gARIAJEgAgQASJABMoYARKAZczhNFwiQASIABEgAkSACJAApDlABIgAESACRIAIEIEyRoAEYBlzOA2XCBABIkAEiAARIAIkAGkOEAEiQASIABEgAkSgjBEgAVjGHE7DJQJEgAgQASJABIgACUCaA0SACBABIkAEiAARKGMESACWMYfTcIkAESACRIAIEAEiQAKQ5gARIAJEgAgQASJABMoYARKAZczhNFwiQASIABEgAkSACJAApDlABIgAESACRIAIEIEyRoAEYBlzOA2XCBABIkAEiAARIAIkAGkOEAEiQASIABEgAkSgjBEgAVjGHE7DJQJEgAgQASJABIgACUCaA0SACBABIkAEiAARKGMESACWMYfTcIkAESACRIAIEAEiQAKQ5gARIAJEgAgQASJABMoYARKAZczhNFwiQASIABEgAkSACJAApDlABIgAESACRIAIEIEyRoAEYBlzOA2XCBABIkAEiAARIAIkAGkOEAEiQASIABEgAkSgjBEgAajC4ZIkVQDQGcAJABkquqKmRIAIEAEi8N8n4AegFoCfBEG45K7hSpJUA0BFDfq/KAjCKQ36oS48kAAJQBVOkSTpCQCLVXRBTYkAESACRKDsEegrCMISdwybiT/JnnZSMAVo0X0agIYkArVA6Xl9kABU4RNJku4DsPXy5cvIyclR0RNf0/DwcCQlJfE19oBWRrefITT6GIxuP/nAA37I9Dtw2QleXl4oX748q99aEITfXW6ooKIkSS0A/G2/MgLIOaagZZGqXnVgKjeL/ceWgiDs5O+IWnoqARKAKjyT90NjIiw7O1tFT8qbCoKAyMhIJCQkQJIk5R3c4hZGt5/hM/oYjG4/+eAW/4hvPN7o80hP+729veV/NLpTVOV9l3IuPgbk7OOfJF6N4VXxW7faym8ctdSCAAlAFRRJAPLD0/Oly29lyS2NPgaj208C0F0zW1m/Rp9HetqvpwDMSuoGSYUAFLwawyf8exKAyn4OhqptOAEYHR09WhCEdwDMEUXxVUbbYrEMAsD247HQd3B2dnb51atXXynNE9HR0UMEQXgNQCSAfZIkvRoXF7e5tHZ5fycB6Copx3p6vnT5rSQB6C52WvVr9HlkdPtJhCubyXoKwIykR1ULQL/wH0gAKnOxoWobSgD26dPnTrvdbgVwFcCGPAEYHR39qiAI7HQVK1NdEYAWi6UPgG8kSRpiNpu32u325wE8C6CRKIounXoiAcg/1+nDx89Oq5bkA61I8vdDPuBnp1VLPX1AAlArr1E/WhAwjAC0WCxBAHYKgjBEkqSxAHblCcA8ENHR0e0FQdjgogDcJknSzri4uMF57S0WywEAq0VRHO0KXBKArlByXkfPly6/lRQBdBc7rfo1+jwyuv0UAVQ2k/UUgOlJj8Ces1eZgQVqm7yawD98ja4RwO7duwf7+vr+CsAbgFkQhA+sVuvn3IOghiUSMIwAjImJWQgg2Wq1DrNYLL+pEYAWi8UHADvebhFFcVUBATlHEITmoii2c2XekAB0hRIJQH5K7m1J4sO9fF3pnXzgCiX31tHTB3oKwGtJXWHPViEAvZsgKPxHXQWgxWIxZ2Rk+H7//fdp3bp1C/Dz89ubk5Nz56pVq9yWM9G9s8uzezeEAIyOjo4VBGFsYGBgqwULFmSoFYCxsbFVbDbbWUmSWsfFxeUfxY+JiRkjSVJ/URTrO3Nbly5dfMPCwnzz/jZp0qRmUVFRm9gpYL3TwLCXVkREBBITEw17CtjI9udFPow8BqPPIfKBZ3xcjD6P9LSfpYHR6xSwEQVgwRltsVjCAPzj5eXVcunSpRc9Y7b/t6zweAEYGxtb3Waz/WUymTotX758N8OvlQAEcJ8oin/kudRisbwJoJ8oig2cuTkmJmaCJEnj8/4WFRWF6dOn/7dmBI2GCBABIkAE3E3Abbn18lamUpO6wKYiAmj2boLg8LWKIoAxMTFtJUliBytbssOVgiD0tFqtqwvCLO3wZY8ePcp5e3tvBHAbO6RptVo/drczymr/Hi8AY2JiekiSxJZpbQWcZAbAkt/ZAfiKoij/zdU9gLxLwBQB1O5noue/urWzunBPRh+D0e2nCKC7Zrayfo0+j/S0X88I4JWkh1ULwHLh/1MkAKOjo7sIgtCa7a8XBGFFUQGo5PDl448/XjknJ2ell5dXr6VLl55XNiuptisEPF4Ask2h/v7+NQsOxm63fyVJ0kGz2Tx9+fLl+ZscXBWAN6KI21i2dFEUhxSIAO4H8C0dAnFl6qiro+e+G3WWFt/a6GMwuv15ApASortrhrvWr9HnkZ7267kH8FYIwIIzxmKxSE4EoKLDl9HR0fMA/BoXFye6NhuplhICHi8AnQ2m6BKwxWKJABAhSVIrQRA+lySprSAIqQBOiaKYfEPwrQewShTFj278bzkNjCAILwiC8IckSYMkSXrOZrM1Xrly5UlXINIhEFcoOa+j50uX38qSWxp9DEa3nwSgu2a2sn6NPo/0tF9PAXg5qTNyVCwBe3k3QfnwnxAfH9923Lhx8vYrVpKTkzPXrl2bWdosKSoAXVl5Y1E/k8mUvnjx4qt9+/YNycrK+sNutz++YsWKf0t7Hv1dOYH/hAAsujevAIaBoiguuCH4TgiCsMBqtU7I+/uNvQiv30gEvVcQhGFWq3WTqxhJALpKyrGeni9dfitJALqLnVb9Gn0eGd1+EuHKZrKeAvDiBSYA9ygzsEBtL++mqFjpJ4waNYqJwPy/CIIwseB3tLgHFBWArhy+tFgsbO/gl+ymzRv/N08URRYFpOIGAoYUgG7gwNUlCUAubHIj+vDxs9OqpZF8kJaZjR/+OIwdB8+hQqg/+rRvjKjI8oafR0byQXHzzuhj0NN+IwpArSKAeQJQ6eFLrd531I+TQAxB4SdAApCfnZ4vXX4rKQLoLnZK+k3LyMZrn67DuUupsNvZ2S8gJMAXzz5yB9o3jwLtAVRCU/u6Rv8t62m/ngIw6UJnZKuIAHp7N0V4pZ/YhOE6scyzBKz97KQeSyJAEUAV84MEID88PV+6/FaSAHQXOyX9Llr3L1Zs2o8b2i+/aaVygfh0xKOoVrUqEhISDJsP08gC9r8QzdfzXaSnAEy80Em1AIyo9LNmApB1ZLFYVB++VPLuoLqlfMMIED8BEoD87PR86fJbSQLQXeyU9Dvs4//heMIVhyahgb6YNuhBtGpanwSgEqAa1zX6b1lP+/UUgOfOd0KWigigj3dTVKn8s6JDIDeubK17Y4r9IwjCcEmSNrCzI6IonspLA6Pm8KXG07dMd0cRQBXuJwHID0/Ply6/lSQA3cVOSb/j5v+Kf49fcGgSFuyPOS89jAZ1o0gAKgGqcV2j/5b1tN+IAlDJIZC8VGxFp5gkSQvj4uIGsP+u9vClxtO3THdHAlCF+0kA8sPT86XLbyUJQHexU9LvnuPnMW3pVlxLz8pvxl5cTWtXwuRnOtIeQCUw3VDX6L9lPe3XUwCe0SACWE1hBNAN04u6dCMBEoAq4JIA5Ien50uX30oSgO5ip7Tfb7cexHdbDyMzOwdeZhOqVAzGmL73IzjAlwSgUpga1zf6b1lP+/UUgKfOd0amiiVgX++mqFGZ/xCIxtOMunMDARKAKqCSAOSHp+dLl99KEoDuYsfTLxN/Z5KuIjTQDxVDA+QujD6PjG4/+UDZTCYBqIwX1XYvARKAKviSAOSHRx8+fnZatSQfaEWSvx/yAT87rVrq6QM9BeCJRPURwFoRFAHUap55Yj8kAFV4hQQgPzw9X7r8VlIE0F3stOqXdx7t33oYaz/5FZlpWWhjuQuto++E2cuslVku98Nrv8sP0KGi0cegp/16CsDjiZ2RoeIqOD/vJqgdwX8VnA5Tjx6hkgAJQBUASQDyw9PzpctvJQlAd7HTql+eeSRO/wG/fr0FaSnpshk+ft6oc0ctvL58CEwmk1amudQPj/0udaxjJaOPQU/7jSgAlZwC1nHa0aM0IEACUAVEEoD88PR86fJbSQLQXey06lfpPLp66RrGdZqOK+evFjLBL8gXL3z4FO54qIlWprnUj1L7XepU50pGH4Oe9uspAI8kPqw6AnhbxP8U5QHUeerR41QSIAGoAiAJQH54er50+a0kAegudlr1q3Qe/f2/f/HxCwtgy7E5mHBvz5ayCNSzKLVfT9tcfZbRx6Cn/XoKwMMJXZCuYgnY37sJ6kWuZdOA6yo4V+cP1bt1BEgAqmBPApAfnp4vXX4rSQC6i51W/SqdR4e2HcPsgZ8j7Wru8m/B0nVIR/QZ010r01zqR6n9LnWqcyWjj0FP+0kA6jw56XElEiABqGKCkADkh6fnS5ffShKA7mKnVb9K55Hdbsfo9u8g8XhSIRNCK4Vg/A/DUaFKea1Mc6kfpfa71KnOlYw+Bj3t11MAHkjoqjoC2DDyRzabKAKo829Kr8eRAFRBmgQgPzw9X7r8VpIAdBc7rfrlmUfnT1zEB898gZSLqZDsdvgF+qHv273RopO++/8YAx77tWKnVT9GH4Oe9uspAPclPIK07H3cbg7wbozGkWtIAHIT9PyGJABV+IgEID88PV+6/FaSAHQXO636VTOPEo6dR1Z6Nqo1iLwlKWBIAGo1C9T1o2YOKX2yngJwT8KjSMtSIQB9GqNp5A90CESpkw1UnwSgCmeRAOSHp+dLl99KEoDuYqdVv0afR0a3/78gYvX0gREFIKWB0ept5Xn9kABU4RMSgPzw9Hzp8ltJAtBd7LTq1+jzyOj2kwBUNpP1FIC7E7rhuooIYKBPYzSL/J4igMpcbKjaJABVuIsEID88+vDxs9OqJflAK5L8/ZAP+Nlp1VJPH+gpAHeee0y1AGxR5VuGmQ6BaDXZPKwfEoAqHEICkB+eni9dfispAugudlr1a/R5ZHT7KQKobCaTAFTGi2q7lwAJQBV8SQDyw6MPHz87rVqSD7Qiyd8P+YCfnVYt9fSBngLw73M9cC1rPzemIJ9GaFllNUUAuQl6fkMSgCp8RAKQH56eL11+KykC6C52WvVr9HlkdPspAqhsJuspALef66laAN5VZRUJQGUuNlRtEoAq3EUCkB8effj42WnVknygFUn+fsgH/Oy0aqmnD0gAauU16kcLAiQAVVAkAcgPT8+XLr+VFAF0Fzut+jX6PDK6/RQBVDaT9RSAf57tjVQVS8DBPo1wT9UVdApYmYsNVZsEoAp3kQDkh0cfPn52WrUkH2hFkr8f8gE/O61a6ukDPQXg77IAPMCNKdinIe6rugKUB5Abocc3JAGowkUkAPnh6fnS5beSIoDuYqdVv0afR0a3nyKAymayEQVgfHx823Hjxu3OG2lycnLm2rVrM5WNnGp7IgESgCq8QgKQHx59+PjZadWSfKAVSf5+yAf87LRqqacP9BSAW85acFVFBDDEpyHaVBUZZsoDqNVk87B+SACqcAgJQH54er50+a2kCKC72GnVr9HnkdHtpwigspmspwDcdKYPUlQIwFCfhmhbbTkJQGUuNlRtEoAq3EUCkB8effj42WnVknygFUn+fsgH/Oy0aqmnD/QUgL+diUVK1kFuTKE+DdC+2jISgNwEPb8hCUAVPiIByA9Pz5cuv5UUAXQXO636Nfo8Mrr9FAFUNpNJACrjRbXdS4AEoAq+JAD54dGHj5+dVi3JB1qR5O+HfMDPTquWevpATwH46+nHcUVFBLCcTwM8UH0pRQC1mmge2A8JQBVOIQHID0/Ply6/lRQBdBc7rfo1+jwyuv0UAVQ2k/UUgOtO91UtAB+qvpgEoDIXG6o2CUAV7iIByA+PPnz87LRqST7QiiR/P+QDfnZatdTTB0YUgJQGRquZ5nn9kABU4RMSgPzw9Hzp8ltJEUB3sdOqX6PPI6PbTxFAZTNZTwH48+kncTnzkDIDC9Qu71sfnaovokTQ3AQ9v6HhBGB0dPRoQRDeATBHFMVXGeIuXbr4BgUFzQTwOAB/AOttNtuQlStXninOBRaLJUiSpGmCIPQAUAHACQAfiKI4z1W3kQB0lZRjPfrw8bPTqiX5QCuS/P2QD/jZadVSTx/oKQDXnn5KtQDsUv1rugpOq4nmgf0YSgD26dPnTrvdbgVwFcCGPAEYHR09TxCEboIgDLDZbJdMJtMsAGEsgaUoijZn3GNiYj6XJKmDJEnPenl5nbDZbJ0AzJUkqXdcXNy3rviKBKArlJzX0fOly28lRQDdxU6rfo0+j4xuP0UAlc1kIwpASgStzMdGqm0YAcgidgB2CoIwRJKksQB2MQFosVhCASQB6CeKopy1MjY2torNZjstCEJXq9X6kzOHWCyWvYIgLLdarZPy/m6xWP4WBOFHq9U6zhUnkgB0hRIJQH5K7m1J4sO9fF3pnXzgCiX31tHTB3oKwDWn+iNZxRJwmG99PFJjIYNPN4G4dwrest4NIwBjYmLYTEy2Wq3DLBbLbwUE4ANsydfb2ztsyZIllwuIOXZ34WpRFMcXEwH8RJKklgB6iKJ4LiYmpr0kSd+xFWVRFLe44hESgK5QIgHIT8m9LfX88LlrJEYfg9HtpwigspmtpwD8/tQAJGceVmZggdphvvXQrcYCEoDcBD2/oSEEYHR0dKwgCGMDAwNbLViwIKOIAHwCwFeiKPoWxG2xWH4GEC+K4vPFRAB9BEFgy8BPAcgBYAfwrCiK3xTnNrbXMCwsLP85kyZNahYVFbUpKSkJOTmsC/0K+3BEREQgMTERkiTp92CNnmR0+/M+fOQDjSYEZzdGn0dGt59+B8omrpeXF8LDw90qqvICEyQAlfmmLNb2eAEYGxtb3Waz/WUymTotX76cRfXgogBcJwjCMavV+kIxEcCRkiQ9JwjCSJvNdtJkMrUFMFUQhJ5Wq/WXYtpMkCQpP6IYFRWF6dOnl8V5Q2MmAkSACBABfgJuW1bNE4Dfnnwal1REACv41sNjNee7Vazy46OWWhDweAEYExPTQ5KkVQAKHuYwA2BhL7skSZ0FQfhFyRKwxWJhJ4VTAPQURXFNHkiLxfIFgGqiKD7sDC5FALWYcrl9UORDO5a8PZEPeMlp1458oB1L3p709IGeEcBVJ59RLQB71vySBCDvxDJAO48XgN27dw/29/evWZCl3W7/SpKkg2azebrdbj/NDoEIgvCk1WplJ4TRq1evSLPZfKa4QyB9+/YNycrKSpEkqWtcXNzaAgLwUwBRoiiyE8GlFtoDWCqiYivQ3id+dlq1JB9oRZK/H/IBPzutWurpAz33AK448SwuZh7hxlTR9zb0rsViInQIhBuihzf0eAHojF/BJWD29xtpYB6VJGmAJEnJJpOJ5QRkuf3y08BYLJaDAEaLosiiiXnLyBUlSXpREISTANoBYDkAh7uaC5AEIP/s1vOly29lyS2NPgaj28+8Y/QxGN1+8oGytwsJQGW8qLZ7CfwnBOCAAQP8rl+/PgMAOxAiJ4I2m81Dli1bxqKDcrFYLGzJeKAoivKxJovFEsH2/AFg0T6WM5CJwM9EUXz/xvJyqeRJAJaKiCKA/Ijc3pLEh9sRl/oA8kGpiNxeQU8f6CkArScGqY4AxtT6jCKAbp+Bt+4BhhSAtw5X4SeTAOT3hJ4vXX4rKQLoLnZa9Wv0eWR0+ykCqGwm6ykAl8c/jyQVS8DhvrehT9SndBOIMhcbqjYJQBXuIgHID48+fPzstGpJPtCKJH8/5AN+dlq11NMHRhSAo0aNYiIwH7cgCBOtVusErfhTP7eOAAlAFexJAPLD0/Oly28lRQDdxU6rfo0+j4xuP0UAlc1kPQXgkvgXkJR5VJmBBWqH+9bFE1GfUASQm6DnNyQBqMJHJAD54dGHj5+dVi3JB1qR5O+HfMDPTquWevpATwG4OH4ILmTwC8BKfnXRN2ouw+y2nIVa+ZD64SNAApCPm9yKBCA/PD1fuvxWUgTQXey06tfo88jo9lMEUNlMJgGojBfVdi8BEoAq+JIA5IdHHz5+dlq1JB9oRZK/H/IBPzutWurpAz0F4NfxQ1VHAJ+K+pgigFpNNA/shwSgCqeQAOSHp+dLl99KigC6i51W/Rp9HhndfooAKpvJegrAhcdfxPmMY8oMLFC7sl8d9K/9EQlAboKe35AEoAofkQDkh0cfPn52WrUkH2hFkr8fV31w/sRFLBoXh8TjSfDyNqP9k/eh0zPt5ETYt7q4OoZbbWdxz9fTfhKAnjoLyqZdt/7tYWDuJAD5nafnS5ffSooAuoudVv0afR65Yv+V8ymY2O09JJ+7ko/NL9AX9/e5G0++3VsrlNz9uDIG7s51aKin/XoKwPnHX1IdAXy69ocUAdRhDt6qR5AAVEGeBCA/PD1fuvxWkgB0Fzut+jX6PHLF/q/fFLF+4RYHZOUjy2HqhtHwD/LTCidXP66MgatjnRrpab+eAvDLY68gUcUScIRfHTxTZw4JQJ3m4a14DAlAFdRJAPLD0/Oly28lCUB3sdOqX6PPI1fsH991Jk78m3+rZT66oLBAvL50CGo2rqYVTq5+XBkDV8c6NdLTfj0F4GdHX0VixnFuihF+tTGo7mwSgNwEPb8hCUAVPiIByA9Pz5cuv5UkAN3FTqt+jT6PXLH/82GLsEXc4RgBjAjF5HWjEFQ+UCucXP24MgaujnVqpKf9JAB1cio9xiUCJABdwuS8EglAfnh6vnT5rSQB6C52WvVr9Hnkiv0XTl7ElJ5zcOXC1Xxs3r5eaNnldgz+qL9WKLn7cWUM3J3r0FBP+/UUgJ8eHYYEFRHASL/aeL7u+xQB1GEO3qpHkABUQZ4EID88PV+6/FaSANSK3fWUNKRdTUeFquVhMplUdWvLsSE54Yoc+QoI9kdkZCQSEhJYYnZV/d6Kxq7+Do79cwILR4u4ejEVJrMJLTo3xeNv9YDZy3wrzC70TFfHcMsNLcYAPe3XUwDOPTJCtQAcctssEoCeOnE1sIsEoAqIJAD54en50uW3kgSgWnbp1zIwd8hCnN5/FjabHb7+PrCMfhR3d2vB1fX6hZuxZt56ZGfmwGw2od7ddfDWspG4lHzxPy0A82Axkct+O55UjP5b1tN+EoCeNHPJFs96kxjMHyQA+R2m50uX30oSgGrZvfv4XOzfehiS/WZ0LrhCkHx4oUajqoq637PxAOYN/RrXr6Tlt2M58dpa7sOAGZYyIQAVAdOpstF/y3rar6cA/PjISJxL5z8EUsW/NobeNhPx8fFtx40btztvOiUnJ2euXbs2U6fpRY9xIwESgCrgkgDkh6fnS5ffShKAatix/HXju8wstHctr79WXW7HS58/o6j7yT1m48hf8Q5tKlYLw7TfxsDbz1tRf55QmX4HfF44czIZi7/4A5eSrsPH14xmDSviwI9/IzX5OgJC/NFzRBc079jYaed2ux1r5q7H1rjtsOXYUb1hVYz8bDCyTVlu/0eEngLwgyOv4Vy64+/FVeJV/KPw8m0zMGrUKCYC85sJgjDRarVOcLUfque5BEgAqvANCUB+ePTh42enVUt3++DU/rOYHvsxriVfdzA5qll1TFgzUtFQRj8wFecOJzq0CYssh4lrRyKkYrCi/jyhsrt9oMcY9R5D4rkUTHtzDa5czo0ES6nXgeOngOyc/OGy/aEDpllw5yN3OCD47NVF2LFmF7LSs/P/FhFVCePXDJfFozuLEQUgRQDdOSNubd8kAFXwJwHID0/vjwa/pcW3NPoY3G1/VkY2RrWdXOgGC0aTHWLo9tJD6DWyqyK3sA/31jjHdCiRtStj6sbRt3xvHDugsfazDTi55wzqtopC52faIbBcQIljdLcPFAHmrKz3GD6c/gv+/uNEvrXS/qNAWrqD9ZF1K8uR4YIlJekq3np4Bq6cv3mimv1dMAGRdSNQqUYFtO97L5o/2MQt80lPATjn8Os4qyICWNU/Cq/Ue5fhaSkIwk7O6UHNPJgACUAVzlBjqlEAACAASURBVCEByA9P748Gv6UkANWwW/vpr/j+g3Vgp4DlIgARUeEY/8MIxdGWy4kpYMvAF88k55vEkiG//NGzaNCujtuX70ricO7oecx4Yi6YjWy/IxO5YVXKYUzcS6hQNazYpvQ7UD673nx5Bc6eunxTAP57CMjKcuiofGQoZu94u9B/P7D1CGb2/xQ5GTejf0Ub+gX5omm7Bhj6yUDNRaCeAvD9w2+oFoDD6k0jAah8ihqmBQlAFa4iAcgPjz58/Oy0aqmXD/ZuOoTvPvgJaSnpaHx/PXR7qRN38mK2r3DVe2txbOdJhIYHy1HE+x+975angSluf2LzBxtj2IJBJAC1mrQAZk5Yi727zt4UgPuOAOkZDk+oXKsi3t0yrtB/PxefhDEPToeUWbwAZA1Y5HbE18+jTotaGloOkADUFCd1ppIACUAVAEkA8sPTS3zwW1h6S6OPwej2ywFFQfCIPICv3jkelxOuOEya8BoVMPP3t0gAlv5zcrlG/NEkvDfpJ6Sm5Io+6XIKcPIskGPL78M/xA+9X3sEDw1sW6jfgwcTMS12LuyXUiCUkjbyoafb4sm3e7tslysV9RSAsw69gTPpN5fKXbGvYJ1q/rUwoj5FAJVyM1J9EoAqvEUCkB+ep3y4+UfgOeKDdwzkA15yju2G3z0Bl87eXJbMq8GWu6dvHksCUDvUck97/jmDZfP/ROrVDHh7m1E91Ixz2w8jKz0L3r7eeOiZtuj0dDuHp546lYx3Jv8PaTuPAJdTc0Wjzc52JhQqgkmQo8vdX+6kqeV6CsAZB0erFoCvNZjKxk97ADWdBZ7TGQlAFb4gAcgPj8QHPzutWpIPtCIJLBi9HJuXbUNO9s0olI+/N7q+8AB6jij+sAv5gM8HGxZtxQ8f/YKsrGyYTbkJwZ97ry/M3qYSb5phibRHj/4OZ89cAdjNMXY7hO0HIGQW3kNYrlII3v7pNYSGh/AZWEwrPQXg9ANvqhaAoxpOIQGo6QzwrM5IAKrwBwlAfnj04eNnp1VL8oFWJIGcrBx8OGg+4v89jcy0TPgF+qLBvXXx/Jx+8oGQ4gr5QLkP9m85jI9e+MohIXirR5pj8EdPldphUtI1vDdrPVJS0pGTY4d3RgbMB08hJz1TPsDjH+yHfpOjccdDTUrtS2kFEoBKiVF9dxIgAaiCLglAfnj04eNnp1XLsuIDFvX55avN+HXRVtiyclDltgg8Oak3WAJprculc5exxboN27/fhezMbJSrHIrHx/dA1O01nD6qrPhAS85Ten+Aw9uOOXRZPrIcpm96U75u8J91e+XDQhmpGQgJD5bvTa5zx80DHWxOnD59GWlpWahZvTzWf7EF65ZvxunWlZDRqDxCKgTh7iqReKF5c/h7eWlmvp4CcOqBsTitYg9gdf9aGN1wMkUANfO+53VEAlCFT0gA8sOjDx8/O61alhUffDNuBTZbtyHz+s3bqypULY8Ja0Zonjx60/I/sWzSt4WiU0yAjFz0Amo2rubgurLiA63mLOtnTMepOHvIMSF4aKUQTPxxJA78fgSL3lpR2AcVgzFswXOo3bymgyksWfmhbcdw6vmGyKwWCNyI2LK4bb2wMHzW6SHN0sHoKQCn7GcC8CQ3+ur+NfFmIxKA3AAN0JAEoAonkQDkh0cfPn52WrUsCz5Iu5qOMQ9MlfPzFSoC8PBz7fH4Wz21winnIXy9zWRcOHnRoc9GrW/DqOUvkgDUgPbnwxdji3W7Q0/sxPW7W8bijXbv4Hx8ksPf691VG2+ufKXQf8+7reZCqAnnBzSAFFA42hfk7Y1JbVqjVUSEBpbrmwaGBKAmLvtPd0ICUIV7SQDywysL4oOfjj4ty4IP4nefwoy+8wpFg/Lo1r6jJsZ/P1wz2OwE6mttJoPlKixaImpXkpcni5ay4APNAN/oyGlC8PKB8lL7vT1aYvjdE536oHJURby7uXBewI3L/sT8kUtx+YGquNzF+TL9wCaN8XTTppoMQ88I4OT9b+FUGn8EsEZATYxtJCfSplPAmnjf8zohAajCJyQA+eHRh4+fnVYty4IPrl66hnGdpjtc/cUYto29B8/MfFwrnHIEcMS9E3HpjGM6mDp31MRbTsRmWfCBZoALdMRE9sqZa3HsnxPyMn6P4Q+j/l115BrMBxdP37wtJq9Zrdury0vEBcuf6/di7qD5SKsTjAuP3wbJr3AE0M9sxth770G76tU1GYaeAvDt/eNVC8C3Gk0kAaiJ5z2zExKAKvxCApAfHn34+Nlp1bKs+ICdzt31yz75pG5eYWk+xq5+FWzZUMuy+v3/gV1/l3Ht5n7DoPKBGDy3P5rcX9/hUWXFB1oyLq2vHz7+Bd9/+HMhHwSWD8Cg2U+iecfG+c0P7U/EtE9/RebGPTBfSsPZEc2QXbnw3c01goOxsGsXeJmKP8ldmj0F/04CUAktqutuAiQAVRAmAcgPjz58/Oy0allWfMCEHzsI8u+G/bDb7HLEqP/UGNTV+Jov5hcWBfz+w3XYuPQP2LJt8A3wRe/Xu+KuR+9w6ray4gOt5qwr/TAf/DhvPTYs+h3ZWTnwDfBBz+Fd5OXhvMLSv4wabMXZ7HSkVvNG8G9HIaRl4mLPWsiqHADJ1wtVg4PxYZeOqOjv78pjXaqjpwCcsG8CTqpYAq4ZUBMTGk9g46IlYJe8a7xKJABV+IwEID88+vDxs9OqZVnzARMGLM9bSXn5tGLL+mFis7RnlTUfaMnXlb6K88G+3Wfx4bR1SM/IwaXbA2H3NeUmhmYiXgDCgvzw0dMPo3yQnyuPcbmOngLwrb0TcTLtlMu2Fa1YM6AG3m4yngQgN0HPb0gCUIWPSADyw6MPHz87rVqSD7Qiyd8P+YCfnZqWu/86jY/fZTeJ2JAVYMLVuv6QvNjnUIKftxde630f7qlXVc0jnLbVUwCO3fO2agE4ual8jzVFADWfCZ7RIQlAFX4gAcgPjz58/Oy0akk+0Iokfz/kA352alpmZmTjjaEiLl9Ky436AcgJNMEv0BsjXnoAjZpqL/7Yc0gAqvEatdWagOEEYHR09GhBEN4BMEcUxVcZkC5duvgGBQXNBMCO9LENG+ttNtuQlStXnikJWJ8+fRra7fbpANit4WyX7z4AMaIouhQ3JwHIPx3pw8fPTquW5AOtSPL3Qz7gZ6e25dbfjsC6YDtSrqTLXQUF+6L5nTXwzEttNUv8XNRGPQXgm3sm4YSKJeBaATUwpamcNocigGonm4e2N5QA7NOnz512u90K4CqADXkCMDo6ep4gCN0EQRhgs9kumUymWQDYPU8tRVG8eTt7ASf06dOnjt1uZ9lEv7Tb7UslSUoxm80Nc3JydqxateqCK/4iAegKJed16MPHz06rluQDrUjy90M+4GenRctLSdew6ZdDEOCN5ndVQa06FbXottg+9BSAo/+drFoATr19LOLj49uOGzdud96gkpOTM9euXXvzmLtbiVHn7iRgGAFosViCAOwUBGGIJEljAexiAtBisYQCYGnf+4miuJzBio2NrWKz2U4LgtDVarX+5AygxWJZJklSdlxcXD9ewCQAeclB/hd2ZGQkEhIS5JOTRixGH4PR7WdzxuhjMLr95ANlby4jCsBRo0YxEZg/UEEQJlqtVvl4MBVjEzCMAIyJiVkIINlqtQ6zWCy/FRCAD7AlX29v77AlS5bkZ2C1WCzsXyyrRVGUjzEVLBMmTDDt27cvRRCEdyVJagOA5WiIFwRhqtVqXe2qS0kAukrKsR59+PjZadWSfKAVSf5+PM0H6akZ2LPxAASTgKbtGsIv0LfUwXnaGEo1uEgFPe3XUwC+8e8UxF8/rRRHfv2owOqYdvubFAHkJuj5DQ0hAKOjo2MFQRgbGBjYasGCBRlFBOATAL4SRbHQm8pisfzMRJ0ois8XdYPFYmEXOyYASGP9SpK0AcDDANjewg6iKG505jq21zAsLCz/OZMmTWoWFRW1KSkpCTk5N5PM6uF29tKKiIhAYmKiISNoRrc/L/JBPtBjthf/DKPPI0+yf+uKHVg+5TukXroGQQCCKwThqSnRaPlwsxKd7Elj4JmNetrv5eWF8PBwZqbb9tXlBSZe3/2OagH4brMxbrWVx1/URjsCHi8AY2Njq9tstr9MJlOn5cuXy/sQXBSA6wRBOGa1Wl8oiuvGEvFZSZKWxsXFMQEpF4vF8p0gCNetVqvT+6FiYmImSJKUH1GMiorC9OnsDAkVIkAEiMBNAlkZWbh6KRXlK5eD2cvs8WiSEy9jcIvXkZx4pZCtFaqE4ct97yEwNNDjx2AwA0kAGsxh/0VzPV4AxsTE9JAkaRWAgoc52BuVbRyzS5LUWRCEX5QsAVssFh8A1yVJmhgXFzc5z7ExMTHT2ZKwKIqtnTmbIoDa/QT0/Fe3dlYX7snoYzC6/cwbnjYGlnh44Rgrdv+6H7YcO7x8vPDwc+3R+dn2Tqehp9i/Zu56WKd+JyfKLljMXiYMmN4H7WLvLfZn5Clj4P2d62m/nhHAkbunqo4Azmw2mmF1m1jl9Rm104aAxwvA7t27B/v7+9csOFy73f6VJEkHzWbzdLvdzjY5JAmC8KTVamUnhNGrV69Is9l8ppRDIL9LknSs4CEQi8WySpKk9IJRwZIw0x5A/kmo574bfitLbmn0MRjd/jwB6EmHiRaNX4GNS/5AVnp2/uQJCPXH0+/G4s5HmjtMKE/xAbvDeNWstY4TXgD6TeqNBwe0LVEAepIPlP7e9fSBnnsAR+yahuMq9gDWDqyOWc3fIAGodEIZqL7HC0BnLAsuAbO/30gD86gkSQMkSUo2mUwsJyC75T0/DYzFYjkIYLQoiiyayJZ7ewJYLgjC0AJ7AGcDaC+K4hZXfEgC0BVKzuvo+dLlt5IEoLvYadWvJ80ju92OEfdMRPK5wsuobKw1m1bD22tf81gBeD4+CZN7zsbVi9cK2RgaHoyJa19D+QiWbOG/+VvWcw6RANTql0/9aEHgPyEABwwY4Hf9+vUZANh+PjkRtNlsHrJs2bL8I1AWi4WtbQwURXFBHriYmJinJUliMe5qAA6x/X1xcXHfugqWBKCrpJwEFigNDD88jVrq+eHTyGSPFVDMsKyMbLzW+m1cOc/SlBYuEbXDMX0Ty15VuHiSD8Rp32Pj0j+Qeum6bCQ7BPLwoPZ4dOhDJbrPk8bAM8/0tF9PATjsHxYBLPEuhBJx1Q6shvfvoAggz5wyShtDCkBPgUsCkN8Ter50+a0suaXRx2B0+5l3PG0Mo9pOQeJxxzzyzTo2wvCFDgkJHOxnOTH3bjyI3xb/Dm8/b3R6ph1qNy+0A8Zd01nu98yhBFkEms0mtO97HyJqVyr1eZ7mg1INvoUiXE8B+OrO6TimQgDWCayG2S1GMVq0B1DppDJIfRKAKhxFApAfntE/Gp4oPpR6g3yglFjp9Xf+9C/mv75cTqWSV9jy6RvWF52KqYI+YEvI84YuxL8bDoDl42MlqHwAOva/H71Gdi394beohtHnkZ726ykAX975Lo5d448A1gmqhg9avE4C8Bb9rvR4LAlAFZRJAPLD0/Oly28lRQDdxU6rfj1xHh375yRWvPsDrlxIRbX6EbC80Q3hNdiWZMdS0P4jf8Xjvf6f4vqVtEIVQyuF4O3/vYZylUK0wqZpP57oAyUD1NN+EoBKPEN13U2ABKAKwiQA+eHp+dLlt5IEoLvYadWv0edRQfu/flPELws2O6BhdZ57vy9aR9+pFTZN+/kv+cDd11LqKQBf3DlDdQTwoxbywSVaAtb0F+M5nZEAVOELEoD88Iz+0WAjN/oYjG7/f80HK2f9CJaORc5wWqD4+Hlj6CcD0KxjY6QkpcI/yBe+AaVf0cb/61TW0ujzSE/79RSAQ/+eiaMqloDrBlXDxy1HkgBU9nMwVG0SgCrcRQKQH56eL11+KykC6C52WvVr9HlU0P7khCsY33UmUi4UPkVcoVp5PD6uB6xTv0dWWpZ8T29Usxp44cN+HiEE/0s++C9FAEkAavWW+e/2QwJQhW9JAPLDM/pH478WfXL3h49/ppQtEb5jzS4smbgKaVczYDILCAwNQPTrj2DxhJWFcvSZzCY0aVsfI75xuOnSXaiL7dfov2U97dczAjj4r1mqI4DzWo2gCKDuvyj9HkgCUAVrEoD88PR86fJbWXLLo3/HY9WM/+HiuUsIKh+ImDHdUf/uOu56nNzvuROXsPSD33Dp/FX4Bfiie/+70bwN3zP/Cz4w+hic2Z+dmYOjf8XDy9cLde6oiblDFmDHGvka9EKlXOXcwyGh4foeDmFJoxeNX4nzJ5LkOfjo0AfR4/lHkJCQACP+Q0LPOaSnAHxhxywcuXaW+310W1BVfHInCUBugAZoSAJQhZNIAPLD0/Oly29l8S0P/H4EcwcvwNUC6T5Y4txBs5/E7R0auuORsvibOWwFUm4k6mUPCQz2RfQL96Ntt6aKn2l0H5SVKOyER2Yifnd+Tvt8PweFBWLUsqGo0aiqYt/zNkg6fQlTes7B5cSU/C4CQvzx5LhotHniThKApYAlAcg786idOwiQAFRBlQQgPzyji4/xXWbgxB7HHFvVG1bB5HVy8tRSy7GdJ7Duq02w5djQoV9rNLz3NvlgSXFl9uursOfPEw5/rhgZimnLBpbY1lmfRvdBWRGA7IaOH+euh91e+HRIWJVymL7xTfj4+5Q614pWOHvqMn76bg+uX8tC6w510fzOmjCZSv8czHtxIf5cvdPheZVqVMS0TW/C7GVSbMutbqDn70BPATho+3uqI4Cf3TWcuYdOAd/qSeqm55f+i3fTg/8L3ZIA5Peini9dfiuLb8nufL14JtmhQliV8nh/+4RSH2l95ztsXPIHrt3I+RYQ6o+WD9+OZ2ex2wydlzFPfIXzZxzvmQ0K9cfUpQMREKTsZKjRfVBWBCDLCzjh0Vm4cOJi/sRg86XrCx3R7aWSr2lzNpPWr92P1Ut3IvVqbrJpP39v3NagMoaN61yqCHzzwWk4czDBcd5HlMO474aBiVKjFT1/B3oKwOe2v48jqSqWgIOr4vO7hpEANNqEVmAvCUAFsIpWJQHID0/Ply6/lZCXug7vOI7gsEA0uKcu2OZ7VkZ3eAfnjpx36Lq4O18LVrx0NhkTH31PTulRsJS2pDesx6e4mlw4STBrz6Iun6x7Kd82V8frqT5ggmf/1sNg6U8a318fXj5exQ6Jdww5WTnYt/kQstKz0ahNPQSWC3AVm6b1XLH/6sVU7Px5L/75eQ8unLqEgGA/PPriQ7jjoSaKbclIz8boF0VcvlR4HjER+Pyw9rjjrpKvnZvRd558VV3REl6tAqb+Nlq+vs5oxRUfaDUmEoBakaR+tCBAAlAFRRKA/PD0fOnyWrl4/Eps+/4fsA8w2+weEh6MEV8/j8pR4dgsbsOS8ey0Znp+9/4hfrCM6oaO/duU+Mj1X2/B12NEp3UeffFB+eYIZ2Vk789xOenmFWN5dXz9vDBr9fPwD1C2FOiJPmBL4j98tA6pl67Lwpbtq2TpTurd5fygC88Y2OGduUMWIjX5OmzZOfIzug7uiM7PtuedKtztSrN/5Ywf5bt5Uy6lwtfPR7b11fnPolqDKlzP3PvPGXw47RdkZuY4tG91by28OOrBEvuN330Ks576tNBVd0yoP/RUO/QZ3532AJbiFT0F4LPbZ+OwighgveCq+OKuV9mIaAmY69fm+Y1IAKrwEQlAfnilffj4e9am5b8b9mPu0K+RXkDgsZ6rNYjElF/ekB+yfuFmrPtiE9LTM+HlbcZDA9vi4UEdSjXgj1V/44sRi5GTZStUl+3BsozpJi/tOSvjB36DM8duLgPm1SlXMRDTlj0N7xIiZc768zQfJB6/gCm95hRKd8LsrlC1PN7dPNZpJFDpGHKybRh1/yRcPHO5EJKQCkEYveJlVKlbuVT/aVmhJPuP/HUcswd8nr9NIO+5EVHh8n67kvaLFmfj0YPn8f7kn+S9f0VLu4fqY+DQ+0sd3j/r9mL5lG/l+4qZSG/5cDMM/2QwLly4QALQgwTg09vmqBaA8+9+hQRgqb8I41YgAajCdyQA+eEp/XDzP4mv5fTYj7F/y2GHxiwKOHblK3IUkI0hIiICp0+ehtnb7PIHOTM9C2+0nQKW+LdgYXe9Tv5lFILDgpwa/euqXYj7ZAsy07Pz/y6YgNvvicLL03ooHqin+WDR+BVY9+Umh3H4Bvjgpc+eRtP2jqerlY5h76aD+PC5+ci4nunwnAcH3I9+k6MVc1TToCT7Pxo0Hzt+dEz/wrYKvLZ4MGo1ra740ewgyeihIs4nFE42HRzqhzcmP4Kq1cu73CdLV2P2NsFsNiMyMpLSwLhATs8I4MA/mQA854JVzqvUC66Cr+4hAcgN0AANSQCqcBIJQH54Sj/c/E/iaznpsdlgS4VFC1uCY6k32GlfNWM4tO0YPntlEa5fTYNkl8BSafSbbEGLTsXv62I51hZMX4c9204g7Vom/AJ8UKlqKF59t6fiAyBsXGrs56NacqsvX1uKTUv/dKjEoqtD5g2QD8kULUrHwKJXHz3/FdgewKKljeUu+c5dPUtJ9s/q9wn+3XDAwRx2AGTYgkGod2dtLlPPnbmCOVN+xrXUDOTk2BEQ4IPuMXegw8N86YuU+oDLaDc20tN+EoBudCR1rZgACUDFyG42IAHID0/Ply6Plb8t+R2L31qJrIyb0TbWDxMjz83ui3sea6laQLH0L0f+iodkk1C3VRS8fYs/7FBwDFcuXsPpYxdRoXIwqtSqwDM8uY2n+YAJ7vf6fwZ2CKRgKRcRimkbxsA/2E+1AEy/loHR7d8plMeOdcoOgbC9dcXtNeSGXErDknzAkj+zrQIZ1wpHKytUKY93tzhfEnfVThYJPH4kCRnpWfIJYF8Vhzc8bR65yiCvnp726ykA+//xgeoI4MJ7X2aYaA+g0kllkPokAFU4igQgPzw9X7o8VjJxNuOJeTi++xQyiywXBoT44ZGhD6Hbiw/R0hcP3GLasAjnF8OXYNe6vfn73kIqBqPXyC7o8GRrp6145hET9yve/VE+3JMn/po90BCD5vRzeRlfq2GXZL/dbsecgV/Ip9Dlw0YC5Fs/+k+JRssuzbQyQXU/PD5Q/VANO9DTfl0F4O8f4pCKJeD6wVWw8L6XSABqONc8rSsSgCo8QgKQH57aly7bgP7rN1tw9O8TiLq9Ou7qdge2rtiB0wcS0Kj1bWj3+D3wDVCWF6/oaNgHmKW92L/ZcS8gO5gwY8s4VK9Z3WHvE0sd8/OXvyHxeBKadWyE1r3vcjm6x09UeUu1Pij6xNTka1j31Wac3n9WTpnT7ol74Reo3AcsQfZm6zb4Bfmiw5NtULlWxWIHxzuGpFOX5PnD7ty9P+Zu1GlR02Xxx6LCW8Tt2PPbAUTUqYTOz7RDucqhyh3gQhSWieIDfxzBn6v+BhPDD/Rr43G59nh9wAXMDY30tJ8EoBscSF1yEyAByI0O7MRbCwB/JyUlITu78FKhim5daqrnS8slgxRWUmM/OzzxTu8PkHzuinyLBkyASRAgSZD303n5mFGxegWMXfVKsQcqXDV37EPTcfqA40bq0PBgvPXdcNx+d5NCAvDw9uP4ePBXuHLhKiBBFn6Voyph7OpX4B/kuITpqh3uqKfGB0XtOXckURbLVxJT5Bsr2KGYitXCZB8w4eKuouUYXLGRReIm95iN8ycvIoelUhEgi7+XPn8ade+o5UoXherobb9iA11oYPQx6Gm/ngKw3+8f4dBV/kMg9UOq4Jv7XqQIoAu/AaNWIQGownMkAPnhqXnpTov5COwu3tIKi+w8+17xN2uw9uxELksIzOxhCYF9i1yr5XAa2MsLgq8P2KnJGRveQO3bovIFIIvWjO4wFQlHCyeIZuldugzuiJjRzvP7lTYOd/1djQ+K2jSx23s4/s9JB1Pv6dESgz96yl1DcNjHyHxw8vAFJJ29ghq3VUJlBadaXTFy8YSVWDd/k/wPjYKlav1IvLM+Nz2QkqKlD5w9l/FgUfLLiVdQu3lNWZRrXdw9Bq3tLdqfnvbrKQCf3KpeAC5qTQLQ3fPvVvZPAlAFfRKA/PB4Xros2vfhoPnY9cs+hw+wM0tKu5WDpdhgyZ6vJecmV2bpV/pN7o0WnXNPmy6duAqb43bkHkqQJJgqhUPw8wXMZniZBVSpE44Zi4ciLfOqnP8sJekq3np4Bq6cL5xig/VVrX4kpnAIBH7Cpbfk8YGzXtlS+bA7J+DK+RSHP7Pl23e3jCvdGM4aBcdw/Wo63hu5EhfOpchLu8HlAhDVMAJDJ3fT7I5aJvBZtLNoKVc5BO+sH634RhGtfOAMH4tCz3hiLi4nXEFaagZYrsMmbevjudlPurzc7Ypb3DkGV56vto6e9pMALNlbsbGx1W022zcAKgHIkSRpUlxcnPOs+WodT+3ZAgYVXgIkAHnJuXYClYmqa5evy1E5duH96vf/h+8/Wpe79OZCqVovAu/8OtppTbZfbeyD03OXaguUvA/5sX9OYN7QhUi3mYFAfyArG6ZyoRBMhS+7b35fXbw8PfcGBLY8OKbDVFx2IoSimtXAhDUjXLBavypaffjY2IffNcEhryEbSWTdSpj225tuGxQbQ6XwSjh6+AS+mv4zdv9+XF56zytsO8AjT96J7gPuLdWGvFtdWEqe4goT+Cf3nnEUgBGhGLtmJMIqBsF847rAkh6YmZYJlkeP/aPDXTn0JvecgyM7jt80QxDgG+iLPqMfwd3dW8pbJVgy8qDygaWyKamCVvNIlREqGutpv54CsO/Wj3FQxRJwg5AqWNx6KCOr2yngXr16RZrN5sqiKO7q2bNnJS8vr51+fn71v/nmm+sqXExNiyFAAlDF1CAByA+vtJcuy3+2ePwKOWEvq1suKhKndsXDlu6YwNeZFT7+3ug5okuxt2r8PH8jlk5cDbvNXqi5ySzIJrJYhwAAIABJREFU+fh2rNklJ4I2V4mA4Ff83r0KlUMweVF/+NxI4TKtz0c4sLXw8jQ7zPDUFAta976TH5gbWpbmAyWPnDt0IXb8sKsQT3YvbPeXO8n/566ydskObPp+HzLSM5F6Jd1pZDiyZhgmf9O/WBPYgZC5QxbkC9iwyHIYMncAwms4ptj5bckfWDJxVaGT4fYaleEdFYnA8oGy+GvTpg56Rzd3GmW7npKGeUO/xpmD53LzP4b647X5L6JC7VBNb9FgUesxHafmRqMFAabwCoCPD+yXkoHMLMj/jpEgp9YJrRSCZ2bEom7LKC43aTmPuAxQ2UhP+/UUgE9sYQIwgZtOg5BILGmjrwAsaqzFYvnXbDY/smzZstPcA6GGxRIgAahicpAA5IdX0kv33NHzmBr9YX6aDvj5wly5EmxnE4Ac59E/FrVhtxJkXM+Skyo3vO82PP/BkzAVidjlWcwiiXHTfnA6gNhxj2HrdztxevdpmKtXheDtDclud4j+sca+vmbMWv0C/ANz7+FlkcVZT36Ci2eSkZGWhcBQf7To1BRPvWPRdNmNn/zNllp++FhE672nPsO5o4lIv5Yp+6DeXbUx5OP+MLkQEeMZz+Y1e7H8441Id3KtWcH+Klcrh3eWDHT6CJYQenSHd3Dh5KVCf69UswKmbhjjcP0ci3Z+9fpy7P51H66npEOoVgmZVcMhsStZbhQ/Py881uN2PPpoU4dnTnrsfRzdeaJQlJLl9Rv33TCUj+A7SexsYPJ2hM4z5Ai3qXI4BP8A2BLPAxkZTjmwgywTfxzBdZpZy3nEMw/UttHT/v+6AIyJiWkrSdJrLGrIFgAEQehptVpXF/RRdHT0EEEQWJ1IAPskSXo1Li5uc1E/9u7du5XJZFogimLx2fHVOr+MtycBqGICkADkh1fSS/eTl74Guy83r5giI2Dy94Mt6SKk1Nz9egULWx5mV2MFlQ8Ai+ZUb1i11FQZ509cxOQe7zvcO8uuehv//XDMmP0DzsXthLlmTZgkwJ56DaagQAcRZ7Lb8Mlvwx32mJ3af1bee1Xr9upy7raihQmP7z5chx0//COfXm7esRF6juzqcAiFn3DpLd3x4Us4dh4XTlxEtYZVwISNO8u4/l/jXHxh4ebwPAFo07UxBo5yHoX889ud+HLEEoeE3ywSzE4vswTR7IYQdsdzwX9MsP2ObCl44XcHkHTJcXWqcuVgzJzVq5A5uf+w+cBhzrFKDw9qj8ff6lkqLja/WQSS9eUX4ItHhj6Iux5t7rTd6Aem4tzRCzBXqyL/3XbmHGAvHPHObygAXQd3RJ8x3Uu1oWgFd8wjxUaoaKCn/XoKwNjNc1VHAJfdP4SRdXkJODo6uosgCK0lSdopCMKKogLQYrH0AfCNJElDzGbzVrvd/jyAZwE0EkXxVJ4be/bsWcHLy2uzJEnPxsXF/a7CvdS0BAIkAFVMDxKA/PBKeum+3f19sFxweYV9wAQfH0g2G2znEgEnKXfYFW2DZj+J2zu4fp2Vdep32Lj0T1xLzv2AB4cFokO/1uj92iN48dMfcWn+H/ApVxnmLBtsJ07DXKki4O0tRwJZJAg5NnhfT8F7m8Yo3vw/vc9HOLT9OGzZNvnZJi8Tajauhre+H1Zs1JKftvOWen74tLad9fdG7HwknXM8eJL3LJaCJzwyFG98HINAJ7eIsHrfzv4JK2f+WKJ5Pn7eaPZgY7z4iWMUcfiwFUhKcvxHSVhYIOZ8UPhe4T0bD+KDZ79EVnqWw/Oad2yMYQsHlWjHpXOX5RQ0LP1RXmGRVrbE3uWFBxzaHt91Eu8P+grXvYPk34wcASxyerlgozs6NZVvQ1FajD6P9LRfTwHYZ5N6Abi87RDEx8e3HTduXP6l1MnJyZlr164tdS+OxWKRnAjAbUwcxsXFDc6bZxaLhd13uFoURXnDdpcuXXyDgoLWAfhcFEV2IISKmwiQAFQBlgQgP7ySXrorZqzBDx+uk/PJyeKoUkWYgoLk/58JL9vpM7L4KlqqNYjElF+UpeJgkbrfFuf+A5PdNsHu+GXl9clx2GvPQtjeNHhlSpB2H5CfKQQGQAgIgJSVJUcj2ermF8dnKRJt8f+exsy+8+QDLgUL2481ZG5/3N6hET9YBS31/PApMMvlqlOHLsfRPYXznLEZ4xviJwu+es2qou+L7RAYdDMZdeLxC/jpi99w4eRFeRnWZpcQv+ukw3VrRY1geR/ZMm149cL7AieMX4Njxy462FyT7TucUjjtD7t5ZBxbli1ySMjb1xux47rjwQFtSxz758MWYYu4w6EOS0rOTlqzawqLFnYgadxTXyPtehZsp88CNsffDWvj5euFvhN64YF+zm9cKckwo88jPe3XVwDOw4EU/j2ADUMjsbztYIwaNYqJwPwpIAjCRKvVOqG0H2pRAWixWNg+GXbPo0UUxVV57aOjo+cIgtBcFMV2LDd6TEzMEgCHXHlGaTbQ30smQAJQxQwhAcgPr6SXLtsoP+GRWfJSoly8zPCqWkVOv8JKzikmAB33AoZVKYf3t0/kN6pAy7GPvYddDcIQfEGAz5VsYPdB+SRw0cKSO8/6c7yiCODPX26U0884K12e74DYcT00GUNpnej54SvNFp6/nzh0HnNGrcbV5Ny7gyUWmQ0NYFnB5WV1L28TKlYKxptTuyE4xE++vWP5lG8dlmDZcq9kz/3HRXFFMAl48dOBaFXkCrZjR5Pw/vsbkJKSnt80JMQPQ19sh0aNIhy6Wzjait9X/iUfbpKLANRoUFWO/LJDMyWVNx+cLh8eKVqKE6d59X5cvANrF+9A6skESFdT5ZRGBQsbW5W6lTHhx5Fg0U6lxejzSE/7jSgAtYoAxsbGVrHZbGclSWpdcFk3JiZmjCRJ/UVRrG+xWNoA2ATg3wLzsJ8oinuUzkuqXzoBEoClMyq2BglAfnilvXSvXrqGFe+uweHtx+TUFW1i78XRI5dxNv4iEnccQFbqzQ9unhVKcs6x67xYMml2CpgdGCl6ZRnbh7j1f/8i564G8JK8IPyxB0K2o+hkN158fmSmojxz7Mq6z15dVOggQN4Yer3WBY+98jA/WAUtS/OBgq5uWdVzJy7hu/nbcfZEEi5m2pCemRvhksXc9XRZtLd6sBGeG/kARtw/CdfO597/W7R4+3iBpQBi//hgOQSLFkEARosvof49dR3+dvr0ZSxf9jeSLl5DWPkAxPRpgago59fXMbu2iNuwbv5mOQ1Mk3b1MfjdgUhNz80lWVKZ+eQn8vVzRUtwhUDM/P0t+AUWf1r9n81HwYTgxWOJyLyYDJNkl08hsxQwbNtEz+Fd5IM7PMXo80hP+/UUgDEbP1EdAbS2e4FNCZf3ABacP0UjgHkCEMB9oij+kVfXYrGwPFFM5DXgmX/Uhp8ACUB+dnQVnAp2al66m8VtWDJ+lZx3L6+w5dNeI7ui0zNsFaHkwm7++GLEEnnvn12SEFw+EDFvdsd9PVvlN2RLhey6uSvpOZBurwvhr4MQnEQAmXCc/dfbcjoNV8u6BZuxaGyc0+pdXuiA2LEUAXSVZd48OnPmLIY/uxRXktMgMaF+OD43Ysv2jUYEIbVzDYQsPwRThvMlUPa81tF3IjsrB9u/+8fx8QLwypfPyie6tSxKfgcn9pwGE4GplwrvOWT5/KrWi8TrS4eozunHMzYlY+Dp391t9LRfTwEY/dunqgVgXHt2RkMbAejiErC73U39FyBAAlDFdKAIID88tS9ddh3X/z7fgJxsm7z3qcOT9+GRIQ+WmmqFpSsZ1W4KLicUPjzAltEmrn2tUCqO/VuPYNG4OFzOAdISrwBpjpEhdtJ1+qY3S12+K0jq91V/4Yvhi2HLLnwik0WZYsZ0l09j6lHU+kAPG0t7Rt4Yzp49JwvAy5euQzp0HEi9ub/yzCvNINgkRMzfD3Na8UnEH3omdw/eui/ZClTh4hvog1fnP4dGrevJf2C3n6SlpMuRYy8fr9LMLPbvSn3wz7q9+HLkUgcRyB7QuG19vL5EPrWpa1E6Bl2Nc+FhetpflgUgc4XFYtkG4G9RFPMnqsVi2c/OY+UdAnHBZVRFIwIkAFWAJAHID0+Lly5bMmMnKtneqeLy/RW18I/Vf8vii92AUKgIkE//OktazATbovErcZ0d2ii4SicArTo1x8vzny51+a7gs4oToeUqhWDSz6/L6Uf0KFr4QA87S3pGwTF8OO0X/P37Udj/PQzcWK7PruiHc883gT3IG1Vn/QOfi87z4IVUDMLYVa/Kj5rcc7bDPsHw6mGYvnkszF5mbInbjtXv/Q/ZmdlyjsNmHRuh36Ro+W9KC48Pxj40HacPOO4FZHkE3908Vr41R8/CMwY97SvtWXrar6cA7L1BfQRwRYfnFZ0Ctlgs7LRe3j6JfwRBGC5J0gYAySzNS14aGEEQXhAE4Q9JkgZJkvSczWZrvHLlSsfLxEtzHv1dFQESgCrwkQDkh6fnS7eglRuX/iEn8nW236rrEMc8aCyVxntPfYrUG6li8vpiy241GlfDzF8m4FpGqiIByPpg+w8/H7ZYTibMkkwHhAag39u90LLIIQN+wqW3vFU+KN0y12sUHENaWiZmvvkDjnz7O4TM3AM7mZEBSHymsSwAvZPSUXnBAZiuZsKULcn3YLLk4SEVguVbY9o9nntdHJsjq2atlfcDMlHH9sm9+NlA1GpSHfu3HsbHL3yFa5dzD56wwv4B0sZyJwZMZSnOlBUeH7DE1eeOnHd4ENvDyK7dU7IdQZm1zmvzjEGL52rVh5726yoAf/0U+1Mc7612lVuj0AiseOB5RaeAo6Oj2wuCwARfoSJJ0sK4uLgB7D/eSAT9+o1E0HsFQRhmtVodw+6uGkr1uAmQAORGJ280b8HC2UlJSch2kptORdelNtXzpVWqMRwVbpX97GYEdp9rSpE7gFkqDvYBZacg7+3ZUl6GZR//GX3nYe/Gg4VH6O0Nn4hwhNeuhAqVyuHR/neifvNqiimw5Wt2yIUdRKl3Vx2uE5iKH1qgQXE+uHY1Ays+3YLDu8/Iy+stO9TDmfPXEL/vHFIPxMNXsqN8pWB0e7ETWj6s7Z44peMpOobsHBuebTEOuCHYJQE481oL5ITd2KNpl+B7OhW+6XY81qAu7q5aBfXvrg3fgJupYpgN7JTu4e3Hwa4UrHdn7fzbTKb0nIPDN+7XtQf7I7tJDbCbarwkE0IkG+yHzyDA24TKNSqgz9jusmgsqfD8DlgiaHaSnB3iKFjYaV52jR27ws4yphvq3lHLJZwsKTm7GWf7D7vkE8J3PNQEPYY97HIkkWcMLhmmUyU97TeiAOQ9BayT++gxKggYTgBGR0ePFgThHQBzRFGU12xuJI6cCeBxAOwo23qbzTZk5cqVjre2O4FlsVg+BcBC0cPi4uJmu8qTBKCrpBzr6fnSLfr07z9cJ+eCy9tMz5bx2J6uvOVdlhOtcZt6GL7weTik3vDxhjmiMgSvm/u+gkL90W9kR7Rqdxs/kFvQ0pkPMjOy8fazi5F46rJskSQIcmoVO1tSPXgsf2mV/S2wnD96juiKhwaWnL/OnUMrOoaUaxkY9oYV2T/tgZCRBYEdBm5QHhd715WjgCzsF+Dthfph5TGrY3t4FXNVYHE2v9ZmkpyeyBbij6z7GsjzwPu6DcLFFAgHT0C4kdibtWe3yrCDI3VbFC/EeH4H6dcywIQou3XFYSvDDcNZYvTBH/eX53FpZXrsx/I/RPL6YknJazWtjnHfvurS1gqeMZRmk55/19N+PQVgr18/w/4rKiKA5SKw8gE5OTnXKWA9fUjP4iNgKAHYp0+fO+12uxXAVQAb8gRgdHT0PEEQugmCMMBms10ymUyzAISxiSuKYvHH/gDExMT0kCSJJbUMlyRpBglAvomktJWeL11ntp09nIj1Czcj4fgFHP3rhMPtDOwD+ob1Rfz8xUZ5STCvmCIrw+TvmC4jokZ5TFkkr3DcknL9ShrWf70Fp/adRf176qBtn7sdolpFDXPmg/Ur/4H1483y4RpWbCwy5usNKf40kOx460bFamGYuHYkNi37E2y5vE6LKLTvey9YfkQ9StExsOThQ6d+jwsJKfA+mghTagZyIsshq3YYKjQph9p1KuCBmjVwd9VImNipG4XllZZvyYmcM1s3gL1SKLyvZsNkA4Qd+yFcd9xfyMQfSyBdXOH9HbCoHdsLmHDsQuGuTSYIwUEQfH1Rrpwvpq15Fb7+xef2Ky4pOUsJM2RefzRtV/rNOrxjUIjebdX1tF9PAdhTAwG4igSg2+adJ3Ss/A14i6y+sbmU3S84RJKksQB2MQFosVjYDepJN/IILWfm3cg3dFoQhK5Wq/Wn4ky2WCxVAWyz2+2dTSbTGkmSZpMA1MfBer50SxrRwjFW/Pr1VqdVnpn5OJq2b4hJj72PS2dzI2LmalUh+Dh+UMtVDMQM8dn8pUJ9KOY+haWseffxuWC3Pthz7GD7EytWDcObq14p8UCJMx98OOZb7NpyPN98W0iAnIhb2nsYyHC8/YkJZXblWsqFVNhybGB5Edky5Ji4l0u9j1kLRk5F7PZj+Pr7XbiWdvPKtQqh/pg09EFUrpB7owxvGXnf2/J90xkP3g4p2F9OEs6ijMLve5ymCapQrTze+7P4SxPU/A5ebzMJ7E7r/OLlBXNkZcDLK/c0vCShUvXyeOOjGISGBTodMouEL5mQfylDoTrO9sQ660TNGHj9oGU7Pe0nAail56gvtQQMIwBjYmIWspNEVqt1mMVi+a2AAGSXYK739vYOW7JkSe5XOve4Obu7kN0vON4ZpAkTJpj27dv3y43j53MsFssJEoBqp5Pr7fV86ZZkFYsCLp6wKv9O3ry6fkG+clqZ21pFyXuqxGk/4NS+M7gMfxRY5cvvukJECN61PuM6AA1rsvthj/x186qmvK7v7t5CvlquuOLMBys+24K1S3bIN2OwYmPJhVkEsEhqlbw+WQoUFo0qWpo90AjDv5ZziLm1FDePdh9KwPKf9+J6ehaqVw5Fv0ebqxZ/bCCvtnoLlxNTkNG+MaTyQfBlp4rNZpi2/ltoeTxv0P7lAvHJXrZjxXlR8zsY88BUsEh2XjFFRsDknxt5lQ85ZWXBnp2Nuk2ronOfFvJyLvvvdVtGgZ04Z2X3hv2YO3iBw1V4bC9s/2kxaBN9V6n+4x0D+wfDoW3H5P2W9e+ug0B2i8stKLz285iqpwDssf5z1UvAqzs+p+gUMA8TanPrCBhCAEZHR8cKgjA2MDCw1YIFCzKKCMAnAHwlimKhXdwWi+VnAPGiKDr9Ct3YS9hBFMXO7H3pigBkew3DwsLynzNp0qRmUVFRm9ghkBwnV5O5063spRUREYHExETFJ1DdaZerfXuK/Swly+gOU3HxTHIh09m+QLapnn0IWZSL7Qdk12X9vfEIFkz/GddTb0bD/AK80Tm2FR4bmHuKVM/CPuh5oqTocyvVrCjfEFGS+Cg6h1KSr8t7AC8n5SYbltj+yGB/SGnpwNGThe5gzk2/IyCzQKQt71lsafi9baVeF6oald7zaNhd4+VocE5EOWS3qA2/c9flSKB5/0lIyVcKX7NmEhBSpyo++o0deHReeOxn+1U/efEb7P51H9JTby47m2tUk/ckSiz5deL53ETYBW8XEeQtkAgJD8Hd3e/AkxN7yweQRj8wFQlHC58qZv/ombphjEsHk3jGEL/nFD56br58mpol32bJ2LsO7YjOz7RXPSeUdsBjv9Jn5NX38vJCeHg4+59u21eXtze9xy8aCMAHn1N0CpiXC7W7NQQ8XgDGxsZWt9lsf5lMpk7Lly9nUT0W3SsYASxOAK4TBOGY1WqV77IpWCwWS0sAa8xmc4tly5bJCbVcEYAxMTETJEnKjyhGRUVh+vTpt8Zz9FTNCJw5koBp/T7AxTOX5I8R20/HohMFS7V6kZh/YI68tLZ22Z+wfroBWZk58n2zDzzWEk8N61xqEmrNDC7QEROAfWsNRtLpSw7dM5u/OvhBqY9NZ3vXJAn+Qbl7G4/sPYPZo0VcuXRNFnhh1cJwNceOlOMJSDt8CmazgNDQANzTrRW2/7gT50+yHRiFS2TtSvj66MelPluPCtlZ2XKUKahcoCIfXUvPhJfZDL8CiZ4frzUEF0/ljjenZjh8vAIhBfpCSEmT79mVUtldu7l3/AqhIQipEo643VM0HebqD3/EF6OXgP3jhZW8s8Be1atB8PaCLeE8pHTHqxILGsGibaO+fgn3dmuFSwmX8c4Ts3H2aKI8D8KrVcCILwejVuMamtqd15nNZsOAei8jMb7w/sXQ8BDM/HUCajUu+eS0W4zSv1O3C8DH1n2hOgL47UPPUgRQ/7mh2xM9XgDeOKTBNqkU/CKzjKvsvWeXJKmzIAi/KFkCjo6OflUQhPdY+wKkWZ/sf58WRdHpsT2KAGo3L/X8V7erVmemZ+GzVxZhx5pdDk1YLjh21RY7HSl/dCUJmenZqFGrOpKSLtzSKOy8oQux7ft/5GhOXmEnmR8d8qB8PV5x5XLCFXz2yhKcPZogVwmrUg5DPu4PFjlkhY3P7GWSU8Gw8WakZ8Pbx4zsjGw5MsTS5Hz1xnL5AIitwLo4q/9A/zZyhMndpaR5xJam57++DPu3HJZPebNUL7Fju6Plw81KNOt44mW89+02pFzPkAVjjfAQvN7rPuyPv4BPnl4I+9mk/MiauWZ1CGYz7NeuQQi8sc+ORd1u7MHzF3Iwd8sbxT6P53fw5oPT8hNBpzeKQMbtkfBKFxB08hrMKZmwnzojX4FXWmlwT12MWfFyfjW2nMzuqGZL3KywKODQuf0RVqV8iV0pHcPBP4/i/QGfFYpe5j2gfd/78PS7saWZrunfldqv5uF6RgC1EoDujFaqYUlt1RPweAHYvXv3YH9//5oFh2q327+SJOmg2WyebrfbT7NDIIIgPGm1WtkJYfTq1SvSbDafKe4QSM+ePSv4+PhEFunzJ0mSvhEEgS0nH3IFLaWBcYWS8zp67rtRYuWspz7Fv7+ym4kKF/8QPwxfMEjO15dXPGUMLBI0q9+ncloQdj8yi+7UaVELL346sNjbKViEk+0hSzxeOHrHPvrv/DrapaU/xiErIxuzB34uC5K0q2lyQuuajavK16apuSLNVZ+V5IO5Qxfi77X/FtqjyJbzX1s8GDWbOM/beDUtEy9//hMuFrhnmtlSvXww0i5nAptPQziVmLskbrfDXL0qBG9v5Jw6A1PFCrkHhFhqGbsdUmYWwnxtmFXKMnxkZCQSEhJc/kfE6Pbv4NzR88isXQHX768Nc7YJflfsMF/NhndiCqT4U7kC8IYdxbGMalYDE/7P3nXHN1W14efem9GkabonhbL3VIYTxYGiLIEUUFFw8CkOnIAiG1niXgwnIh80CMgWBRTEBQjKnmW2QPdIm3nv93tPmjZp0jZN22j58vIPv+aec8/KvU/e8TwbXmQf0z7SeaACF2eLaxqDWdsmVKpyUt3vwd/bj+D90Z/CXGwn63a2HgOuYT9C/GnVHX9NxubPHMABWz7BoRrQwLQLi8O3vR+j6daZt7ImaxloW/MV+NcDQE9TdA4B0+clNDB9JUkaKUlSNs/zxAkY6UwDo9PpiM33Fb1e77HkzZsQcPmxBACg7wfQHw9d8lrt/C0VG78/gvwDZyGlXkaIWo62N7TAkPF9mcJDeftj/T588uJ/YTK4VrySd2zezkms4vXfBgAd4yEPzuUzGWjYOoF5bzycV2z9Yid+XPYrCnMMyM+kyl1XPeLqJP8790/gkyhJKE+SQIO/7Nzhi1g9bzMunb3MKp6HTOiLFtc2Yd4lUsxweLOcx0PSbZTT6cmW7zyEZT8dRDmOZSjNgGiRoDqTz/L+YLVCNBQxwEe0QNa0S4DRCMjlLAwrUf6d1Yqu93TCM4seKb0VncntS3/B1iU7WeU0eW3DY0LR9uaWGPTyPVXS52RkGzBn9GfI/O0kcgd3gi0qGOo0CwQrIM8ygRclSIdO2Cu2CYyayiqhaRCcJhh8qBYcz6Nxm1iMfVMHbbiaydt9OSGFAUFnI63jJz54iJFDV2TV/S5TOH4C6XGXeBod/VaHeqY2z1d1x1+Te/sTAPbf8ikO5fjOA9guPA5re7PCtgAArMmm/4vbXhUAcOTIkUEGg+ENAJQPyIigBUEYs3z5cvIOMtPpdBQyHqXX67/wtB8BAOjfU+qPh+6yb/7EDz+egHnPcfBp2eCcQqRxzWIwfdNLblx5FCp86+FFOLkntTREFRodggemDQJV1TqbP+ZQm7tC4b09G//yWLThfJ++T98B3YR+tXnrOunr1L4zePeRT5CXUVDaP3n4Rr/zIGIbR2Hmfe8ykFveGrZJwMzvx3sc09yVv2DnkdLHRuk1siKJ0b3AJkJ7IAvINQDp9hw2ISGOqXKIl68w0EdGVDyRRMWz6llQbpvDPnt5OX5fuxdGQzlgxnNIbBWPqRtfYiF3T5aVU4TX3t6C7PM5CPrpEHKGdIQYokTwBQt4EVBkGcERn3mxETh9AUiIBs6lAQoFA6dcaCh4bQgDfw6LaRCGSYvvx/r3t2DDh0SK4G7DJg9En9G9KtxDX74HxK25cu76Us1lAn9tbmzBwDL150/zZfy+ji8AAH1duUC7ulgB/37T6mIG/2CfAQ+g74tf1w/domIzXp68HtmX8yDfdahUG9YxYuKrG/pqf9z1uHvVISWpr//gB/y07FdWCUzetMYdEtFrxE04fjIb+/eeQ1EQB5tagEyrQhFMMIVJ4DQ8romJRd/GTRHkpBTi+yrVXsvs9FxMvfdNNwm88ndQh6pY6LjdTa18vnlBdiF++GIn06vtcEtrXH9fVxfPqTcdk6eMJPh+XrmbeWp7P9ITsU1Y9WSpzej/Nk7+ecatu8TW8Zi28SWMu3lmKX+j80UEtBLbJOCGQV3R4dbWLmoXH3zzBzYfPA3wdh49RZY92SZTAAAgAElEQVQJQelFMMUEQ9Qo7N1YRWg2HgCfX6IHzHHMsybJ5RCKi6DRKqEJUyEmKRqdbm+HGwd3YyH1vAy7DGHuZeKxdzdO4ND/md4ueZv0g+TA9iPYtWoPDkFABs8jKDUHsjwTMnrGQQoSEJJqAgQe8mwTeJu9JERyFDFRmJrGSUo3NE7BFVxStXu/h3ugWfNwfDD6c5ZC4Gy09i99/SSadGzIvJV7Nv3FfkREJkag1wM3ME3rgzuOofW1LdBjcBdowr2ncrmcmoHvv9iBorxi3JzcA62vb+538EdzretnkfN6+hUAfkceQHfNaG++f3RNu/BYrL3r0UARiLcLVg+vCwDAGmxaAAD6vnh1/dA9lZqJmfN/gCktC7I/T7p4/xyj7nhbW7xYjquOXnKUB3hyb6orNxrPQ2jfAtAokR8bBFHOwazlYVNKKGwMiBQZ5gE50fMEa/DRLbcjIshdMcT3FatZy/1bD+GD0Z/BYnLn7HP0TEUdTTo3wmurx/r8Ij576ALeGbmYqWWQKgdRxcQmRTFSavLyeGMEeqgP0tx10JxoozQYOnEAbtKV8dI5SJnL9xkeH4Z3dk/DpgXbsPb9LQxgOIwAvUNDVxUShOZdm+CFL0eXgsC3PtuJ7WcuQhIkhO3PgTzPDN4qQZTzKOgUBZvA2T2Ax8545P0rPxYqxolpFImJq8aCVDfee4xy31y9f85tBIWAnsk9MHLOUAa43hyxACf/PAtLSBiKOiZAVMuhPpIJwWxDZvdo2LQyhB4uYn/nrCLkBXZi6lKz2sAXFLn+rdwgW3ZqgHHv6ZjHNHX/udIKePJiturRnBU/UUHNbN37uHA0nVVUkxF45AWOScgRxyBpaT//5Wg0akv8+vXH6vpZ9E8BwH6baw4A1939aIAGpv4c5WqPNAAAq71kZQ0CAND3xavrh25mlgFjx30DsdgM+W9HwJUnK+aAux/vhcHj7sXRX0+yos1W1zXH/u8P4tOXlrmF6JAYB8RGwRirhFUjgzmYh6TgUJAkwupBZKFXg4aYed1Nvi9QJS2zLmbjzIELiGoYgaR2ZcUMF46lM1WQhm0asBCos104moY5Qz8s1T92/ozCptpIDbr26Yi+z/T2ugDE0xBf6z0X5w8zZiUX0HXnIz3xwNRBXq3Hn1sOYOGzX7mRE5PCyNwdE6FQ2T1xr94+GxePuec4URXzG7smsWv2bv4b6z/4HkX5RmSn57gVHiiDlRj99gMsV49s4ee78AN5FYtN0JzKL/OoEbeeZIUUFQJ5rhnWtHSPyigeJ8gBtwy/Hn3+0wuzBr/vMSzt3C44XI1BL97DqH1++HwnbMog8JERKG4WAZtWieBDGeCtInI6hMEaoUL4gXyIggCbRsZC1LJiEZxNYk5M3YiuWPPhDjeic+f79ezbHg+Pu5Pl/1EoeM+mv9kPACrIuOfJ21lIesunP2HF62s9kn4799WoXQPM+K5i3kOvDoCfL6rrZ1F9B4Cpqak9J02axCjYyLKzs02bNm1ylwXy874FblfzFQgAwBqsYQAA+r54df3QPXvsMibP3ASzQoDsj6PgcgoZCa7DwuNCGfj75o2NjPePAGBwmJoVEpz52z0HDO1agFMFobBRECS5AFMIBwgccpuLkEoig86rkaAOhr5Pf98XyENL8owtfHYpjvxyHIXZRaDK5OiGkXhm8SNY8PQSVoRB3i4KwzXplIRnP3nEpXpzev+3cGrf2TLiOIBJxk3d+CIju66pkbduwq2vewxxJrSIZcTC3ti7j36CP7874HYpqbOM/fQxtL2xJftsp/53LJuy2iVsSRrE/cf2ZsDF2Qjkv/PIYo/UI53vaIfnv2Ci9/h4xkb8eCELQRfyISuwe+ps2TmM449V/SYmgFMoYJWs9vw6p7zSyuYW1zQac3e8xrxsJ3aXSe1V2IYOa4knj3IMuaAgWFUyFDcNh/pYJgSrhCIUoqh7Y4QfzLfn+RHic5goQSPj8MGqx/DRpHX4a9dpWMsV/NCloZHBeOXDoYhOIEXNim1a3zdxev+5KrcvLDYU83ZOrFKHusqO/HhBXT+LnKfizxBwv0214AHsEygC8eNR9PutAgCwBkseAIC+L15dP3QvncvG7KdTkKWSwSbnITt0Blx+EQsFB2mC8MxHD2Hx81+7gRWq8vUYJu3UmtF9GForIVpkMIZxoH95TW0Qg1xfvLwVCJHLsXGIDlaLjYX8KNxY0+R20m1dOXeDawiRAysyKMgsYCFXh9E8+jxxGwa/fG/p3wx5RcyzdvbgRUY5QmHVV5aMhSZe5TUFSWU7TvOkvDtPlbcUFpyxxTvPEBWr7Fq52+1WBNApZE8UNw4jz9TWz3fCWGxmOsQ9h/bAgOfcSblT/zqHNx78GIackrw9p9679++Cx+YPZ6Bl2bvb8d2GgwDxHxaaIRYVQ7ySYc+ho4KPBvHglErYNEGQcguAS1dYrqBksbr8wCg/+ISWcZi97RXmgaWwLoWDvTU+Lha82h4+t2gV4IttECw2WM9fgLFJBFS8BhwnQAoq+yXCmSyIDlNiXspjjNz8yzd+wJG952DIN8JmE6EKViA0QoMRL9yGlp09U+I4j4/CvwSiqzL6YfXGrsnVzvmsqt+afE6URxS2phQET9/Bun4W/VMAsO/Gz2qcA7j+HlbBHqgCrskB/Be3DQDAGmxOAAD6vnj+eOhOHrkEF09n2R0p5B2xiVAHK/DMnAE4vz8VS6esglSSNO+YCeU0yZVyt0pZa492kNl4iP0sKDqmhSFSgGDmYA6zoijOrrEV+acZIWds4EQJvCShBczIPn2FkRAHBQfh/qn3gTRyfTUiAKYcrPLmnNfm/JnD6+T4WxkAvMDy4LTRIbUKAOk+bzzwMSvecDalSoHkif1xx8ibvZo6UbvMG/YhCrINLtdTEcicn151KdqgcxQbG4vUE2egVCtYXponI8A74ZZZLETubLyMZ7yJlP9InlOrxCHTLAM4np0bW/olgKpqS4wL0YCPiIDNagJioti5EgUO3NmLwOVsjyCQ8iD7P3snzh9Jx4k/TiM/uwA2iyv9TmULQ55nPia6tIDDGhIEodAIMSsHUm4euMgI8CEaO+9fiedQJuNx073t8dCLZZ5Qq9UGs9HKyLzph4kq2EU9s9K9+WvrISx45iu3IhGXRhzQsZd7Xq1Xm14HF1EOJel8//nd3xBtEkttuO/FPqz4x9n88Sxy3M+fHsAAAKyDQ3WVdRkAgDXY0AAA9H3x/PHQzUjLxTsvr0F+ThHMJgs0oSrcdE873PfYjVj3/hbmTfNkHW9rA/IYFWSVARDzje0hgwDVcxko2BuJLJsGQjGHkDMWZF7DIeSUBdpTVsbHRiadOgfk5rtosZLHbdx/nwLRkPhiE26d5abZyvpxChc690vh7Pf3zyz9U12HgOlGxC84/4GPkXE+m4VbNRHBaHdTSzz+zgMuwK2q+W9auA2bF/2IwlwD5AoZQiI0GPvZY4wqxdeXd9qJS3h71GIUZhtgMpoZ+HdWT3EGeVxkOKAKgnjqLGB2LdrgoyMh5uQBjRIgRoQAwQrSJAL390nAUAzOUYHLgaUUtOrRDMZCIw6RIomHMKxjD+k74ShQKb8+XEQYeI0d5FnitBAKzeCKzRCJisZkAo2JPJNU5RsSpkJis2iMnTOgVj1xy2eswa9r9rI9pjxMWj8qcmFpB2FqRCSG4+WlT7JUin+DffXaSuxY8ZtL3idVNT+1YGRpGgH7+nAcqkvG7ev8/A4As2tQBRwRi4AH0Nedrh/tAgCwBvsUAIC+L56/HroUFj11KA2GPCOad0hgIJCMPEGUj0UhufKgafLa57F85reM7sJh1tYNISbFQtUvC4r2RUjbHY+iHDWi/7SDA3kOUXCUgD8CAIeOe6wSvfbujnj2E5ZXU22jF9rWJT+7g4QKAKBKq8KCw3NYeHfte1uw5q3NboCHvIf9numNwS9XLBlX7YECOHvwAqNgSeqQiMgqpMQq6p88lsf/OM3C5y27NfXo3fP2HP26eg8DlMYiE6IbRoCKFbZ++bNboYkdjHHgmiUBoRpIR04CRWUewPJjFbu3BdRBZX82FLMCkrAwNUaNug4N2yZAJpdh6j3zkXvFM/0LNb7m7g5oc30LrHl7M8tJ9Wg8Dy5ICVtCJNAgmnm0ObMNsFogmSz2oo/hPbBv12km4xcZGwLdmJ5IbOpaEOTLfjraEK/iyb1nGLBtdk0SstNycPbQRbTu3BLBsUG1kkpQk/GVfl8tNrx84ww2vvJGZ4mq0h3m7RmqjXH5EwDeu+FzHKohANxw7yiadiAEXBub/y/sIwAAa7ApAQDo++L586Fb0Sj/O301ftb/gcKSvDDyDtwy/Dokv9qfceaRF9BhkoyH5bo24BVWaB7JhC1Mjov7ExG2g0J5HBTZ5tLwHyPiPXYacHiCnAZQkypJ4mibOfAdJtdFFZsU7iSSavq/J9BAVcJv/joFX09dhe1Ld8Fi9EwBc22fjnh2sW+g1PcTUDstvTlH+rnrmQKKg1KG7kx7TZ4sTyY0SIAYqWVKGtLhExUCQALPNgKAQe6h1IiIYLz73hDW/ak/zzCpPgK0FVnn29sxCpVPXviaVeE6j7V8G0ngIXVpBVA1NPH6Ue6n2QJ1egaCwsNRmF8GWLURaoydOxCNW8XWzoJ76MWbPaizm1fQMe3tyzfNRJGHNY9pHIU3frZXiZP5c/x+BYDrawEA9h0V4AH09+H14/0CALAGix0AgL4vnj8fupWNkkDetiU/s1yu2x+6CY07NGSXr3j9W2xauN3F2yZxHHgKfVlNEO5WgeushPG3RuCMPGQFFkbGSyZRwcCBYx49gJQHN2KmHRg4jI1h6S4WIr394Zsq5VGjAhXyZh3ccRRUWHDHwzfj9UHvMtLl8kaeN+L1O7LrOAxOXHjO11Fe1PAp9+G2ETf6vpn/YMuqzhGTHbv1deSk57mMkqq+KTevvB4tk0qLioQYogYUMoiXLgMXM8py+xzePpuIltc0wjmlBkVEAFnOGjYKx6xZ9ipwJkt32yy3MTiaUMEO/ejo/egtzIOWMmstNi7Y5lKtXb5/OotSTDgQoWUAlUvLgDIxASLnriLSomMCJnwwtM52qao9qLMbV9Ix5TuObjUBtnJSeNQkvFE03vnltdLW/hx/fQSA48ePJxDovF7TUlJSpv4T+xq4Z+2uQAAA1mA9AwDQ98Xz50PXl1GSB4G8gORtcxiFInmecwFTYngI0CoJQp4RUCntifgEAik361KGC01IVGIEJq973kUa7Ospq/DLqt1lXsiIYNz24I2MosZb20fchS8ucymaIO8Uq051JgX20GGjNg3YmAgM1Uer6hxRte0b93/k0UNK+WvWcsTYfEwUy7WzaVQMANpkErj9x+1KMq2asr/hxFk7ByCtb2gw0KEZJCfllxCtEmPG9ET79mW5nvSDYttXuzyGnBu2aoDJG54v5V/84D+fY/eG/ZVvR7mwP3EHComJKConMUedEMXLnOVlesS1vc9V7UFt38+b/grzijHu3vdgOHeptIKbtRMExHdrjTkr7bQ/ZP4cv38B4Bc1DwH3HRnwAHpz4OrpNQEAWIONCwBA3xfPnw9dX0dJahYps9bh9F/nQJWsd42+FZsXbmf5bc4matWQx8RC4nlIFJYj9xKF5S5nQmEsQkS0BkntG2DoqwMQkRBW2pTyEF8nvdpyeYgU1p2y/gWmJeutUa7cynnrkZ9RgOy0XJgqUZtw9JnQMhYf/jYXBcX5/5rcLW/n6+3Lm/LuppD8mof8O5lSgNVUkrhZ0iGfEAsuSAVLhAo8ZLCpBFbUwWXkgdOGABcvs3112X+NCsoOTRHZJAahoSokD70GzZu7ytaRZ++Xb3Zj8+If2VhIPSOkpEDmqbcfhcFUWLoHq97chHXvfudC6+O4HxXVEHfj9fddy2hZLqVmIDhUhYEv9MHSj3YhM909z7BB0yhM/2JEdZfW6+tr+l0mfsLjhy+xyuRW7eKgrIUfI+QBfGXY58g8c9lesCOK4OQyRqjd4pokxn3o7RnyeiG8uNCvAHBdLQDAfiNpVoEcQC/2tj5eEgCANdi1AAD0ffFq+tLw/c41a/n72j+xcOxXLjQe5G1remtHXLpE1aVleXbB2iA8NvEudLy+qcebUsL/6jc3efyMKGPuesxdp7iq0RNondxnfpWav6ExWlCxS8fu7ZGenn7VAkBaL5L2o5C5cwUukUqbDCY3D6nYMglyiUdBi1CoskVY1TLwIiAUWcCJgHTwuEcFEJJBm7X1lWpXwHr6HtAPgsl3zXPlU+SAJh0bYeqGFys8AuuX/I6Ny3bDVGQpvUatUeKB53rhut5tqjo6Pn9ek+/yiSOXsPDtH1FYYGJ0ScEaJYaM6IYbb23h83gcDZe+vQ27Nh6C2cnLS9/JJ6fdizbXNgoAwCpWuF1ELDYEAGCNz+G/uYMAAKzB7gQAoO+LV5OXhu93rXnLNe9sxrdvUzWta2y1670dEd2+Ofb+dIK9yEg+694Hu6Nnvw4V3nTzou1YMfNbN08PcdKNnJOMnsOuq/aAKXQ98Y65TIu3vBFRMnmd1KFqDJ86CJ1uae03+otqT8TLBt6cIyKoXvzCMqbAQVXh6pAgdOvbGRs/3uYmbSa2bAQuMhSGWDlTfFHkieAlME1gBgAPnXDhBXQMkwiQSaaOyKSrYxWN/8zB8/jkeQrrF7IQZWLreDz5wcOVAkzyMq7+5Bf8uuUIq/amc3Sn7hrcqetSnSFV+1pv9sBTpxaLDRPGpCArw7UYRxumwpQ3BiAyumbqNLQGy977kamgEPm1QilD/1HX4Ya7XLk4fR1/tReK2ALkckRHM+9wnXnVHO+le9fWggewf8AD6Ms+15c2AQBYg50KAEDfF8+fD13fR+nekgoK0k+6kgnTVeHxYXj7j6kMGJIqBZHsUr5gZUYv99cIrJULT4bFhWLO9lcZ/Ykv5kluLChYCd3E/vjrdAEunM+BJALasCBMmD4YwVpKZ6siWdCXgfihjTfniKqkP3v5vzjy60kGjChkOnzyffh8/ArkpOe6jFLRpAGMidHIb6RgAFBeaIPcIEEotkJWaAWuZAEX0u0hfidre1NLjF/+VLVnXNX4qYBEkPGl+sfe3IDmWFzk3Rn0pr+qrqlqDhW13/fHWXw0fxssRGVTzvrpOmPwA66EzVWNo6LPKRxMtDjkDaWxljdfx+/LePwLAL/Eoawa8ABGxmJD/4frFKz6soaVtdHpdJMFQfhk+fLlroLkAAYNGhQvCMLjer1+em3ft772FwCANdi5AAD0ffH8+dD1fZTuLUnq7HJqhtsHpIFKALAiJYqKxrBn01/4evIqOyUJxzE1ilFzhqJjDRRDCFASGXN2ei4rOqC8MVIgSROCceo4SZeVjSYqRospb/RHSKhvYLM219aXvrw5R2+PXIQDPx6BzYmEmfIsh77WHyvnbYQhx8A8g0RmHHttKxw7n4ecjqEs/0+Rb4NgBASzyCq9eZMN3KkLQEEhYLUyFREq7nl52ZOMrLq65s34q9unv6/3dQ6/7TjJwr+efnvc3qctRvznBr9Mxdfx+zK4AAD0ZdW8b6PT6ejXxPV6vf6P8q10Ot21AP7Q6/XupfLe3+KqujIAAGuwnQEAaF+847tPY+Xc9YxUOSYpCkNfG4CE5pXzjvnzoVuDLXZruuCZJfh19V63vzfrkoTJ615w+zt51n5bvRebFv+Iy2FKGJpHQxMVgi4t4vFAr/bQqBRM2/fILyfA8Tza3NCiVtQb9v1wCPrZ65BrliDFREEdFoy8fBNLtHc2jgfu6d8BQmYWI76mfEYqMOjzn9tYCLGujLxU333yE37W/87AV5c72zMNXyq2qY5VdY7yMvIxmYpALrsXR8Q2jcarK5/BmQMX8cdPJ3EuNQcmowUFOUXIC5cjv0MYgs8YYNOqGDjnC0xQHLkI3iwy8Hf9zS2QcyGbKYuERGlY5Xar7s2qM3y/VqBWa2DVuLiqPaioq/y8Ykx6bjXyyukzazRKvDD5LjRtGVONUfh+qa/j9+WOfgWA336JgzXwALYnD+CAeucBJGLW6yoAgLcA+E6v19fPX7u+HLgq2gQAYA0WNQAAgb2b/8Zn45azl6DDwmK0zCOS2LpiyTN/PnRrsMVuTSlsS2TMmRdyWP4Yefwo/+ulr5/0CHpXzFqL7Ut2IbNTAkzNouw0IiXWMEqLt/9zJ5Tysr/Vxli3frkT38zbAINaA8RGgXOiKCnfPwHU4IsXYczMh62EuJroUdpc15zNqa7s3Uc/wYGfjsJitBcskCZvo7YNMGXdC9XyolZ1jiqjgaH7xjWLQXiH5jh95FJZYQ9JO3McMruEQ3M8H+YGWoicCNX2w+CLnGThylGxUH7lyHnD0PXujl4vW1Xj97qjf/DCmsxhw6q/sGnN3yjMN7EZkFZ3526N8PjYWzyGa+timjUZf3XH41cAuKYWAODAh//1NDCDBw/uyHFcZ9oLjuO+4DhuuiiKp8vtjYrjuAcAROr1+nbV3ber9foAAKzBzgYAIDDhlteRfso9J66qnCh/PnRrsMUemxLFys4Vv+PYbyfRtkdr9BjUGeoSiTnnBowAuNcsZOUVIW9gR0jB9gIBocgK1flC8IVGJKkENE+KQq8Hb0CTTmWVib6OmUAcSWBlpeUC7VuCU3r2qEnEY0d0JiYzZCajGx8ehY3HLRuDpPaJvg6lwnZpJy9j1uD33GT4qDJ39LsP4tq7ag9AFRfa96A8EbRjcEKwCoqGCW55aMogGZq0i8PJUxkw55pgy8sBsvLKCKErmF1IpAbzf5kMyrmkHwvbluxC+ukrLATf7d7OrDjI2ar7PaD93bvpbxD3IylaEHk5ybL9k+btHKgw6YcvdiIrLYetBamf0A+o82ey8cOGQzCbrbjlzlZo1S7eb+CvBDT4rRiqPgLAfzsR9JAhQ6ZwHDel5DtACS4V4ZpijuNGpaSkpPyT35d/070DALAGu/H/DgDpZfRCj2keK05jm0Rj3s4ytv3yy+ztS6MG21PnTauaw8m9qYyCJDdEicLbWwFyAUHnCxF8ppAVE0h5BaUktSRNdt3AazBihqtKSHUnQS/XaX3fRF6BGWjZBJy8jOCZgT7yNmZk20mqPUjVOd/PVyqaqsa8Y8Vv+PTF/3q8jBRJHp6dXFUXpZ9XtQd0Ycrstfj+sx1uqh/s5R8WCiEi3O1+5BmNlltwRaYCZxZhO3sBsJTRq1Q2QJLge3DGYHw5IYXR8VCIW6lWIK5pDCauetalUtib8TvuRakCs4a8j7STl2AymFmRkTZGi6cXjEKLrk28XrPavtCbORANz+LnvkZuRj7LQSWwTx7f8SuedgPFtT2+qvrzZvxV9eHt534FgKvJA+j+49zbsbaPjMGG+/79HsCS4o4EURQ5nuf/IJAnSdJB53nyPG8SRfGUXq8v9nb+/w/XBQBgDXb5/x0A0kvyxeumIeuiu+A6eY6mb365wtX150O3BltcadOq5mAHY28h22xB/r3tAJkMEb9fYWFE28U0F5UQuhF5j17RP4MGLeN8HjJ5J8f3nImcjEKgbXNwCrsHUCKwd/AYEBYC5BZUCf7Ig/XkRw8zL01tGxEYUwiYtI2djWhqhk8aiDsf6en1LavaAzZ3ScKmBVuhn7OBVQE7G6dWQ54Q60bFw5uNkDKzYImPBRceCulYKmBw0vIlDV6be/Wqo29SVnGEtx1/I2/XPU/eDt2EvqVD8Gb8jovXvrcFa97aXBqqd/w9vlkMZv/4ap14zciDSiTjdB4IZJKe8al9Z6GN1DCPNY2/qjkQLRIVT2WcLVPVobGTBN7wyQNx+8M3e73fdXFhVeOvzXv6FQCuoipg3wFgOwKAg+pdDiDl+e3V6/WFtblvV2tfAQBYg539fweAtHT6uevx/ac/weSUG0U8c4/MHcq41ioyfz50a7DFNQKA1Hje8I9YgUfOPW0hgwzaw7kQc/MhZWV77LvfM3diyPgygODL2Bc9txR/rNsHS2ICEBoCmC3AsdMetYkr6p9y42Zve6Va+XjejpUAAdHfXDx+yaVJZINwvL51AlQa73O0q3OOSDP5xJ5UF33n0FgtlE2TkH25wBWM5mTBlFMAUAidJOAsVuBEailw5iIiIOXmusqMebEAia3i2RwdVp3xT7prHs4duuh2FyL1nrr+RReVGS+GUuUllEu67v3vmYyerCR3lUC6sdDIaGmI/Pqlr54E7Vt8fHyFhOJpJy4xzyUViZW3pl2SWN7nP2nV2YOajtOvAPCbWgCAg+sXAKzp/vy/tQ8AwBrseAAA0vtPRMrra/H7un3MuyKTy9Dnidtwx8jKf9X786Fbgy2uMQA0FZmw8NmlOHHoPDKbxSHoQjGkvEJIGa5yYnQjqsAl8Nf3qTvc7kv90EvYm8pcqvT9YsIKHNxxDIWhYbCcSQOMTsULlcyKxtCkY0M8s+hRaKI04HkeMpld37g2jahqPh7zJZMyo5hgaLQWT7w/Agktquf9rM45opzMj59egnOHLjCvIFG4jJo7FOGJkVg4bWMpCIyIDQGXlYljv560TzlEAzSKBwoNwIVLzHMrJCZALDZWCOQrWqvynvHqjH9av7dwet9Zt64JiM38frxPNDQVjZPA+WydZ9Dm3KZxx4aYvunlSgFgxvkszOj/NvIyXEE29UNV7xNSnq7No+V1X/Q9oTSWILXy6swB/D8FgMnJyQ9KknQ/gCQAqnIHQtLr9dUr1ff6RNW/C+sEAOp0uji9Xu/6877+rU2VIw4AwLIloocpeQaoGIJAQ1VWnRdfVX39U59XZw5ERkwhz5ljViD7Uj5s5y+6hRBDY0Iw47txDAw57NDOY1g6+RsU5RsZQGx3U0uMnDPUK6qYomIT5i7bitR528AZvMtfo3vc9VwfHMwyIT/PyMJ7TZpG4on/3ASVunoULd7sC5IlRn0AACAASURBVAFb4udTE9WKD1adPXB0T7l0FpPVTVWDyJPJaJ7zH/wYB3486joip7Av5Q7yYaGwkSeXOAG9MMoDvH/Kfbj1gTJ+u+qM/5dVe/DlKykwGuwVsw5rfm1jTPr2eS9G4P0ln49bjh+X/VplA6ZbveFFdOjarlJJwUm95+HcYVfvJe05gf5OdZBmUNnA6cwtfn4ZTv5p9wZT6sW4z55GaENNnROi+9cDuASHMmsQAo6KwYbBD9FS1plqSZUHrJoXJCcnj5ckaTaAw5Ik/c1xnOuXhaJWev2oanZ71V5eVwDQzHHcNwA+SElJ2XW1rl4AAPq+s9V58fl+l7pt6cscThxIw+LpG5F7MQumtMvMm8QLHEKjQjBs0kBcN+Ca0kFTtewc3fsunhOqIu18Z3s8s+iRKic39btd2LPrKMKWHYJgrDhfzbkjSS6D8tbOMFrKcuVIPKFFixhMmtynynv6+wJf9sCbMb718EL8tfWw+6VO1C98bDSgUEDMyALMZhYOprXyRGxMe3z9wGvx+DsPuuTqVWf85LX8fNwK7N96CAVZBVBpVKUURERFVJv24ROf44/1+6vsUqYQMGPLeHTt2aVSAEhewDdHLEDelQIQACPQ1aP/NQwQ+9vmDP0Ax3475ZIPGpkQjknfPscUferS/AoAV9YCABxSvwCgTqc7BWCjXq9/pi738Wrpu64A4GQAowHEAzgA4H0Ay662CpwAAPT9a1CdF5/vd6nblr7OgbylR/ddAIUkYTKyKsi2N7ZwqQ4tMJgwdegHyNx/znUSMhmUCTGIahIDbXgwBj56PVp3aeg20V9/OIDpBw/ALOcQ9+GfkOWXhICDggCj0fPC8By4zi1h0wa7fa7VBmHia3cjIaFioHHi6GV8s3QPiOA3Jk6LoSO7I75B5S9UWovNi7aVkmt379sF9465vTTnrKodpFDlmvmbceFEGkiN5YahN+DXH08iP6cIsQ3CoBvTE3EN7VW+BKB2fbMbWz79iRVotL2xJQa9dI9Hfd0/1u/DJy8sc8lthSBAUCthK3AqBpHJGNVOeFQwbr+/B759Zwsj9i5vPfp3wZiPmK6qi5U/Q1TEs+69LYyUuyDHwHIwiVeTqqPJc0jXZ6fl4tS+Mwz8NbumcZ0Uf/y17TA+GvMFU5KpzKgS+d19M9G6Q8tKASD1QekiJ3anIj+zAC26NWXz8rdlnMvCjAGew9G9H70FD0wbVKdDCgDAOl1e6HQ6IqTtp9frt9Xtna6O3usEANLS6HQ6geO4wZIkUYLHTQByOI77nOO4j1esWEEovd5bAAD6voW+giff71j7LetqDsVGCya8sRlZy3+BkOcKNoSEOBdiZ01oEIY/2wvX3dm6dIJbl/yMZZ9uxdn+TSEFK6A6lIGwLWcgV2kZCKqoAIVr2xy2cA0gdw/hy+UCxj53Kzp18swLuG/3WXz2/k4U5JeBy9BwFV6e2geJSREeF5/GQkUyVGVKpNpkVGRAIU2qhqb1rcxS/z6Htx9eVOoh5dQqCDHRgFMKQmhkMF56ezASGkfiq0nf4OeU38tCqBwQ3ywW0za+6AK+6Z7FBcV49prJZWCOwF9CHAgE2i6mA1aLXVKPA8JjQ3HvU7dj7TtbkF+u0IHmE5MUiddWPwei+qkMAFI+2vT+b+PMwfOQbK5awxQ+JnD82FuU2lT3RmDt3Uc+wbHfT9l/qFRgROcy+dvn0a3XtVUCwLofddV3oIKsdx5Z7BHYtuvZinFf1qX5FQDqa8EDqKt3HsAdHMd9lZKSsrgu9/Fq6bvOAKDzApUwdT/NcRw9vajEbzPHce+npKR8V58XMgAAfd+9ugJPvo+o+i1rOocLx9Kx/atdyL2SZwc7VHEarME5iDhTaIRw4AzkJy+XsppSyJEPdgcR0Q1CMfmzB/HjrlM4cfIyDrz/HUwGIy4/2QW2UDv5tDytCHE/ZYM3WWFLu1RavSqqlEydhNOGQIiNhk3GQVIKTPrM2cLCVJg+oy/Cw9UMrFHRz6Edx9CgVRyuv68rpr68FvmF7p6vhIZheOGV2/HT178wzxURAHe8rQ3LEyU6kTcfWgBDOSkwCiuOmjcMNw3p7rYp5DEk79jf2w+D6GScKYioMMNBe+NoKNlsiNLwSGoWjkM/HWc0Js5GAG3oq/1x1+O3uvx98+LtWPH6Wogl+sF8VAS4kBC2TwRcRcr7KyqGKiwYM799Gm8/tBDnj7jpzyOqUSRmb53AqmY9mfMZ2rP5Lywau7RCrxur9t3wIiLqOExZunaSxDSUd6b8gYvH03HxmHtad0RCGObueA2Nmyb5FQASWKZz8Nf2w4hrEsM8pJ4Advk1J3JuykfMuZTn8hF54e976R6PBVjVfzJU3MKvADClFgBgcv0CgIMHD+7K8/xSAA/o9Xp3zc7a3MyroC+/AED6nazT6QYCGA+AnuoUV6An4j6e5+9fsWLF8fq4lgEA6Puu1RQ8+X7n2mtZkzkQpxuFIh3UGHxUJBCshi1GC1OMCpJCgGi1QLXtIHiDHVh5Ajj0d1WkGlzLGGTnGiAaTJD/ehicyYq8ng1R2D0eUpAMqotGRO/IBi8BtkuXIRUVw9osAWJSDOS5JvAWCVDK7eBGJQACXwYCRQktm0Vh0oy+rJCF6FSunM1kxMqU2yYRRG3XElCUkU6Xgoi8AvDn0yCazMxjRhQvSR0S8fKyMdi8cBv0c9Z73BACTP2f7Q2ixXEY5Y69Pug9XDp9xTU0W3KB0CjRxTtKVbrilYxK+fqoaYdbW+Olpa6yd/Mf+JhJ1TlMaJDgUVVFG67GKx8NxayBbyMnPddtLtFJkZi/izJiPJvzGfp8wnJs/+qXCq8lYPzUglG4pneH2jvEXvZEmsrT+72NzAtl9EWqkCD0fuQWpoFcGQ2Ml7fw+jIKk88a9B7ST11m54DC5FRA9ewnj6JpJyr8rNyoQp70vJ2LaRKax2HK+ucRVA0Koqru4+nzAAD0ZdW8b6PT6SjljKgEKOxAv1hcyScBqgLu5H2PV/eVdQoAhw8fHmWxWB7nOO4/AChR6VdJkt6NiIhYk5ube7ckSfNpg/R6fVlZXD1a7wAA9H2zagKefL9r7bb0dQ5EEE1eCOJXY6ZQQIiPhUj5ZVEaWNQCRLUMNnLEmcxQ7D8HPtcARWQ0OL5MSkyyWiGZzTC3jofo8DBZbZDvPACONHYFHobWESi8LgEyg4iY3YXgJHsunK3IAHO7RHDgoDyXy7yAEnkDLVZwRSaIoSqIQXJW0SAUmhCpkmP2slFYPn01tn21y4VLj82hQys3gET3wYHj9gIJJyOSZMq1kngeX45fUSGXHnm8iEzckStGYHHjgq2lXrnyuyk0TARXoqvM5njholfch57UR6jymtRDHMbHxYBXq90OUHi0BjOWPITJvefiSjmiY7qYSL1nbXvF48Ej2qSTe89Aow5BVPMw/Pj1L1g+41s3omdHY/JwjVs+BkntKpfnu3Q+B5cv5KBBkyhExdVenh15cP87Yw2r5lWqFLh7dC/cMKhrlUTQtfutA755YwPWf/iD2zmobK2dx0BnY/vSX7Btyc+sGrxltyZ45r3HUWwturqqgFd8VfMq4KEj/vVawM57q9PpfmS8UpWYXq/vVdtnsr72VycAcPDgwT14nn+KUgHt+szcCo7j3l2xYsWfzgs1ZMiQPhzHrdHr9fY4VT2zAAD0fcN8BU++37H2W/oyh9N/ncWbDy5AoVPYk4+MAB+qhSUymOkFS2YbzFEKSDIeIkQmIUcWsv8yBItk99JdyYBoMsHSqSkQFQrwZV9lYf8p8NkFdrBYbIQlXIm8fq0R81sBOKvIQsqWsCBYYjSQZRmgyCqGxAGiNpiBP55Ij8uZQinD07P646uXlnrUfkZCDBAbBY6oUkpMKjbaCag9SM41u7Yxuo28DctfWsr0iD0aB4yaM7SUNuXV22d7DEM62nLhYRBCtSwHULJY7Ll6oqvyh6f7kPdo8Li+uGXYdaUfZ13MZh4v4itkVgLSnedH/Ihdbm6GJ6b1xbr3tzBQ4lw0odIG4f7J96GnU7+OG5w5cB4f/Odz9iOAgKBKq2Iez3UffI9sD8o61I4496ZtfKnCg2wyWvD+hG9xMTULxQYT1BolmrVPwBNT74VQB1yOpevOcX71AE68Yw4uHE13Wwf6wTBzy7hqayP78j329WniTw9gXwKAGTWggYmOwfqhI/Bv1wL2dS8C7SoWTa7R2uh0OnrqXpIkaaHNZvt49erVHk/h0KFD24ii+FF9ReQBAOj7MfHnQ9f3UVbe0ps50MudcuYopEn5a+NunoGsC67SeQRciFOOABlUSnBFFogyHjZbMbiLmTB3bAjIBASfyoOs2AZbdg6kvDxYWzeC2DDKLinnHH612iAcPge5Qg3xSibSHmkJXlAg5pciyHKLwdlEWLRKWGM1kGUXQ55pYKBQZGFfgC/Je3OePc113Hs6fPH8EjcFj9LrEuPsILAkf1AiYHfkFGB1B5REANxtZC8s/XAHxMMnAItnmppH3xyOnkPtwGzy3W/g7MELbptCYWhNhIaRZIe3aoQCowib0YycQ6cheQCznnZVGxWC19Y8h9jGUaUfH/v9JL6YkIKivGLGwRiaFAujLAgWs42lSLbo1ACjxveGMsgeOl85bwN+XbWHefAot/D2h27CvWPcSb3pHJBcX+Z5VzUYGsPodx9Eyqy1yE7LKeV+1ISpkdg6AWM+erjSPLdPZ23Gb98fc6E3kSsE3DW8K+57tO6CLN58D2rzOzi5zxs4e8D9HFAV+KxtExjBd2Xm/J2k6/w5/voIAFNTU3tOmjTpL8eaZmdnmzZt2lR5eXhtbnigrzpbgTrxABITd1hY2IpFixZ5xz5bZ9Or244DAND39fXnQ9f3UfoOAAn0LZm4Egd+OmL38ISocOPgrkxay1k2j91BJmMVpkUtIiBIMggFFparJ5H3rMBgj2coZCi+oTk0F4wQz15goU3zLR0AdRC4y7mQiDzaUbhBP784IOhMDizBHNL6REIM4tHgewPkRRIkToI5WAYoBBYsCTqTDd4mQZQLEAUOMqM7YKOuB9zfGZs//B6F2cS0UIG1aAxoNWUg8NAJ5oUsNY4DHxMFQa2COkwNg1wO67l04JK7Mgq1efyt+3FTcg/WnELPy2escVk/KsxQxESALzbAlJUHpVIGdWgQIhLCcfrPs7B5ApZOXH7Os6iIBqQwxwAKW1PYk4Dez5sOYuNXe2A2WVgxS9dbWzC6GaJEIXBHeZIE2ig3zZNRbuEHoz9zI3Sma/v8pxfjg6RiFWpP4yfNXKW66iDJy0M+QfYVd7WN2IZhmPV13XHf+vu7TKHyZdNWu32PWnZviomrxlZ4NCncS/l/h38+zrSfg0NVeGiWDm2ub+E3D6ZfAeDyWvAADhtB61mfiKCrFBJPSUkpy+2oq5dDPem3TgBgdeZOdDEAzDzPdysfIq5OP//EtQEA6Puq+/ul4ftIK25Z2Rw+eupL7N30dym9CfVCSfNUyCCWo/igz7gQDYqubwZJpYDqkokBMunwSVZp6rCs+ztBe8YE+e6TdgDYqxMr3JBt3w9rl+ZAmIZdyplFSAIHgSp+rUak9wknnTnwJjNid5ohahTgi20QikTYQmQQCs2QZRXB3DAU8iuFkHmo5uUsZsjyclCcXzYejysjE4AWTcAp5cxrqVFwsBw+DXMBhTolO5WKUlkKEAl0Srl5kC57BoAj5ySj14M3slsRNQlVydILnOhWlJFhsIVoYc3Lh5Sd65mBuRobf+OQbhj9zoOVtjj+10V8+NpaFOaVgVpFkAw339se94/1LrWIqlc/GvOlx1y/m4f2wGNv+kb18tLgxcjJcFcliU4IxZzlVROHV2OpXC7193eZQPji55bi4M5jyM8shDpEhfD4UFZYVBm34LuPfsLIvclD6zBS3Zm46ll0ubGTX6qYAwDQ11PmXbuS6GNVOYBleSredXvVXvVvAYAWnue7BgCg9+fM3w9d70fm3ZX1ffw0y4vH0rFm/ne4cCqdUXMMndgfjdo2YN6bibfPcaOaoDbkzSFPRHlreV0zmJvE4QBskOVboLpitnvFSHuWiinkMuTf1QbGxhqEbjgGZWo2rDd1gBgSBPnmPeway53XQpJx4EnFgzyI5OCTS0i/Uckqda0aEYo8CVH7AcEsQXnZCE4ERAUPm4KHFCSALzRDcakAvOj6DOUyM2DJr8TzV25C4U3jcP/soWjcLIrl+E29900YiiwQ4mJdKnVZM4sZyMiAlQpXnIxkxqZufMmF9iTrcj6WvvE9Ug9dAKOnoxD7uQsew8zenUT7VRTi7TGgC6ISI7F/y0HmfeverzPLATy86wQUQXLcOOJGrF9zCIZ0dy9bRIwGs//7CCP1rshIWWPTgq0stJudnsOqqJ2NpNHGfvYYWl/XHMWFRnz7znf4e9thRop920M34Zbh11XKjTj7qRU4ecCdioY8lE9O7+s2LALURENEkm8Eiqi6uN+zvZmnszr2T32XqSL59P6z7HxURYhN5NOT7pqH3MslOZ1OE6RClmkrx191ALDff2vuAVw3vH55AHU63S3lzy7HcVGSJA0AQL8kn9Lr9Zurc76v5mvrHQAcMmTIKxzHzQLwrl6vf442p0+fPkqNRkMVxcNLxJ+32my2MatWrXJPFCGJktGj5bm5uTMlSboHQFMARAr1gyAIE5YvX+7+BK3gBAQ8gL5/Nf6pl4bvI3ZtSUoMRJTrLHBPOVxPLxyJkAgNZg15v5TixbllRQBQaBDPPGOFrcNhDZFDlWaCUGQFd5SKKKxAy6aQ1Apkt1dDtFkRvvoQ5JGxMDeOgGznAVbsYLu+HaxaJUxaHopCGwzxApRFVly5gQdnkMEWJEF1GYgsUTiT55ohGKyM989K3H9EAC1JUF7MA1dsLQWBRPYry7iC3HTX3MXK1jIqMQJv/jaFXUJ8fW+PWgSTyIOPoUpm99BouGCC4Uouy7cj04SrcduImxjFiMMI/M1+KgXZmYUQQ9TgC4rAiRKsZ89XSfXi0747hYpFpRzG3u0RfCrfo6weEU5P+3wEQsI8axpT5er3n+9AsRNRdvkxqbVBeG//6wy8T+v7JvuBQaFKMmWwAj36dsGjlXgHqfr3rRe+YV5AakeFH5GxIZjwwVDQ+MobKX3s/+FQaSiVl/Fo1KYBJq97nuVTemv14btMuaPzhn/oUnzlmF/TTo2wcN+bAQBYbsPbRcegvgHAys5scnLyAkmSjA7c4O35vpqvq1cAcOjQod1EUUwBQD/jtjs2csiQIR9zHNeP47iRNpsti+f5N0t4gK7V6/Vu2eU6nY70rFZyHLdYkqS/eJ4PF0XxHcrG0uv1Xb3d8AAA9Hal3K+rDy+NymY3vd9bjMi4vDXukMjykMb3fB3ZHnjhKJeMZMicjRQs+Gh7BS297i1hCpiiVVAS7ouLRNb5bOQW2Y+xxAPFUTKYVUDEviyAF2AluhOjGVKPdiBi54LGCtaPMZoDufiK2loAIwcYZZAXwO4BLLKyKmPBZINgkhj1DFHCsAeCKEKWXQRZnomFkoc81RPntuzH72v3eb3htA7TNr3Mrify3dfunIfcrEIICfFuHkAqVBj2zC2AwYCNH28FLwhMoq17386l96M8ynlPr8CJQ5dg06js5NUFReAtNljPE91L9dONyctH/Xpjxmsaw9o8FuqTuVDkuue/R8VrmQeQ8gDLG3nzXuk12yNPoPO1CpUcj86/H2ajBUsm6t3OCYU3J619HmcOXMD+Hw4iJikKvR68gf3gIPm5Xav24Ojvp2DiFZB4AVxxEQTRXrBCHswud3bANXe1Z+COeBxnDHiHybI5W1CwEo++dT+631u29lWtT334LhPn34RbZ7nvAQf0Gd0LL3w85uoDgMuW1rgKeN39LCWi3uQAVgEA75Ik6Uu9Xk88gQGzp4r/s1aSA1hlCFin01GC058cx42RJOk1APsJAJaAuQwAI/R6/QqazbBhwxJsNtt5juPu8VZtpARc/gEgSa/XlxNg9bxGAQDo+9mpDy+Nymb3fPcpTNmivJE+6zt7pmP1m5vw3ac/unh8iMeNCgrKm4MGxtP9Hp14NzZuPIwLZ528b6IEPt/AvF8MrxUaIGZkQowJB5olwhQugylcDpuKgyEOMDe0QlYMSAYBvIVDxCHy8hkAtZzlBsrMEoojBAhmgLNKUKblQyiysP7pDqoQJe7VdcbKaXrYKLxchWkjNRjz8UhQpa/DPh+/Ar+t2QNzsBacWl3mBZQkBAUJ6NE9gQFMx/qERGoYz1zfp+5geZRzhn6A1MtmQCaHjao8BSpYkRiNjUTzv5LpFeWLYzzB4Wo3BZLKplXUuwPE8GDwxRZojua4VkoLPO55qBsGj/JcacsUTx5c4KZC4ul+Nw7uxgDg7g373T4W5DyiGkYi70o+o5thBMjRIRg5byiWTVkN4pe0mqwsDE0eQEkSITltF8nJJbSIxasrn8WfWw7i46e+9Djl6uYh1pfv8opZaxn3nzNVT1TDCKau0qp91VrGVZ17bz73Zw5gv69rAQA+cPUAwCFDhgwjKVq9Xm8XBw9Y/QGAycnJ9LTKTklJeb6E7NEBAG8DsFUul0csW7as9C2p0+mobJ04Bu1xqCosOTn5DkmStigUirCvv/7aPVHEQ/sAAKxqVSv+vL68NCqaweiW41hBR3kjL87iE5SNAPyyag82LdzGcr0SW8XjmrvbY9FzX7vRlHKhWvDh4SwPzcUkEc/MHoAtW47j8N9lmQnk+eIsNpcvr81QBOnKFYjhWsgiImGMVsIaF4riSCCnpQSelxCcKsBKYeBsDkHpRgSfyoUlTAVepYRRK8AcJoPqkhHqM3ksN9DZFEYDii9luhNAl1xEIcrwuDAGSJIn9kfzLo1dpyJJ2LzoR0ZxImk04EPsBSuS0Qi5sYjRGJbXnNVGafDAtME4uTeVEfeKkVHgVUGwadWswMSmkoGzWiHkFkMsMABZOZDI40XUL+VyGJ0HQ2McPuU+VhHqDAYqO83FPVvBFh8O3ihCVmiB4koheLONkVlbItVIbBOLuVPc8+yoT/qhMLXvfOR5qNB1vicBuvte7AOLycKqxaVycyAvHuXq2crR9BCwc6ssr2AyFBamPL9mnZPw5sMLPVLm3jHqZoyYMcTrLzd9l2WSCn/+fhgxCaGIbfjvfL9S8cjOlN/x/ac7YDaa0ahdIoZPHojIhPAKq4BJdeTknlRWBU4a1VT1XRMLAMCarF7VbXU6XaPyV4miqBQEoWOJ8MRRvV7fp+qe/j+uqBcewBLk/lpwcHDXL774wlgOAFLJ3OflyaR1Ot0WAKl6vZ5USCq1kSNHBhkMhp85jjuakpJSYRkg5RpGRESU8jHMmDGjU5MmTXZkUAK7B66zqu5bk8/poRsXF4dLly7VOXt9TcZZUdv6Pv4n242HIde9IpbyuBYcmedx2n+s38fIf92M4yAkNihVsXB8Tiofo1+5A5EtE/HurC0ozDeCMxjBma0u4I+8dKJGBYk0fnPyQfmEYogSha0iwUkcMkuEj1SXeAjFBBx5FtqN+P0KkJYFsWUD5lEraKyC5mQelJlOtC0lg7FdTAPj9avAiINt/q5JFWreXj6TgVmD3/NYGFPZ+RIUAiSbaK+cDlJCiI2BFKSAFBwEkT4rp1scFCRDbHY2zlOltIdaQHqRT/zmWUaqTGHZ9JOXvTre1vBgGHu2hszKg/fgBA3VBuGtmQMQrPZcQDF32Ic48stxjxXgjgEEh6kxb+ckiDYb4zwsr1frKX2A2tIPh/JgsbJJNWyTgP5je+PDJ77weNnNyT3w+NsPeLUuFEJfMG0jTh9MR2F+MYLUCjRoGoVn5wxg/Ij1wSp6Fv2s/x0r526AIa8Y5H3VhAXjmcWPVKnEUtmcZTIZoqOj6ZI6C6s6HBPMA3ilBkTQMTFYV888gJVUARPWOcbzfN8VK1acqg/n0h9j/NcDwGHDhjW02Wx7eJ7vvWLFCkZG6SUA/J7juFMpKSlPVLaQVBCSk5OjB9BIoVDcWpn3Lzk5eaokSaUexSZNmmDu3Ln+2KfAPf5lKzCi2RhcSqXMA1ejvKyvUz92+ztVXP66bg9m3f+OW/Unu1guhxATxYAYmWi2QMjLwaT/Pocb+nfDtu8O4OPX16IwPc+N7sRGHHGk43viDFBYxDSDxWAl8tuEgeNkLNGjIAkIvgiIckCZI8IULjCFjtDtp4G8QqBNU4gEXkwmKLPcAaD1YlrFih0AqOhjyckPIJPLYLbYoJALrGKV5m0xWzHm2nE4d+RijXeR0wSDDw+DqAoCgpXg1AoGBBUKAdpQFW67vR1OrfwZe7//2+O9iJB74rKxuGFAd2RezMLzPSfjUuoVSOSCFJmqsWcTeFjiwyC2agTOg+axQpLw7TfPQ11BBW1xYTHmjHgfx/eeYh480tYtn39IKQIf752HuMYxOPrHCcx/9GOWP0kAL7FlPAy5Bpzcd8ZtfESE7YlaqKKptLy2KR6amozpujdZuLm86V7qh9HzHvJqr5a+twX6hdthdqpsJ09mr35d8NL8YR6/B8SVqCCaIC/MStKEPAfBSWGmfDPy7JHXVK6UV1ol7cXtSi9JT72MsTdMRM5lqg8ss7gmMfji2HvVKpKp4L51DgD7L605AFz7YP0KAet0upEcR4KXZUaFH6IonunQocPuqVOnVp3DUp2DUs+v/ccBIP2A1el0nwGY4in3Ljk5eaAkSauJ8MFprektyRwfkiTdxXHcD76EgEvAHxWVNLVarbetXr26vHC0y/YGPIC1d9rruwfwy1dTmHarcziOXnzEJff4W2XeE3rBfvbyf3HklxPIzy6EzeyueEEvcPLgENuLs9GLr/Md7fDEeyNw7OgVfPjqWthKXtj00qM1tOXlQWoQy0KiOHCM8QMyrj2ZDHkdIpimL+X/kYkye9avTQ2lRAAAIABJREFUrFC0E02bLZD9eQJ8jgF8dCTQMA5mjQBlegHjIXQ2W34BpKzsCrn22t/aBkmP3Iytu0/DahMhFzgkncrElb/OISdMC/H4BRa2pl5r5aEj8Ky4YebWiejQtTXOnbsItVoBm9mCcTfPrNTTSITBr61mBAIs53D8La8jR6OGkJ7NvKsExvnQEIhZOWXzjYsGrmTBmhgFsVWifb2dTF5QhE++GFUlhQqFFKny9pMXvvYYtu3zxG0YPmlgac8Hdx7FsmlrGPm2xWhGcSHxSLq+wxj/N+edF5DCxQ9OH4QbBnXDyzfPdJOdo7D7pG+fR2xj5qWq1H7/4Sg+eX2zW0iaGkXEhGD+N4+Xtqc8zi9f1TNidMkmMRLwETOHoK1TnqjzzdJPXcGisV8hKz2X7XNS20T8570RIC+ps/2yeg/Lt6V1peKWGwd1ZZXjDjWaquZAn3t6FhHR9OZF292aU6rDc58+jnY3t/Kma7dr/OkB/H8EgD5tyv9xo1p5FtP6eUPA6LzOer3eK56B/v37h6hUqiTntqIofi5J0lFBEOaKongeQAbHcQ+mpKQQmMOgQYPiBUG4UFkRiBP4o0z1Xnq93t2dU8XBCOQA+v7Nqe85gATs3npoIdJOXEZeZj6T6EpoHouXvn7SBQS89fBCHPzpqMeXJK0eVY06qD48rSbz/lzTFHnaCBRczIJgEVnRB9O7NZsh5eQCHVoBpDpx8DgDgFRRTNJw1oJcFPVqDcgV4G2EZSRICo7pAcuKJch3HARvsHv7+KhIIDocxQ21EApNUGQUgbOVecSY/nBGJiRDkQsIJO666EaRaPXMHdjwxykUl3iCgn49CfmZTFg7NGVaxrJ9p8BZbci7rSmC/zgPodDuefL4AKI3fnk07GFxaM2nrHsBnW/oWFrBSYDu1dvnsEKJiqxRuwaY8d049jHl1L3QfSoyI0OZ91U4mQZZdAwLxzPJvfx8ez5h+xZAeiYjnLZ2agIpPIR5XZmEndGM4MNn8M6OiZVKtTnGs3vjfnww2kMqAADipCOgQ0ZV5NP6voVcZy8UFXZTyLccQKe/EV8gecJICo0AF9G6ONPOUO4jAReSm6PvH0ndLXjmKwYu6YcMFd4MGNubcQ5WZYf3nsPCqRtcCLGd24RFazB/5WOlQIxSH/Z9f9CFGJ3G8+o3zyKuaYzL7SgXlPR+s5w1kTmgcYeGrGDDAe5IUWXB01+6ULtQFTMpujjTB1U1F0/Poo+f/hK/rXGRrrd3wwHPLHoEXfuU5FVU1Xm5z/2ZA9j/q1rwAI6oXx5Ax3ITblAoFNfzPB8pSVKmyWT6be3ate4EntXcv6vt8loDgBQeFZ3eZBzHkfYQZXqvK9EFjuc4jrKkDZIkfbZy5cppvi6mcwiY+iihgekrSdJISZKyeZ6nLPxIyrNw0MDodLqjAF7R6/Wrb731Vll0dPQ3AK6hnABRFJ0TgbL1en3FyU5Ogw4AQF930L/6m76PsvKW9OIwZpqxf9dBxDePYSTQzkY5XFPvmc/IhCsyekmLHrR3na+XtW0Gm1qN4mALgs8bYSPaF7NT6K51U1BoVCLZNaOJ5RNKVAl6IQ02gUPxPZ2ZR48jECijJHYJsv1nID+TAc4BtJRKCHExsISrYGoUCuXFAihy3EPBksXCcgHVIUokj7kZiS3i0LRLEp6Ytx5XSiqchbRcqH88ygCV5cZ2jLJFvuNvWIPlyBnclqmOhH171KPmMJt3RCiQW+C5qlcQwEeEQ9KqYGoSjrCmkWiYGI0ht7dCyyS7ju+rt82uUK+YiiAGvtAH/Z/tza7dveEvLH5+KYqjImBtnciqiuU5xQyYShxgMxYBaRkwX9caCosMoDB7XgEklRJimAYyXg6es/MnjnqlN35f+QfT8Y1pHIVr+3TEzhW/M4BFoFP3Sj9WcHBo5zG8cf9HHjFurxE3YOTsoWxsSyd/g+8/8161SkvFLZMGIrF1PCjP7/S+s8g4bw9q0FmlfYpuSI/FMiNS8sM/H2OhYAKHBOgrMqKMIT7DE7tTkSsFweRZvpk1b9Y+Hq9+ZA8BU0Xzx08v8SjLd93Aa/HkB67h5k0Lt0M/e63HH00EUukHxz1P3IZNC7Z5pGKKbBCO+b9O9rpgwxMA/Gzcf/HTst/cloJ+m4xf8bRLhXt1ni9+BYBLagEAPlT/AGBycvJLJala5C52YByiX6Ao41vV2a+r/dpaA4DOCzVkyJAXOY7TAbhDr9eXahMRKlcqlT8QB59er3/D18UtDwBLijioPyoIoSfYVkEQxixfvpy8g8x0Oh1Fn0bp9fovhg0b1thms6V6ur8kSb1Wrlz5ozdjCwBAb1bJ8zX13QPoeKnGx8dXyB9G1atzhn7oxudW3VXj2rUAVEG41C0I0b9mgz941lX5IkgJkAZvRg6QkcVyAMkDaLNZmMyapWtz2GQ8ZEVWWLVyyPeegpCWDedMGQI7aN+MScSZksKguFzIrq/IiPB43Hs6JDSOhE0UMXrOOmTnF0OWmomg3adZhawYooK1eys2Fv7cFVgtBuT1bo6gY5kI/f5kxcvQLImFW0GeTmdPIHnoEuIhaogwOwISaRmXmDZYiSeTu6N7+0RWNfz+6M9dPWeUZhkkQ0LzOExcPbbUS7vm7c0shIiG8bA2j4Ms0wCZwWzPL9Gq7XUkJ1JReGsLqHI5yC/mQLyYzu4qxJepmojFxZDIQ+okM1bekRmZEIaJa57DqT/PVFiA4ewBpMIRkr3z1qgQZ9bWCW5hUm/bV3YdeVbJG0n8gWzuiQngFJ4LXsKjNXjxrcGIT4rA9qW7sOL1tW4V3o57kVdv2qaXXG5Ncn+7vtld6bBV2iBGg2PIKXK7LixWi3k/T6oyHO9oWF0P4NMLRqFbNXgSnQdYHwFgampqz0mTJrH8e7Ls7GzTpk2b3CkQauOg1bCPIUOGPMRxHFU3bZIk6Que59NEUUzgOO5h0owAMFKv139Vw9tcNc3rBADqdLpTkiS9vHLlylXlVyo5OXkwlWPr9fom9X0VAwDQ9x38fwCAWZfy8NL10yESLYkHY2E7uT1sV5nJWibBptUioxMRRMsRu/hv5kVzMaKnoG+zTYTQJInlhImhwbCJViBMDZEHU/1gsmuHTtmLTSjBXiZj3kRLQhhM3ZpAVmSDPLOYhYnlBZYK8/Uox2vm0odLKz2fmr8BaRn5CP52Hwshk0lUOHFze3u+nE2EjRdR0FzFwsth35IcCRVekGxdSb6hXA5YLUCThkCYFki9AOSUJeFTaJvoYwpbhMEaFuS2ZA1iQvDeeDsVS9qpK/hyympcOnkZwSFKRMaHods9nViIlUKlDtu6ZCeWvLoSXHQkpIZxzPMo0JBUSkhqJeMYRLAahY2CIAbLEfrzefAcVSbbwNN4S4yRcTt7ZSvY0Ovvuxa9HrgR8x9aAHORa6CBVGIenp0MqsIlW/veFqx+axPzEHuTO0mesXk/v+a156s6397lM9cwGh9HtTEfFwNe7ZqPR/2pNUrMWjYSIWFqVsAy/ubXK+Y/5IA7R/XEg9MHuwxl6Yy1+H7RtirTAGgfKdRd3sj7Om/na17nAXp6Fu1Y8Tsoz5d4FZ2NwtYTVz+H2MZ2b3N1zZ8AcMCXNfcAfvvwgxg/fjxSU8v8JRzHTUtJSZla3bn743qdTreP47hDntg8kpOTl0qS1Fav11/jj7HUh3vUFQCk2FGyXq9fW34RhgwZMoDjuOV6vb7iWEN9WDl6wUkSHaS9RANj8UGJoCbTrO8Aqr6Pn/auqjmcOpSO2fcvgCXbvXKX2sc2iYIqRIVzhy9WGAame3BBCogtmkCU2XD51gjwuUWIWnEUgsEDcCQvGXlniChZpYCoVkJUUyUwB47InTNyIKVegNQgClyhkYEbLjcfxnYJsDrlYlHBhvYvChG7n1JVsAK3D+6M+x4jaU27/fz3OSxa8SuklN2MLNlh1paJkEKCAJMVUnwEChvKIcsxInTzMUgEoIhaxmQHjFxUJKS8fCApAVyYFtKRUwDlHJaYw+uU3z4Sosq9ijQ0WIEFkwbiyrlsvDv+W+RmG9i6KlVyxDUMx/j3k9n/nc3hAeQiwoFG8ZDOXoQQHAwxQss8l9Lx00BSIgzNtbCpBWg2HIBcG+6mZuKtHF14fCgbk7OEoH3yQIMWcUw9hYAgWVF+Mab0mY/LZzPdgTgBfgLPJcbJBAx8/m4MHGsPbde2TenzBlMgKTWqWnfygNLfg7VB0D15M26+tz3STlzCnGEfIa9cFa3zuCITw1kOZ2i01mW4n8zchJ2fbq1S3UWukrMfIIVOXkAqErl/yn24Sdfd6yXw9D2m0Pjku+chjWiCSr4DxMPY/tbWGPvJY173Xf5C/wLAr3Hocg1oYGJj8O3DDxD4qzceQJ1ORyVv93nS+9XpdHcDWH01YA+fD2C5hnUFAEkzKi88PPzORYsWlb4NdDodxQwoBByi1+u71NYk/ql+AgDQ95WvCjz53rP/Wnqaw6XTV5BxLgsN2zYA5enPGP0/9r4DTK6y/P7cNnd62943m82mJ0DohiIdlCbZIPKjCSgKAgqKKEVFQLoICggioAJmAyq9hI6Eml432Wzvs236zG3/5/3u9t202WQl/Od9Hh5g55bvfve7d86873vOeRq99e0weoNDfrWCgJzyHNy45IdMN+/5u17GqmUbGNuRvmCocZ/KmJFQDGFyuiASgmyBkJ0FJcOG7gVuIBKHv2rjGLYuHUQoKmAAhZUxrSI0vxMQOPCUASTXjJp6GFleGNOKgO4gBMmGpFWFUuhlQJFC7IrBXtvH2MLDgxjL519zHI745hz2ZxI5bq5uRXZpFppiCTz4rT9AD8UZSYUAChtDjhdcdwhGXgbU4iyodh7OmhAQDIOz2aB3dALxODiPBySKbYgcDF9/BrB7yG2Fm1oMweARrPAwdvPosISTuP6iI1H1p/fRUtc9+DHTC7SIOOzIqTj8xFkQyDZPVTH1gFKsenMdHr3maWgWG7hMH7RoFOjsBj9tCuCyw6hpYHMWO2YOyzo6XvgCvArGtCaQPRBqQ9PIsvx2lqFoEaCOYoLTOpp79Axc9uD5jMBB4IPEh0kDkXr2fnHafYi2DDnBEFhl89bdbZ6T45k0Tul+Jbj5L0Mypq017Qg0drO1SDZyOwoigdSsb2HnJkBO2TUSPh7wBP7DJX/BF6+NktaRJFjyspBRnAVfhgsnnbsA8w8na3VgDGAcdXIXeSe/ci0yCvyM1bx1RR1jyE9dUIrXl3yBfz/6EVTStaQfB5RBHlZaHzgUL4n48eMXM7YuEUZsbhvO/PFJmH/s7N16CWzvXRTpjWLJ7S8wL2sqNxNz+hs/PJb9d6oxqQDwiT0AAC9kigZ7TbIm1Xnc3n6VlZX04F9RVVX19OhtKisrqUXswaqqKv+ePu++ery9BQDJwf3f/eQPKgO3AcjlOO5b9G8AZ1RVVb28r07awLjTADD1O/hVA4DRUAz3XfhntG7tQDwSh91tx5yjpqNXk7F5deMISy63346fP7B4h44Jrz36Dpbc9uKIxnnOZgWfnTUIPLTePhjdwyzi+m8H8xWmzF6/a4GS7WLlWD6hM/DFrapGstgDMS8fMR8PR3MSql2E4iNrOA6qDLg2dEPuHp8LlVPoxbX3nYVnfvUcqj/ZBrp2q9OK4pn5cGe6sPyFlTCoPyw6Vihbd1qhHlgBa1vEdNLoz2Jp5OdrGGb/oiRB99iZTA021Qx++ScPmwlrII5EIoTEASUmC5dCN+Co7mG9exZRAOnMUVWZxK7jhR6m8SeFVXDk3LKlnqi/EDgObr8DJ33/63jlkXfQ1x4EX1Jo2sxt3AY+0w/kZpri15trobplxI+YAdsbayDEFDa/xJweAIFaT48J8nfAXrY6ZQZ2yBlmdCw4aR6ufOxiRpggCZJoMA4C24zRe8g0dL/wObj+cuT2+u88fjtuffoiBrzvveDPaKsZWotzj5qBi+85Z9yyaPXqZvzl1tfQ29KFRHM725+ykG6/E9+7/1xMP6ScZanvPOdPCHUNtnQzlvG8o2fiJ09+f4STBjnkkBRPb/v45CfS6/vZsz9ExUFl2La6Hn/6wZOsTExahlxRBpQ5xTBWtgJJFVpzKzif11znwzKeNH+C046b/n0VSmdMzNp1Mt9FaQCY+nfGruxZWVn5HwAzBUE4+tlnnx20T6qsrKRFQr395AQypLO0Kwf9Cm+zVwAgzdeiRYuO5TjuVgAHkspEv27fpxzH3bhkyRLKAu7zkQaAqd/CyXzppj7KHe85/Bruv/gxrHxz7QhBXtJcO/2ak7F1WxCNWzuZ3IvVJuE7V38dcw4eaZU2/Ey1qxtw9/89PK5vMOdygvd6BnXf9ECAMX9HBwOBJJZMIYpQMpzgDQ6ajUfczcEIdCM+Jx9iTIPi5OFsUaATcYS0oD08fCu6Ye0av8+bsnoeQUG4sWOEkDAxbF2ZTvSSTVpRATuHEYsNfnHTfsqRc5mLB5WYLY29QF0ThIwM5lurt3eysQpZmdAJ3LkdMIIhoKkNAs8xAIakAWn5JiRL/FAq8lim0dochqU3OaZMGi/yQrdLkLoTrKcR/Szp4XPlyHCCm1aK0MY6qHNKISgGy6qJlHFzu8w+QBpDfQuUAg/4nigEynBS1dbtAvk40zpgMjkkG0M9g/3uHEXTctg9JNBHLh6HnH4A86KN9o0FxtSbuPgXp+HmU+4aYxmnHjsXWiQBy+emlA5fWgSeH6uiJdpEPPDCD/DQD59gkivD3UFoLRILmXruhkciruCX5z6B7rY+aE0tQ1nq/o28uW7c+f4NkO0yvnh1NZ699QXWu8gJPKbuX8IkZax2eRAAkvA3ybgQE3u0k8nAeYmMc+k952L+cbPxy2NvR6DJ/BFDWdr4MXMZM13+bzVEn6+fVENo3oAeGNKh5GQLPNOK8NMHzkZhWWr9eAPjmcx30aQCwL/+AxsmUAKeRSXgi/atDOBZZ501m+f55fTWIzKoYRitHMflASDLWPrldXhVVRU1IKdjT2my7mgmTz31VLvVavXF4/GeF198cSxlax++DWkAmPrNm8yXbuqj3DkAJDu+R294CkvvfHmMNhvtTZIcty77OeLRJOjL1u2z77Q5/cHL/orPXlq145NT+bGfQDEAQMbdgYgmhQXQ7FYYLhvLqkSmOBH3kZcuBzFiQHFzSLp1+LYAip1jWUJ7Qwyuzb0jSsy6KDBARMa9THJme9ZwPA+hpMgERlQGjsdZmZdIKeoB06C4RAgKINZ3QlhfZ/YZUraSpe36a84D/y/wzF/45n9fhU82teGZV9ZCXVMPaXML29aQJUhMt29kbx9l/2IlPjZWS08SCMeA6tqRAIfnwU0pZIQTyoBqDpH1ewlxDcLmRgiyzSTLkOA2gaNEYtBdbuCXMwOALudgtpWAIN0XygzanRY4XVYct2g/LDxtHp56+L/46MFXoMdGAmt3hgvX/P37DLRRT+JoCztjZini5VmQN7aC39YCfe5USGFlJIubptAt4w9LLsEvjvotesgxZlQUzsjHrcuuG/wrlTjvvPivaOpIYFDoe5xFRBI21z17OdM4pOuj/kWbyzrIsh14lp/87bN4/bF3GTGD+vJ2RG4SJAGk2UeZP7peAn+Jr82EQcLl6xshbmllLGMhl5jWwpDdJYlg8xybb/IcvvXvF+z0edrZ8z+Z76JJBYCP7wEA+N19CwDSva6srJzOcRy5dn29Xw6OtJDe4nn+1//85z93nVa/s4XzFfh8r2UAvwJzs9NLSAPAnU7RdjeYzJdu6qPcOQD86J9f4ImbnkW8n/k6eg8Sub3j/V/u1hB+W/kAtizfavY+Wa2mHMp4wQF5U7PR3RZEgggdHrdZdtVUU7x4ICQJXFkhtEwXhGCCsXF753uR9EuwBsgbGOghtZYwIAc46DIPS58OR20IcluEfa4LvAkg+8vKxprNQHI7cplERCnIGyRKGLE4tNY26FkeqPtPheIQGdB0fNEMadMwYsF2Zim3PBt3vPtLlkH9w5MfYd3mNsSWrYHYGwHiCsSSokELvYFD6BKPeLGXeSFLPQkgFAG21o8oIwoF+dDdDsBhZWNiZBlFhbi1DVxvCDwE8G4XO7bW0jo+4OU48ARSyB6OAGV/D+XwSyFyRNbMPNTVdkMl2z3qK6TePd1gJfMzrzwFx178NTz1yyose+KDMbPA5+ciWZbFQDO3tRHJmQWwBBVGtiGxbgJEusjDNjsXt990Cm4+4c4xEjh00Nyp2bjjPXMtEpD71Sn3oL6+l2Ux9Z5eJhm0vSiZW8h69sa7PvrbypfX45Frn2LElcFgYoo7X/osM7xwDjSfDRB5JlMkNphyM5zXA85uY6V43mE37zP98NF1VExx4+dP79Dpc+cn3wUy1y4dZBc3SgPAXZyoFDcjg4dYLGb529/+Nualed555zlsNltyOC8hxdN8ZXZLA8AJ3Mo0AEx98r4qAPDnR96KlprhOuIj5+TIbx+Ki+8+Z8xEUVnwrdc24oNl1ezL+JCFZTjp9LkQJQG33LAE1X9bDtHvZ7InWmcXjFC/iL0ogHO5QekfyWrBTx+7AHeS1mAoCqGo36IskYBOLiFEoOjvm6IeQONgao7nIHWEkPBZ0HW4D5YeHdYgEPNz6J5nwNHAQYzxEKjUGgGsTSFYWyPQnTYm6DwQBoEp6nnbTpAY9YBnrqprQF0jDFFgX/SGkkS0xAGprguOj2rHl5ohoJmXDbidEFQNDo8NWrYDnFWC3hUFJ3Bw8wYO3r8QG9cHsG0TtRkDOmUbu3thiCLrnTM4DnJXf+ZunWmVxyI7A4LTZYIntx2KQ4LuEMFva4VQ3QxkeMExCRoOut+BZI4D8oY2lnUzrBaoJdls3EJdO7iEYhJvRmUhSRuQgBVlEPkZZTCE/kxWVy/Q2sHuTf68EvzprZsQjPQx4s89FzwyRtvOnp8FzelCkljJsgTVxkN3WlgZnY+rpui3VURRoRd3/upU3HDCHWjcMNj+NHiHjjrnMHz3LlOcuWZlPe4572FEwgmmrUhj0Yh0MarPbmBnYtdSrx8RQ0YHPcu/PPZ3aNw09py7InSuZXqg7VeGhE8Cr3OQa7shrq5h0kEjQhDA0Q8iXQP9qPBkuxko9eV6Un8RfYUB4Bl/mXgG8N8X71sZwEWLFpH2n7xkyZIxL93Kysp/AIhVVVWlTuOe0Er78u2cBoATuCdpAJj65H1VACCzEWseYpwOnxHK/t34n6vHtQf7/a1vYP3qZij9jFDqn5takY3rb/0Gfv7YMjQ+8j5kwQFelhmYI1cP1h9H7FPS7usPyi6psTgiNU0jPiObuNFf6Hp+JriiPKbTRxmjvrlu8AkDlogBTeLRNZ+DpRsQFB4GDJYR5JMGXBu7wEmWEVk2k6CxzdQVHC/LY5UZa1l32GCoCoytZqlXK8lmGntJIvEaBuyrxskAUhZt5lSA3ElCUebIkSj2MakUuaF3hIOI02PF4u8fg/88+QECte3QOgKs95EIGqrLCtVng6WDtPysMAh4NbcBBbmMxCHEFZOlbJcZu5r6BYVVNcwTGNNKgLYANC2Jph/NhrtZhPulDQx0qQdNB2wyuwPie6vBR5MQigtN5jVZtVEVOBSGTt7JBKgcNqC8lNnLGQ0tQGAkoaF0ThFu+PdVEGURD13+JNa+u2kwk+b02XH0eV/D5poQGrcFkJAtpr6iX2YklwHWts9rw09+cBTKyzJRu6YB93/3MfSQBAuVtCWBuWfc+O+htfjxf1awc1EQq5h+aJD3sREeInmMfrrJoo56FccDgFctuBk9bWMJSXavDRaLtEM3HLU0B/rMYkQzeMY6tzfEIa6tZY4rOyLV2D02XPPUZeOC0t15M03mu2gyM4AMALalLgMzKzcb+xoArKysrOc47udLlix5ZvQaWLRo0bc5jrv9q6BBvDvre0fbpgHgBGYyDQBTn7zJfOkOHyVZY73z948YU/eIykMwZX5xyhdB13Dj8XeifsNYEEN2VLe/cz1rnh8djXXduOOmlxEOjuwFs0o8Zk/PxJrOTrRl2uB7rwEiZ4EeoAxgmDGAeadjxOGox478hMnTlprnB7JQGmdAb2wGN0oolzxsuSnFUG0CIIvQqHKZpBIvWA9c0mnaxekkxcIb7DMxTpnBKMRR5FUSQ7ZHwigvdDJ3C+opGxGiCG5OBQOTxsatLFNGofqdEMJxaBLHtAwHXkK6VWLbcBl+psnHxxVw8SSS2Q5oBCRaQxBDI+eMsqduCzB9bg4+f3UN1EicZeOISUzSN1Q25hUVBgEnknUhWZF+/UEhmoDqtkBI6Ej67dB8dggNHRA2NjBCiCQ50DVNR+8BLriaDNhbAKkrZmahKGi+P98IKRABlZOJmKBZiG2tgbGaqcxLQbIh5OZClnEbqNGy/+80Py4nBEnEiecejMXXnMiyweQd/e7TyxkT98RLjmZrVFU1fPbWZnzydjXiOnk6S9BsAjibiNLiDJx8/Az4vUPCzGQ/SP14LdVtmPW1Chx97mEj1iLp292+6A8IBvoBnyyzsRixqNlGMArUuzOcuH7pj5A/bSzjlp6DS2dej0RwbKuCxW3H7978KV571BzLtlUNQ2ViKucSucNtg7pgGpJeC6LZPFzremAL8UDYlORBJDauxA5l/qi/lrKTE4nJfBelAeBE7tTO962srIwbhnHSeG5eixYtOprjuFfTOoBD85gGgDtfU9vdIg0AU5+8yXzpDozyvWc/xtLfvQTyNKWg7MoBJ8zFxfeQPNTuB13Dtk8acfclf2J+rwPhznTiyscuwbQDxze7efOl9fjHY0RUG/YgRuKsx8zoCEBLxhE8Yz6c71RDtnqg0a94RRljv0VadpTlo2Z5LsPHRJRJD05zyYiU+2BZXc/8fgeyKIPZqXkViBc6IRhU7jXAUb9gUkMyQ2abJv0CDCKZDvSz6QaTUXG1KDB26FhOAAAgAElEQVSG+xbzwAmnzcV3LjwEbzz5IZ6++fkRVmhkX8dNnwLNYYHe2AKhKcD63rTiTHBxBXxH3yD4S84pglaQAevba5nwMu91gwtGWLYvVuKFYZVgre1m0jEDQQCUrp8yYcqBFZA+28wydExKxmqBZpPAdwVhxBIMOFOpF5SFo+sKdDOgFpqbAWu3Ap28fckHlxxQ/rseoYVT4AxLaD3SikSmAEgKMj8XIAd0UxtR02Ft6EVXuQj3W9sgciK47ExEy7yw1fXCqB/FqC3KY8LSqG1kc8DY3D7vYDaXMOLhJ8/Bhdcdv/sLMcU97r3gEaz/sHrI7YID8qflgAOH5i1tgyBQsoiYubAC1zz1/XHPRM/B1Sf8Ht0b60aWkHke3unFuP/NHw/u99frnsXyf32BBDGJ6ceMpkGPxaEeMoORhEIlEhwf1MAmeAGrbBKJCEhv2DrCaUV2yFi46CCcfys5jk4sJvNdNKkA8LE9kAG8ZN8qAVdWVrYZhnHD0qVLHxu9KhYtWnQJx3G3VVVVZU9sxXx19k4DwAncyzQATH3yJvOlS6OMheP4+VG3jWmO31Fv086ubuAali15F0vveAnh3igT3D37htMwdf/ty7ys+LQeD93zNpREP5hRVPChGIxoDDrJNlBWxCYx4CT1xk1Ch66bJd6B7BNhkLZ2tg8LWWYsVRIIjhw7k5UznWs6wQX6GDA0OIP9w+lA9MS50GUB8UwJjlYFttakaSNnAIoNMBwykm4BusQxQER6gCR+TMK7fDBpEg9UFbqWREahF5eeezCW/PUzNK5tMHveSLSXSp/UszW3AposIpEtQ9jYBLG+A7rfBeWgckifU7m1hzmFJBbOYjp98n83AqWFZvN/NM7KtPECN/P/lRt6IMSGrLm09g4YkSgDf0amG9K7a1jGkHohDUmEmuMEIqaOn2CRwbnpOFazfEtZpZoGxOYWIHhYHpxNSXCihZXEKWuqiAkkC9yI5OhIZgrgJJoAAwUv6uB4AVJbCGJfHG3HZYPvi8K3dD0rk4e/OQ9CKAn7W+vHZq18HoAkZXRjUKx7+Bqjcv7Vd56BslmkWrH3g7LGZDf3yQsrmVTNzMPLmRQNrWvy79340RYmenzIafvj1B+dwPpTxwva/obznkLTxkbWf0mgju497/chryIXt/3joiHQbhh48/H38e7THyGWNBDmbUi2tjOmuDatAFquF3pPN6zUb5mfC7ic5sIkce6eHngz3bC7bfj6eYfj2AuOGJeUEmjqBgmy55XnICPft9OJnMx30WQCwDMfnTgA/Nel+xYAXLx48TOGYZANzEFVVVWDvTmVlZUk/vwpgM+rqqrMRth0bNfqMz01uzADaQC4C5O0nU0m86VLQ1jxxlr88bInxvUOPfKcQ3HxXWOJGju7ulSuoba1B797+kPEP2oHR/gvqYAPx00b3/ZOGJFRZTTKVvVLoxC447MzB8WH1YbGMQ4JVEaNnjAXPHg4N3WBV81aXiJDhk4WcFYZycPKkbTzUB0cAz6OliE2r97QAmV2IcugCd1RSD0xcJrOGLWUhWNizevqwHf0MkkZIlHEjpgGR5sKQTGb9llmsrnVZMXOnMos6eI5VqYxaH17HSBboRxczr7Y5TdWQ5uSDXV6AaQV25g0jD6nDLzNAdXKQ24LMvJIvJD6FVXILSEzY0ml5H73jeTR8xio4zfUQ6jvMOdItrLyrp7tAbeuBnxncOhlN6sclJ3EumrWn9h1/v7QZRmOTp3J3ggxHUJXGH1zPEj4eURzAUerjvB0DcVPhQCHE9aGHvCKjuBML0JlNtg/a4TzsxYk9itCsjwH1o9rINV3jfuC5ex2c4z9jOrh6+zIU+fggp9OXhZwZ2t8Vz6n5+Cjl6vx9z+8jnh0qE/AarfgjO8ehuMXj2+9SuX5my58Ci21XSNL5ts5aeH0PPx22XXblX0h+ZkHvvc4SEczHkkwcfLyA0px+cMXDjqabA/A5uXlobW1dUhuZlcuPIVt0gAwhUnbjV1IAgbAZ/2af/8E0GwYRiHHcZQqJq2og6uqqjbvxiG/0pumM4ATuL1pAJj65KUCnlI/G7DmnY148HuPIxEbK11y3EVH4rxbRhrS78q5dvcaNE3HD+57Ge2BIFwvroOQmwuBSqqGmYDTOgOs128wXA7GRkU9uWSYf+VcLlYeZdp0JE0y3CKL51n/XuSb+4PXDTg3dA8SJoj12zvbBcfKVqjTC6E4eChODvamJJzNQyLKRm0jNF2BUVEMS1ecHYciVuhmmUG+rh1CdRMDhezvB5ZCKc+GZ3WA9dIxAEil2WZihHLMXUP12KD4rFC8FigWDY4VLTBK81iG0b6uHUk7oFbkQVpTB3FbB/SZJUCGjwFAYrlaOsNQKSOa6QAfSjBQKhERYls99ISC5FHzALsMYeVW8G09iB41HdY+DdzmeugVxUiUemH9pAYcycZoOpOG4YjkQT1o1bWsH7LvtNmsHGsNqLDVBVmWk0Szuw/yI+HlYO8EFI+GzHe7wBsShFCCzY3qtCJc7mBg3vZFI9DZg8T+RZBqOiB0hkcAQMLyNqcVCQhARsa4AJA0A8+5kuTL9p2g54D0MP/4m6VY/vpGaJoGQRBw2IkzceYlh+9Qp68nEMbDN72E9roAglvpB40Ku8vKsnz0Y4P0MzmeY5Z4Vzx8Ibw522f8PnXDUrz39PIRP/KofH38xUfi7F+evt0J3d3neCJ3Jg0AJzJ7u7bv2WefPV/X9XsBkOo5pa3pp/Z7uq7/5LnnnhvlZ7hrx/yqbpUGgBO4s2kAmPrkTeZLl0ZJ2QGypyLP0OHBmtufuxL55Tm7fTG7ew0rt7Sy7J+2uQ32D2vAO5zMcowICpyiAPEk08uj8inJrlD/HM8JMDq6AWIBU+8YZY/8XpZdM0i7LdLvFUzoghi38QSi3zwAhizAuS4Asb9kSrp4nV/LYhp/crfOvpRJ+kWM6vBtjILX+jEmlUa31IInCZp+wkksywKDdPQKciAu3wieRJX7I3T6/tBdVji2dEPu7CdocIBGZT0CAsUFQDSB+NQMVn6N5ZhMWXubyoCcpT1sgtYKP8uEWj7axHyPjXnlUB1E5OgXiO4XAB4QjHbEFKhr6mD09EGZNwVGrh/S+2sARUP4tP2gO2Q4Xl0DXVeROGE+xCSVszWWcZXf3wieCClzKli519hSC604B31fL4FjWwiOhqEsbHCGD6GpVvAJwBIF5LYw7HWUhTRBu6opDKSTLAtlQ1n5s6YZXEtg3OxfyZxCZvl2+4+WordrZLbX4ZLxi4e+jdzifcuqdPhzoCRVhHpjcHlt2y0Zj/egRUJxkB8x458bBlzkXw2wfl1iMZMl3s7imsN+zbyPR0d2aSbu+vDG//8A4J/3QAn4e/tWCXj4Ta6srLQJguCzWq3dTzzxhGnfk44RM5AGgBNYEGkAmPrk7S54Sv1MQ3tu/mQrHv7R3xDqjkBVVHgyXTj5smNw0qWpZVx29xo+XNuAu575Lyyb22D7pA681wvB74VmlxlY4GJJZidGWnbGfuXgSfgXps0YIw+Q3tww/1nmstHeAQGa2U9IWnNNrdAOmIZEhqkT59jSy8gOpBWXyHYgOM0GxwfbWBYwUiJDjHOwtSuwdVBGC9BJWaS5HTwvgrdYkHSLaD0uA1lPrmU9WcKWZvDkqdtfmg5960DWb5i068j4pAtCTGPH0ewSjMZWGLOmQKjvhNbXB+WQCiR9MhQHB1dtHALZm3WbYDJJGcJsJ9PVE+o6WIYume0Exuk742m/lhAjcxgEmCUJypwSiJ9uZFmj0LcOYNdLjF95VS0CZ1XAWwtzPnVA3mo6kMBpB5efA667j1nPxWflQuyNwtpp6gbSPYkVexEuoTHzEOPEmNbhqu6DJWCW7VVi+04phE6ZKQKrdS3gGtoHy9Sj121BRS5ufevn+MVJ96I9RK4WvDmXmgYrFNzz+k+Yy8a+FLv7HOyta/vxwb9CN1n4jYrMQj/u+fjm/+8A4LcemTgAfP77+y4A3Fvr7Kt03DQAnMDdTAPA1Cfvf/WlkYwrWP/BZpBh/ZwjZ4yr0berV7W717Dmk624ecly8GEFjjfWM3An5OWaIss2i5mCS5hOHfC7wTV2mmQIyvYpCvjuEPh+sWH6fwKLmixAnZIBGwxoMQm6jSzfLOwSqMRKWThbQx/LHhLLkprtjS11iBe5EDxlOsQEB4nseqHCXZNAPFOArVODymuQO6IIHO5DpNQGz7I6uD5ugZ7lZf1/jIwSjyNy+gJoLgsiWWShBmQu74QYUqFluNjlaC4JQiQJ/rONUHw2KEfMAp/QGcgigokQjDL5GgK5CerZy/NAaieCRQKqR2agkIEkytiRfIrTBrm+B0JchUasXlEA30N6cYAS6AAXjiF4zsEwOB66DOaHGy4mdxPAEgQsPSoy1sbBkwTPxq2sDExCyHoiDiM7Axw5TiQ1qE4LxEgSqscKJcuBSK4IxcXD3qJAdYlwre+B3J2A2tnJXEb0A6YDLju4j9ezY4wXVMo88ZKjcOgZB+Lucx9ipCFiurKsIekqAph3zCxc9djFEIeJbu/qetzd7WjOP/jnx3jrqf9CUzQc9I392A8iC/V67kbs7nOwG4ferU1vr3wAm8hBZ1TMPXoGrv37D9IAcLdmEyAdwDQA3M1J28c2TwPACdywNABMffK+LF8aqV8BJW447E7zOInv3vfIMuglObCubALX1gXB64WRk8FIDJTRw8Ya6BVFAOn1fbEJXGHeYK8aCSuT5ItOTh9tHQycJBZOB9cXhXX5VvCiBGN6KRM1FvrJsqSlJ1IvmmFAU5JMkw+NrQgfkIfwUVOY5ZsYA6LZBjxbEwjni3A1qFAdIhw1fWhf6IXil8DFVOQ8vhbGjFKIq7ZB8PlhtHdC378C4SkuBPYH7K08SFsv89MgVJ+DZcii2RKczQkI1S1M/Dl+WDnkHoX9Q8GR/E08Cb2lDdqUXOhFmZBagxCjCqijMFnshc4ZED/eBPXAaQwAWmuI3KJD8zhY1o3vob5JA5FCO8TVdQieOhs8J0LndepChMFpCE0xWc32ZgU5y2OmvEhTK+vZ470eNqfI8rM55In0UuCC1B1n5etkrhPxfCfiWQJ8GyKI5lvZPHrWdJvaflvqYBDwnlkK7vMN4KjU7LID1G86oAXIcRAcVtzy6k/RtK4Bf/rBE+ODRI7DtIOm4BfPXTlhj9udre1HrvwbvnhtDZNkoRBEASVzCnDjf37M2L+7Grv7HOzqcXd3u/baTtzx7T+ip62PsZrJhcSf58X1VT8CZQG3F5M5/snsAWQZQHKcSTFm5aUBYIpTt8/slgaAE7hVaQCY+uRN5ks39VHueM/dvYYB8d1u0jebWgSOsl9NHeC8XnBuJwxyiGhoYQARxbngapoB6iUj/TjKTOVmg7fboZJlVzyO6LGzoWe6YHttNYQ+s5SqW0Qox+7HSp0Ekki3T27pA5cgZm4zNLeNya2ofit6Tp8JMSnAEqbsG4dYDpgMimHhYOnVIfdxSLiJQcxDjHKsvOuuUxmzWGrtgxhWoGZ5WK1029l2GDxgb+FZBs23WWMZvkguD0Hl4P80wABgaEEuxLAOR5M5XhonyKGjvglGYQ700lzw4QTE3hgDoUJEhRbsBQK90A6dBd3ngHVLgBEwBjOAvRFwuo7eA7PBhRTEC8kuTAcfVWFYRNg6klC9FkRyOYitYWRuVAcFswWxD3ykAzolJGsS4Dwe8G43lBw3VK8McUMDuKYAEkfPZtlIa1scUlRDcKoNhsjBXR0Fl9Qg9IaZQ4deU2cumjkVZk9gWwCIJwCvC8jw42vHVGD/GX48eOlftru4iABx+SMXYc4RRGjcO9HZ0IVbTr8PfZ39FoP9p7E6ZFx637k48JT5u3zi3X0OdvnAKWwY7ongjcffZ0zgqfuX4PiLjtypUPRkjn9SAeDDewAAXpYuAaewDPeZXdIAcAK3Kg0AU5+8yXzppj7KPQsA6WhMfPeDaiRnTQGI5Svw4GKKScLo99cl2RNjwQxTRmXFpkEHDep1E/JyBtm/kW/uB8Muw/7iCvAxM6PGJFeOmQtB5wdJCGJHCEJLD4y2DiTKMpgIs9jch57Fc8DLDkjUHq0DwXKeOYNQaTrpVeHdyEOIAaFiEozmWG+fo1lhGUNi87o39SKR62JEkrYj7YjmAd7NHBI+Do4mFfa6CBKIwcj2wLumF9EiGaEZfkhRwFkXZeo2gmqAq20B2gNMSFkrz2dzIrYHES11w9YQhLGtkZVIubIiJMqyYK3vZvOlibyZaVNUcLEE0+SzB4CElwcfisNS0wU1ywVbcxhaUSaTgpG+2Aa+pABwu+A7tg8Zp3SBd2vQVQMN56lIUlW4IA9ahps5kIifbgLfFwE3pQjh+aYLhr01waRfiFAjhFU4G+MQyVGD2M91DcyyD7PKB72Qh6+iDJcF8fp2hLeNY4E3bMMTLz0a37n5zL21dMGs4K54clwbvyPOPgSX7IY4+r7+LE/m+NMAcK8t6fSBU5iBNABMYdIGdkkDwNQnbzJfuqmPctcBIFnMtdd1Ir88d4fm9Kqi4YX7X8cnL65EHwkT+90MzMRDSRPo9PSxk5LVl1FOlmYi07cjJxAW1ANIZUXDQOSU+TBcNhMA9pfxiFEbPXk+1fMg9pNy434e1q1dsKyohZLjQvi46bB/UAOpsQexIyvAO10weLJ+A0JFHDQ7B8WjQ5cN+FfwTAQ6lsGBNzhYAxqkiI64X4AUVCAoHISojuA0IkrocNNQ7QTwYiwDhzXVSJZlwmbYkPSJaDkpE9ZOA64WHWJEhcHzELe0gt/WAt7jZo4mus8OXRSYGDWRSexvbzBdQfJyASr7xpPgeQGawwpQrxyVc5Mqmk5xs/FYghxj93qXrEIyx8VEm/UcL4S2XsBQAImHVOhD6YMRiD6dlZoJ9mphA02XJZGs5sGVl8DwOKFv2spEuvnCfDbX4el+k/xho75CUxiZspSeVQFwVJaurTdJHXMrWLl+RBjkuxyHGgybPs3bCWK9nvvrb+HY8xeyLahfddvKBpCvbvGsAkTDCTRUd8Cb6UReydjSJq3FjvoACqblblc2ZfMnNbjvoj8jFhxJjqSy6VnXnoJvXjFSi3D0GOj5HYh9/VmezPFPJgA866GJZwCf+8G5qK2tPfLGG29cPXC/u7u7E6+++upIT8a99ZJNH3evzkAaAE5getMAMPXJm8yXbuqj3DkAzPBn4vpv3IL6dU1MfJZ03qYfWo7L/nDeLvdRPXn3Mrzz3jYYtQ1A78iSHIMmGX5T8kXXET94CuRVDazMmqzIQ3JeESzrmyBVtw1p8x1aDi3fZ5I7RCDhExh71fnKOiheKyLHTWd6eJ7nV0HPzYQ6q8AsV+o6FBuPUCkPTgWiJRqsLTwDdeFcjpVyVVmDpxaIZvIsc6gLGuxtBvoqRAgxDpaQBktQZ6VSZi6ytQ6KFSxzSYCu4xg/rF0GXA0GVMJvIZ2xlKUP1jHQRjZupMdHoVkFhGf4Wanc+sFmCJwIPicLek8PeJ+POYowLb/+6JptQbjYAgdhK/IIfnUzK3cTk1joCLHxxBc4IARUZMxRkHeTyCzvTKVDDlFFQle7FfFLuoGgYPr3btoGxOKDNnzxXBfi+TaQrI5O+K4fCNnqQrA2hmEMlIBLCwGfB9ywXjorOav0RJCkcvxwr+BRy4x8pG97+3pQOXbZEx/gpT8uQywUg0g/BvxeiF43EqSPKIvIzPMw9xCnxwYiOD1w6V/MtRg11+KMw6bh+/f/35i1SASQXxxzO1q2tI84O/XM3fLGz0aQo974y7t45eG3EQvFGTnFm+XGj5/83mBf3b7+LE/m+CcVAP5pDwDAH56L6667jkDgcMD/6yVLlvxqb71X08edvBlIA8AJzHUaAKY+eZP50k19lDsHgM/c/B+88eS7jEU5EBabhFN+cBzO/MlJOz01fRH//b638faL66AHugYzgMN3FIoLocdiSPgkxPcvgvOlNSAplMTsIqjT8xiIsaysh0gah0QkoazRgjKT3CCAMXupt08mqZemDsQWFEGTOIjBOKzV3TCKshmpQW4OIVrsQjJDQtLNQbMZSDoBazegyRwTUI5l6HC0E2uXh5CgYxtwNBHTloelj4OQNGALaHBtDrHspW7hoHS0o++4UtiaQug40g17iwFPHdnOcQwEOpqTEMJxCKtrWZZR8PtYGdgQRdjLfNDLvIhvboX+eS0E2QqtL8ws71BWxFjAA0FArmuuTJ51DACKER3WlQ1IzCuE/b1NTJg5uZ8DwcvyUPhxE0ou0wHRBICazqM15oFm8NDWJ6Dcn4SWVwZx5TZwwfCgDZ/mtCKZaUPSK0GzcOz66ADUb1kR59H+4memHzIBw9ICs8wPDqLA48Qz5uL1Jz9mpW+NXEyI/Ts8OCCvLBtX/Pm7INeL+vVNuPOcIZ9pzm4DnzXkBDOw6/T9C/Gz+yvxl2ufwX+XfgayeBu+Fimbd/pVJ45Zi0SWePCyvyLQ2MXGRLaIl973HZTNLxnctnZNo8lY7hmpWVg0Mx+/ffM6th0xrQsKC9Dc1MxEm/e1mMx30b4IANMZwH1tRe/6ePe9p3XXr22vb5kGgKlP8WS+dFMf5c4B4LWH/QYdDYExG+aWZeGO92/Y7gFILPcvt73GSnl9PVEm02IkSQi6fRDEDezMTStlZeLgvAxoTgscH9SAb+hA4rj5MJzESO0PYj4mFFg+2cJ65sgiTbNyiPtEQDBga9cghTTEsySWEVQdAiNwWLtUWDoiELtjUBJhRA8qQbjQAl7nEClWIUQpg0i1TurvMxWQrW1mSTjpMsCUnTlCQRwsPQbEoIqsj3pAgEWzCVAcAnqnW1hpOJ5lsBKwfxMQ81EZlYN9ZSsku4cJQDO5F45j7GCynHMKgGyXUXroVJz3qzOxaXkdnrn9RYQaOoDCXMbcHW6pRoC3a74DvMYxNw/qVySATGN2/GclBIND5wOl4BMiDppZC8mpQNM59KlW9CVsgxm92Es+aOsd4Np7IK7eBp5s+DL80JIJIDfTzDySNE80AV0koouGMy44FJveWIn17w9zmuI5CDYZp37/aMz7+izcdsUS5l4y4Pk8eoGc8oNjBl0r/nT5k/jkPysGN6ESOE8WdqPCk+HAb548Hzcd/7sxQue0aW5ZNu54/5fbXYsE7qg1gXysRwcBxM9eWjXm764MJ0698gS889SH6NMFJD1eSHYLXD4Hjjl5Jk46fe5eZzHvqed6Mt9FkwoA//gPbJwAC3hmXjaeuzxNAtlT6+zLeJw0AJzAXUkDwNQnbzJfuqmPcucA8LJ5v0S0a2zZ1p3rwQOf/2bcA5AH6q+++zc0b+tin1MWcKCnSqNSb0/vyP1mTWOs1+AcH3SrCHtzDMLKGsQPJU/bsX1mQm8C/KZ6xA4vZ/1uwUJAigvQLDoy1ibAkTqJWzR7D6mXL6TDVt8HKZSE1taBeKkP3ccXAryA6BQFfIyH1M0zgJfwE70YsLYTKYSD4qTcIcdKxoaFWMA6+FASvufWg59aDMMmI5Eto7fcAtUFxHI12Bs5+LYAsSwg7hPge70OciAJbVqB2dMXVyB9vHGI/AIwSY+S/aegV7Mg2BOF3tYOg7TzphaDc9gGS8FEYmk90g4pzDNpGy+ROojZLHFQtAh8y+qh75eJvqOdyIwpKPl6A4L/tkE/TUPUMgSuYs9kQmuwApE4pA/XMWFnyr6R9iJl9jhZZmCbcO9AWG0Sjj1zPlY8/xEDYtG+GAgoTZlXhKsevxQkRH7XRY8zNxe9a6xjBR1n4eKDcem97EsXd537ENa9t2kIABYXMJma0SHZJNz61Pm45Zt3o6fV7CEdHlklGbj7vzel9BiQrMqGD6vH7GuxWyCKAqKcyISwB8r2tKHNLuH0sw9gIHBfiMl8F006AGxJXQZmZn4aAO4L63ciY0wDwAnMXhoApj55k/nSTX2UOweAFy24CRqRC0aFVJaNx4ZlXQjkffZONd5csgJ93VH0dZlZF8IPejjCMjtcfz+b1tsHg4DGQJBlmVVGuMgGzc7D2qFAVAwoog7dJbOtSAtQ2tAIzSIAM6ewpFzSYwpIU0+fbrWwqqQcUJH1RZwRPnS7CM3CQ7MLkDa3QY4aMGJx6J0B9J0yE6F5HsSzNRguA3K9ACHBQ7PpULyA1E0C0hx0QYfq5MFTpo034K825VdsL38BjheYHAoROQILHFBcBqLFOmztHDJWA5qgo3e6CLEjguy/bWDyMnqmx5THiZo9hMOD+ghZ6bc/WMY0EgVXnGuSYygMA81H25iDCfXocYaOrFVgJe9oDgc+riH37QA0h4RwhQ+WUBSO6iCMCkD4QRKcw0R08Wd9UOvsENbWQWgem+FlvYqjSR4AMvPcuP2Zi7D181pGxCidV8zKuRQNNR246YQ7YVCWc5wg+Zcr/nwRZi805V8+rPoUT/5iCZL9DG9j5hSICYLbI4Ozinjwhctw5+IHUbOiX4Zm2CYLTpqLKx+7JKXH4P1nP8bfbljK+guHhygJbP1iZrkJwEdFVq4Ldz18dkrnnOydJvNdlAaAk3130+fb0QykAeAE1kcaAKY+eZP50k19lDvek67h0mueQew/XzAbN0Z6oJYwuwzHWQfi4dsWDx7gmQfexX9fWY9YZMglYsBuTOsMMGBDJVPm+kGizcQSJXFiCpIUsdsQ91uQ9EsQ4josQZVp8cXKvOB6wrB8UQM104XkAVNgCRnMC1iVeRjRMPTuLoQXFoPXBca8zVxrHjeSL4FXebat+EUN5DjHPHRj6AWfX4ieg7yIZAN6hgapQ4QU5piPcGgqASoDtk4ezgYdwbJ+ACgB3hodYl8c8rI1LEuGiinMJzc4xYpwCRAt0lkGMGMDZQ11hAp5xDM45D+2icm0cOT5u50YDboGBLGJrMG0EhlTmkfCrqJzoZM9DskAACAASURBVI9dm+ow4NtkQLWTKDUxmjl41gchd6uIlbghBSKwN0WYHR9/cRz8jCQ4Eqx+yge1yQbx443gg9ExIxIKC8aVefFmOnDHkotZdmx0rFvZhHuvfAZaY6vpSzwseEnAvKNn4OrHLx3KBqsafrf4QWz5bBvr0UseNgvWHsrgaoMgUCfJnKl+3Hr7mVB6wrj7/x5iQsjUl0dZ04x8HxOVJnJHKkEg73eVD6B+fTOSJGwNgPyzidzS1xE0/ZTJzWRU+Px23PuXc/aJMvBkvosmFQA++A9snGgG8Ip0CTiV52Zf2ScNACdwp9IAMPXJm8yXbuqj3DkA/Mk9r6G+ph3S5hbwvVFomS4o03IxrTwHv7vqBHaAUG8Uv/ru39EbGNlIT4xbIk0Q85cIIGSvRoLQpP9HZWJ0d5v2Z1OKwGV4kXRLTHpEtfLgDQPOtR2sLKs2tQCxBKIkC0O6gM1RGFYLdJGDFk9A/mQzknlOxBdWmA4WW2NQbTwCB9ggBQ3YugGjoxP2j2sR/loeOs7Ih2+dAkeLhK55IuKZYDqAnE5OGgYEzUBfmQHFxSHvQ4OVQUMFPMsqupp0CAkNtldWsr5GzJkG3WFBLM/OyseBQwBLAMj6jBw6dOavq3MaE2vmyNKto/+ao6ZQ9AiQlJMN3mFnfyLwrHa0M+s3bv5MUy6nN2yekwNUB4+eA7OhiQYcncRWJj1DSnsCcggQggpkErfu6GW2dPpUEUbMCn6KCv6wBNT1Vmgb7eBWbDYzkgMDIaCZVMDn5bC+wNHh8tpwV9UlkGQRsUgCH766Ae2NPZhzcCmKpmfjlp++gJ7mLlMgmgF8jrGUF1Yegotv/AZ4sr0bFkTouPf8R7Du/c1Q5k2BkZfBRL+FcBKGRYDqs8Of68Lvbz2dgc5gIITXHn0XDeuaUHHIVBx7wUI4POacpRoEAj95YQU+/vcKeLKcOPF7x+DRq//O2MaYXgaOEV1GRl6BB7f/sTLVU07qfpP5LppMALjogYkDwKU/SgPASV2Mk3yyNACcwISnAWDqkzeZL93UR7njPekaNjWEcPufX0eoX4eP9vA4Zfz0goWYWZbNDrDu0zr88YYXkYz3+7P1HzZS7IClOwEhpEAnEDeg9Uefs3Ri/4YEOmZMhW6VmDtF0imANwDn2nZGdCBGKWUeSReQLN9sa9uAgiwgGgca2k0pkqSGyNEVrPfPWR9DLENAsMJqyqXU64hkGvD/cy06zyxEdD8/eF5F7jIOik1E7wwOPKsAchB7Ddj6wCRbuvbn4VsPyH2m9l88g5jAOvMStn1cA3T1wCjMhVKWhXiBHYrHQNcCA3Inh4xVHJJ2QCbJmE4SlzYzYkYdMUl5GN29QzZqlNfLy4He2wchKxOwSAjN9MP61lqmf8iVlzJBaNLro149XSDGsoFIsROxAicsEROkxnw6I6WQqwn1CtoDGuQ1TZCjOpTzLODWO8G184ztzErzdgHcF5vBRYbAKJOhCXQzwEkewmPK1AKHjDwPzr/mWDx++xvo6wpD0wxYHRbkl/jhm5qNVZ83MimYgcgv9OGmu04D9RCOF70dQfzm1HsR6I5AOXQmYB3q+7TbJHzjhFn41jcnp99OSaj43dkPonF9MxKUEaTyb3nJoLMKjd/pknH+9w/HwQun7q1Hb48edzLfRZMKAP+wBwDglWkAuEcX25fsYGkAOIEbkgaAqU/e3njpkr1VoLEbBTPyWJmKAQrqCdvcilB3hGmYUUalbH4xLKPJEylcysA1vPz2F3jmtTWIxJLwOK04/9T9MKM0a/CITTUB3P3jpSDm7/CI51gRLnPDUReG1BUF2rqgx+OMUSsqOnR1WDmUGLLTSqE7rIiRF63AwbUhACGuQW1ohKFpiJx1MMuAOf71GYwsL7i+iCmSvN80GD0h8C4PonkWKB6RlRHDJZLZJ6caprOGpMFIRpEocwCyBlEz4F0usYxkOA/M+kyIGxDiYH7BmkyuGyKkqMEAomrlmEi0GNfh2NwFPdADIxiCVpSBnuOnQBcN9M3TIQU5uDbzDOQmPIB/RQS2Xt0ErFvqmHwNiCjR3m46gLhc4DN8SPYEIEQVJA4uh5LvhuPlVUznTygthiGZmn5CUkdkmp9pCxKzOZYlQ/Pb2Tw41wcQmuZkFnKkTahbAefKTlg/qwUq/dAX28C/aQNfIzJArRUZ4F9pAd88RKzgyooZOYUs90jiRSAvYzPpOCKsdgnx6FDfHPUr8oaOEy84HNZsN957YzM0VUf5jBxcc8OZSCghtla3FyTu/PebnkdDfRd6czNgyXDBk+HEN46fiaO+NnlA68UH3sC/7n1thOwRgUC+OB/uPB98WS586zsLMG9BUQpP1P9ml73xLtrelaQB4P/mHqfPOv4MpAHgBFZGGgCmPnl78qVLmYj7v/sYmja1sKyE1WHFvK/PZDp89174Z3S39DJGJn1TCxYRbr8Tp199Io4+9/DUL4BpAHPIy8tDa2vrDr+86SS3fO9p1G0aKbrrynQgeEgOukIjgaHvnWoY9SZDeER4XIxxqXhlJDJlCL1ROOpCMDq7oUciiJx2ADhVg/2llSwTNhD6ftOge53My5f+Gp5qA1QDkQIBsRwdUpSHThBGBJIODSAyLDGTXSpsGy1wtHBIOIFkBmXODFhCYGQKb62BngoRUpBYxoRbDYhRk6RgreuFEFGgdXRAkTn0nTEHisNAuEIDn+Tg2UClbJKBMeB+twGuqBMgyQryQxYEZsdGmobUCynk5rA+s54pFjg+rEHsmDkw3DbYP2kE39AKoaiA6QHG8m2Q2+OIVWTAkAQmKSN/upVpIlKp3LG1l2VRQ7N90Dmyu+MAxYD/2ZXg9SS0R/OAHBFatRX6cheETg1iRwzc2hpwVIqnsvOB0yH3JqGTBZ3Ag+8Js+seHaSHR314BMyZtE+/ewtJwrjKi9m+BAApM3jB1Sdh3hHFO11DE1qse2jnG064A40bWsYcjXoMf/XKtfBkufbQmSbvMLvzHE90VJMKAO/fAxnAq9IZwIne8y/z/mkAOIG7kwaAqU/ennzpkl4aaZXpwwgEst0Cu8eOntaxDF0aNWUIr1tyxSBDM5Ur2Z1roOzfQze/hPaGHtbQT1/8511zDJyFHty9ZDn6woSgAJ/Thtzl27Dh3SH5jxFjy84AivKQ9FmYVp+jNghbbRB6MIjwEeVMq8/+ymrwyaESo26ToM8ug+62MRYpedjG3SIE3UDHgTySGSQSLTBbNtWmQ7cZ4Ch5JeuQO3hYunjWq6c4OUQKdQgRAm46XPUGwvkC5F7ATu2IOmUHDeYZTJlIuSkIyBLr1es7ZiorE0cLSHzZgKVXgBimYwK+ZY1wrehkPZBkhWeQP7IkgS/MA4IRwCqDF0V0Hp4JsaEbyPKBEyU4qvvAtXVBEC2sJNt5WAYcjTHofifL+Fne3wA+GIdQkIt4iQfW5ggMq4h4oRtJF10vh6TDgNiXgOul9UA+B/2qbKif5IELcpA746zPDj1BcDVNrB+TSrCCxrF5ZACw23QYGR7DZX3UllYgPuSaNR572JvhxLW/P2tcW7dU1uXe3Ofmk+9C3dqxPsb+PF+/g8jE+g335ti3d+zdeY4nOr7JBICVBACbJyADU5CNqjQAnOgt/1LvnwaAE7g9aQCY+uTtqZcugb6fHPrrcYEeL/AjQOHo0e6u6f2YLM9uZAAH9o2E4kjEFPiynCMYkr0EAAF4nVZsWr4Vf7jkMURY1nKcmD+DAaRQkYykT0LGa9vAy1aEp/uguWXYX18Hnsq/5HDhoVqnAT6cgHLkPMZc5RUCeBpUh4hIroDAYQbT+eOTPKSQgUghYGsD4jmkv6fC0irB2klC0EDvTA2GTuVbA5xquoMQscK7BUwsWlB0iEQWpWzg+kbwfh9Unw2hEgvTDIzmglnGUU8e2dSRz7ClLYnsJ9ZAiCkmi7owB1xrALFDpsDZqUG3ycwpJFpkR3C6m5V6ibji/LQZnNcNvqUTsFrRO9MBpdDDrOb4uAL57bXs3wOgayBPFy/zszJuItMKvqUL9P/WdS2wrm2BMqcI2rR8SF0JSFGN9RMa1n5GL5V+u3qgT8mBENNZRlUYBgC1vj4YfSF27UJuNvNj1pqbme0eC4uFWeINyP0Mv7NHfGM2LrzOJA19meOdf3yEZ371L7P/b1jMOGQafvH8j/aJLOaeeI5TvUdpAJjqzKX32xszkAaAE5jVNABMffL2FABUkyquOezX6G0PjhnMQBlue6Pc7/jZ+PFfv5fyReypaxhvAM/c8m8sf/5z9HWOFZkekN4g1m2wzArHi6th8WZAt1kQmZEJIaxA+mQTk6ZRs52IHlQM51vVgCxD378cPATWA0gRLJURKucYg5dPCAw8JX0G5G4D8UwOiWlJiB0iXBs4GBKPnnkqDJiMXy45RA5x1OuwRHmodrKCMyB/XguxoRM935wGmXchlG+BTiXgYg2WAMnRcEh6AI4HZPIG/qIDthXNUIsyIFoc4LtCCB6YDXuXCjHBM9arxhvoWZDBAKqzBfD8cxUrFev1zRB9PqjBXgRPmgGBtzIpGuvb61hJnM/JNiV2+n17VZvImMkso5eIAPE4KxlbN3cguaAMWnEWLJ1x1svIyCAWHhDNnkV8vB7arGIYXgfLikodfQzMan1BU7txoBwsCBBzMqG2BwYt3yjDycYyzB944N7v97Uy/Oj201Nei5O1o67reOiHT2LTx1sRDIRhdcrw5nhwz9u/hiYqaQC4kxsxqQDw93sgA3h1ugQ8Wc/W/+I8aQA4gVnfFwDgijfW4pWH3kI8nMC8Y2bh1CuOh8011k5qAtOQ0q57EjzdeOKdaFjfPGYcRPQY0C4b/SGViC+++xwcctoBKY2fdtoT10CklLee/JCJ/hI+OfKcw/D1cw8HZS+pd3H9h5uxatl6rHhtjSkNQ0HuFz4P+0/6i7G5BlwoygCeYbNCoZ43kYf0Dqkta+itPICVhj1LydKLg3HgTKgOCVJQQSxbRKRYZqQIehmIEVMmhfTxKHPXu58OtUBFzlIdmsOGcKmKSBkHLswz5w9bk4GEX4BnZRRqhp2BIS6hIePvq1gPX9tl8xlrl5i3BtffA5jgYGsinUJA8QG2Zg1iQmBZNVHjoMgK3PUGQgUidJsIz/IWCF4v4j4JulVAONdAIktA3sMbYGnqhZLphBQIs1Kxnkgi+q2DyKAWzhdJAVo3M4CiyOaLbNtYf2S/XAwJZVOfISvbkv5ihgvKIdMgJAFLT5JdD3n7Gp0Btg3LNtKcO6zQnTZIkhW8RYZK3r7U5zcqeFGA3q/5x7x8s7NGWNfR5la7BRf9/AQcePS0lNfiZO/Ytq0Dmz/dhswCH2YtrEBBQcEu9cJO9jh35Xx74jnelfPQNpMJABffN3EAuOTHaQC4q/d2X9xunwOAixYtup7juNsA3F9VVXU1TfrJJ58sO53OuwGcQ05EAN7SNO2Hzz///NhmlaG7xC1evPhmwzAoBeQD8Imu65c/99xz63f1Rn7ZAeBzd72MZX/9ANGgWUrkeQ555Tm4+eVrIO8BFuyuztN42+3Jl27tmgZGAulp72OISCAB3EI/TrzkKPzn96+zTMXwIBsrYgL/7JkfQhhHsHdXr2ui10CA4q7vPITqT2tA8hoUFpvEnCCu/uulg8OIheK45Yz70F7bCZUyd5LI9NcIWDHJlEgU2Fpv9s1lZUJzWpHMc4Hr6oO4vh6JEh9iB5fAsqUTttXNQF4W4vPyGHNXsXOI5RMAJORmsnzlIOBeHUC8yI3eGRIS05MofrQP8XwfxISO1uN4ICZCdRsofCWGjkOsyHp8E8LHT4PqtUDqTMC/ZC00t4T2786FlOQhdxjQbIDi1ZHwkZWcCNUGJN0GPDUahCQBRI711/VUaMhcqyHmE2HwArxLV0MoLUKs2M2ykERA6Z4jwrUpDudrGxA6bhpcb1VDyM+H0dSG+NdmwrDysH/RBHT3QcjPIbM6EwBSP6RFgBBKIJZrgdyZBFo6YYTMNUKAOnnYdOh+B+QejZWQsX4rkBhZ8hy8OaLIyrpMuFsbKe5M27gzzX7EkMKD97jHlH8tVhHT5xfjqjtOA2Ws98WY6HPwv77myRx/GgD+r+92+vzDZ2CfeuOcffbZB+m6voQqVwDeGQCAixYteojjuFM5jrtQ07QunufvAeAHsKCqqmrsWxnA4sWLrzMM45eGYVwoCEK1rus3ADgykUhMf+GFF8apu41dOF9mAEig4fqv38ZcAYaHIAk4+xen4cRLj97pk0AAZdOKRqz8sIZZXC08eTbsKWQPSZz2vWeWI9gVxqGnL8DU/Uv2SPZs+AXQdb76yNtM8mXG4dNw3AVHsExny5Y2vPzQW2ja3IpgZ4h9yR51zqH45uXHTwj80bkn+sVR/dk2/P6iRxHpHek04fI78LNnL0fxrILBS6RM5nvPfIxVy9ahcWML+rojABFCnA4gFmfCwiIxZwfs5CwCkjlOkPyIq6ULGeWZ6CzPhFbXBePNDYjMy0f0kGKIvSqSfiJEEBjjGBAj71x7fR88G6NoOTkbildA3rJuyJ0JxKb4mQZh8xEy68XLey/CZGC0jVuAuIaOKw8EFB15D62EYWhoufZg5hPsq9bZ9gTyVIsKxSmY/7gB54YgXAELE6fWnCJ6ZhhIeHU46yhbx8P9Vg3s6zsRPuMABnLFsMbSlYqN9PoMKB4BXEKFrzoBRJNQ/DIrh1sbusFHkjBsFiYPwwCeyEPJdkOzGAjsR0LYClzVYQiBCLjOPnCkJRhXoeX5oJVkQWwIgG/pHkP0GPHwDIg362NdTKbML8bF93wHt12xBMmBMVBGUdNYxnfWQSW4659XoaOzY58sn+6J52CnL6K9vMFEn+PdGd6kAsB790AG8CfpDODu3N99bdt9BgBWVlaSsNsKjuN+aBgGgbVVBAArKyupFkZ1mfOqqqr+STfg29/+dr6maY0cx52yZMmS18e5KVxlZWULx3G/X7JkyR30eX8Wsd0wjOuWLl36yK7cyC8zAKQeHQIXBARHB5Vsrnv28h1eIklU3Hvt82io7kA0nGAlSY/fjh/ecirKZuXuyvSwbah8+fjPnmUOBSSL4fDZMXthBS5/6CLk5+dPStloxetr8MT1VYNjcPrsmHPkDFz24PkTsqqa6BfH0jtfwot/eHPcuTz7htNwymXHjvvZ2vc2MXeIQdazJIKrmAI+obLyJvkBJws9jE1L8icEkni7CK4nBpFK5e0BBA/KQ+KgKbDXx5HIIVBF/Xk8NJljlm+x7CRKlnYjcLAfyUwLPJuT8KztRu9cH+w9BloOs8CQeUjhOLI/VNCXEYX7/SZ0XDQfnCjA92Yj+M4+dFw4i1nQueo0CAlAl8gJJIZYrmha23k5eN6qg43zQ4DIspGd+4MBQ1sLDzFGRJ44cp5Yh/DxsyFIMoSoBkEBA3fxfCuSDrpOwNGQhLU9Ci3Yg2RFPqAmIHcnQT1/1nYSiTbL3MlcNyKFMoLlpvCyc1sCrnoF/LYWgESed2BHt8sLH4Arw4nLH74IsseJ3//0eURCCeb7rHfROczfpSRLdNRZh+KCu/YN14zxrn+iz8HuzOne2HYyxz+pAPCePQAAr0kDwL2x5r4sx9xnAODixYufBNC9ZMmSH1dWVr47DAAeQyVfSZL8Tz/9dM/AxFZWVq4G/h977wGnWVXf/79vfXqZXnZne6UjCAgI2EsUFXdXbFGimMQYNRosKDaINX+VxMQkxqBGVBhALFFUBEGKdGnb+06vzzz9ufX/+p5ndtkGLDO74+7PObx2h505995zzzn3Pp/5fr+fz4ebu7u7P73/ZF900UWLDMPYEgTB82688cZH9jrmJ5qm5a6//vp3HMoCzRQALE2UVdSnoS1D28K6wPCzvbQkXXjVRVerqNf+7fy3vIC/+vLFz3iLt938KNf/2517UpO7O7d3NXDV999xSMBJLKQ+cu6VjPbuWRZ1GonM/e03/pJXvf1lRxwACknkIy+86sAxpGP83b+/gxMvWHkoS33QPs+0BoPbRxgfyNG1svMAKy6JrIqN1h0/uJfb/vfug577ki+/iQvecnCdwm9/+Afced19e47Tjl8oujJQLmPUAioLGggj9Zq3Oomh/pgn1o/UbecGhykd30LuVUvIDFZIbPYodopEDEws0nGTOk6jKAN6xHp1AssiPu4RGfCpdhpKBia3TFMMDqfFJdrrE1gRIhvG8eZkVbo1MRpgbBoj9+JGcHWi46GynZPooZlziG/NUVycUnV04eAQybt2KoKKgU3va20qrTrRfmElS5QwwBytERs1VPpbIo7ihywRSbG7K86P4kd0orkAM+9g3/E4XnuWiZcvwhp18LNR4tsLyiJPnFOqCxqpJSC/1EQPdFrvK6FPVGHD1n09eiVE9wzizAdbOGExS2hP6vpWfeQvWHLaAkb6Jvjhf9zDxFhZubbsnypOZOP83TffyfEvXD7lvfinPPDZ3kV/yrEdyrVncvyzAPBQVmS2z0zNwDEBAFetWnWxpmmfTCQSp3/nO9+p7gcA3wJc093dvY8j+erVq38NbOvu7v7r/Sdz1apVZ2uadrdhGHN+9KMf7VE1XbVq1X9pmja/u7v7FQdbAIkSNjY27rnOlVdeefLChQvvHB4exjtIAfjhWMTrPv9T7rnxAaqlGlbEUgDwQ999D8lsgvb2dgYG6gXsB2ufe93X2Pzgtn1+JEKtn/zxB/cAyacb4+cuvfYA4WLpm26Mc/k3L6a189nN5SXFKZGq3TWIe1/r1JefwJdv+fQzjv9wzN/6ezfxtaeJhJ72ypP4wLffPeXLyAfH/msg9/rVd/wnA9uGcasu0USEF7zhdC7+ZJ3huWt9H/966bcpjpepFqsISD5Ye8tnLuKVT5Om/8dzPsfQ9hEly9JypcXYrYvxixa1iEd0sEptXoPylxWigzhnOA0SNXOUOLPIlITDo9SWtDH2ukU0LB0jfqPBSEec2IRGYa5BrVFXKVKnWUSbIdpvoLdWST5iUTrRxd4aJb/cRStZuK0O+DrWqABODV3kDLWAWNnHqoaUFgjZ1iA6AqEVEhkFH43GB0YIohGq81LgBcR+9SjFs+aSqiQZuTAg1xRV147ttKjNdTFyFinZyuLzGwlJDIrUi0d02KEm8jLzkgrAmtUQ+6EtGP058q87Aacppggd0hoeGlGyNU5nCq1vjNGzs8QKBpmNVdg1oCKj9Y5pmNuBOLUYD2/CGptM0T8DIFSp7VMXEyZjmE9sV6QcYSALGJbouTmnHdfxCAaGDgoqT3/1ybz/W++a8l78Ux54sOfgTzme53rtmRy/aZq0tKhf4k/TNO3h5zrWQ+m/OzDxpsMQAbxuNgJ4KFN+zPY56gHgxRdf3OX7/oO6rr/8uuuuk6gehwgAf6Np2pbrr7/+b54OAPq+33nTTTf17/75mjVrvhWGYVd3d/crD7aia9as+UwYhnsiigsXLuRLX1IZ5CPS7rzxD3z13d9EIoC7m3wGPe+lJ/HFX13xrNcsjBe5cs1X2bmuRzFIY8ko7736Es581bMzXz+05huse3jHAdcQq6erb3w/LYcAANffv4nLX/15CmP7kjDkpC9841l8qvvDz3oP0+3w5D0b+ORrvkAxV9fF27u96OJzuPwHikd02NrHX3UVD/360X0CR/F0lA/9199y7kVncsny99O/7ZnFWYWs84FvXsqrL33ZAeMSsL9qznvID+RofJ9Beo3J9s8sgYLO4JkJso9NoMXiyr7NGq8pwFRtiSqNvei2HBRKBINDOItaqZy1kMgLJ8g2TND/21YqmRiaE+JlDEIrUH65XtbHKOoY7RWifTr+XA+tz6acBa1i4Kd88DSsQfGnlYgZ6H5AuKxEYr2JcVqJ4s6EEny2ew3cTpfYkzaurdH8YBmvMaFs7cqJMuZIDZozBMvKVLo0nKLo/2kECR/N1Wl4WCzsNEpzqEcUx10i+ZD4uhFKy7LU5D6lhtH1sR/Yhh1JkDutmSBiq/pDsxQQ31nEb4ihD4wr3+HaOUtIDmqwqx+GRhWxRnyXRU8xvzhG8v8eV4xoLRaFeIxwdN9otqTYBWh7x80jmNuM8fh29P6D1AwKwaW5kWBsnPAgKeYXv/lcPn7tBw7bPpw90VE/AzMDAHumIQQ9t5VZAHjU76NpDfCoB4Br1qx5fRiGPxZN273uVJRZVXYrDMNXaJp260ykgGc6AvjZ136VLQ9vPxCEtWX44h2fYNGyhYcUQSuOl6iWazR1NhxS6lYu+IffrOO7X7lViRbv3bqWtPDZa95+SJtONMMkBTy0n62ZpLz+4Tvv4fwLzzmk8R/SxZ6mk9TJXXbulYhP8N5N6gA/9N2/ZslpC6d8+v0jB5VilY+d/08HEG/kAnbUYtXHXsNNX/mFiuY+U8u2pfn8bz9OsiGxp9vauzcqL9hSrsSoZaP1DDP/RhurS2ftVxdjb9YZODeJ4UF2o6ueDlsAYAjV9qjy8U2sG1FkCX9XL35blsrZi/HbAtpe10vluiq9jYuVPIzua9BWg3GbWqOnIo16zMOMeTTGS0xUY1THohARqzMNjBCz10YL6q8TpRG4sIRh+6SiDp6nM1GIqQdWlxyw1OLtEkowNG4Q8glU2jQCyfDmwelyMDurVCck2K4TagGaCbGNFskdGsW5mgKNDb8fwpvXRMOt29CjMSV1IwxfEbkWVxPD8Qg1nYlTm9VXVQ9padjC7nV9rDsfRxMwdtzSevRP/sxtR2tvqYtsN9mkfvwo1mgJvaMdPRbFH88Rju/lLpOIQ6mMc/5JELOxfvcomjCHn6aZtlFncu/VxJXmQ9/7axadMn/Ke/FPeeBMRtCOxH3O5PhnNAL4z9eyfhoAcIUAwH+crQE8EnvuaDnnUQ8AL7zwwlQsFtvnzRgEwTVhGK43DONLQRDsEhKIpmlvu/7664UhzEUXli0aCgAAIABJREFUXdRhGEbPs5FAwjD82g033PBlOWb16tUSwhg6mkggn3jpF+lZvydAuWfPZFrTfO6Xl3HcqSuOWA2dRJr++59uYe0DO8mPl4nELEUC+eBXLqJt7rOnf3cPduujO/jGe65RDGC35pJpTnH2G5/Pm694/SH76E73YdnyyHa+8dfXUBgr1cfQkuKFa85k9cdeO61T7187lBvK8+lXfgX5erAmkcBKqUboHyRlLzjKMBRx4C2feT1nvvapKO3Otb185S3/vkfOxjn3eMy1O5n/fQ+rOeTuxxbScLPJyAkJReBofLysvHGtCVeRHqpZiyBhYg1XsIeLOFENPV/GWz6HfJdF7MQCqV9tJZfLMv6yeaAbCsCRt3CtkEDAkxFgxj2WtA0xXEoxtj0DiYDQ1ZRlnD4sTNunAKDX7BJtqJKM1vACg4lcTBE16jZpoJUNtHGLiFj/VsFp1PHsUKVr3ayH0ezglU2hDRPqIZoZQtEks0GnlpTJ0mj794epnbGYxJ2bsbKNqj5QXDaEYYvjouVz0NSsQG1lUQPWuEOlK4FVCBRZxrrjMSWWrTVOKlJLdG9RF1pjVglku1mb1E8exRouPeUmEoYqghqWJ6WVRIh6ZAznBSvANuvnrD09AGzualTknT17sTnNq979El79vhfNsoCn9TRO/eD/V2sA3zQLAKe+Kf5MjjzqAeDB1mHvFLD8fFIG5jUi6RKG4Ziu66IJ2LS3DMzq1avFXPXj3d3dEk3cLQPzceASXdc3+b5/uaZpFxxNMjA/uvJmbvnW7xR7du8mdYBf/v0nZ4RFO9iTY8Mju8g2Jzj++QuUxt7+rWfLCDd9625GB/NIhPAN7z6bprb0nm6icffY7Wsp5sqceN4KGjuzz0piOdzPn4zh0dueVPZqJ56/AjGv392EKPKba37PvT9+EJHJefHbz+Hc1Wc8a7R09wfHg3c8zA1f+jm71vczsmuU4GAAb/JiVsQ8gFgjpJgX/+U5dK3o5JSXnnCAULfUFD7627VPzafUmrU3MvddW0nNL3H3HXOpzY1hPRTHs2DObUWI2BhlT2Vlnayt5FdEw09Cgn5EnEAC5d1bbjMpdZpE+sfJ/mQjEy9azMQLmtHmlxTAa9QrDIxnlUWb/DWvdYSmbJnHHlmgLOG0hIvvGuhlXcXoJXoo+9VrljBfQHN7QUX+xscT9bS44o5M7ueSjlawSPQFuAlDRQC9FISZGoGui2Q1uCJRI3lliBgeTsnGHtHRA43mH64ltjmHn01gSIo/EoF0gqBjEgw+vgVNgGAsVmdEL+oiiNtKq1AbL2I+tEnV6ak2mcplXie0NFILS5RObCWyYZD4/TswOjrQI/I7oghDe3UyhxzW3qbSw9WuDGEignnXE+iF/Sz8xMs4m1XgtGtRIx+8+k1sfnArj/9uPTse70GiQqe+4gRe/u7zVaT4WGszCaCOxNzM5PhnkgTypq8chgjgZbMRwCOx546Wc/4/AQDf+c53Rkul0lcAIYQoIWjDMN77ox/9SKKDqq1evVo+dS7p7u7+zuS3dgtBC0lECUHruv5311133ROHujhHmgUshIIrX/c1hFHqT5IFJPr3nq+9VbFXOzo6jlgE8FDn4MkHdvCtq26hMP5UnaL43F529epnjBTO5Ev3me5F0tRfWPWvbP3jjj2puUjC5nkvP5G/+de/fMZpkHsY2ZLjs2/8ysEt2w5ytET4pAZMwLA0sdJafuZilRLfbVW2/2GfeNkX6Vn3VCRYiAbemSvwl8HiN25ix4c9Bv9qAQ2/iZDv0mm5aRva4i4F2ARDeSkTTROv36DubWvraG6A4YUU2wzK7ZZyzmj97uM4x81h9LxG/ONLEA85pXUXa3d1UXBtRfYww4ClCwbYvLEDz7GIdxYojcVVJFCvamDWvX7dVKD+P2o7RFIO+fF6BJBAQ4vVdfwo1wFgwxMeftygFtdxsxDOqSqiiLLhqJl14GhAtrlAcTCJPmyiuzrWYJXWa5/EPWUh9kNb6wDwuAX1Or5yFe2RjWjuXu4cLY0EizrxGqLou4aVSPYBbWEXWlOWYONWCuctwMvGSd+yFjuaQbftOvjr63+KLTwpBO0Z4C5oQqs6mI9sqQtPux5aIq78kPf2/22dk2FBq43IE4lDjzT5xWPBCXP55M0fVKSRY6kdLc/yVOdsJsc/owDwy4cBAH5kFgBOdV8dC8cdkwDwaJnYIw0A5T5r5RpiwC4RoNb5zfzFe1+ivs7kS+uZ5vuKv/wefdv3ra+T/ieetYAPfvkNT3vo0TL+x3+3jn/72+8coJcoaeJP3PSBZ2RLyz189i++ypY/HlinqQSZD+IM0XXyAt75uTdwy3/epsgxqaYU8Y4sWmczYdTCi+roXohZ8GhqSvDClyzj2suv5/6f7VErqkedknEmTmlBy4Ykf/oIjgP6CSvr1mcPrCcQt5BTlqpaON/WCCOWkogRMoTUyen5CkaoU26JUJpjEhmq0vDIOIXlcbRIkvGX1QhafJZmh+lI5fndpqW4vgllE90MCB0dPJ3k3DyaEZLvT4HUA8obRQXV6vqDwrrVbZdAwntKJ1kD20dP+gQVTQHAWJ9PyyMBhS4TJ2PgdTj4XS5BQazgQsKqQRhqZBpLRGIu5TvSOJkIqe2hSnOLZVtom9iS8rYmI2h+gHb/kwekY8OWLO6pi5Xos/nI5gMFnpsbYV4HbNlJmC/gLG6htqiR1C4XqxbgDw4TlvYiFElUUECmVq9L9Be2q7FE8j6aCENLJHNSnHvPw+B7GCPD1ParBRXG+KVfeyvCCD6W2tHyLE91zmZy/LMAcKqrNHvckZiBWQA4jVmdCQD4dMObyZfW041BxKI/sua/yY0cyLBtnZvlCz+45KgHgN/7RLfy4j1Ye9f/92bOe9NZz3gPHzrjM4z0ju3bx7LQohHCYmlfyQ/DYN45x3PlD97Fb/7nTn76L78mF4/D3FacxgheRCcy5mKWPPRJU4lMQ4zXvvY4fvZPN5EbrNcWGl1zFNARdm9xWRZ76wj2ozspvfI4JWhsbO5VRIVg8RxIRPEJ8Oc2onvUI4CmhrmpHyMWp9aRojjPJr02R6Knwq4LMySGouTOcqDDRQ8Czujayf3bF1CRKGDBVJE9NcCqgZlwiTVWKAwnCD0dzdPqkT75Ku5yAYQS8TNCcIS7JYbDAVrSI3QlAmgqoDj3Ng/PMimLzqBoGZ5VhR4bd46PL0WDjo4RhmQ78yT+NWDojCaSfboShI79fpNi4doiQSPevXWYCVv70HqH0EwLPZPCHxpBy6Zxn7cYbWAMc209AiiADcerH6PsOZbAzj7FmN7d3DNXEhmrEWzfBe5eNX4L5kLPXhFBiT4uXYBR9ZS38J6x7LVDlBj0UN1TeP92zqrn856vv20ab6WZP/RoeBdN565ncvwzCQAv/tL0I4A/+uhsBHA6e+toP3YWAE5jhf7cAaAU9H9kzbcZGzxQbLqtI8k7P/xiuo6bo+Rn9m8z+dJ9piX+5X/dTvfnf4qA2b2bpGb//r/+SjmGPF2Te/jIOVcysH2/D3NdR5/ToYgCEkVSOUzLxGhu4qQXLuWSy17C5S/5IoWyS3jqcoKETbXBxKj6RAdre8Df7us2NMR4/YUrueO7d1IYLjBuJCS2xtC5DdSao0RyYG4fo3RyA9ERj6Y/jBKM5ghzE0jESxvJ4a6ci7O8Hb3m4yUMrG1jRB7ZRvXcpXjtGYyJIukNJXpfnaG0KIphuviNgQJy8aiD4xo4EgGckAhbCCL/IhE/AWa2hyeoz9PQJDKogJ+mblsX94+oj97iEAipoyaUYiAymQae7C++xNm1oDkGflQ4J6HyCfZsnWqXRyjldwUDI+qx4L9z+JpOaUWjEnJO3fAQfipGeNJiDBmWiQK7Ujuo7xrBqoWEYYA3OIhuR2DZQnynjL52u0oXu89fhvnHLXUbOAVQDRDZl70B4POXQSqBde9aqOzF4j5+aT0CuGl7fZ2XL1LRWa1YVml2AdsS0d3dxJovrFQJJ3KE++05wZ4i0i4C4PNPnIu+22JuGu+omTj0aHmWp3qvMzn+GQWAXzwMAPBjswBwqvvqWDhuFgBOY5X+3AGgTN0P/+V27vjZE3uIDcLADIeHiZh1FwUBUudf/ALe8OFX7TPTM/nSfaYlFo3FT7z0S4z37yXtAbQvauELt1/+jPVYcg+//Mbt3Pj1n+PsJ5ejt7WixWP71PUlMzHe8t5z+P7HriM/WiCY1waL5uAkdbyE2JVVscTndq+mVWroNRfbNonGTBrb0gz3TVDKV9l1YavyzpV5jg2ECvDUGnSa7x4j3lfFHxiESX/aIB6h8qKVGPkaXtoiMHWS//co4+e2YLbOpTKvRtvPcwydnSF/QkSF0rSUizZmQtbD9+t2a1pBUrkaZCQKJnVu9T+hXQc5Wm0SCEofBQAlNRqidVTVUMKC1BICcflHvSZQgcGaiWG4ZB+0Kc4NSezUiQ16TCyyVD1hbb6PPmoSRKHlriqNj05Qa4pRWZgidcc2GBim8upTMctS86hhij+xramIqjVUwE1b+Dt7sUoB2vKFdVLIExvxOhoIVnShr9uJuePpNdOEaOKfthQtV8R8dNtT5BHxY+5sg8Hhuo7g8csgahF4jhLhDm0Do+iC1A7KegjpJJz8ZWM/MrhuaESTUQX8Yukof/Mvb5+WTNE0Xm3P6dCj5Vl+ToPe+xnTtBmrp54FgFNdpdnjjsQMzALAaczqLABESVp8959v5cn7d+CLvMXGHbj5fVPC8XRM+e6e/OLj9sz20fShIVI13/rgtZSEmKFpNHZkeN9//hXNcxufcXfIPbS1tfGlv/pXHvn144jeorg96FIPJsK/bS1okQiRmE0yG+e17zyTm6+6aY8moQKACzuVl62XsogMVrH3BoByrlJFpTX3bqal47kBOy9qJ4jqREdCrEJIdNilsMAk9av1xKoRgnRMpTrDtixBvkRwwnyVDo72FyisaFR6deXoBKXT2zCFdqFVMfosSvMjBFGJWvroJVFQDvETwuoNlfhzHQA69XSpYBlHtPomGb4yWJF48SYjgSJJqIWEqRAt5hBWJQooP9MgKmBIR4u66hpyqF3W8OUank7bnb6qq1MgsCFQ1/UikOjVSG4uquii2x4ntbkE2/sYef0S4iMBhTkmiQFPMZyzG6vEt07gJg1yy1Nk7tqJFU0rx47QdVUk0F/cgb65F3PLgZJLMu8izB0aBl5rFn9JJ3rvCMau4XraOAzR53UQNmRAXD7aW1W9ZWF+jPiOPE5LkmhvHm3ddqhNWpJMLqaQPeKZGJZpMiG/EOwnEC1M9S/ecTmR+D4mR9N4Yx2ZQ4+mZ3kqdziT459JAPhmiQDumroQ9IquVn44GwGcypY6Zo6ZBYDTWKpZAFjXdfv1f/+O33znLqpVl9LIgR9kMsXCdL38xvcflQBQBiX3MdafwzANsq1PSdg80/bY+4NDhLYnhvIqgiMWb5L2FmHoWCZOtewoWZx192ziX979baqilFyrEXQ2qwgg5RqVuQmMSkB01KkDPs9TRI1nekB7XtOOl9JJ9oTobkisr6pSjtbvn1DRL31RV112RSmy6HgtKUUCiezKEUQsVT+YXxRSmqMRGwlxFrhYvRaeYeIlpG5PJFt89IKF3+yotLPo96lBSXTQnBSClpRvxSC0A3QjJHANtGK9n+ZMAkAxJ7E9ReYIa1IrKKAxVGLSUhNoJFwCX8MwQwzdp1aKEOsJabsLakmdwnwRqIZaAyS3B3hJHbtQL0VMbCuj1wJGn5cgMOvD82K6mhNhPrfdPgzFCqPndaDrFg33Dyu3kkDXCJJRnJa40g2U9K7m7MUaFvmWxV3EElFK/WPQK7aLAUQjqr+kzt0TurAkEhnVSfRWMIccAsugsCSBUQsxajJoF/uOJ9H3PvfkxjIjJpZtHkBCkh8LM1g8u0WS6GhuMwmgjsQ8zOT4ZxQAfuEwAMCPz3wKePXq1SLVdoGoeXR3d686Ems+e876DMwCwGnshFkACL/4j9v46dW/OugH2N5T23VcJ1f9+qNHLQCcyjZ4rh8c9//8EcU4JplSrhIiUMz8dgwRyU6aeNmYSgFL6tDIlVV06WAtKEukUmf0JfModxjEh8BwAjKPjuA0RDHv34CXtRh7w0oyG8vkV8RofKSCJxI0SgrQIzpUxW1NMHyqQWkepDbrkPQVMSPAoNIqMi4hxF10IWpkXIJQRy8aCgiGUtcXlahhQOAbGAM2fqNLrEEcPKIY4ya+lAGIi4ecU0Sekx5WokZtJIZWq+v7hXINO0SL+ko/UDcgmqjh1Uyciknz/RDp15hYbBMdg0orZDZ61JoNdJGeCcAec7HHHAqL4spyLtHvkZ9vKVs74Z40PFnC3DFCrZan+sLlJPscjLESYULcQ3T8qFF3QNk1iLG1X7mlaBELbeUS5SAiotm+1LEqYkhRpXG99izVsxbjxy38qEa0v0xySx5NnPEa44yenCKaCxQo93QX+/6NaPs5gBzKnltz+Wv5i/e+9FC6/sn6PNfn4E820Ke58EyOfxYAPvvqr1mz5kVAMgzDd8wCwGefr+n0mAWA05i9P3cAKFGzy8450GZt/ymVVNdr3vdS3njZXxwTAFCs2gTYSlpXInkivXPyS44/YKfs/8GxY9c419/8R0bGSixe0MyqC0+isSG+57gff/N2bv7yz3HakkSSDQS2RdiQQB8vYRQdHM3FX9iKNVrBnKge9LczP6Lj9fdj5CrkV5+Om7EVUDSrIZmHh6HqEfb1K726/r8/XRE+RHjZzIdktwV1SRhDRxfCSd5XuoHDZ+nEezUSvTpeXIm3UFjsE9gamiCalFixSeGe1NZpeKUIvkQINYglK9RcC70vAh5EVhQUKPR2JJUFnNT6SWRP6UgbAYmOMr6rU+tLEItX1bGioYeQPCT4JiRjzasDyd44blwntt3AKBtEh0MVBRSQbNZCiu0GpqspwWup+as11hnFsRGPQNModegEpkbTRqeuC/jgOpX65ZRlKgWtC9Cry01TazJxEnK8R3ykQGQiJDBjaOWq6uen44ocElZrBJUy5ZM7wDJw4nVXksZ7BzEr9fpN+XvkRW34NjQ/UlHSPDy5Eb08mQJOxqFSrX9fWkr+XXtKW3D3jrFMLvn627ngdadM4y115A+dSQB1JO5mJsc/kwDwLZ+ffgTwB5fPfARQ1njVqlUXaJr2vlkAeCR2/FPnnAWA05jfP3cA6Lk+Hz7rs+QGJ552FiWN1b6whSt++g/7sIFn8qX7XJbYqTiIB3PfpsE9NVlSw/iyS87jostevc+p9r6Hhx/r4T+uuYd84SmGaFNDnE9/5OW0NCcRV5ff/vxxHF+j1GkpZwgBGaRiGCMFFfVzB4bwju/CLvlKRmR32y0l4sUMRs5pInvdYwog+mccR35FmuIcjWSfEEFqxLbnCT0X+oaonLmAsdMz2MUAzQ/JbPapNlsIiDQrIZGCR7lJZ+x5OmZOIzFQr7GT2r7CCke5ceglnbDRVV7AAgyT8SrlvhSiCCOobm7HCIO5FN54BEPSvnMqJFI1Ep7HxEAau6lCoRBHs3xCx8BqFK0WcEdjNCZLeIFOrlL3KkYMNCwNraIRbysRbI5RbdKI9og0jE5kNFSyL5I6jo77jC82ieXAiYcke3yV9pWyxHhPRaVhqVUoL0iS2u6AsHIf34wejxMum0cYtfewc/MLoyoCK0COICT1s8cxG5rR0yn0iZLyC94NAEVGpzwnSiDjRMNJiOyNRtNdAyoKK03qPyvzUhQWx4kPeFh5F8cpEH1kJ3pzE5gm7Oh9ai91ttbrA8fze0g7EpmkIcOaK97AX7zx6NYFPFqf5UN97mdy/DMKAP/pMADATzw3ALhmzZrzwjC8TFy4gA5N095w/fXX37z3Wqxateq9mqZJnw7gyTAMP3jDDTf8fr8+swDwUDfwNPrNAsBpTN6fOwCUqbvs3CsZ2j5ywCymm5PMWd7BqS89gQvedrYiQuzdZvKl+1yW+NZr7uSHV968xxVk97EN7Rk+f9vHETC4u+19D//wiZ/QP6nTt/f1nn9qF+958+mIr3NuogbLF+JEQ8aflyE+5BEbhdB1iAwUCUqiDzeCvqALA7FCmyTKRgQA+Yye1kB1Toxs92NEeov4Z52Ajs7OVyYUE7hpnQhIu0SHRWqkhuF6eHHJqcbwYhpmBZyUQXleVEmU2MWQaiakljVUbaApTh6TrhvFxS5+OsQYserafp1VtEhAzK5hmSFjQykFCOfPGcYwfbZt7lDsVi0laWGf+W3j+DUDJzARZ7ySZ+NWJjUEhRQS6kQ1hznNOUZzSUaKSRq0KvmJhPBClMagISncfJ19bNZ07FwdAApIlYhnsVNTKVcBszL+ZG+guCXJnVUF2ozxEl5cR4vFCR0X1m4mjJgYnR14KRvNsglNnfzimPoqzdo6oryF3VPmE9GSUK1hlByln0gmSaXVVoQd30BJzlQzkobWaLp7sF7vt3vNMgllb1fpjIEbEiR0jNESyYG6TzEbtj4V8UsnYeFcKFVgWETVNWhtIt7RyPs//jJWntj5XLbwjPc9Wp/lQ52ImRz/jALAqw4DAPzkcwOAq1atepWmaeeEYfiwpmk37g8AV69e/Sbgf8MwfK9hGHcHQSBOXO8Gjuvu7t65e81mI4CHunun128WAE5j/mYBIPz++vv44edurjNoJ5uAvw9ccylLTl3wtLM7ky/d57LEX37Lv/PknRsOOETIHR/8n3ez8uylBwDA7dt38cFP3Mx4bj8PWPkVty3NJS9dyr9c+u26VMzSBYSpBGOnCGFBJ7vdpZLVSa0bV1qBrN2K1tWJIUgmEIgF1c409mCBofOa8VMWYS5PS/cGyi89nsRAwMAL4zhpndiQT6onINZTVZG0wHUxC45Ke7oZSW+iUqKleVE8G+JjAaUO+Z6uagMNV6vXHeoahYUuQSZAnzDRKzpBwsdorhE4kG6skhPh59AgEa3S2ppj19oO/GiIlanh+Tot2SIR36c8ESPeUqbsWuSLMQLRB5TYmUjKGD7zGkV+J2TXUBOnte9g3dZ5lCIawXgUXw+JDRp4MbAnwCqAVYFiJyQG61+lDjCz2VF+xpktnqrns3Nu3RWkXK17Hzck0LyQcNtOnLSh9BhrDQZmECEwDaodT7FsE7dvJLJlhKG3rqRxl0WoG0T6Jgh6B2BxF6XFaSXtUk1BpAjFdg2rpJFZXyDSX1T+ytKEZBPGIgog1lqj+DFxKvGI91QRa+Nw47Z6PeHuMs+Vi5VskAphTjKP5y9u5lNfvvBZPamfy/4+En2P1mf5UO91Jsd/LALAbdu2nXfFFVc8uns+x8bGar/85S/3EsM8+EyL/epBAOB9Ag5vuOGGv9191OrVq9cBN3d3d398FgAe6q49PP1mAeA05nEWANYn74H/+yM/vfrXSO1cuinJxZ96PUtPX/iMMzuTL93nssT/85EfcccP7j3gEAG1wmLuWNx2AADs7e3l7z/6Y0b38kPe3akrE+G1Z8zjR1f+RMnEqA/4zjbCpjQTK1MqIqVXA9yUTvbxCXTDRB8roYlDSKWi0orVrgyhrjGxRGrvDJwUWD15LD2hdO3K7SaurREkRAomoO33E8rdotpkYuY9TE9Tad/8IiGZeNSaLHxLU4BNWBQVATHjdTAlzFkBgsXF4s+LSgELg1h5WkR9xNHNjHr1+j4VqguJRhz8/jiBERJZUFIgT8J+8YiLsyFFpK1C6/xxhvMJRoYzKh1MoGPGXQwzoClZVCCnM5JjfmKcX21dSQ0LZyxSr9WTMYQaiR7QJZvbJaSXupZgWDNo/0NVAVuJGArL2E/IfTuYZRe97FGZm8Qs1VnNfi5H7uw2rLEKxWUx0hs9ZcEnjGAhJSfu2ERk0zAjb15BbVGWpj96mNUA7dENmEWP4qtPUrV/lYY6WK5l5KtG4zoXM1fDGi0rCzhZLz8RQXtiC7UlzRRe0KXWKrOlouoYQxFF7Busp32BliXtLH35qWzZPKJA4fGnzOHid55BJDppbfdcNvEM9z1an+VDnYaZHP9MAsC3SgRw5zRkYOa1cu0n38pHP/pRtm3btvd777PXX3/9Z55tfvcHgKtXr5Y0kEQKVnd3dwvTV7VVq1ZdrWnaKd3d3efPAsBnm9XD+/NZADiN+ZwFgFOfvJl86T6XUQ5uG+aqi64mP7yvu8miU+bx6Z9/eJ9T7X0P3/revdx5z1bc3e4Ojov98GZiElrzA6S2cH+3ESFj5N94KpFCSKnTJnHXNuzGFrAsBVwkWhXdNUFgmzidaarNJpVmHS+qKXAWG6xbn9VSqBo/pxGMvMPcn4wo+zNxF/Fb00SHa2huSH5ZHDdRT3UGOvjxUKVT3aYQ3/KJDZh46YDYgE5tRYWabmGMmmCBVg0JhM/ihQRpYQjXdfnEBcSvWugFHc3VMOdVVEpYXD+imSpGT4RCOcq8U/tUvd/23pa6eLQdkkhVFPAyTY9svErSrHFyto+7di5k2EnhDUYVUDWKMmaN6LBEATVKc+op30RLkepQguRmn/QOn3KbTnwgwFFC19JXRLRDnKZ6waKQNDxbo7jAwkmE+HENe1wjOi6pcbBKkLx1A9Gto+Res5L86Q0kdwYkBnyKyRLZn22k9MoT0Oxofd5SkoIW8W2N9BafSDFU/470TigmsaSdQ7GJ831yrzsetyNNw9oyVnlf15nGpiSXf+E1NLcmn8tWPWr6Hq3P8qFO0EyOf0YB4JWHAQBe8VYBf4clAnjxxRd3+r7fG4bhOTfccMM9u9dnzZo1l08yfpfL91avXv0r4HlAAhjTdf0N11133QOHup6z/Q59BmYB4KHP1QE9ZwHg1CdvJl+6z3WUj/zmCX7wmZuUfp+IALctbFG2cKnGfT+g974H1/X5z+/ey9r1A/hiY3bbo/jD9ejO7iZs6GjSplaa5Ba6AAAgAElEQVRylORJNBtn/IzlKlomenXB9p1YEy4smycqcLhNEcUcje7K42WiVLvS1LI61awAQE2lRUXjr9KEAnhOA6oGsPMbjykSgzc2gnvaEtzOFPHeKoFtUJhn40jdmiupX/AECEVRQst1/UHQRY8vW8OXjOTOaD0KJz7CItkSagSxAD8rXmsQz1SoFsX32ESr6NiNVWXbpm2NEVlU4Pj5vax7ootKA4r0MVpIUMtH0HyNRFOZZLpCybGJWh6ZSIVspErvcIahcgpj3MITTUGxnAs1IqUQo6BTaZHIJTQtH6E2GqM4FKNhnU9umUHTWh9NCvRCmFgsqdkaEysjJHoCKm06iR5PaQrKvdRaRDtRVwDQjYtlnUbjT7YQWzdI/pUrqSxpUFHFSD6gMFcnum4II54B21bMYydrYlSgJsC7BpFcQGLLBGa+Vq/f9Dy8/gE011Nzn3/FcoJUlFSPpzQCdc9HwN9ln7mIOfPjSovyWGxH87N8KPM5k+M/FgGgEDo0TXv4UOZy7z77RwB3A0Dg7O7u7j1pltWrV38CeHt3d/fT+24+14vP9j+kGZgFgIc0TQfvNAsApz55M/nSncoogyBgZNeYEnaWtPbB2u57uPaa2/jlzY8yZAfkEyJMPIF+78YDZT2AZWcs4j1ffxtOzeXqq37OLtNWennRkRrahh2Qy9fLwqI2Xksa75QFmLkq0d4ilUUN+EmLQqdBaInbiBAgoNJcH52ScDFh7tcfwyi4BHbdcaP0mpMVryDR5+AmdXKLhQksRAowOqvUarZi9XqZuvevqs+LuphxH7bFwDEIrACzouGlffSygTvHUSnVhmyBiivpWiGWQHNDnsFcA5F+g1S6zInnbqbk2zzWM4cmu0TRj1JwogQ5CztRo7k9T6lso1shTbESphGyazhLuRqlMVIk35NVNnSSZo0nK/h9UWopYd5CqjNPvKnC8B9bFGNZob5Qo2FtqLyEc0s1RWCRaKFkqwX0KmQmLnQa1JoD7AmRv5F+oUqFJ9eXSP9sLYULluLPa6hrEwYoezo5OLVTVK8hunYQb34LgSUpcgGQonkY0nTP0FNsYF3D6+tXtYi7mdyiG1h+wQL8pqS6p2TM4JovXYodVGcB4FQe1MNwzEy+i2YUAH7u+2yYRgp4uaSAP/U2meHDAgCfSwr4MCzr7CkOYQZmAeAhTNLTdZkFgFOfvJl86U59lM98pNzDg/f08u1v3MpIAqqtFvFtBaLbcvXU36QP795nWXDiXD7zi3/kild8hW3CDl0yBy8iWnY+9oOb0caektQJYhFqLzoBrVIlvn4Yd2E7bmOEQodJENOoZUIi4xpuQoBfHcS4aYj2Vsneso38efNI391D4SXLMGtCKvExywHF+RauRPdEpq+1SJgIKQwnVEpYiCdKDsX2MeI+Wk9EiTa7aR+rqOE2e5gTJl6T2LeJjvUQ4+UEVcdCyxusPul+fv74qfhPpMl05Xn9y+7m0VIXg8WUEmY+samXX2w/kUrVxtYCks1lqmULP9CZ1zRGxPLYOtBMuRalq2WU4kCK3HhSAbnUojH8bUnKnqXGKOnWhmXjFB5vwI0IAKtjQJGLiU2EjJ/qYY5YShNQtBCl5tEs6fimgFkRgA5U3WNsRBjGAV6iziiO399DZXEWvyNDoEukDgoSlAUym0NVxpn42aM4pyygNi+D6YAnriiWRvOd/ejKFw/FLHbTEbTHNqm9oHkB+VevxO1MgyHih/XW3pDiq+96Ken9mPJHat8e7vMe68/yTI5/RgHgZw8DAPz04QOAsu9Wr159H/BQd3f3e3fvw9WrV68FfrI3CeRw79HZ8x18BmYB4DR2xiwAnPrkzeRLd+qjfHYAePn7bqRn1xi5lQmlDdd076ASWfZ39RwQAdRNndf/wytZ+vyFyhKuHInhnrJQRYfcjIU+MEr0D1vRvUCJNXtnrCDMJjAe2ogxNEGwcgG0NZLvspSci5esk0ciI76K7Eka0hcrNIngKcePes2eITIuwiwVaUEJ8iXAt8BLg56tKaBW3pGgUosRHfCodOjofojfGKKPGuiOjt/kEqpIXKgAo1I7tkK6mseIxRy2DzcqAPaWRQ+QtCp87zuvIqY7/NW7fsmEG+Hu3DIiusuZDdsIvZBrN51FoRQnnqniFC1qvkk6UWZR2yjbhhqZKMfJxiq0NuXZtqUNtxgh3l4glnLIbWhAqUfL/eh1drDUNHpSoyjYVTB0EFJdIqKBYA5ZKuLnp0LM4TJYNppmq4ig5oFZhtiGMYxoEk0zFEu30CHzZeA0hNh5jWoW3CxkNoRYcooHNxLdMsboO8/ACHWMoouXtGi6bRe6VSduyBJ4c7IKRIoItbCrJ15/ImHcVrI91tZRYo/3K8malS8/gY9euQYrYh6p7XrEznusP8szOf5jEQA+lxrA1atXS7pkyeRme0TTtA+FYXi71PKJzMtuGRhN0/5G07R7wzB8TxiGl/q+f/xNN92044ht0tkTH3QGZgHgNDbGLACc+uTN5Et36qN8dgD4/ndcSy5fZnxFQoGjhgeGVQowKBYJRsaeigJqGnOXd3DFTz7IHT+8lx985sdoDVm8lV0KtTiNNk5KJ377eqUXx8nLlKWYCAKbdz2BXqgQWibhqcvwUxHyCyNExjzGjzNpfqDK+HFRrKIQEsT9IkAPDRURlHCVMGcFKAkYEpAYSLo3Cl5SJFI80p0FvG0xqk6EpkdcJlaIV7GO0yUFhjp6TYe5ZbyyjTlm4LV46uckfKwwYO7cEXYONqJHAlooccH8Ddx011m0l6q87vW/Z9yN89uhFbSnCiyODXNcopf7+hdx25bjMaSesGzgSD454rG0Y5j+XJpiNaZA5vyOUVUT6I3FlP1cQ1uB/M600gnUK5qKukVHQkWMkRo6T+RZBAAKGzjm42d8EltNqoq1G2D2j2H3lKme1Inhm0rPT6Kjyd9tQU9lICvROZ2Rk6TGUqfU5ZPoM5SncbkDooMh8VGoxlwab3iC0TefgOXaZB4ZobQ4Q+qWJzEbm0BS0qaJ15jAzVo4pRxWf47iBUsVizh+5xYim4fR3UlCiKGx+JT5fPKmDyC1osdSO9af5Zkc/0wCwLd9ZvoRwO9/5m3PiQU8qd8ngG+fFobhd2+44YZ3yjcnhaA/MikE/YSmaf9w/fXX33ks7fn/V8Y6CwCnsZKzAHDqkzeTL92pj/LZAeC7V/0PjuvvEwE0apOOEI5DkJtQZICuE+bxqR++Bztmc+/ND/If7/tftHQKramRMBEhtG0qaZ/anBTRXQUsIkp6JYhbGI9swRgcV4ORyGA4p5WgOUWQjOBnY9ijNQV+lL5fXCRKXIKYjVUKVY2aSKYoDcCokEXqdYOSAlYAMO4TtLlERnQYsUj0eaR3BYycKEQJjepcKXAzWLZkFxtqzejbo+iehpuSKCUQ8TEkvSp1dnIRXycVKVOsxon6Hu849/c4ns51W59P0q6yMDtOhz3Oi7Lr+cW2E/nNulOVdVzoGgRpFy3hY1vinGEj4jOBkEAI6jV+JQGJIcaEprQLIyOairrGhkJlcScxN6ltNJz69wX4BoZPqldTlm1BBOXr23T9k1QWZ3BOXqgkcQQcx+/dSeLBXrwT5xPMaVGEktI8TUm6+AlIbhZh6nrtoERShTRiVHz8uIRbNeb8YkixvYON29A0HWNOp9J1DDIJJcEzsTyBniur9dI8j/RNj2GILuReLZqMcOnX3sbprzrpSG3ZI3LeY/1ZnsnxzzgA3DF1GZjl81sRAPhcIoBHZIPNnvSIzcAsAJzG1M4CwKlP3ky+dKc+ymcHgO992/coFWpUmkwqHRFiu0rEdxZVCnV3yzQl+MjVq2if16i+9etv/45rP12PABoN2To4y8QJdvZROH8B0ZKhvG6NobySfxE5Eeu+9VBz6/7AmobR2Y7jVfCPX4Du+Ir9KxHEarNNUBijelwrkfGQakvdyUP+C2wBhBpmCZwYhHEBbSFel4MxamCOC6tVHEUcxo4zlQhybWWFIG/z/13wY76w/XyGerJYEyauaAhKJjPlgKtDRORuNMKqoVLDclN2xOOVxz2G6YX8YufxBKHGkqZhXMfkovaH2VRs5ubHzkKr1cfnR3y0rIsVdfFcU+kLVooxQrGYS/iYQyZuJiS+Q6fWAokdGm5WI7PRpdpkEB31KLWZymJP5HIkLWs5GtExDTet4yY07EJA6hdr0cYKFF95PJWFKUWWSd22hcTjg4S6jvuikxUwHDlVxyxCrT3AGtWJCkiWdK6nUW2UVLAA0foqNz9QJLpzgnDrToWEtUwGPZtWItxhxKI4N0IgNGtZwHyR5O2b6qzr/do5q5/Pe76m6q6OmXasP8szOf5jEQBOlQRyzGzgP+OBzgLAaSz+LACc+uTN5Et36qN8dgB46ZprcGp1395a1lRWYfZQmXh/mcZUjLaODG/+wAXMW9K652QP/vJRvvm+7+HbUfSmRjRdr9eoTeQJSgXcM1dgYWGKFqEX4LQlCas1zMe2olUd9OZGtFQKf/tO/MYUmucrSzijqYlao4X+0CbKz2snbrZQ7LKoNdgK+EkEy01LdKzO9fAyu5mxUicoHmuW0vKzKiF+2seVCNaCsoq6ffP4nyrXj7f/9i34jqnqAlVtW0uNQFDNJLtWGxd7tUBpBxqWR2fXCJ32BPdtXoJuBQQ1g5Z0nvHxJKd0buOh8QVoYzaa1BmKsHMkwM5UMS3RGUR9LfYmVZGfParh22L1Vq99jI5IPaNOZn0JN2sTGxYgaCpih5PWiN3yOO68LJFMu3L+KLeYSgswvbWKtmkn5IrkX7GM0oos6bv7SN67A1JxgpMWU22J4aV05fQh2enACMS6RJFE5PxCwBGxZ2FSC9htfKKiIoL275/cU/upJRNo2YxyBJGazGprlOhgRYlIW4/tRHfr1nG7m6ZrvO6Dr+ANH3rVkdqyR+S8x/qzPJPjn0kA+PZPf58N04wA/u9np04COSKbbfakh3UGZgHgNKZzFgBOffJm8qU79VE+OwD8mzd/l0pZcoMhWqGiCvoFEQioe8nrT+LN779gHyuvvr4JvvbVWxn+6X2EFQdjbieaZdWdISTduKuXMGqrWj+JiplDBbRJezHHDNC29GJ2tKPZFt62Heq6uyVG9OYmiEUJdvUSJKNw4jLl7DG+ctJiTBPGsDBTQa9CranOHpa6wIaHJiguTSr/WrsI/vIy/kgUp9nFzLqcpg/w+dNv4eJb3s6Qn1T1d/JfmHAJk74iiGCECswpmZVIgB716ZgzpiJ//X0NhFXpI2loAYx1Fi9pD33CQKtYeHIeK0SPeETSNfwJm2hjldJ4lLBgk16vUWvWaPrDBKVFaeK9DrVmm9T9vYSdzVg5Bz9pKxBojdaw712n0rHBaSvU9SYWRdCHJ0iNaGqetPufhMY0g6uXkNhaJnXLWoJFndDRjJM0lI9wqUVX+oCJXQ4TSy28WKgiigIESx3yte4g0nxLL8GcZmJ3bYSJfUXElW5gRxuaYdQlfsIQv6cP3H1TwNm2DFf+6jLSzakjtWWPyHmP9Wd5Jsc/owDwU4cBAH5uFgAekYfmKDnpLACcxkLMAsCpT95MvnSnPspnB4AfvvRHjAhIK1bQHK+eop1s0bjFmr87n/Nfe6L6jmgLXvaPNzM0VIByFe3JbQoMGNkswXgOPZMmGKjX7ARNGVgyF63mY5ZqGIaO05wk6B3GkpSuZeH29KhrhpaBNhlNUjWFo2MECZGQOZHIaB2cSgoyOhGQn2erKKDUsSlbtbn16F3LPRNERxz6XyZpagNjUUkxa6uFCKQ8yJusWfwot21azkgodWyTAJCAMO0RSudIgFYwVSpY+RinPFLNJeyIy1guSVCw0QqiYRhglnUFplRWVA/QiiZe1lci0pg+RsSHgoVh+3hWqCzfmv+g40V0mu4dptYawy7o1Jot7Nseh3ntmIGJn4kxenqKxI4qsdueRBcBwJVLlBevAOlyrErinu2EJ9eJilrfKN6iNuW6kticV3Z2tGRxEoaq3Su3aAoINq6rKoLN8PMkiojSGqy0aLjJuhVc6789SLiok2ghJBgYhvJT3tji7GJ0tINp1PUIBSB7Hr6stV8X1I4kInz4O+9m+Zm7CZRHatce/vMe68/yTI5/JgHgX14xfQD4vStnawAP/xNz9JxxFgBOYy1mAeDUJ+9IvnQFaN30lV/wh588jO/6iI/v2/9pNUuet2DqAz7IkXIP//nVO7nnjvXo4yXFAt6/zV3czGevebv69hNP9HH112+nWq2njFWrOtAziN4zfMCx6myxCAIk3/2lN/P9ax9iXFxDciWMokPNKWD0jBK0pNEnXUeCeS3oO4eVv23tFacoJnB0sKZkYoR96ts6uSUW0f4KYSSiaueqrSH2iMecX44y+OIU1bY4esxDX1BGfyxGsUPHHq5HDu0xSbtOvjb0empUUqLiDhKKZVxNJ1TaeXUSRnxBXvnzVl2JcmqEA1HlNawilyI7KEYjcQ8zb+I3OHi2jiY28/EAfcxUEUpCnzAbkOoJia+10EpFMk+WcDsyGNUAZ6QXc/sYnLIUs+gy8IoOFfFr/MEflSewdsIy5cShAF/FgXWbVe1jeObxiqmrl6W2UlOkGy9uquitaDMGMUMBtcLCCKkdrnIE6X+BTbUVWu+rC0TnltRt6pq61xPdNIa5oC4YKOl5aYoXs6QTW4+oWkNZD2GJS8Q3GBklrFRUv/icBq7qfp+69rf/8Yf0bRpQY1ry/IVc8sU3EUtF99kfT9y5nh9+7mZKE2Us2+JFbzubV/3Ni/eJNh/Wzf4MJzuSz/JM3MNMjv9YBIBT9QKeibWbvcb0ZmAWAE5j/mYB4NQn70i+dL/zseu4+8YHcPZiWWZa01x+w9/TvuipWrypj75+pNxDIp7lg+/6Fv2P9dQL6/ZrbV0NfP5apX7AfX/Yzje+cceBl924E71vRNUBHowYoJk6//Dtd/P9/7iXwSAk1DSs0RL55Vkid2/APXURkQc347c1ELY1YN23oQ4AX7hCKgOxh2o4DQbFLpvoaEC5zSLaVyI66jJ6Wppqi6Gum32sQHGxQa01ilECY06VxP0WxS4Nc0Sj2qYRG5A0bJ08ImLUXsrHKIlUTN1JJB74lMWOxAwx8zrRio82r4q3M4Y71yccs1VfJUdjCasZ/Ba3Hgm0fFXjF+ZsFU00xw3lbCISLH6jj5mpkb7fppA26bhtDL8hpaRwJhZaJH+1jtKLV5DenGf4nCZVMxgZKpO+dRNGcxtBYwIvYWKPVmBgTIGv2vnHYWKh13z0qqfSxW7KrDOtJYgZ1bFGahQX2EoqRggk4wsNSgt1Wh7yVE3g+DK9nqofdWi6cS3RmERQNfzePuUB7B0/n6CzSYlA64Uq1bYYyS0ThNt6oSZI96nWPLcRzdAY3jG655tSF7jwpC4+9bMP7QF3mx/extcv+W8Ko8U9/YRB/IpLL+CiD796utv6OR9/JJ/l5zyYKRwwk+OfUQD4ycMQAbxqNgI4hS11zBwyCwCnsVSzAHDqk3ekXrrVUo2PXfB5xvtzBwzujNecwt/9xyVTH/R+R+6+h76+Pj76pm8z0r+v9690P+vlK7j0k/Wi/ice3sWX//lWxTTd08IQd2wEa0MffksaY3BCCUHv0+I2/3jD3/NvH/4Jbs3Dz8SVzlxR/GNNDb3iqciRXg0USDDvfBytUqP2spMRN5HYQJ2pMHxaQumYiHMFNZ+mB0eotEcZOSuDHxEYA76kXLNglIQtrJHcFWKVwM+P4SwSICMZYg1fq1HptJU1nKRt7WEDnYDO1jzbCmJHIoguJLlN9AjrtnUiPu1k5fgQOwd+JEQLRFw6wFnkEGqhsoQLh21wTeUcItFCJecS0dAzVYIOD21dXEUymx/xMZ2QcrMUFoaYBR83YeKJFK2wkAUfeT7Nfxgh0MBZ2Ig2USbam8dLRygtExNfHaPqYz/Rg5FuIIjLPVnohRpBylZzapa8umxOU4yaM0F1WSOZh8cJmzLklogkjk58p4OXNpnTvUtFFf3+fnA93BeeCJMOHwKanayBliuT+O3aPWn7PWudjkOhUtfTEbuR1iZozGDoGhe++XQ8y+SxB3sYuesxSv1jB+zjpjkN/PM9n5pxHcEj9Swftgf1WU40k+OfSQD4DgGA26chA7Ogle9eNVsDOFP78E9xnVkAOI1ZnwWAU5+8I/XS7d8yyOff+C/kR56Kjuwe5bzj53Dlr0R/9PC0ve9h42M9fPNT/8eEiDiL7rKu0dSe5uP/9iZEBkbafb/dwL9ffbuqzxPgoYgjj2+mtLIZe2cOr6sZe9MAxlhpkkwios0G3rIO2uMZ8iP1c/sCFExDSb5IxMoouSp6JelFAYLBaA77se04J8zFn9eCUfSIjLuU5lhUW2ylkydC0On1OcyazuhpSSWbIvfjWQF+elLGJaeT3BkqIBW99Qnyr1gCdlSBsYaHRhh4SQN+VCRZAoyCTqNW47Pn/Y5PP3Qeo9UoYUJq/cAeMlU9obxsnDSECU+xZ6UeTpCZ3afjLnBx0gG6gMIBmzAQ6q2INNfTzm5Gw86HOKeUsZ6IUUvrpLb5RCfASdaZzZlHxyisbKCWNtC0EHuiXmOY3FJUKXO3I402NI69bQR3aTvVRQ1qPqO/34DRN462eB5hKonXFMUcLOA3J1Ta1sp7GOMlKosyGA9sYPw1y8j+YhP+KYtxsxGlGdh26yjjJ2VouU6EoJvxYjr0DuM9f5nSA9zdRLCaoXFid2/ap16UJfNhPA+jdb1HViyGeFSt5/4tfHwD1ATF79sS2ThfuesK5OtMtiP1LM/UPczk+GcB4Eyt6ux1DmUGZgHgoczS0/SZBYDPPHnCjr3nd5sZHy1x2gsWsHBJy54DjtRLt1Zx+Oh5/3TQCODZbzydv766Xo93ONr+9zDSP8H/ff8B+neMsfJ5Xbx09akkUlHK+Qr33PQAOzcP88jDgxRcn0BqusoVtHXbqC1sonT2QiLbxglbspg9Y5jbhxW5w13eQaTgExl9Kl3oRU20eAxHybvoRLePEYpcTGdKSY5IlIlSldA2leesIXVnJY/YUI1q1qTWElEsVz8Wktxew3QllSnflzAdyjNXBJWFsZveBJECxG/fgNk/wfhbT1dp5YYHhxVI7bmwDV9cReIC8EJue/21lDyTC392MZ4REDZ7aBJNHLOU9Zr0ExIILWKtoRFGILrNJDKoU5nnK829+JYAJyaq1dIXYoMivlx/Vck1hD0sQtB2f5kwFVOai5J8lzEJaBw+v4XA0IjlQmXHFs356GUPIoaSfrH+sJ6go4nKCxaptGz0jnXoArRqLmRShC0izaMpBrWfjqg/1kABPQjxhocJK1UFzI2aT/WlJxEkbeLrR1SaN9zaq6KO4fNXEvoBfkOsDvalBaGyCQyqFaw/bkablA8iHoOlC+rs4R29dTeSBXMUa/gA8CfRwT+u/f/Z+w7wOKrr+zNte9OqF0uW5d6xAVMNoUOAQLAgkAChJiGhJKFX0yF0AgkkEEgggVj+ASGAQzGEZsCAuy0XuciyelltL9P+332zktVsyVp5Y/Pf+318TrRT3rw3M3v23nvOYaLTfYOsBp/b/DCEAfYbift9V8fYW8/y3hxzz2Onc/xpBYC3vJR6BvBe9r6czXHcsnStR+Y86ZuBDABMYa4zAHDXk1ezvhlPP/QhAuR+oOpwOM0YP7kAv7rhOJYd25sv3VfvfgMf/X0JYqGdoMlT4Matr1+N3FHZKax4712Hcg0bvqrBH3/5NwTaglAVDdKoIugSUV0BtcMHnZxCyCP2zBmwLqtj1nB6z4Z/RYNzdSsDcUwqhiREfJ1AeYlRrnSKsGz1gZMVJLgElHGFiHtNgEgMDQ1CzAAdpBVIpWBiwoZG2xHJNzEXC8e2GEwxDoFSEaFSASafznr8NFGHagUsrRzsDWASN+6316L1J9MgKWbY6qKw1frRMjcPkTyeuWVQv97F41fijLEbcM47P0SUF6F6DfsMEnGWgiT2TMcG9PwE9DjJxQDWOgGWJrJl0xGcKqPgrQB80z2sQZD8d83thrsH64/UALNPZYxc1/ubED14NCu5UslUbA/DtTGIyCgbwqOdMIWTWn1hlWUSiaTDNXdCXF4DzuFAdO548LUtMK/dAZQUAG0+IJa8Z3hy8yhkx9aaWxgZRCgqBIi929jUDcCUPBfkA8dCjKgw1Qegx2JAfTO0klyAHFskARoxkGntgzIbP7109Y1bwIUi0KlvtDAPXHG+sb7raoCiPHBeqpUbQaVjutfYtpu2AkEjE9w3qA/w0a/mw04tAmmMoTwHaRzOHp8qneNPKwC8+SVsTKEEPJ5KwPdlAOAe31D70Q4ZAJjCYmUA4MCTR19YN1xRhZY+PXFmi4iLrjgSh8ytGBEAGPKF0by1Fbml2b200+j87z3/MT56eQmUhIzsYi/Ov2ce8+IdyRjsi4PYyNcfcQ9at+9s6qfzS/k5cBbnQvUHEdhaz77YNbMIOc8BsTWMxOxyaFTG03WIdR2wd8iA2QK1vcMAGJT9ob6yMWVQrRKkjhDrJ5ObG5h8TPSgMuhWCVxMBieIsNVGoIo6zDv8gIWMgFX4p2YhUmqBbWsEjkYFvqk2RPMMEWXWV5cHBgCFGIwybicgtYURKTUzUOTeqkHqjCNcYoZMcimjDMYrMWNPrdiIt2vHQgEP1SuzP/J+CUKUg7WZQ9xL+oPEcFaZvIsga7A1CNB4smvT4djsg60ugeajc6GZycqOHTnpZwfYm1VGHrG9sxKqw4zo9yayUq1i1mFujcG5OYRInhmazQzNSqrXCgSFZyQOLhiB+PUGcFYr+IJcJAQFwqZ6cAW5QK4X2FoHBJIAizJpdjsQDDLAyGdnGSX2WAxaeweQMHT8TGPyEBtXCEnjoXTK4Jo7gLpGaPlecHk5zLKPPH9pbvw3WmcAACAASURBVLpBHYHzphZY41HobheiXi/lNhnQZADP4+omfejxBDizCXpTG1DflPTc638nZxV68PDnt0GkzG8aY7DnII1DGdap0jn+/REAZqzghnVb7Rc7ZQBgCsuUAYADT179dh8euPVtBANEPugdlAW8+b5TUwKABKxIKmPtJxtAJV+TRcKEORX42ZPnQxD7l81SWOLd7jrYF8e21XV46Lw/goBq35g6dwKueu4SRljpaOhPWOm5vei0Q/d6oTYYxILumDYBIGCgyhBCcUT0IMyb2xA9crxRYk6o0HKdsG+PMnKJEE2AMyWzj2YJrXO9MK+ohzNiZ9p5JKpMZA0T6RhrOsKjiLhBPYAcJD/HsmgJu8H+tdeprDcwVMRDDOvwTwT4OOkLGpZzBNAYezdLYZ7EukwMW8o4clDcxPblYW4G5CwOqsjBUQ9wqsEMJkYuETc6ZnkRzzXB3KYikUUi0hzsS7ZDLcuDpEgQNzVCWr8DsWOmMeYyWeLFciRWmna9uQ7a2CIGhAn8cpKZybjoZhHiZ2sAuxWiK4tlTtXtO4ysW0Eu9G07jExgn6DsH2ehungycxsMGT2cPI/xB5bh6ucuxfM3/BNL/RqEiAZs2AKEI8C4MsDpZCXlnkHOLqipBafSRWvA5HFsLQcKnUBpSaGR/Yv0f6bYPhww5/RZuOLpC/fW7b7L4w72HKR9QHt4wnSOP60A8KYRyADefz4yMjB7eEPtR5tnAGAKi5UBgANPXkOdD/cTAPT3/7KaOK0QN979/ZQA4BuP/Qdv/+GDXjIvklnEMRccgfPuODOFFd2zXQf74ti+rh4P/uhphDr6A8BpR0/CtS//HLTN/Wc/hUhnD+HgHsPIH50DySKhviEEPRQ2wAIBCuqPKytioCGRJbHyZ8dMNxwfboKpzo/Y7DKY19YjesR46HYLbBs7IKzfDqEgDyRMrJklKDk2xKLtsK1rR8fZExEptQGkM6iQf67OevsCFRoDdtYWcgxhxUsoNg4mvwZTGAiUcpBCOgLjNQhRHqY2jmUOFacOIcbB5NOgOjXkf6Gi8TCR9e6JsopEiQL7GpKlAQLlpLnCwdZsvI6o/Ew9j5TVS3hMsNcnoNpF6G3tcH24Bf6zZoLnJUhhDdKa7RBtbkRL7bA2xBAYb4flyxqYtvlY9k+eVMwY1vFZ5bC3JiDnu6FpCkSyyCrJh9Aagr55G1CQC64o3/Dy7aCyPA+O5joZfGkxeFGCFgwxCRnG1E0GgTuScPG1+BE8aipMIQ1Sox9aQzNAFnsVpQDZwtGiJUu6WLOxN5HDagbGlLKeTV7g4MkzMoCKrCH0bTVUXgBIMzDaWzqm5x0766RpDIimOwZ7DtI9nj09XzrHn04A+NMbX8LGrcNnAY8vz8OLD5yPTAZwT++o/Wf7DABMYa0yAHDgyaMS7E2/Woimen+vDSxWCZdefRQOPGR0SgDw+iPvYaXfvpEzyotHvrgjhRXds10H++JgpfC59/Ybq9VlwS+euhAzjpnMTthQ04R7z3yyX6bQnevEr/50EZ658iW01/uMEihxM8g+zmSCQg1lWS7IbhMDS6ESEbquIfsvS1m/XBdECZ0+E7zOwb5oFduPz8+DZpIAhwUKlWdXbkTbKSWIHFDI2LrkGUx7U1auc4YMDSIsTTyzPbO2Kkw8msrCVJVVLBrrxyM9QMUOOLYI7MTxHJJ40WBtMGzfstckWO9b/dESTG0JxCZrsNTzcKwnIgvgm8Az6RmrTwcn61AchHBpHBxcn22HXloA0+fVjI0bPnkGYiU2SCGNsYmp7Es+vAhGAIcVjCXLdPxECIHYTqu80hLw1NMncpAFDZzHCXQEwG2sA0dM3UkVQF0T0NHJevi4pg7WO8lA6fQKSGHVsHDry8DNcgGhCMvOxg+fCC3PDdvGdghRBUpdvWH5NnV8dwZRD4RY9o+B+b5hksAJPM657mScdNnRaG4MoPqTarw6/7VePa0D3alZhW489NntoB9DXUDzrYUr8OnijVAUDQ6nBT++9BBMmJLeVog9e6rSv/Vgz/FIjmh/BIAZEshI3gH71rEyADCF9cgAwF1P3vZt7Xjyvvfh90UhkxuH24Jps0bh0qvmMvCXykv32kPvRGtdfx00b5EHjy29M4UV3bNdh3INW1dtx+8v+wsjgZCGH/m8HnDCVFz04Dm9XBveevoDvPf8f+FvDTLbN2eOE2dccyIo2+kLxI3ePV+QgSihtAScKELZUc+yS+QdLOfYEPcIkCUF7tdWQejhNqJ47ZBnlsO2rgUIR8HneKHR8ewW5v2L1g60zzQjMjXH8DFWiKyhw9YCxMYmoJKYdKMIKcLBuyqO8CgCmoavr61Rhm+iyMqewbGAfSs1OQqsLBzP0ZC7JI5QhQWOOoX1FobzeMhSAlZfBNEKBxwbRSaZEs3jEXdy7BxmyhpSFtFMengCPP9cwWzWpOod4EMxaDMnIjjZxQSxTRGwEi9l//jlG8CPKmZZPN0kIHr4eFg/3wjeZAUCQSadI+TlMdY12jvBN/tZLyVfl8ySkO4e9fV1BqBNqwDXEQDa/GyuEzNGwxRSgOqtvT183U5gdAmwbhMDgLpZQvyIiSyTZ60NgAvHoTU1AwS4KRNIhBVi+1KmcTdx0s++h3NvO6MbyP3p6pex+uNqBJMyQwPt6sl34b4Pb+omgbz6wlf46N1qxHvcCy6PBdfNPwWjRpNg9cjEUJ6DkTnT3jlKOsefVgB4wwhkAB/MkED2zl23bxw1AwBTWIcMANz95BHwW/ZVLfy+CKbPGoWCYnf3Dqm8dH937tNY++nGficfO3s0bvvXr1NY0T3bdajXQF/cr9z5BjpbA5BMImvSp+SWYLeDc7vgzHbgiJOnILC9ibGXycHEYjMh6AsjEUlAmzKG+dOSZiDXHoBQNopJhCjUE0i9ZA4bdLcD0dmjoFpE2N5ZwXoCe4YuChCJxZrUlesCgNFsienUBUp0BMeS9ZoGPsHD5AdiOWTooUDNU+H8UkA8W0L2Spl5CrdPMrGMoKM2Cs0iIexKQM6ygo/FoXgsMAfAiCmeDVGoEgclywxeMXKSskmHfZMPqoOykHYGuhJeCxRRR6RYhH1bFLCYmT8yiS67Pt0O85oGBiwhq1APmwopwSFSaGFs56iX7OcA98KVEHwRBpZ1WUHkjANZFtK5uo1JvGg7GqBR1vPgicylQ1qSlFMh3+Kuki7Nj65By/MC40dBaA8zMB2z6NBG5UBYvQ18Q/tODb/JY5kkj15dw8A1BbN/y3NDd1hhhZlVi/VwBFo0ZgB5noPg64Sa6NHP2WOxSMfvty/9HBUHlPVaQ9K4XPVRNb54/VtsXdkfQBILeP7bv0VhRT770XXDLxagI6kd2fNAM2aPwq9vO3HPbvbdbD3U52DETjjCB0rn+NMJAC+6PnUA+MLvMgBwhG+3fepw+zwArKys/AUA+q/LyHWtrut3LVy4cBHN5DnnnFOhadrDAI4AYOY47j+CIFz5yiuvNO9qpo8++mgxNzd3PoAfAygA0AjgxSlTptwzf/78AeoyAx8pAwCHfy+n8tJt3taGB8/+PdrJ7SNZ58wqcLMvzVGTioY/qD3ccyjXsOiZD/Hvp95HuE+PH5+bw4ADATnmS9vcbACE/m5y0A6axEgLmiKDX74RkjcHnCRBVRXoDU1GdmlMKTReZ2LFlNmyfLtlp85c8ro4jxu828XOSaBNt1kQLCVAIiCcyyFcxkN1K6yXz72WQ3CMwf6Nj0+g8DUZvsk2SAEO7m0yGg+TYG/g4P2iFUq+E9qGLQgdXg7bN9sRPIZ2lGD267DVx5nDR6TQBIuP/HN1xLJ41rNoCukMJIlNIcg5FnAyEKwww7G+E6rXAXHpJgSPLYcpboJt8Vrmm0xjDx8/GbY2DfEcYiTziGTzrBwt7QjC8WkNKxdzdS2IHzGJwTECm1SiJTkXLdcDZWaFAcLW1hpgLlnm7QWYqQI9czyTd+GJYd3QCPnAcUZ286v14CJxAwROGw/ObIZOxBEikPQJzm6DmJcDxR+E3tm50y6QVcaT0i499jHbTJhypEEQ6uoZ7HvM2rU7MP+UR6ANoAVIbQO/fOanyBtbiPnXvsEy8H2juDQL9z551h7e7bvefCjPwYidbC8cKJ3jTysAvO5vKfcAvvDQBTTjGR3AvXDf7QuH3OcB4Nlnn30a/aDmOK6GJkxV1Qs5jrtO07QDbDbbtlgstgrASgBdzV93AyiaMmXKIbsCc5WVlbcAoFTRhYIgrFVV9UAALwC4taqq6omhLkwGAA51pvpvl+pL198awNt/WIwtK2pROrkYp/7qeHgLd2qnDX9kQ99zsGsghvKNc+9FR19bOkmCUJjPSosUWiQCrYVEjPugPxJDjsYgHzEFgmhmDheklede2cr8Z1WnlYFHhholsi+LMAHk6DgvuFAU5o/XdTuKdF+V2Qze42Lgj/oHY9kSAhVmJGwcFDsHTpIRL9LhWiUy4keUxKF5IOfrAHiNh2+SnbFxA6NJuobD2KfrAMmEeHs9+DgRSIg8IiB0cDHULDvsYRL+0xAoN0HyK7C3aFBEFf4KCbYmFaY4Dz4Uh6UuhOgoO2Mc65wMqT2GRDwEvrEd0ZNngucESC1h8JIJgTIzBI3YxxobC8sAEutYBgR/DHY/BwRjULNtTFvPvsUHPUH6fY3QbWYoc4iynBRnbusEv60ZXCwBm1lCTg4JGhpafQQSOyU7YiEFKoHHWAxqaR70LAf4LY3gO8PgJ48FCTnrpN8X6Q+22LyLIh0KWk8Gd3JBckZlwelxQpZlWOxmRiYpmVSIw394MKilYaB45sq/sSzgroJ+BM1/51pcv4sM4Kw5ZbjqpuOHfqMPsuVgz8GInWgvHSid488AwL20iJnDDmsG9nkAONBVVVZWUgPYdbqu13Ect8hkMmX9/e9/Z0as5513XpYsyx0cxx2/YMGCD3ax/1u6rjcvXLjwkq7PKysr/0/X9cjChQuHbBWRAYDDuufYTul86Q5/lLvfc7BrqPl2Gx654BlE/L2BAedyQsjZKUittrZBJ1mRvkH2YLX1CJ4wGdaYiLiHSrQ8nMuaIJBjh5vAmGEpR2LSKqdCDMQRqfAwQGP+tBrcLsqM7FREerBZ0T7DjkgRlVE5ZG1IoO1wnen2edaD2cvFHRpyvu4EL5qY/3AsW4RsA9P+K/vdWkh2N5pnCfC+Xw/O6wW3o43Jm6hZNsSOnMwIKOFCEVJHjGn4EfGic7odkmyGOcoj5uXhXtGB9lk2uGsBk18F7w8jUuKA9PVGRL43EbzFClOnzLT02iabGFA0dyiAyEExc8wajoAqHwfMAQVSQIXsECFGNVgagqzkSyCbtPbUAyqgk5+xxEMlazZ6C3IcJJ7HD4+bjLNPnNa9Ep1tIdz781fQtqODlZD7hcsBlI8yBJyJ7LGLIKYwE3LuE+TeccKFR8NT6MSiZz9kPaAUlMk77aoTcPxFc/vtc8NR96Jp867ZnSR6/thX8/GvBcvx3r/XIBrZOS53lhU33P19FJWM3I+lwZ6DvfX8jdRx0zn+dALAi69NPQP4l4cvyLCAR+pG2wePs18BwMrKSkHX9UqO4/4K4ACO4yp0XX89FArZFy1axJqeKisrrQBCHMfdvWDBAirz9ovKysobAfyc5/kT/vnPf24855xzZmia9h7HcdcsWLDglaGuUwYADnWm+m+XzpfuUEZJ5bQdW9ogSgIKy7y7LL/1PNZg19BS24a7z3gcgeSXOtuXCDBWC/i83G6fV7WtHTqRFPoGAUCzCYHxDsAiMVFm3cTDtayZ2Z+pHgfLUlGGjWRLEl4Ty6bJLomBGvNHa8DHBgYlpEhSNqMM5SfOwbKVtdg0iWNlYO9aGVafhqY5EusF9HzcDNP6JpjyCpiVW3hSNlQzD9nOIeHm4H1pGaQYj223TIV5gw95m63giDhR1wLVJCB8yhTwCkm78AwguVd1QIUGbtsOxA4aA2vcglCpmRFYVEFGvEBC3mch2LeFEZqQxRw0ZDsP3WqC2adAiuloPMjEBKuzahSWraPsn5wkkvAJg8UshlSWHRRiGsydCvhg3BBkbmiDXpjDriHhEY356xFuhxn3/Oo4FOW6uv/aXOfD41e8hIblmwe+lQgEUvl+gAxf1w6cwEFXB6jvA7C5rSyjG/b3lgIiEHjXu9czSRiKRExG/YZGPHL+MwgOIC3Uda7s4iw88qVREPlwUTU+eGct5IQGj9eGn1x2KEZXENln5GKw52DkzrR3jpTO8acdAG5JQQZmTB4IAGZ0APfOfbcvHHW/AICVlZX0k/wLsvVMgrvzFixY8E5lZSWZy1Jp+IVYLHazx+PhotHogxzH/RLAn6qqqn62i0nmKisr7wNwA1WVqR9f1/VbFi5ceP/uFuXkk082e71eQw0WwN133z2jvLz8k9bWViik4J/GoJdWQUEBmpqakmXANJ58BE61L41/3bfb8dffvY9oOM6An8NtxRV3n4ZiYovuJoZyDXf94DHUfEPUWHK+sBpZIrIVG1XM+vgoFCr/ksZf30h6xEZL7Ihni6yfjvx/XStbkgDQzgAl87A1SQz4aZwGPRZlUiSmJRvAtwZ2Ehb6HH/s7HJEAzEE2oPomFaIhmNzWMav4MsEdJFDywEm5P11Ncw7QtCnj4MYUeCfls28gIkoEcsSYVleB+uqBrRdOgOBiSbkLFdg36GDT2KdcL4I1cIbIs8i4FnWxvRj9Jpa8HYHUFrIztUx1Y64h0fcCxR82AHn1hja5mRDSohQTRwDczGHykBf4yEmplXo2qbCFNDBx1UoDhHBUsGwigtQRhRMJ5DkcaytMpO3IRs8ygjShMh2EbKL6sb9X4FnHjMZ5586s9ds3X7yQ9i2qm73d74hkzhiQVnDn9x5Fo6/eC4+ePETEFOcgJ+8C1BPJyYJmKPOOxQX3FM5YuMY7EBDeQ4GO8b/8vN0jl8UReTmMk/0vdZX15WYYBnAEQCAGR3A/+XduXfPvb8AQJLIL9U0zcPzPHUvk9rpUVVVVevmzZt3AsdxfwRQzvwLdP0VjuNIYO2rqqqqKwaavnnz5v2I47iHdF2/juO4tQDobf84x3G/WbBgAWUXB4yzzz57vq7r3UJz5eXlePDBB/fuCmWOvldnwN8RxhWnPoqOFtZB0B0Fo7z483vXs4xgKkHgav5ZD6FufQOCUQW6yw2ttRXgeAi52YyAoZEfcKD3+bvPme1BYuYYyG6RefkqNhHmuk5mn8ZKwOSr7AsxsWdi+pJIM/9VNeQDK6DZzTB9UwPeHx0QBJKDCmWVKGIHliMyPR/BUpJhUZG1wdD7sy6uhqkpBOXIyUzaJTDeCV7jYOqQkXCLzH3D8k0tE1VuPczCfIFzVlHWTQdl40jjL55FrGeOCUsrko6stSFoEg9pSwu4vDw2toRTQPs0KxJuHrlfGgCw9bBsw+ouTNPFwT8arG8wWEY+x+RRrMParsO2PQLZLcE/RoAuiXDWqZBt9HkcMXI3EUisWmEldFtjAmJYQcItQc6iTGn/V+CFZ8zBz88hTtnO+NWcG7Hh611kAGmz4nyDkU0SL+TuMQJAkOd5XPHkRRh3QDluO/1BBtR3FzRHcysPxU0vXZVWR5xUno//j/fd6wDwkt+mDgCffyRDAvku36P7BQDsuwCVlZXU27e5Z4bv3HPPzYlGo8obb7zRWVlZ2QTgkaqqqocGWrzKykrqHXxgwYIFT3d9Pm/evFs5jvtJVVXVxF0t+N7IABJB4C/XvYL6jU0s+zTx0LG48L5KmG3dicYBh5POX6174wHYV8b/9stL8fqfP4fWpz+LfIt/cdepmH7omF1efs9rIHu6D174BO+/8AnT+7O7bTjn1tMx7ShiogKdLQH4WgJ48pa34O+IGJ6vdE5JhNXEQ29pRpgkTAYI9cBJULPt4KOKwUoNx8DFE9DsVsAkgveFGIgiGzfihGhbtrGj6OQJSxZn9S39ypME/lRVgyobQsfRA0dDqSBCPB1Hg6Wd+usEcPVtENfWInjJeNg2W9E5xgwpykGIyrC27yTM65oKKaJBkQCZlVZ5cOEYdLsZYoxj2UJOJTYwDzGiwd6oMQauyJlZZo6uI5Jngm+KBVJnAnmfdyBW6EDnVAekECBQ+TkPkN1U8iahaMDaDJg7AfeGCJuXjtE6EsUueDbLrJ+R3EQUu8hAIB8nbUFDXNq1OcrOGS61sp7KnkEl4PuvPhEF2Y5ef//4lSV46bbXkIgylez+MW2C4ddL4I+A4KZalukdSpDsCy1gr/U3SRDHlcFVnI3g8g2QW3dvF0jnGXPAaMx/6zdDOeWIbrOvPMvDvah0jj+dGcBLfvPXlDOAzz/KrAX3Glgd7ppl9huZGdhfAeBiIoAsXLjwp32nobKy8hgABBAnVVVVbRhomiorK9uTjF/KHLKYN2/eTRzHXVRVVTV+qFObag8gsURvPf5BtGyjspgRvMCjYlYZbn39mt0OI519K0Odjz3Zbl8Z/98f/xAfvkYk8v5x0Y0n4IhTpuzysnpeA1nTvfnke4gGd9rfkb7f1c9dgnEH7QSRKz7bjJceXYyALwJN1eHy2vC9M2aACwaZ6LMyAGlDnzwWSoGLZbLEkAy+LQAhHGcAj/T/+ODODB8BS5UEoglUlRUDXrdhH7Z5uwFIdB0Orx35o3OxeZkBFCkih1ZAGZ3LXDgcO6IMOJGYMhSVad+13pgD13IbOnMsMPs5yFYdni0ypIDCRI/DBRIcdVEoZgGqQ2RZQ5WX0XSaG7lfAqpZgEB4SFGRcPKwNavg6pohdoTBZWcz94t4rh2hMWZEs3l4VvthbQUCE21QbBIDgAkbEM/mIAV0xPLpmDqc2w1fYmtjFFr1JnSeOgHeLRorh1vqAoiVOOEfZ4a9WYPol5nfsalTgblDZgLUiWSGkOZAkgSce/J0/OBoA7T3DAL4T13+AjYs3TygtR83YyJjYlPoVOZfWzMkAEh9fseeNxeuQgdef3SR0S8q8OCmjIPedbzdMYyTg8wtzcbNC6/aJXN4T57NPd12X3mW93TcXdunc/zp7AHMAMDh3hH//+y3zwPAs88++z5N0xaJolinqqpT13Uq3xKJ46Sqqqr3582bd5EgCNUAWnVdP1TXdZJxebGqquq3XctYWVm5GMDrVVVVT9Hf5s2b9yLHcccB+FlSBuYA6hnkOO4vCxYsoL7AIUWqAPCjlz/Hy7e/1u9Ln76gr//HFSibWjIk8GFIgexfkc6X7u5mZsOKHXjq5jcR6SOcTMDstmfPgzffOegaNDQ04LeH3MmYon1j/JwK3PJ/V3X/mdbqizdX4F/PfgxFVjH3BzOQVZaHz95Zh87aJrSuq4Wm9JGiLCkA8nNYtopAC2kBCkQYIP05jwO8ywUhSTDQ4nFopA1I5IYp48GRRiCBEtKM8/kZKCmeVoqf/eZ7ePjcpxFoM9jHwcNGQxtTAEtrAuZ2mUm5kP8u1+KDnudB8KAEojN0iF/YIdt4WJtV1kOX93EHOIcdoUKJlXtNQbKAA+zr2wCzhppf5oBv1ZG7jGfdtlafAtnCMTDIBaPgV2wE73CC97ghcwqUMXlQbSISTg6W5gQjcATG2KA4BcY85lQOPJW/LRwiRTo0C5C7VGfZR8sHa5gUCz9zMjSBB0/iy5yOppMKIHbE4d2QYGQS2SWyTKAQlsG1dkJTZQZAjzp8PC67/pTdlk/rqhuw5pP1UBWVZVv5JInkk5VtaG425pI9j329fnvcGFSqnXnsFEw6fBxmnzgd0+dMRWNjI0ja6Ot3VmLtxnasrG6DmlxTvbEFqN+lrClcuQ48+tV8SMm1TvebYF95lod73ekcfzoB4KW/Tj0D+NxjmQzgcO+r/WG/fR4Azps373mO444FQAaWZC5Lun8PEvhLgrkHOI6jTCB5G1FK45mqqqrHerZjV1ZWbuM47sUuVvDpp5/uNJvNpBd4JoA8smMFQOzfu6qqqnZR4+m/nKkCwOevfQWfvPrlgPfJz5+6AIeeMXtQ8EFfHBkAOPxHjebuiRvewMYVO7ots2wOM+YcPxE/+TUlk3cdXV8c2zZvw3VH3oPOpt7ex7RnQUUeHvyYZCeN+NstVVjy2jfdmUKR9ACtVtYytktBaJJ6mVjBWKzECHa+vpw5fahuK2JzJ7KePHtNJ+APQWttM+zGBAGYUM6EkwcKsgILf7ka7UnQ2nliBbTiPDg3R2EKq2w8sscEful6qNNHg3OY0DZPhv1TK4IFInK/iaBzkhXef64FX1GGeLaZEVUIAFK51bahDXox0Ha5BfFqE3L/qzDdQpNf6WbfEkmDX7eNAUbR5WJkGHlSCTSPHYpbYmVyR00Q0dEuxHIkRHMAIcbB2qIink1MZB2xAsBWq8PZoMO8rdMQdx5VBDXbgYSDQGAUzUdlwVoThPfrdtarSGVq1WmGtHIrhAby+zUAt2SRMP7gMbju778YEgu857x+sXgD/vT7TxgopL5CncB2bT3LePYMQeSRX56L29/8DaxOy4BySL9/4AN8++XO7CwD7+trjExun3DlOPDT+8/G7JNnDP8hSHHPdAKoFIc64O7pHH9aAeA1IwAAH88AwL1xz+0rx9znAeC+MlEDjSNVAEjgjwAB9Yz1DCodXv/KFUzgeFeRzpfW3liDfWn8JAGzdPEGfPLWGogmASdUHgBPrhPLPtmEeCAMPRxDXpkXh/xgNhPr7Yqua2AZwEPvRNsA/sTU03lT1ZVsl46GTsw/9WH4W5LN/GYThIL8XiCNgfn2NqiB3qxgknkJfX8q5HwHPAtWgA9EEDlmMrSkXAkXkWF7dyXT/SOGsUYQjuzMBiA50FiERAL8lm1IJDOf4Wl5CHyvHJ5NCVhbFaOnkP6r3sQcOJQjp4EzkV+vyAgsth0R5sVLZVchoiB4+nRoRFDpNMCUY0Uj4BARuQOQwzzc92pQbSboFjPLLkZKLIyYKMtF2AAAIABJREFUYQqo4Fv9EGMaNH8AWkcHEjNHQx6bB3FjE8yrd0A+dAKUPBcCpTxUGwfHdhVSDPATGYR0qknixWZC9roExM4YpI4ocx/xz8xlAMw3gQOnAEXPrAInmCBl50KVAH3LDnBJ6RbaP16RAxM4HDqhCGMmF+OwM2cjFErg249r4HBbMOfYCWje0YlVX2xFTpEbB31vPMwWI8N612X/wLZNLYbHsiCAo3J7IAwnJ8PlEFlWl/p6Z580DcddNLf7PhroOXjyznewbFl9r7VjILC1HcUOnmVzCUgWTyjEaVcej5IJ9Nv4fxf70rM8nFlI5/gzAHA4K5TZZ2/NQAYApjCzqQJAYmDedsKDaNrS2j0KerFTz1gXaMgAwBQWaBi7EgB74YH3sPLzLfBv3A49FmM6e7Qu7lwXrvzzxRgz0/Bo7fnF8e7z/8XrDy9CJLBT9NmV7cA1L16GigMMF8Ov/r0cf/zlX7sFgbksD4Ss/oK8CpVw6bzJIHJHx1mToZOVGzh4vmgCv6EWoZOnAzYzuGgClg/XgicZG15gGTCSmNFcVDMd+BHXm1qBHcSVIjQoQIeG1gtnwhoQ4dgeZyQJBgKplBmLI3zKDJhjAhNXJkkWU1scQlRFyBmD9YutCJ0+AzBLTKpGFTRYl9eBt9uRuECA5gUsTwGcDsbq1c0mhEfboZo5JtHCyzqkRj/A3DqaEDuoHGpxFivpiu0haDYz4sdMQ8ItIFxMDGCNCUb7KngICQ6uD2rgP6oMliAH13YFgi8K0R9FZLQTsqgj6oohPC0b+S+sY9lDIT8XWjAEvY1agYHo5ALEZpbAXN0ES3WzoZ3IAZbiAghuB+JRhTAvBIFnrPBYRGb/ur02XPXgGSgZk4Nrz/ozfK39xbxzi9x44NWLd3kn9gUfrz38Dha9tgpyttcQ+e6+CXQmrn31Tcdj5uEVw7iz994u6QRQe+Mq0jn+dAPATbsRDB9sLsdV5OG5xy/MCEEPNlH78ecZAJjC4qUKAOnUgbYgXrxpAWrX7GCAYvr3JuFHt50BYmnuLtL50kphiob8xbc3zjGcY1J255n5byPa6oPW2m7QansEle8e/OQWtlZ91+DTBV/hnWc+ZExRp9eBc28/AxPm7Pyyrl6yCU9c8lx3+ZdzOsBne7sFobtOo5JjRQ9dwNCsAgSPLIMpTPCPg7s6DKHFj8CsXKbJZ/m4GmKTH5rZkGXBxNFMDJkBwJ4gosd16C3twPYGw0d43GhGElF5DdGjJ8GkmCB1xpnrhlK7DUJrEKHTZzJRaoYXFQ5iUIYQU+GbZINY2wGtwMPG5lnlh2ITIC6tBmezgXM7oRwlQFpCwE03CCoFudDJhq7YDt0iQgqq4BMa+FAMstMEVY1BLfF2A0DkZEEdU4xIuZ1pAoaLqRcQ7H8T27fk/i8RK/fAd8YEWNoUuChD2BFlIDphFyGs2YrAnHw4l7VAVAQIRQXQyRu4pRWaVYSfSDiyCte/V4OPGdl4zmIBn5+7yxI6WcyRpmNBeS7ue/USXH/282hv6i/lU0C+uy/346p1rwT9+HM73bBkS2jc3Iz75v0eIU0E5/VAJ5Z3cv24hAy7yOM3D52BMZP/txm/vs9V5l009DdNWgHgVX/Fps277h0dbNTjKvLx3JMXZoSgB5uo/fjzDABMYfFGAgAO9/SZl+5wZ27X+y17bw2evfMdKIIEpaHRkPPoE0TQIVJH0biCPbazIybpTUfftzPjy3EQSkgQ2vAE7go9kYDS1Awu2T/Wev50KPkOWJo16CYO5rYE07NrO8DO9PYcby5npV+lyAOuMwhlxmjYG2VoDiuTcumXBaRy4o4m6ARwC3PBFRdAlxWj3CvwkA+bzISWSS/Pn6/CuXgj4kdMhpxnQ7hAh2s7yfBpsLar6JhgAqfxLGMoRFR4vmpipBBs3LbTG9dsNkBXNAatuaUbVMvleVCmj2bZNvIJJkFoIrpQxpPcPyyL1zCWMPU/cg4bOibbICY4aJyCQIUEk19HLJtDyX1fMWJI8y/nQLUJzM6OBJ+5UBimDgVqUxO4zrCR0fS6IOTkMMCn1tUjOjEX0YNHw/LtdthW1nevATm18HQdA4Ta4TOs+3SNkUcmHDQG5UdOxcdvrkaiRzuH2SrhBxcdihN/1L+Xt3lrK5689HkE2o2sodlmQtmUYnyzaBXLyArFhd1e0V1DKBqdjbv+ev4e9yeO/JPS+4iZd9HQZzitAPDKEQCAv89kAIe+uvvflhkAmMKaZQDg8CdvX/vSaK/vwJ2nPYYgzOyLX6FMVaK/jRqVgu/54EYUjc3fYwBIs9W6vR1PXPwcdmxsNErBJuoDzOv1ZU9izxGHDvOKWggxhZVmlVwbHNsVZmFGrha2pgTaZpoYAMx+aTm4uILgmbNgWlmLlspy5H3uZ2xeTjKznj3S5aOwWERorQHIbT7o7R0MAKIoH7rEI+yQYV1WB4wdDd0qgld0+CZZIG5phQUOqG4Lmg/hYWsgsMcxABgqIlcQykzqEMIqvP9YDq6kkDmB6E0tDPRR5pB6HXXSLuwJAMfkQ5lWxgAhEUFI55D0AClUAZCWboBIAt1Tx7GMXNt0G8syOmuiCFWYIIQ4RIt45D7zDQPAvvNmI55rZiVlAsCd4wTkLQkAnAhx+WZwwQjgdUGfOBpie5iRKiIeHZEDS2H9ejusqwcHgFQ61qh03CMzTILNB5w4FY4xJVj3zXbG7qYS8ay5Y3HuVUf3A2z0Q+DGo+4DgcCeYbKaunUGWQaShMKTJfzcEg9u+P2PdstKH/7TmNqe+9qzvKdXk87x748AMKMDuKd31P6zfQYAprBWGQA4/MlL50t3sFH628O450d/REt1XXfpj3rRugEggbQc6skicKLjpJ8cjMorjgJ98RcWFjIJjy4mNv276JkP8dHflyDYHoIcl2Fz2ZBTkoWcUV5sWbEdsVAM4c7oTva2JLEMGTF2KRMXHG2HUuaF2tYG9+LNiB4zCYHJLmStCkHxWpkUDMm8yBYFkUIReS9Xw1zjR+icgxjQI8cMxckzcob32yBs9QnWfyeYRJz+gwPwwavfIhqKQd3RYJQYJ1YgVmJDLNcEa0McFp8CykJqHisCo0yIZwswd6iwduhoOEKAZuGQtYqElXmWeUu4OJaNU2w88p9bxuZNKC9j/7JzUA/lqGLGTla37zCcMiioDHz4eAiBOBSXGcK2ZiAvm/USUnDNPoirtkCbOR4CJOYZHCmU4P2onpXOZZMO2WuBY9EaZqUX+P5kJEo8UAjz6kDCo0Pwx5GzUgasZoj/XQkOAvQDJxiZUcp66kBgrBWWHWFYP1m/U7vPYoaQn9evBKzUNwDx/kIBWYVu/PD2efjPq98iFknA5rDgh5cfjllHju13+/VtBegNAiUkoj1+eIgiBE4H6QUKooADTpiKc275QcoONYM9E3vy+b70LO/JuLu2Tef40wkAL/tV6hnAPz+VYQEP557aX/bJAMAUVioDAIc/eel86e5ulHJCwR0/fQkN326CHjaYtwQutEDQ8O2VRAiFBb0ydCazgKNOn8GyO30BYNUD/8YHL36KWB9dwcFmivO4WelUa2pG6JiJ0PJcCOfpcC/aBKuQDd+Bbni+7UC8xIV4tgkQeThqwmidY4V5ZSM8H+9A5OQZ0OwmCGEF7TNN8C7thGtLFHwPkrnVYUI0ZAAYNRg0ysB52YgcXIpEjgX22ihMQRUIRKC7zAgV2xArkKBKOhwNGppn8dBtHAo+VRDPEuCoS8BfIcG9RUawRET2J00AOY+MLQXfGYZW38gAIGkWCnm5rBxLwIsBPLcL6tgiVgKmXj69oQWwmKGV5hmZQAKOq7ZCHVMIERLz9w2MtcC1cAW4saUQoyrCYz2wbmgHttUzsWn/aZMQLbFCkDmoJh2CL4yc17ZAmz4Gpu3t4Fr80EvyoZGzikysFB2xuI/1JVqqm4Dmtm4QSBk4zuHolcFTCMAO4PAhZXtgLc7vpSdJzOGLbz4RM/q4yXz91gr84ZcvMiHwvlE2tRidzQH4W4MscUuTwzLFySCv3+nHTMZVf75ksFsqbZ/vK8/ycC84neNPLwB8EZtqUugBHJuPPz/F+lczTiDDvbn28f0yADCFBcoAwD2bvNVfbmUZknhUxmEnTsI5l5+AtvbW/6mO4eeL1uHlRxcj1u43NPS6SntUetN17KoXLCvXgftfuQhlo0u7M4Dbqxtw9+mP9s7gkEG1wwouluju6Rto1qjvTXPbGWjy/2ASOJcHcTcgOzkUvN8BUReBeBx8RIZ/Rg7TyXNuikCIa9DWbQAfSSB80nTm/0sWaLpZgqXWByHRR1Sa9O7MYrf0kEJlYH8AiVFeROaOBWnzEZNXiCbAReKIuDnIFbmI5AmM/Rsq0qGbgILPVYhRHVJIht5FNNF1iM1+ICpDd1H/oWgIIicBX7/rpsxnYQFzHGEM4WgUjJ1sEqESqUTRwDf5IE4ehWhxLkTSLPS6wC1ZBcgqhJIicCYTA48gW7vmZmixGJp/fQiTqOFVnczBUfjscnYssbioewi6SYLutEIn794tddBIULt8FDsuE8ym9fe64XJbcfTRY1G3qQVrltZC3lrLztU3WC/nAELMpeNyccfzP+m1OdkC3nHSQ8wesGdYHRb84g8XYtSkInz99gqs+qgaaz/d0AsA0vaefBfmv30tsgrce/YA7qWt0wmg9sYlpHP8GQC4N1Ywc8zhzkAGAA535gzh3lkAvm1tbYVM2aI0RjpfWiNxWQv+8Ak+fWtNd4aE9PbGTxuF3zxyBsgZ4X8VLz2yGP/91yoGFOTONvA+gyzQFUJxEfN47RvkFHLzH3+EGbMnMQC45tMN+MMVL/azCdNK8gCnHdwGEjwe2LGF/po4fCKEzU0QmzrRdPEUmDgX0+Ej67OC91ogcCaoVhFiawiy14ZwhR1SUIOlOQZuWTXLSim5LsRnlMK8tgF6RTEsTUHWW9c3KDNFLhPRUBwK9bMFguxc4RMmQfHa4F4TYBlPIRCF0tSIyNwJTLYFEodwvg7NTP67OhxNKkwtMcBC2oCGADJJ0ghNnUxmBaMKgM4gUN/UTxC5e36TpWG6n6l8zkrvVGLtAuICj9IDKxCdUorm//sSmFAGblUNA9QEMAlAdhFdSKJG37oDHZXTodp5OBoVRPJEeD5phGlbq0H+4HlokSiz0IPTBr2hGaDMI8XYMmOtkuLZosDhyOMm4MJfHMHu23t//gp2fLZ6wAygUFrSj7RBh6QfCg//32X91uDVu9/Ax6982S0bZLJKTC7o+levYK0FFA+e8zTWfb6x374WhwW/fuEy5hu+L8T+9i7qO2fpHH86AeDlv0w9A/inpzMZwH3hGdtbY/jfffPurStK43G/iwCwoaYZ37yzEo4sG+acPgt2ty3lGSXf2zsvfhmd1HjfI6w2Ey66+UTMnrvnX2TUSL/m4/XYvLyWWeaRtRb5KA81yHbry38tw7LPt6Bmkw+JbCsiZU5Y3l8LoYe3Ll+QB97Wfw7sbguOPn06Zs6ZgFETPLj+yLuZ0HPPYGXNg6cYJIdlG7pFh/uOkYCbfPA4cNtbYF5Th5YfT0JsnAeWFkCMc3CvamdZPSXXCV0SWA8dWaJFiyyMqGH5zwqjXE3ZRpsJXCTBsltSXgG4PjI2uqrC4xAw+cBStPpkhBraUb9sE8syURZSyXEy5i3LfFqtjCmr6yraz58NzSEhXGhs56gDpCiQtTrEwB/JqTD7OYpoHPw361n5HIV5gKYCze07gR2tE41L6CqvG24lNDbK3JEEDmPZEiyVJNizXbju+Z/iwconESGvZfLKjSd/cAkCs5Ejoolang9VURCc6GRCz1mbE1AsNCYefFsQlraokSmsbwDncgCjS6CHQsDmOqNMTUHeybleZvF2xrkH4vSLDusuAUcjCdx83IPo2L7Tu7trLbuykew66D+6doGHBBXPvnvlgMxdun//86ePoCvAnB/OwuFnHdjLho7aCd75w2JofX44UAbwzneuhSc/kwEc6vO+u+2+swDwihEAgH/IAMCRuMf21WNkAGAKK/NdA4Av3vRPfPPOKkZeILarM8eJyx49D1PnTkxhloBln9bgmTvehtrX4xbAnOMm4PLbT9mj45PY8v2Vv2eM2mgwBovDDG9RFm5eeCXT3xssSK+v6oG3mAYjAR/68g5PzIWSbWWCymKrkRHTJ5cDdiuk9kivrCAdn+aHrsdE7hi1O6BG+xMDdJcN+rSxDAhx364Hgv2PQ5IfiWmjGHhReBW2d1ej47SxiExyg5N12Jo5xuZ1r2kHSTOreU5EsgXYGxOIFFlZ6dS2ZAvQ1rETxNAALWbwZcXgZK177FokYmgbEiDTAYvNDE3XEJdJ8E/tdY18YT4DgEpdPQOXnWfNRKLAimAZCRJzkIIcrG2Ad0UQggaolGo0CcZxVhruIezlQgSa/DwDtPG8keFLkl04IlqQ4DH1I/o6mRwO73CwTCAxbfVwpPua7Fl2CJKAQJ+yaddak63alHOPwKq6INrtBiHF3iAbZWAzz0rn5h1+1uepNSfZtxPHAFYLsH4LQGzlZFBGumRiEe76z7Xd2Thyi3nsoj9h09fbEA3uFPvu3sduA5+TzbKSGpW/qYRMmTxNQ8WkAtxw1ykwmXvL/dC+uwMfwY4Q7jj5YbTX+7rHJllEHHD8VPzyjxcNdpun7fN0Aqi9cVHpHH9aM4AZALg3bpfv1DEzADCF5fwuAcD1X9bgiUueR8Qf6TUj2cVZ+N1nt6XEOqxZ3YAnbnwDkWBvXT36jjzpvIMw72dH7NEq/Omal5mfbs/meDrArBOm4uq/9C+39Tx4uDOCm4+5v3f/Fc8jfmAF5NFeWJbUQNzRDi3Xw8qNfFSG4BsAuCUPqjY1Q4/0BwT0sW4xQZ9lME65L9cwqZJeIRkizLJJhTI6BzJlq+Iy4nYFiWIHNIm0VDg4t+uQggnYN/qY5p7v4ByIYcoCgunmub5pAMJRaJ1+A9xRjxploCZWgCdHj7hsgKra/gQGNsZpFcCG7eACO8vffG4OeKcDSksLEIrAP+8AqC4LfJN06CTREuQgxDkULw6Cp3Fs2GJkH0MxcOGd89EzM8bmhMYRCoGz2wH61+FgGU21oRGcy8WyeUwvkM6bzHxRVhB2C/gEsZMHaLXggAvvOxvHnH84PvpoI579x1LI1IIY08EnKNPIMd0/y3YfEIlBbWw2MpCUsRxVxI5NxBU+FoPLY8Wkw8bhgnsrYSMgl4zFf/sMr971Bsi9Z1fB2W3AmNJuFnPXdpSZPvG0KTjnp3P67ToQ+KCMX8O2dvbMcaqCF29cgIZNTSw7eMgZs3HWdaf0yhQO9vB0NvsZqYR8qc3W/u0Mg+0/2OfpBFCDjWU4n6dz/OkEgD/7xQspk0CeNX5oZEggw7mx9oN9MgAwhUX6LgHAp3/xApb+e0W/2aDMyjV/Sa3fiL70b7vgb2is7eh1fG+uE7c8+yN4cgbP2vXc8drD7mLZv76RXZSFR5fO3+2Kfla1FM9f+49+DEzNakL0+KkwN0QgrtgEbeoYwOOE2OgHT8SAZNC10BdGVyi1dTtlTeiPlPWpKAWot4xA2ewJgKKBW7MZXF/yQEEuUJwPLp5AtMyFaI4IXuMQdwGKjYMQ1pHIARzbyX0DDGhmrfGj9fA88DoP+9YQY+46P9sK3mrrdhTpBqXjy42eNiqrBkJATW3vLCGVjMsKgPIiqJoC8avqnaXVpDSN4pCADbXw/3A6dJsFgXIdshswtXHQJQ4l74eZJRxWre9N9iASBvkcW8zG+XvMm8aAjdbdE8mElQm8JgWQtfYOI/tH48v3AuWFbF75bS1A005g2LUG5iwXHv/iVtgcZkSiCfz8twshU1azT1i2djC9ROZG0oeYwgsck+uh7J/dbcXPn7oA5dNLu48w//sPY+vKut2/Lei2mDaBEVP6RkGxGw88XTkoAFy/vA4v/u59xMIJlkXkYxGo7T4o5PEs8KAfZFc/f+mQyr+xcBy/v/wv2FHdwLQJyV3omAuOYP7BIxnpBFAjOe6uY6Vz/GkFgD9/AZs2pcACHpePZ5/JAMC9cc/tK8fMAMAUVuK7BACJwPDVm8v7A0BXEgAesud9ej0P1t4cwFM3v8n6AClzZ7GZcNU9lSge59pjFvAuAWBxFh79angAkMaqEKtyTKlhq5ZlYyQBsaETfI/SNfWpdZEE2D5dALCsGCBGaa4XoP6yDVtY5ixyzBRIfhniyhrGRO0VBeTCkc/YtpoA+GZ4oNpE6ILOtP5MQR2qBTD5FPCciKgHcGwOIlpCHr8Ccj5tQSLfBunTtRC8XnBUzkyCLcZoJr298hImwYJIBNhKGny9x6CVEgAsZMLLpKUnflvTDVQpo6XMHAuuxYfAzBxoLguiXh0JL2BqpX5DHoWfRRgAZESUHqCKeic5q7UbLOsE+JI9mpokQreawIdjbDxaFwCkybGYjSa6eBy6wwp9+ljDrg6AWNcBvaMTOkn0UAaPSCdmE8xF+Xj8rStgTQLA3976JjoDO0u63UBxaztjRZPWIjGG2fywRKDe7weBt8iDBz6+pTtjdsPce9G0JUkW2dU7YzcAsLDYjfsHAYDUKzv/4pfQ2Wb0ypIWo0q+0F39icnzUs/rXf+5btA31+MX/RkrP1zb69psbisuf+InOOC4qYPuP9QN0gmghjqmPdkunePfHwHg1q1b5952220ru+a0o6MjvmjRov42SXsy6Zlt94kZyADAFJbhuwQANy7djMcvfg5UIu0ZlHF46PPb9qjktLspbWsKsDJaYVk2iouLeokoD3UpnvvNP/DZwqX9SsDUC/izJ36CWSdO3+WhWAn42PuZ1lrPsLkt0FUdEU4EN7YMGvWzkbeuLwohHGP9bIpNAlo7IZDHbTIL2J1to8yP2WSAWbJwW7sJmllA5Ngp4EQB1ndWgifmao/gstyMiEAohA9EkXCJ8M32wtyhIFpoMjgQEcC8ugHKuHwGCkl02dIiI54rIWuZD9aGGFSSJmElTd7QLSQBY1FkpAoCOTqVmgUe/I56KH3GoNOYZ02A3t4JtSSblW/FbzZ1g8DI8VOZN7DCJxAud7AMWrhUgmNLFNFiKwo+DzKAxpi5vqBxdTxvSLSQDEwSyDCwRuNIkiRI8oaJUKsa9FgM2LStH1NYox7MvKzuGRPW1YK3Je3ZSItPEBgYFzQFT31wDctw/fcfX+CFd9YiQWC4R4iyCntjEHIPkWVdlqGR53LAz9a+1/YmET994GwcebZRth0SAKQNx5cbBJNksMxncyus0TCsFoll7i64dx5GTxvFtugJPt5+6Su8/tySbtJHX0/ormO6sh24aeGVzI5wV0FC32Q76Gvy99tk3IHluPWNa4b6uA26XToB1KCDGcYG6Rx/OgHgz3/2l5QzgM88e3HGC3gY99T+sksGAKawUt8lAEjT8NJtC7H038sRaCMSiABXjgOXP3E+Jh8+LoVZGnjXVF66ny7bgj9d8jxAbNU+X9yOLDsuffQ81ii/q6D+wVfv+ZdBAtF1uHOcOOny74Ga7j9e8BXCdjf0nCxmh8YlVCaHooocYuUemD9cDcmTRZ5qhrcs9a9RT9nEMd06cMz+bP0WqG4ronMngBNESNt9kFZtZT1+bD/CSVkecAU50K1mQycwJiMwwQUpyjHx5ViWCEHh4Fq4EomZpYDHhUg+j6y1EfjHWyDWdsBTHYZOxIoupigBolHF3eXgXnPQ3ASFsm49g+QOi/MYaUP12KAV58C0cpuRzdR1dJ45HRbZBOvGdgSmZcHaRCLTFuR+3IqOQ7KR81kHNCLeUGZ09WbWY0eAVyja6WVL80FlXrK8I3BIa09lYJ1675JAmmtth+TrRLwHwUKbOY6V4buCW7oOgsvNgDZzTaHMmKrCqUZxz6Lf4ss3l+G1h95BWFYhHzTB6MUj8G0WUegww7e8nmlQ9gwin+i+3uztrs/Puv77OP2qE9j/veX4B7CjunHw54AErMeVG/cCrUVDE9TmdlAGtCuIxXvz/12N/NE5vQDgS48uxkevdydaoFD2j8Bxn2BtGSQDs5usPAG/O055GP4BSDPFEwpx3+IbB7+WIW6RyrM8xFPs1c3SOf60AsDLRwAA/uliZDKAe/X2+58ePAMAU5j+7xoApKkgf9Jv/7MKdo8NB592AEicdm9EKi/dq/74LrY2+eB+9VsI1CvVJ0qnFOPud6/f7bAJ7H35xjJsWVHLSnuiWcSxFx6JDV/W4MO/fQ4UFwD5OUh4RJgCKnPf0GwiLP9dxzJd/Pgx3aVhRmxw2rp9bBkwWbUeuq4hcvJM6DYTpJDGwCTf1AGu3Q/OFwYviZDy8kA8XZ2AAzFoSabEYWLsWdUqIOYVIK2qg7S1FfHDxkPLz4KpPQYxokGr3mSUUZOi1V0XTDZsPfsU6e8s29XUBL1HP2PX9pJFIkMMaAROc7zgnU4mik1yLJHZJYgeUALv+7UQeRNUKo3zIvjGNnBUWk6GZhEZIQVra1hWj4HQZMZPI1s5ZjsnGJnBpM4eycmQXIpoEvHjK47A9NmjQC4ZG76qwfIP1kIpyAbGFHf7GHMbaoHGdgMAWiyGlVskguJxBbj3wxtx3eF3d/eGEnFEy/MwkFmaa8dtf70Mt1/4EnytJC+zMwRdBdfayuz5eobTa8cN//wVE2Wm+Oe9/8KiZz/ql3Xue5OZbRIkqwma0wHBZkVsawPkARjiROb4xVMX9AKA676pxR9ue6tbK1MNBKATu7tPkAA0ZfA+ePETVC+pQd7oHJz565N6ZQQbapow//uPIh7uX6k77qdH4vx75o3YY53Kszxig0jhQOkcf1oB4GXPp54BNBxnMiSQFO6vfXnXDABMYXW+iwAwhenYo11Teele+vhbaO4Mw/3KNwMCwNzSbDy85PZBx0MN8qs/rkY8CSItdjMrIwbaQwZDdGIF/NNIMHUWAAAgAElEQVS9cNTFIHtMzLHCss0Pbu1maNPGQqI+M5XEWQBNFKA7LNCJAStJ4Framc1aYmw+ElOKwesChIQOKmMK9e3driBiYT44m3WnAQlpB5IrhtNqlEippy8WZyVlAonxoyaz45vbEuCWV+/0K+5Gf71BVjdAC0egtbTuFFjexezw+bng7XYoZOEWj0OTePjPmA7n4o0w27KY0wiVb7nVm5iwcpe8CwOZlA0lggX1+9kMWRTKBmrRKDTKklLJM8sD3uXsBoE0dxXTinDDk5XdOo5EWLj3zCdQu74B8tQKwGYxQGA0AX5Zb7IJHf+8O87GsT85CL855E4Q47VvFIzJxYOf3IpHfvkPrFvZ2A0oqbdOEjlMGe9hmpJEmqCg+2DGsZNxhaGBxiLsj+Du0x9Dc20btGQvJxFGejLR+/7/3d2ApZOLcfd71/cCgKRt+di1r2PT6nokYuRTrLPsLvUCdp2Hfpgde+ER+OL1b9G2o6P7764cJy5//MeYdvQkrP1sI5658m8ItCZL8smBkMB0blk2bn/z16BM+UhFKs/ySI0hleOkc/wZAJjKSmX2HekZyADAFGY0AwCHP3mpvHSvfuZdbGnqhKtqGUR//xLZUJrka9fswO/O+0M/545eyTSeg/+sWdAcJlgb49CtEszNUfBhGZpVMJwoAlEm70KZLMrcCSs2Mr0+oSAfWiwKYrSqDgvkyUVM0sXy9eZ+cjCi24n86eXw5Lpw1A+moWlrG3NNiVHV0GqCsnUHog0G65lAoDx5FDSvE+YvNoCL9s/wiKUlhg1bj6AMIGW6+vYA9l1B8uflvVlQ/X6goxOq28ayjIk8O8xNYSQOmQA1xwnreytZBo75JCdJGszJg7xyqfeQQpJYmZvANNMfTP6dsnecx8XK1FNmj8LVvz8XomiIQXeFHFfw8T+W4LPXv0XE5QCX74XaEkLHllZo/gDL/LHMp0mCy+vC0T+Yig/++hki/v6SPMUTCnDr69ew3k9fR4xJzRAhRQuGwWsyDjrvCPCqiuaVW5n0ynEXHomDTp3ZL4tKmpPvPvdfrFy8lulOEhBb8cFabPp6C1pq2xHy9RY67/d0UB8kyd8IAqYfOhq/ee7ifjqApDe45N11+PTttWwsx5wxHZuXrMcXb3zLZGl+dPsZ+OK1b/D5wq/7Hb6wIg/3//dmJnPUMAD7s3h8AW55/eoREXfvefJUnuXhv0FGbs90jj+tAPDS51GTAgt47Lh8PPNcJgM4cnfavnekDABMYU0yAHD4k5fKS3fphno88a+liK6sh/3LreDjO/X1KLNx2eM/Zs4gu4s3HvsPXn9k0aAXEPr+dCTy7XCv6ECiyMl6Ds3tCcOxwizsdL8AYBc5cN9UI9IZAZ/thZ6bBaWzA3xLJ3iTGbDboJP37gBBZdgfXnsya9qn7A6JcQ8EIIhkAOoZJJJHuw/cDirr7rx+ykIJ3izo9p2WZnQct9eGbDGBTV9v7kd46HUeInAUF0KlknbNNkQPLof5m63oPHEM3O9vgXzYJOYyYv26llmoEfOYZfqSZV3WU0eSLj0cSKiXlISVCSgRsOsKIhjduejaIYl30z63nv9XJiVEJXbWdxkfGhGRyEF5pTloqW3rzvKxMZDrR0khOCq/g2MagMefOgWnzZs56H3Rd4NrDroDvsaBewnZtn0EsW1OM6bNKcflt5+MoqKByVAEqP9y3atY/v4aQ5xdEkAEEAKvHT3EobvGQllAms87T310wEwoAURiNo90pPIsj/RYhnO8dI4/7QBwY9NwpoTtM3Z8QQYADnv29o8dMwAwhXUaaQBIv/5J8NVsNyN3VPZuR5bOl1YKU7TLXYcz/ng0wXoUPXkuVLcF8PJHqxFaUQd8tQ02gUeW14EfXvd9Jgi9uyAgsPjlJfjPM4sNNsZuInrcVMi5DjjXtTPh5Xixg/0rBRVjV5MAh8sCT5YN3z9pEhZe+/JO5mV+NhJTS8FvbYJZEZJ9eC27LMOSRAcdlJxOBoyiPICkY5JesbSN7vPD1N4Ol8PEyDtdQsWcywne5WIAlXQWr3zgDNhsIl64/lVUf1Gz6+tOZuK4iWOhQ0d4lJX1JYZKTeAjCdhbyQfOCvuKRuaeoTW1GOXeZKaPyCjEXhV0DVkFLji8Dpx3x5kYO3s0Fj74FrMZ1FQdWSXZOO2aEzHt0Iru0i8BnsaaZvb/88tz+2Xgrj3zGfjao1BJJ9Dfm8U92D1Kzi2CSUQikuwZpfL6lPH/r73rgHKq6MLfJNsbu8vSu6g0O6IiCigioCgIeVlA+EEFRBDBghRBmnQbSLEhICKQF0BERUUUsYGKgFTpvW/vJW/+c98mSzbJ7qZtSGDmnP+cX3Zm3p3vznvz5c4txdZLy/iomFAMfPYeVK1RyaEMpT3n5XsmqleypTVrn0hLn7CIYPQf2xGP6luXiIanq+Czhy6oZQ6XT1xjtx9Ku2omgrhgzzSMajvVriwhPdMZ39jycHT0d3feZXeeU1FjfCm/IIAVpUUxrzsICALoDmrmMd4kgP98twvLJqxWnbbpAIytXgnDFw4A5SMTH13gy9nf4adlv6sEh67G6Jp3yPtPuVTZgJJHz+7/sVoVIU8TgrxLqSWTODsAWmlSH9lNqqiVOCKOpKml16zbfR1vxtOvtS/OZfh23w+wc+Pe4i759zaFJjgYIafS1MTHVFsXlMLEndbshqJcfzYtNj4Ck995AmMfnGqX3oa6Epkiy+iFYxeRmZpddiBD7erAuUtqMmsWHYmMeuFqcEdhGJAbzxCcxRFxiSNi8wFoI6OhpKUVkTEri58mWIsuLzyMri92tJPVNh8kVaboNbwtIoIZPhr+mVrrlw7kqPhIDP3gqRKBDS8/MBMp+Rq1aohtImdn4AwODbpsgSTrX/3aJcl0RhZw7BRCghjCwoNVy+TQj55GjYbVyp1++eQvsHHJLyjIdaDbkGBoq1dX/SFtG9VkfmvF0GICSBV5Fr6yXC1xSCXnCvMvJyEvT4jg0GDM2zUFS0YbsGXtdpgoHZG5UeRwn8nd0Up3V3nTuPx3XxIol4VzYoAv5fclAXzu6YU45KEFcMEn4grYiS0UsF0EAfRAdd4igERMJnd5RyUm1o18l6b8MMphIXlffrQ8gKjUoa7I/9c3O/HJK58j2yq5ryZIgzs63IyhHzztlHhkVRnddlpxMl/ydUNEBDglBLakUHEwE6UzyasXB1OoFuEnMqCx6dOq4814xpoA/u8D7PzxMgHMbdMUWgQj7HiKSjbIF09N7mvxk3NKenOnpjeAUUBEqQSQ8hvaB0GUID7lPY8SR5OFkXLsxUQhvWE4OFXhKOTIq8RQEMUQkqog9vNtCIqOgVIlDriQBGRkFuGoYdDEV0KXVx5F157NSzyttIow0TGhUM6ctUtZUqVOvHplSVHC1Ma2n4FTZ7PU6GR3SHSN66siLDIMyWdSkBsWjvyqVYvT0HAi5XsO2hFLCihSZQi2J2/WiyPr/UcvLcPeXw8gIzkL9N+0RylghJOvqBMEMD0pA2Pbz3Sow/LURn+vVDUGs34dC41WC0rsfmTHCbWCCAU23atrAWlkZ2emcbmPK++yy5P7YIAv5fcpAXzqY88J4KL+pAERBeyDfXglHiEIoAeoe4sALh23Cj8s2mwnSVRcBF757Dk0uPVySSpLJ19+tDyAqHgoWe5WTP4CO37ch2xNqFqdolJCDOrckID/vfIQYii9SCmNfJooXYtti6tRCTM3j0WITX1TIhpfzd2AX1ZuRWGhgrhqMWjds6Vay7X4etVcdoz8yYh8lEYCw2skgMfEqKXFHL0sCdUrYcqyvipBoCjSUW2mFF8BU8RsXuumYDn5iCTroTkww0TRo8dO2pMYrQbBFOThIG2IuvYaVYEaJa+A6Z+vb1wVY6c/jje6vouDfx8tARNdF4aEBoOuz51pmthoKJSc2uzTd+HuCIRkahGcQQmlGTgFdAQB0Sv/hIbKrd10o1rujZO1KT9f9XUjS1e1GjGYsUBf/EiyRn082og/t5wuJl2WP5rIgkjVQKysiPQ3kp0slxSVS2SfLHLku0mkxtUWFKJVLZKPDX0YSaeTkXQ+A/Pm/Iq01KLrdn7uInCqpL8U5WdUbmmAyNqV1co1japE4NKmPbh48hKy03JVYkX+jQ/1a42Hnrpf/aFGicaTzqSo6ZMoGfP8wUvUa21nroDXzd2AVTO/VsmjO42u2cetfbF4KEWz0w8CyjcYGnE5ZY87c5c1JtC+RbZr8aX8ggB6e/eJ+TxBQBBAD9DzFgGc03+hmnvPttEB8/yHT+PWB5va/c2XHy0PICoeOrPnfOwn37OqVVTyZ52nrnrdOExc1KdUK8voB6Y6jGqkhLpvbBhpF0Tw2eursHnlluL0LiQE+ddRrjfyP7M08pMjS6By+oxDAkjz952WiM0/HMTuP487vDqNrxqDiYt7q3Vo6bB9vdPl5LtKXBTy7m8CzaV0hP5zHNqqCYBGq5ZBU3KygVPnL5NAIofVE1CvTiUkHziFjCQHEaUU9WoVBEKGuoRqMRg56RFUrhIFefo6fD1vYwkiRTVu6Wowz+L7VpoyGdSE2NGVo3CKHh1fSc3jd6J9OMLStYg6kg8lQqsSQLLyRaz7R/UJVGvfhtrXvk2oGoU3P+xR/LT3nv0EO349DB4Xb5ek2hmfPiJwN7durCZyPrb7pMNoX8vDQiJCoBSYVFcK+uFBqVPqNqmFVz5/rniPEdkc1XcpzqcW5VHkJ84AFy/78PFgLQrubQZYiFNWLoK37r9cK9kKR7pe7fTsg+gyvIMduqf2n8HbfT9EWloueFxRWhx6XlRsOG5qUQ8Dxl0OAlk8emVRDkoXG/0Aor06csUQJNSOd3G0590D7Vt0zRDAfl6wAC4WFkDP3xD/nUEQQA904y0CSCkeyDnf9pAmP8ApG0Y6zNkVSB/dM4fOY5puDtIz8tX0KNa1dAl+uqLsO+IhtHy4iUNtUCTkz8v/sPsb+bbN2PxaCTKZl01WuKlIdhCR6egqVBsWrCZHtrW6hIQHY8iCfjj13zmVnKcUBCEj294fq3aDKpi4pLcqG5GKV+9/AxeOXVL/WwkLRl6H28HSsxH6025VThYVCSq/xurWKKoOkZQCZOcAlOuPqlrEhKNanThUb1gVCXUqq6Rz61fbce6QVR3aKKpTHInI8CCM/XQgfli1HQf/OYZTv+9RiY9tI/JUmi9ZaEQI7nzkVtRpWgv3PH4H9v1+EItGrkQ+GaFiY5B0XzxS745HrS+SwGIqgWvJAsgQ+vt+aC+mA42uU30FrRvlLYzOSkdCTIhaRebe7i0wq+d8pFKFGasScRbMkJEOhWr8lnEVT30rVY1Wc9ilns/Atm93Yv+Ww6o1L65arBpkEhEbAa2WoeEd9dHo7obY/v1unDtyEc3uv1H9N+sfHUf2nsW7I9YgMzNfTa2j5khMuhzFW3h9TSgNaxTnDNRuPwztudKDPMoqmZifkw9yYzh/PAmaqEgEhYXgtvsaovZ1JSuB7P5lP+Y+u8iO3NIPwQJKNWSDT3RCFNr1aQWq7EHlD8u7pvbgU1fm0ED6FjlaiC/l96UFcHDfjzy+Ap6/ZABBJq6AK+rlucLzCgLogQK8RQDpemxKt9k4vvt08fUWWaza92uNbiMecSihLz9aHkCkDv17/U7Mf24JlLDwIiuYg/bAE7ei94sPOvwblWyb3OVdXDyZVCLx7TNv9bRL93L28HlM7f6eWubNtlFgAflkWa6BKfUK5VZzVC6LxlLFBYqsVZ3ptVoE164Brr2cX4+urV95sydq31ip2OpGZHHxqJVF4+KjkN+qMTRJGQj5/b/iK2SyPKJeLbVuLz9yorjsmrW84TFhaNWthVqxobQyZNHVYhFcpyZSzySr0biU2NhRI6seXXVnppSs80x96aryvZ1vqFZCapSEeSrtxT1Fe5HqGZ958RZU/fQgcD2loAkpIkUWixjTFNW/teQCTMsAO34aPL+o5JpGwxCdEI3czDwQObdNBF14/gJAOf3KicamucjS9cLHzxRV/ug+uyjq1jyO/N+GLOiLRndf79R23bT2Xyx9a2Nx38ILl4DMy6l3Cu68EbxKpeK/B/2yG5rMUqKzKQVQfCSm/zRGTdPiSrN+j8lPddaTC9R0OfnmknVkXbzz0VtxZPtxnDt8ASZzEmray7qRj+KBJ1u58rgK6RtI3yJBAJ3fApQGRhBA5/EKxJ6CAHqgNW8RQBLBkviW6tTSR/+Rwe3Q7L5GpUrn7kc3My0Hf/10AGnpuTDFhKpXl/fcWQ9xsUU+eFQWjSKSiYDe/dgdqiyeNmcsgP97pR3u7WB/1W15NiXZ/WbBRuz97YCaIqfLix1Ru1ENO9HKsgDe0+UOtNK1wPr3f1J94u7X3wVNkBZLxxpRkFuyRiyRw0IqNWZda1ijQUTtqqjRtC6q1Y7F40+1RPOWN5VI4UEC0bUf+aqdOZOKI7WqqGQo5Oc9l/MVRkZAU7UKuGICP3W21IAQIjUTvnpZrdFMOrFtofVqwaQNRiGVWSP/u1Ja43uvR6dnH8B7AxbZ+c+RBfCZN3vi7sfvKB5Ne3HTst/xx5qivfjgoLb4bPY3SNp2BqYG1aEkxKh+jdoDpxEOBVUaVkNB5coIjo1C8uYdyE62z2FIgRwW372iRNCVAFNhUYJo28YoK599thzCgyyA5Ev619eXa+ZahtduXEMNmnKmbftxP+a//nWxhc+UkaFWbrG0wluug1IzvthfMeivg9BQ1HhYaJG11rYFB+HDvVMRGu6ar53te0w/Nn41/onNy7ciOFSLh/u3Veta0+2APP0r1fIZEx+FJyd1V62c/tDc/Rb5g+wkgy/l960F8EMc+s+DPICNiAAOFLWA/WWjVoAcggB6AKo3CaCrYrjz0SLit3zOJiSZTMiPjwCoditjqBQThicevRkXftqFP9dtV61X2iCt6uA+4N3eaHbfja6KZ9d/Zo956pWdQx/AOnGYuLh0H0BXH06E7hfD1hJX6pQ7cMzqYapDvHUjsjO2/XT1qtDSyHeMrosd+c2R5eXV5YNRr1ntcg8OumYcP+Nb5EUFI2TLQWjOp6rEhiyA2oTKMFHgAyVNLq0xYODs3qjXtDbGPzKrxDUuuQNGNLoOuXmmktU3bOYii9TwxQPUiidzBnziMICCroCHflh2NPWJvacx8dG3VAuhpZEMbXu3Qr9pRcEeVC6NqlCknnctR5+j5ZMFNMcq6lv1AWzTBMMXDcCrrd/AeSt9WcaTH9ys315XgzPKaz8t+w1LZ28u9kdVq5hQGTtzUm1+Y30U1K9cVI6P3BTOpIPtPQzUqQGQv6BVihW1A2Pq3hqz6gU1T6WzzZn3mGSjYJJ9vx9QfUOJTNO7SVjQPrzSzZk1XGkZy3q+L+X3KQHs4wUCuHQgRo4cSSTQ6r1nEw0GwwR/1qmQzTkEBAF0DieHvQKJAOZk52Ns7yVISclCTr04wCatRVReHrTbDiLHppQW+TbN/HWcx/5F5IxPSW13bqIo4DAgJBRUucASBVwp3nu1SenAXPfeBtVvkAgeraHvVAn1b67jUI9pF9NVvzciOXQYNGl5A+jf/v1pn11/8kMb/9XLqFwzrlwCeO5ECsY89SnyKoejMCYEwf8cgeZCGjSUOLlqApSMzFIrg9CDKfqVgoDoWnvF5LUw2fj3hVxXFwo0KDxBEcUOfP9Cg/DK0kFocu8NOPDXEUzRzwUc+Aje3a0FBs8p8mMsrX3z/kbI076y85Ws3aQGnp3dR8WDrmhH3De51IoYztbKpYTGT7zUUfVHJGJOhJysYIlju6j7kNLBnNx3xk7U+BqxeGvL+OLE0mWtZ/sPuzF/yKcojIgCWSSpKbm54JeSERETBqVWDeRGRaEgOkj1ewxOzgOjOs/Eesl38/Bxh5g3ve9GNRjD2eYM+djy5T9YNGJFySomAKpfR5U9xjhME+Xs873Rz5k1eOM5FTWHL+X3JQEc0vsDjy2A8z57VlgAK2rj+cG8ggB6oIRAIoBk/fto8nrkRoagoFqUXSoO7Y7D0J61d3InS8zwTwag8T3O+VY5C2dFfnQpie57Axfi9IFzKmmi69xHnmuH9k+1dlY8Ne3MW30+sKvvekOL6zB2zTB1nrLWkJWbj0nv/4Tz3xyA1pwc2JSZBU7BBoCaFoT8CtXE0KXkBCTi+ubvr2PCo2+BahfbNk18LLRxsSi8mASeXtLnMSwyRK2K0qF/W3XYnh2nMEv/Hni2Te3koCA0f6odXhjv2NeUxv648T989sISmNLsI5OJ1JG7AKWaadLqBpVwk89niatzK8Gtr4JLUwYlP5/20xiVADtqm5b/gRUTv1DTrFgaEcOWT9yJ/m/3ckrHZMkc1eYNXDxRcs+T3ydFlmdkF2DamK+Qbqk1Tf5/EaHglCqGKrLsOwzk2V+70/i3t05wioSWt4csCyF/xwNbj9iti6yAZHF0JlG1U6C42aki32U3RXJpmC/lD0QCKIJAXNpOAdVZEEAP1BVQBPDH/1QCmBMVikJHBHD7IWjPpdihQT5gKgFsGTgEcGav+WpCXuuoSUoF8sJHT6Nxyxuc1jhdE66bs0G9CtYGa1C1XhUM/6R/cVR2WQfH+I9+wu7/ziE4uQBhVAWELG8ZWUXBGtSCg6GtVgVKQYFqdXJEAivXjsObv5VOAFUiWTVB9b0zXUhCYVYOtBR0EReB5p1uQe9J3YutQ3t3nsa7E75G3u7D5mtOStqsUa80Wz3RHAOHFxFF23bgwAW88/aPyNy0o8wgCHVJYcFo0/MeNe/d3t8OOozqDa1bC3mEQbHFkqtR4ZFRoWrePyKTg+b0wXW31StVT2ThXTnlS2xd+w/yc/NVv7v6t9TBc/P6qlf3zjYqu/jewE/U4BjaK/Rjp/9bPYsDSbb+ehjykr+Qm1eIvDMpKGQMytETQFxMUcSwOdDF+nkVQgC7zcaBPx0TwNHGF1Dz+vIrlTiLiTv9fEmg3JGvvDG+lN+nBPBJsgCeLW/5pf79+kY1MG/Zs/R3EQXsNor+PVAQQA/0E0gEMCcrD2P7LEFSRj7y6sQU+zZZls8upSFizzEU2OSL89YVsC3MZKUzTP4Ku37ZowZyXt+8Af43RYfISqUnhHZGVRnJmeoVoSM/NFev5+h5FLhw+uA5lfQlp+Xh80+2ICMtV72KfPixm9D76XZ2QSCpmbl4afa3SEnPQUiqCRoFRQQwvxBBW/eVzCUXHASqU6vk5YPbBPGGRYWix7guam4/qhZTWoutEYdhi59FZHQIctKyUa1+FbvgnYICE0Y+Z0DypSxwslyR1TE8DDGVIjD8tfZo2Kiq3fSnkzIwftI3yEvKhen8BQT9d1otZ1dWo+vb599/Ss1JeObg+RJdg6IjEFyrBgryTWpFFDX5tjl6uFX7G9Gxx52oeUM1lbRShC9dy5/efxaZqVkICg5ScxQ2btsUZy/lIT2FyC5we8v66Pvy48g1Zdslki5NTrJSUum2f3/cC4q8VYOKhnUABctoNBo1hdDi0Qac2HMKGSnZap5DrgkCKlUCJa3mKZfTxdg+g4JqKGE1kUlp1GMOc3haj3GGfKhpokauKJHXkuYgayr5GxLpfbh/GzzY5z5nXhGv93FmDV5/qBcn9KX8viWA7+PQfg8IYGMigIMEAfTiXvO3qQQB9EAjgUQAaZlbf9iPxXM3IyMsCKaIYBTXNVMAbXYhGhZmI+ngGWQkURCIRk3fMeDtXripdWMPULIfSofu+E5vqn5cxVY6BtRpUhOTvh2hHsLuNopintJtjsM0MHWb1sLk7191a+rjRy7hrUnfIp0SB5tbeEQweva7H206NCxBPk5dSMfYDzYiLSsPYdtOqAmeQeXMNBoE/fwvNNklo0iJNNn691meEVkpHFk2fpm2C6Dgh+mbXis3YnvntpNYNO8XpKfmQFE4oiuF4cEON6Pbk7fZkacUIrELNyB3ezKCCoG8KA1Cth6AJjVLJbNEA0v7eBBZfuLlTlj//o+qLyURLqpqk3BDLZy+VOAw48sd9zfEkCmPq0ujahqvd5xVlObFugUHI6hm9eIqJfQnqtChI/Ij3ew0AbQkJbeulVu1fgLeMO8NKsd24XhRLkfrpqlWFQgNKcoZaBMJTBZiSjJubXWmgCHyj7zlAcf5LWluZ8gHvS/zBi0G1QmmYB5NEFN/LFg/iwhn5yHt0XnIQ27tb08GObMGT+av6LG+lF8QwIrWppjfFQQEAXQFLZu+gUYASfwDe87grUnfI7egUK1vS02bZ0J0ZCheGd8JITDh7292qgf2PV2aq3nyvN12bdqHec8tVgveq4dgVCRYdLSaxLdz33vQZVAbtx3bT+4/i8mPve2w9FmVepURWyUGd3e9Q7WcUNUFIgFte92Le7reUSbxfHPCeuzecdoOimo1KuGV0Q+CyngRob3+jvro+NyDGL14My6dS0Pk1zvB8k1QasSrxEd76pIdcaKasRR17SgVje2/OdJFjYZV8dLSZ/HVextA66ekyEQEKlWxj0bNyszDls2HkZ2Vj7taNcDtdzaxs2DSMxZu2IEvtvyHqL/OIygqGvkxweBUxCI1C9ozydAevwRNGSXZiMy/vu4l/PnVdtV6ecsDTVW/06nPG4qqoXAOnp0DhaKgTSaER4agXpOaaNf3Ppw5fB5r3/1OzdloS8A0kfYW4qo1Y/HGsr7QmiN2y9qvxSmJLpVMVUNRxj3GdVXlchRwUzwnVT2hoJG8PJUEhkaG4KG+9+O3VX87rOFb7+bamLR+RKkiuUI+ju85pSa33vrlPw4r41AVkFm/jXPa/9Bb77Ura/DWM705jy/l9ykB7OkFC+ByYQH05l7zt7kEAfRAI4FIAGm5C978ETv/Polcc+670LAgNL2lFoaNae8BGs4PXTv7O6ye9Y06gKwqal448+EdFKRBq0eaqfWBXW07f9yLj9QoRmQAACAASURBVF/63KH1zzoClf4/NYsFha7tKPKX0qXQYeCojXneiDOn7K/+YijjyOHjl5NJM6ByjVi0ntwda778B8o3/0LjIPLW9hkUXZydnltMAsn3kiyDZPEpq1Ek9eMvtMdX8364fO1NMtSMw2jjUPV6s7RW1sE3cslG7DlxCZVW74Kmfm0UxEVACdcC5HP3yz4wSupchmBERigi17pRLsO5I1cDkZFQUlLBMzLtkv1R4AeRqrQL9om81SoiIfZl5+KrRmPch70QQ6mNymn042b+4MXFCZWtu9/dpSgXIvkWOtsIfwoKmqaf6zD6uUrdymogjzs6KG3M6LZTQUTWtsVWq4SpG0eppe982XxJoCpiXb6U35cE8PkeCzy+Ap674jmCXPgAVsTG84M5/Z4ASpJEO5D+V9+M1x7O+SSj0bie/jsxMbGhoihvAiAHmFDG2LdarXbo8uXL7b+QVoBLklSLMTaDc96JCiKQcQzAM7Isb3NWL4FKAMnKsfXXI9j4zV5wDjzQsTFatib/J99sByJqC4YsQU4+h7Z6VbvScFRhY8yCHqhS83IlhvJ0Qmsa2XoKzh+9nM/PMoausy0VFEqbhw7Nl5YMVH0RqZ0/mYLtvx1Rr0mbt7kBc6b/gL3/2qce0R48isI0+8THN7dtgvavPorZiXNhMls6S3t2cEgQEsc+rlbj2LxiC4JCg9FhQFts/+5f/GL4024YEVby86t+XRX1qvWDF5bi2C77KOFb2zXFS0tUJ26HrayD76Pvt+PLrQcQ8eNBhB5JQmHzG6BUjoF252EEnSm9JJrlQY6SMhdVaaGSgAWA6gPouHJJSBgljTap19TWTVO9qppCx7ZVqRmLKU5aACkyfLr0HtKTSuqMyHbimKIr6JVTvyz1St722RSxPP3n19Qra6rUYdvq3VRbdWtwRQfJFzKw7eeDCA7R4s4HGiEqpmQy9hmJ89SE6LbNEjVOaXN82XxJoCpiXb6UXxDAitCgmNNdBHxz4rsrHQC9Xv8YABNj7BBNYzKZ+jLGRiiKcntERMSx3NzcfwFQWQCLuWEygJrNmjW7Z8KECQ5PmF69esUVFBRsB/ATGcS0Wu2FwsLChlqt9tjKlSsPOytuoBJAZ9dXUf3Ip+n1DrNw+kIONJUckzyqDNLm8VucFoEO9HEU/HHBPgkxfeCJIJbXOg5oix6vd8Vnb/+IbZsPIoMCDYI0IEL6+IB7YVy+/XJaEPrVQH6U//6H7FR7K53F8jOr13zs3vxfmY9W/c82jEQolVmzauQDRyXwUs9fThZNSY7v6dpcrd5BjdY1rPnrDsvZeWJ9SsnMwYsLNyD5VApi1u4C0wShsEUjBP25H5osm1QyNquLjIvAUzN6oMUjt9qtm/zv1AjtcvRBQTbWSafViUKCEVTD1gcwGF37tcbDPW8td06LMNP1c3Hgz8MlfhQQVqQDahREVFbQjWUeIuL3J96DPpO7q4nHl0/6QvVftDTyhRzw7pN25QqtQbElH18v/VOt7ZyenA2NliE6NgI9X2iLFg9cTsZ+dOcJvP2/D0qQWLV60KAH8fiwDuVtc6//3ZcEyuvCO+mH6a3n+pQAJs733AK4cjAtXVgAvbUB/GwevyeAjvCSJIlMECM45ycZY+tDQkLili1bpp78ZnKXzBhrbzAYfnA0XqfTTWeMtZJl+X5P9CEIoPvoZafl4M1Bn+H4qQy7nIRkARr4+iO4/T7nS11RabeR97+BlHP2lTXIIqJQ8t4yGvnh6cc8jnrNG2LBuK+QnVkyUCOhRgz6jumIlUv+RGZ6Lshn7KFOTbFh+hqcdxAwUL1hVUz7abQq04XjJSN4SR7ysSSLX80bq+PpmT1ASYwdNUpOvWS0QV0XkVHyy3zilU4l/BX7N3xZDbSwbZRSZcGe6Xb/nnQmRU1tQ76DtWrVcugDSINOXkrHvK//xllKJbF8G0yRYWD5hXZBLNYPIBkHze2Luzrf5nA9lBCccjSqSbZL4eRMyxAUFISCvJLl+Qi3u7rfhYvpCjLSchAUpEXbLreg34udce7cOacJYH5OPpZNWI3dP/+njqlxfTU8PauHem1OjfD5ZMQKtaRfpoXQcYDKHpPbgFqJo3I07tPfhcdfeLjYbYBKuH099wfV/5RqLFMd7+Ydy/4RY02ezp5IxvQhK5GRWrLmcGxCJN74rB/CIy7/QKAk2Z9PXKMSTooCbtfvfjXPZWkuDO6/qeWPFASwfIwsPXxLAOfh0D4PooCb1MDclWpSc0EAnVdxQPUMKAIoSZKWcy4xxpYAuJ0x1pBzviYzMzNy/fr16oktSRJd52YyxiaXVq5GkqS9jLHvOOdUR6kNgNOMsfkGg+GjsrTXqVOn0Pj4+OLstJMnT761QYMGmy9evIjCQvsDuCJ3An10q1ev7tLBV5HyuDo3yR8ZFoOBHWch1cYhn8jW1M+fUg94V9q7z3yMHRt2lyB7YdFhiIwJR9Jp+xyH1nNT/rapG0fjk5k/YPsvqrG5RIuIDsWLs7qhYbPL9YdpDaunr8dXH3xfgoCRZajrSx1x0/2NMaPHPLtk0jQxXRGPWKb613jUiMAMvHGE47J1cZGYv3ta8fyU3mT2Mx8j+UyKSmRCI0MxbMFA1Lu9Zrnk6Z/v/sWHw5chO70kObEWnohI2yfvRZ/JujLXRIE3I1vbE2PLILJyElG000FMOF5cMhCN7rr8w+BqeA8s7/HKeT/j2+V/262bSPXA1zuhxQOl1wb3aBN5OPhq0kF5lmkPoVJ/2FSpUqVCSZXFMPG8ngigvduKs2u4vklNzDUIAugsXoHYLyAIoCRJNwP4g7I+mMldL4PB8I0kSfQm0Wm9KDc3d0xsbCzLycmZwRijXfuhLMsOHaAkSVLvsBhjb5tMJpkxdhdj7F3O+bNGo/HT0hSp1+sncM6LPdsbNGiAGTNmBKLe/UbmXX8exjujZGRn5qrWC7ryem3u/1DvBteT2+Zk5WKS7i0c+fe4aj0KiwhFx2ceRKdn2mF815m4dDpJjfqlnHIUCEL/n9JpUKTziEWDcfP9TTHh2UXYunGvHT5RMeGYtPAZNLm9ZILiwoJCzPjfXOz6Za9KWuga957OzfHC/AE4vOMYhrQaCyXXvmJEk/uaYM7mSR7rgQ6snnUHIem0vV8eVYj49OBc9RkqUbz1ZRzbfbLEM+Oqx2LulqmoWlc9lMpsy6aswlfvf4+0SxkoMCdBJp2RZa5SQgxuad0EIz8dquJbXjux/zQmdn8TyedSkJ2WrRoDI6LD1SjtKnUTsOPH3fYEsFI4Jq8dhVtaNy1v+oD8+0fTv8Lqj392SABHvNkDbTrfHpDrEkI7RKDCrGqCAIod5ywCgUIA6e6jrqIosRqNpjuA/mS5k2V5r06ne5gxtgAAee8rnPPljDE6IbbKsqw6MNg2SZLoRP5bluV7LX/T6/VzOOctZFluWRp4wgJY/rYiovG94R/8/OW/qiN/bJUo9H7pQdSsG48VU9aqFjoiXRQk8OqioSjU5MNkUnDm6CU1FUr1ukU1dt1p9OxNa3fiu8/+Ql52DmKrx6JOtXDs3bwP6UkZKMwrRHh0OOrfVBv9ZiSqhI1SjdRqVL34SnXX1mN4f8LXyLG5Aq5cPQYzVjxdIsWGteWD5iefvar1EoqTWZ87l6ZeAXObvH9cq8GNXe/CuDn2ZcsoAODTt37AmaNJKkm9vVVD6AbdX2YtZqp8svvn/SUgo4CeNk/ei6emJ6r/fmTnCbz55Hy16oVtS6gTj3rNauHE3iJrAdUOpioijkqx0fUmVdAIiwxDblau2oewSqgdp16LutJIX2cPX1DJOslLeNZqVAP7/ziE2f0/BrkJWDeqjDLr19dLYHE1WZ9OH72EGUMNDq+Ap9AVcCml8VzBvCL6Xk06uKosgDovWACNwgJYEe+Mv8zp3kl7haWXJIl8+w5bW/h69uyZkJOTU/jFF1+kSpJ0DsBbsizPKoUAHgewQZZlIpJqM0cbj5VluZazyxM+gPZIyQt+wU9rdyIv+/IVXmzlSMRr83Bk29ESjv01G1bHxG9fRohN8IOz+Nv2W7dkC75bsQ05WUUWN9OFi+BZ2XapRuhvRHooP5ttygw6ABZN/x7//n5U9TMjR3wKAuk/tiOa3FG3xCPL8306dOgiZoxajbx/DqpRr4wDnK6142NwAxHA10vW383JzsfEpz/DxTOX/RgpGKJp87oYNrNrqbBQ4AtFttIVL/n2UVJgIqJjjC8Uk7idG/fgvWcX2eUadDQpkTEqrUZ5/Nwl4+7qkMapOhi5EpQ2pjgpeWVzUvI2JZOSl6cDT+TwxVhb+b9Y+Dt+/nIX0qkCiQaIiYuE9Nz9aPlw6cmkfSFnWc+42nRQkXj61Aew+1wc9uAKuCFdAa96nuCoMGtlRWIt5i4fgUAlgBspAMRoNPazXaIkSQ8CIILYRJZlh+GXOp3uc8ZYHesgEL1e/w7n/G5rq2B58AkCWBKh/LxCjHlyEVIuFKXY4Hl5UFLS1LJfGq5AKa7/WjSuKP1JF7R/unXxRFR67eflf2DL2n9Ucvbo4Ha44c7rylOFGtE5uucnSDpflD9Oyc2FcoZ+BzhuFPTRdXhHdBnuOGry1JFL+GfzIUTHhuPuhxojIqrY9bN4wvIOvry8Qrw6Yg3IqocLyQAFNVSJhTY2ComJzdGpU8mrzG9X/I3VH/wKk6lkdAQR0NHzE1G1luNAERKIrrO3fbcLJ/eexo0trkOz1o1KBIpkpmThtYemOyyR5wghqkAy7JMBaHS384E4F08mYd17G3D6v7O4ocV1eOS5doipHFWu7qw70Dp+X/U3fpG3qn6KlLz7ulvroeUTzR2WCSxPBy49/Ap0diQ//QDYunE/QkKCcM/DTdQfIP7crkYdVBTeggBWFLJiXncQ8HsCqNfrpyqKsj4oKOikyWSK5pz3YIyNAtBRluUNOp3uKa1Wuw/ARc55S875bACLZVl+2QKIJEkbAayRZVl1iEpMTGyhKMrvjLHxnHMDgLsAfMQ5H2g0Gpc5C6QggCWRunA6FZOe+Qw52QUwpWeAJ6eUmuvNMpKS7w6e11f9T0r7MbXbbFDkqyWqlaJlHx3yEB4Z1K5MtaQlZ2HiM8uQlpQFJTMTysUkh5Y/60luebApXv609Dx55e0DZw6+9d/swdq1/yLLbJWkaic1a1bC+AmPIjS0pK/cvLHrVNJp28gKOHhyZ9x6b/lEuCyZDdO+xPcLNztlBaR5ek14Ah36ty0PBvXvh7cfw5z+C4sJJl1fU1TtmFVDUblWvFNzUHqgWT0X4NA/R5GfU2RBJiJKgSUUoe2oOaMDpx5+hToFuvwEW6CvwZfy+5YAvofDZrcOd7Z3w6ZkARxKQ4UF0B0AA2CM3xNAnU63kDFGpz+FX9LdGOX9m0Hkj/A1p3QhSyCdMscAvC/L8jtkgLIigMcYY4uto4J1Ol1nxhiFSN4A4CgFhJQXBWyrT0EASyKSk52HoR3mQgGD6cQptcRXWY2IDR3slPSY2q/yn1gyxlB8+FvGxtWohGk/jVFTa5TWCgtNGN1jEZLOp8N08hRgY220HUeBC4+98DC6vUx5wN1rzh4c+/efw9q1u5CZkYc7W9RFhw5NEBZGJURKtm8++xNrPvnDrgQaWYBGzdWjWp2iNCWetA2LNmP5xDXlJsamwJgXPn5G9Qd0po3rMBMn9tiXyrujw80YtrDY08LhVJT2ZNvPB3Bi90n8tnQzcm38L6lsH9Vwpqobts1ZHTizhivRJ9DlJ8wCfQ2+lN+nBPCJOZ4TwDUvkIoFAbwSHwcfPNPvCaAPMHD7EYIAloSOkue+pv8ABSYG5fyFcq1/1RtUxcRvXyn2U6PktlQlxLaFRYWqJKJpq8vJcB0pbfVHv2HD51uRfeQkUE7eP6qaQBUaKFmvu83bB0d2Ri4mPLMMSecuJ7OmFCCNbquNl9+m2CfvtMld38GR7SdKzY1I1ru6TWth4vpXnPIBpByLL9413uH1crX6CZj567hSBf/l691Y8/HvauLjwvMXwDPtk2qTPEMW9EOLR+1zC3pbB95B2PlZAl1+QQCd1zX1FATQNbxE74pFQBBAD/AVBLAkeORnNuahGUjLUQA6yB2U+goOC1b9wqpfVxWjPx0GJaSwOAfdwleWq6XQbFt0fBReXTFYJSVlNQoeWPvxb1jzxuoyrY9R8ZF4fe2LqNag/NQnZT2vIg5v8v9aMmsDzp9KVcnXTXfVQ8+hbdVkv95quVl5+PQ1Gf9tOaz6CSbUiVOjmykilwr8Xn9HffSbnqimx3GmEe4v3T0ByWfsayXXurE6pv442uE0GanZGN9vKdKSiyKTTRcvFdUHtm0MeGXpIDV3ot2fGEONGjVKTWbtjPxXsk9F7CFfryfQ1+BL+X1KALvO9twC+MUw2k7CAujrl8pHzxME0AOgBQG0B49Kfe359T+HVR7I2vbSp8+i4e31HF4bUYH7abo5SLdJDF2nSU31CtCZiNTk8xkY0XYqCjPs052QtET+XvnsOTS4pY4Hmi8a6suDw2NhHUzgTfmpcsZvq/4CBfFYWlhkCLq/2hkPP0O51u3bj2t2Yvnsn4pr/haevwhk2VsAiZQO/2QAbm9/kyCAFbERPJzTm/vIQ1HcGu5L+X1KALsQAbR3y3AWpIZNa2Hu2mE4evRo63HjxlG5VbUlJyfnWQovODuX6OefCAgC6IFeBAG0B48qRVC1idMHzyIrJRtU8pVKZ0XHR+Kx59vjwf/dVyZ5+uOLbZCnrUNedh40Wi2oQgcd/vE1S4+AtZbi0rl0TO7/GVL3HwMoWbGVFTIoLAS9J3bFA0+28kDrl4f68uDwisA2k3hTfiJ+8wcvweHtRUm4qZoH+f/1eUNXKnHfuGo7lr+3Sc0LSa00CyCV3Xv+g6cFAayITeCFOb25j7wgjstT+FL+QCSAI0eOJBJYjCtjbGJpVbZcBl8MuKIICALoAfyCAJYOHtVTTbuQjtCIUFDt1dqNa5a4xizro0vRwCf3nUFEdJjL17R0HTnuf5/i7PFkcCrPR9U+GENwsAaJwx9CO533qin48uDwYJuWOtRT+ff88h8MU79U6+VSQuguwzui0d3X4dKpFFS/rorDtC0WYWhPLBm3Clu3ngGnhHfmtEGms+ftXAfoR8CMza+pe8m2ebqGisDVlTkDXX5aa6CvwZfy+5YAvovDDgKznN2fDZuRBXC4sAA6C1gA9hME0AOlCQLoPngV+dE9cegC3hv1pZpMl8hkZEwYGjSuhmEzupao5OG+9EUjK3INnsrmzHhP5N/z6wEsGLJETdRsaZS38cmJ3dCqe4tyHz+l+xwc3nYUSkQkNLGVAK0WVABGm5kBZGchLzNPrQ4SnRCN3pO64a5SyqB5soZyhfRBh0CX/1p/D1zdIj4lgI+94zkBXPciLVH4ALqq6ADpLwigB4oSBNA98Hb9vA/fffQztBotWnZvjrseu61E0mL3Zi05Ki+nQE2me+lsupo/77qm1Z3yIXTl2YF+eHsi/4RH38LRnSfs4KresCpeWjxQTQh97ugFNL2vETr0b1PCGnhs10nMenIBMpPN/n5E/qIioaW0QMPa4dY2jUCJwMmqeG/3FmUmk/ZkDa7ouqL6Brr8ggC6tjN8SgA7v+U5AfxKTacrCKBrag6Y3oIAeqAqQQBdB2/pOKNa6YF8BalRoEDje29Q/fycCfJw/YkVNyLQD29P5B/RahIuHE+yA5cSd2uDgpB2sSiVDUUXU9m9cV8ML87jt3nlFix8eblDxTzQ5170m1ZUv9iZ5skanJm/ovsEuvyCALq2QwQBdA0v0btiERAE0AN8BQF0Dbyk08mY2PltpF0sKtdmaXR1OHzRALWEWSC1QD+8XZH/zMFz2PXzfigaLVhYONa/sw6pZ+3TvpAVz1RgnwC8ecdb1MTS1Lb/uA+zn/oQ3EGuxocGPIg+47s4vQ1cWYPTk/qwY6DLLwiga5vFpwTwUbIAnnJNQKveDZvVxtyvhQXQbQADYKAggB4oSRBA18CjHH+U689Ro3rAvSd5L9mxa5K51zvQD29n5KegmgXPfwry+csOigALDYHpwkUgL88u1U9ETJhaficnPdcOUPLnu639TRj60dP447t9+PD5xUBevl2/kIhQ9BrfxelIbWfW4J52fTMq0OUXBNC1feJTAvjImzi82wMCeFNtzP3mFVqguAJ2Tc0B01sQQA9UJQiga+Bt/2E35j+3RI0Ktm5EDrqP7IzOQx5ybcIr3DvQD29n5P/N+BcWj16JguAwaOLjoKSmgadSRcaSjdK+9Hi9K9a99z1Sztr/nXoHhwaj5/iuqHpjLcx77UvknDwHZNvna6xUJRqTvnsVVAKuvObMGsqb40r+PdDlFwTQtd0jCKBreIneFYuAIIAe4CsIoGvgUUTuyNZv4NLJ5BIDY6vF4I0NI0EVPwKpBfrhXZ78f361Ax+8sFRN7qytVQMsNBSFJ08DBQV2aqJULbN+ex3vv/Aptq3/F1wpLsVdoi9dEfebrsfXq/fg/P5T4Ekl94LamQE9xnZBp2cfLHc7lLeGcie4wh0CXX5BAF3bQD4lgJ1meW4BXD+CFigsgK6pOWB6CwLogaoEAXQdvFP7z2Dus4uQmZoFBg1CI0Pw1IxENLu/keuTXeERgX54lyX/6QPnMF3/HtJSssFMCrS1aqrXv4UnTwEFl6t9WFRABJBq/nJFAdV0/m/rkeISf7ZqIqLf981eWDr1a6QdclypQBr9mFMW4atZB1d4ezv9eKEDp6HybS3gjjM9J4DfvioIoPPqDbieggB6oDJBAN0Dj/zKzhw4h9hKcYioGgqmCcxteDUffGTJ+2P1NhTWrQrtqYvQREdDExcLJSUVSlo6GelKtOvvbKBG+lraqDZTimoLl9KoSsj/pugw9uGZl9PBmPvSFfD4r19G5Zpx5W6wq1kH5S7eTzoIHTivCJ9aAAUBdF4x12jPwDx5/URZggC6r4hAPzRo5YG+hrLkn6qbg/+2HEZ+yyYIOngGLDkd2mpVkV8lHMr5i9Cm5kKbZ4ISxMCjQ9HxLQm9H76zeEOQpXdmr/lIu1Ay4tvSocGtdTHh65fx/cJNWDf3B6SbI8NjEqLRadADeGRQO6c219WsA6cA8INOQgfOK8GnBLDDDM8tgN+NFBZA59UbcD0FAfRAZYIAug9eoB8aVzsB/Pajn2CYug559atDaVANmn3HoT2ZhEu9bkJ+nWiEHktF6PF0FCSEI6dxAmrER+PTPo+WyOVI1/yv3vcGslJLBnpogjToMqwDur7YUd1AVDaQgk3IMkxVRBJqxzu9sQJ9HwW6/Ff7e+D0RnSyo08J4MPTcXjXSScls+/W8OY6mPv9KEEA3UbQ/wcKAuiBjgQBdB88cfC5j523Rpalg7ycfDVn46nDF1DQsglMEUEI/WUfLvRuClN8uJ0IlUJC8Fm/zggPCS7xtw2LNmPN2+uRlVJEAiniu9p1VTH+q5cQHhXm8VICfR8FuvyCALq2hQUBdA0v0btiERAE0AN8BQF0Hzxx8LmPnbdGlqeD3Kw8TO7yDk4euoD8NjdBCdUio44WBXElSR7JE1IIfDVMDw0V9LVp+7ccwpezv0dGSiZua9dMje6NiLEnke6sq7w1uDOnL8cEuvyCALq2W3xKANtP89wCuGG0sAC6puKA6i0IoAfqEgTQffDEwec+dt4a6YwOzh+9iCnd5yAtJg45jauAazjSrg+GEqK5LEYhR5VkhkVjuiEszJ4cekteR/M4s4aKfL6ncwe6/IIAurYDfEoAH5rqOQH8YYwggK6pOKB6CwLogboEAXQfPHHwuY+dt0Y6q4MjO45j2vMG5EeFo7BKNPJjNMioGwQlCGAKEHHehDr5IXjnHR20Witi6C1By5jH2TX4QBS3HhHo8gsC6JrafUoA203B4X898AG8pQ7mbnxNEEDXVBxQvQUB9EBdggC6D544+NzHzlsjXdHBiIfeRFIOoMSEwxQbAVgRPfLru+vu+hgypLW3RHN6HlfW4PSkPuwY6PILAujaZhEE0DW8RO+KRUAQQA/wFQTQffDEwec+dt4a6YoOxrafgVNns8FioqBUjoISEapW7GCco8kttfDSKw8hNDTIW6I5PY8ra3B6Uh92DHT5BQF0bbP4lAA++AYO/XvCNQGtel9/S13M/XGssAC6jaD/DxQE0AMdCQLoPnji4HMfO2+NdEUHX83doEbzFhYoQEgIOBQgNAQ168Zh+rdquagr0lxZwxURsJyHBrr8ggC6tqt8SgDbTvacAG4aJwigayoOqN6CAHqgLkEA3QdPHHzuY+etka7ogOoBz+w5Hyf3n0F2Wg6CQoIQWzUaLy8dhJo3VPeWSC7P48oaXJ7cBwMCXX5BAF3bJIIAuoaX6F2xCAgC6AG+ggC6D544+NzHzlsjXdUBJWre98dB7PppH6o1qIKWXZsjlK6Cr2BzdQ1XUFSHjw50+QUBdG1H+ZQAtpnkuQXw59eFBdA1FQdUb0EAPVCXIIDugycOPvex89ZIoQNvIen+PEIH7mPnrZG+1IFPCWDrCTi00wMfwFvrYu7mCYIAemuj+eE8ggB6oBRBAN0Hz5cfXfelLHtkoK8h0OUX1qeK2tmuzRvo+8iX8gsC6NreEr0rFgFBAD3AVxBA98Hz5UfXfSkFAawo7Lw1b6Dvo0CXX5Bw13ayTwng/WQBPO6agFa9r7+1Hub+IiyAbgMYAAMFAfRASYIAug+eOPjcx85bI4UOvIWk+/MIHbiPnbdG+lIHviSAQ1q97jEBnPfbJIK5OWPsH2/hLebxHwQEAfRAF4IAug+eLz+67kspLIAVhZ235g30fRTo8gsLoGs7WRBA1/ASvSsWAUEAPcBXEED3wRMHn/vYeWuk0IG3kHR/HqED97Hz1khf6sC3BHAcDu3w4Ar4tnqY99tkYQH01kbzw3kEAfRAKYIAug+eMOQaXgAAF8BJREFULz+67kspLIAVhZ235g30fRTo8gsLoGs72acEsOVYzwngH28IAuiaigOqtyCAHqhLEED3wRMHn/vYeWuk0IG3kHR/HqED97Hz1khf6sCnBPCe13BoxzG3Ybr+tvqYt2WKIIBuI+j/AwUB9EBHggC6D54vP7ruSyksgBWFnbfmDfR9FOjyCwugaztZEMDy8dLpdJ0ZY28B0HDOZxiNxo/LHyV6uIOAIIDuoGYeIwig++CJg8997Lw1UujAW0i6P4/QgfvYeWukL3XgSwI4+K4xHlsA5/851acWwLZt2wZVqVJlL4AH8vLy0kNDQyn6+G5ZlpO9pW8xz2UEAoIASpL0HAD6X32z6Hs455OMRuN6+u/ExMSGiqK8CeA+AKGMsW+1Wu3Q5cuXn3dG2TqdbjRjjHb6bFmWhzszhvoIAugsUvb9fPnRdV9KYQGsKOy8NW+g76NAl19YAF3byb4lgKNwaLsHV8C318f8P6f7lADqdLp7GWMjZFl+gh6s0+lmazSaLQaDYblrSIveziAQEARQr9c/BsDEGDtEizKZTH1pkyiKcntERMSx3NzcfwHsBDDevGgKXarZrFmzeyZMmKCUBURiYmILRVEMANIB/CQIoDPbxvM+4uDzHENPZxA68BRBz8cLHXiOoacz+FIHVzsB1Ov1rTnnIyh3IIAajLEnDAbDF9Y60ul0g+n8pr8DIGPOcKPR+Av1kSRJxzlvazQanzf/9wjGGDcYDGTgEc3LCAQEAXS0ZkmSyCQ8gnN+kjG2PiQkJG7ZsmVE4tCrV6+4goKCZMZYe4PB8ENpmEmSFAXgH8bYYM75WAA7BAH08g4rZTpffnQrakWBvoZAl19YnypqZ7s2b6DvI1/K70sC+NydZAE86poyrXpff3sDLPjbNQugTqfrxBhrxTmnc3WVLQGUJCkRwFLO+WCtVvuboijPAugPoKksyyd0Op0EoI01AeScK0ajkXwCRfMyAgFHACVJ0nLOJcbYEgC3M8Yacs7XZGZmRq5fvz7P/KshHEAmY2yywWBQa9k4anq9nuZINhgML0qStKk8AtipU6fQ+Pj4UMtcM2fOvKtmzZobUlJSUFhY6GXVlD0dfbQSEhJw6dIluor26bO98bBAl99CPoQOvLEb3J8j0PdRoMsv3gPX9m5QUBDi4uJoUCvG2O+ujXaut8U1aVrv2Tix77Rzgxz0qtukFkZ/NgxHjx5tPW7cOLphU1tycnKe5awta3JJkrgDAriVyKHRaCSXLrVJkrQPwBeyLI92dAXMGNsqy/Lnbi9EDCwVgYAhgJIk3QzgDwBhZnLXy2AwfCNJUhUAdDW8KDc3d0xsbCzLycmZwRgbAuBDWZbpF4Zd0+l0PRhjYyMjI+9cvHhxrjMEUK/XT+CcW66Z0apVKwwbNkxsL4GAQEAgIBAQCLiCwJOMsQohNZzzugCIVEW4IpCjvoWFhQVDhw4NTkpKKv4zY2xiWYYVK2JXggBKkhQCIJs4nyzLayz9yM+PMXabLMttzEEgJHtbSxBIYWHhPWvWrLksgKeLEuMv6zJQsDBvnrqKosRqNJruZrNxG1mW9+p0uocZYwsANACgcM6XM8aaAqBfDoNt19ijR486JpPpb41G8/DKlSvVXzbOEEBbC2Dv3r3j27Zt2zosLIwIaK4vsTx69Gjk+++/v3nQoEGtGzRokOXLZ3vjWYEuP2EQ6GsIdPmFDrzxJno+R6DvIx/LTwYMCmb8jjFWYaTGTAITPNXuqVOn0keNGnXBeh53LYA9evSoaTKZTnPOWxmNxmLrp16vH8M57yvLciPzWfw4APL50wCYKcvyh56uQ4x3jEDAWABtxZckiXz7Dltb+Hr27JmQk5NT+MUXX6RKknQOwFuyLM+yHavX67vStTHFk1j9TUuBvUQgKZJYlmXrv/nd/nnyySdj8vPz00JCQipZfB/9TsgyBAp0+Wlpgb6GQJdf6MA/3vhA30eBLr9/7AJ7KWyvgC0EEMC9sizTbZ7aJEl6DUAfWZYb++tarla5ApkAbqQAEKPR2M8BOXwQABHEJrIs/2f798cffzw6PDy8nvW/K4qyiHO+X6vVzli5cuVuf1d4oH+0Al1+QT784w0J9H0U6PKL98A/3gN/lMKWADpzBeyP67iaZQoIAqjX66cqirI+KCjopMlkiuack//eKAAdZVneoNPpntJqteQ3cJFz3pJzPhvAYlmWX7b6lbERwBpZluc6UqgzV8D+tBEC/eAIdPnFwecfb0Og76NAl1+8B/7xHvijFKUFgQDYZu2aJUkSJX5eS0Eg/riOq1mmgCCAOp1uIWOsnTlvUBoAyvs3g8gfKUen001njJElMB4AZb58X5bld8xXuhYz8zHG2OLSnFcDjQCSP2J0dPTojIyMac5EZPnbJg50+QnPQF9DoMsvdOAfb3Wg76NAl98/dkGRFObUatebZdrOGHuJc/4TBQ9TmhdLGhjG2CDG2B+c84Gc8wEmk6nZ6tWrj/vTWq4FWQKCAF4LihBrFAgIBAQCAgGBQCAjoNPp2jLGiPCVaJzzJRZ3LXMi6FfNBp3djLEXDQbD5kBed6DKLghgoGpOyC0QEAgIBAQCAgGBgEDATQQEAXQTODFMICAQEAgIBAQCAgGBQKAiIAhgoGpOyC0QEAgIBAQCAgGBgEDATQQEAXQTODFMICAQEAgIBAQCAgGBQKAiIAhgBWtOr9e35pyPANCcnF5tayPqdLpujDEqV0d/r0z1jWVZ3mEtljlCuY2NqCtlWe5Rmvi2ZevM/c7LslzdagzT6/XjKRILABWo3KooypBVq1btsfS5UvJLkkTR3CVyNZJMjLH5BoOByvxZqreUi4s31mB+XksAUwDcDaCAakdTMLAsyzml6cHs8Ez6rwFgD+d8uNFo/MXSnyIQo6KiKOt9TwBUw3qjyWQavHr16lPe1IE78ut0utGMsW4AKEErrZGy94+0zq3p7N68Ujrwp/fAHR3403vQo0eP+iaT6aijvc451xuNRrmU96Dc70yvXr3i8vPz5zDGqAoE1Tf/srCwcCgl9ffWe+CO/AMHDgxOTU19g3P+CIDrAFAWih+0Wu2oFStWnLHI5khPnPMZRqOR0pWJJhDwSwQEAaxgteh0uk6MsVZUAJsxtspBcew+VMKOc36GMfZRaQSQc36AMfa6lbg5sizTx8hhMx98OgAPWXUwybJ80eqDOpJz/hrnvJ9Wqz2gKMpYAK3z8vIaffnllxnU70rJb67xTNVZ1MYYu4lzvoFz/oDRaNxkIYDO4OKlNRD5+xbANEVR1gHI12g0t2ZmZq4rLQ2PJeUB53ywVqv9TVEUIvr9ATSllAhmfBcwxh6jNEYmkylJo9G8ZU5n1NxSjeYKyk/rXaEoyl9BQUFBiqIQ+b05LCys6dKlS9Xyg0QA/VkHfvYeuLOHqNa5X7wHkiSRHCSPdaMfjxTRWV2W5UxHHyO9Xl/ud0aSpPUAagOg+ahR+a9jsiw/ZpnT0/fAHfklSaoEwEjfZs75To1GE6coyrsAgmRZvtMiGxFAxthCzjl9wy0tszRMKvjYEdMLBJxCQBBAp2DyTidHiTEtM1v9Oi3NArhDluXhzkpiPvi6yrJ8WyljmCRJRDrfNRgMM6iP2Rp1nnM+0mg0fmA7zpfyO3g2fXQ7y7J8gyW/ozu5Gz1YwxbG2AaDwTDOWR1IkrSViL/RaHzO6qCghOVfUNJT8+FChJzKIK2kPuZySScZY48YDIbvvKgDl+V38Gw6/C8wxtpY0jb4uw787D3whg6u6HvgYE9sN+/xZ9z9ziQmJjZRFGWvoij3rFq1aivNk5iYeI+iKFQurLGjak7uvsduyG+3rMTExBaKovxJNxSWH3JEADnn7xqNRtKPaAKBgEBAEEAfqsndj5b5kG1GhjAA5xlj63NzcydarHSOlmA++OjqkayEeXS9azKZxqxevfoI9e/Wrdt1Wq32sKIod6xatWq7FUFZyxhLNRgMfb1IPshi55L81s82lxAisvq2wWCYaiWry/O6o4MnnniialBQEBHjFxhjdFXbEMB+AK/JsvyrI/ydKXskSRKVLNwYHBwc//nnn6dYrWunmSSO94YO3JG/lDVRgteDGo3mZku5RHf2pq90QGvwl/fAGzq40u+Bg71Ibit/c85bGY1Gcg+wa858Z/R6/dOc87dlWY61ee9TOecvGo3GRd54D9yRv5Rv60Oc8+9DQkJiLXXYzVfAoQBCAJwEQNfhs2RZzvfhESMeJRBwCQFBAF2Cy7PO7hx85kNsAICjjLFzJpPpJsbYNACHZFluX5pEdF2i0WgizNdz1TjndL3buLCwsNmaNWuSdDrdvYyx37RabS1rXxadTvchY4x+2Xbw1kdXr9e7LL/1s/V6vZ5z/rlWq61rLas787qjAytrRDLn/BXO+Q6tVvs/utpVFOWmVatWHbTFylL43PZw1Ov1YzjnfWVZbiRJUi8Ai2RZpoOjuEmS9D3pW5ZlujIu0Xwlv4N9RRbjteQrKsvy/Za/+7MOSEZ/eQ/c2UO2OrjS74GDvTgfQFtZlpuW8R0q9ztjfif6ybJ8o817cIBzvshoNNL3zuP3wB35bcf069cvLCsr61fG2H6DwdDb6j14kSyhiqKkMMbuMn+jqbwZuXyIJhDwSwQEAfShWtw5vB2JJ0mS+stbo9E0X7ly5T/OLKFPnz6Rubm5hwHMlGX5bQsBNJlMNVevXn3W6kNGvi51ZFnuWBEfXZrTVfklSaKr0HxrfyB3cXFHBxas6KNuMBjGWJ4tSRKVJPzaUQ1LCwEEcK8sy3SVpTZJkl4zX/k2LoMAbmCMHTYYDIO8oQN35HdAPuZxzh81mUz3WQeoOJCv3L3pKx042iNX6j3whg6u9HtgQ84oYOks53yy0Wgkv1WHzZnvjPWPIptn0A+rhbIsT/fGe+CO/NZjKCAkJSWFLHt1Q0JC2lqsf44Wrtfru3POjYWFhQn0g9uZb7ToIxDwNQKCAPoQcXcOvlLEI2sMXesW+445swxJkiiI4hD5pDlzNePtj67VfE7L361bt3parfYI57yb0WgkC1RZrdx53dGBJEkNABxhjPUxGAyfWQTQ6XQrGWOFsiw/6QArugrKJs4ny/IaqzGzGWO3ybLcxldXwO7Ib3NYvgegKwUIybLsMArUFd36SgelbZQr8R54qgN/eA9s9gQFry0EUMs6sMwWc2e+M1fiCliSJKfkt6zHTP4MFAlcWFj4YHmkTpKkWgBOWfs1OvONFn0EAr5EQBBAH6LtzsHnSLzExMSbFEXZZe2MX94yzAEeZAH8UJblSeRPSEEgnPN3jEbjTBpv9jG64O0gEFvZXJHf7MP17MWLF+ts2rSpsKx1OjOvmzogrE4xxj6xDgKRJImKna+3tgraHJLk0L5NluXBln+XJGkvALoaKg4CYYz1NhgMdLiQb2YNrVZLz/JmEIhb8tMe0el071HkuqIobR1ddbujW1/qwFa+K/geuKsDdQl+8h4Uw2n2/bwkyzJlGijvR1mZ3xlLEAilV5JlmYIr0L1797s1Gs2WigoCcUF+WJE/CkB7oCzCa/VDrzNjjLIFFAeKlPeNFn8XCPgaAUEAKxhxSZKiAJDzPDUiDC9xzqlYdjJFkEmSFE9XCoyxmpzzrykQFMB/AM7JsnwuMTGxoaIoTyqK8k1wcPAlRVGacs7pyoXysrWwpAqRJGkjgDWyLM81Hxhvcs7pA3RCUZSqGo2GfADbmEymm1evXn3c3IfSM4wG8JRGozlIQSKMsbbWaWCulPwk34QJEzR79uw5yjlfbptPy1lczMTWIx3QHDqdbjhjbCIAinbcwRjrS/6AGo3mppUrVxKxJgJdQgeWNDCMsUGMsT8o3yLnfIDJZGpm0YFOp6M0MJ0pFQ/nPFmj0VBOQMoHWZwGxlMdeCA/+XiRn2IX8560vC1plPswEHSg1+v94j1wVwf+9h6Y9zl9zw4AeESWZUoVVKJJkkQBUqMtlm9zGpjyvjOUBqamRqNR/V4VRaE0MMet3T688R64Kn/btm2DqlSpsgrAHRqNprOiKOetFkvf8HxJkloyxu4xf9fTGGMt6Ic1uenIskzvjmgCAb9EQBDAClaLTqdryxgjwleicc6XGI3GfpIk9aNAANu/E9kwGAwTevToUcdkMtG1400AiMicJKJIf5dlOdkyzpyHajGNMX/kVtCVHYAEAJRqhH5Nj5NlmSxQlmZJ0EofXTURtEajGWKJ8DQfWldEfvOzH2aMfafRaBqtXLmSDpzi5iwu3liDFcaU1JWSUBNpp0jdV62jgG11YH72YMYY5UmjRNC7GWMvWlKo0N/NTuWzzERLTQSt1WoHr1ixgiIJ1ebpHnJXfrLUlfJ6PCXL8uJA0IEkSX7xHrirA398D/R6/VTOeZ9mzZrVmzBhgmK7R8z7Rt0j5r+V+52hH8KMsTmcczURNGPsy/z8/OetE0F76z1wRf5ykkerOUkTExPvUBSFfixRwnQK6DrOGFuRk5Mzc926deQGIppAwC8REATQL9UihBIICAQEAgIBgYBAQCBQcQgIAlhx2IqZBQICAYGAQEAgIBAQCPglAoIA+qVahFACAYGAQEAgIBAQCAgEKg4BQQArDlsxs0BAICAQEAgIBAQCAgG/REAQQL9UixBKICAQEAgIBAQCAgGBQMUhIAhgxWErZhYICAQEAgIBgYBAQCDglwgIAuiXahFCCQQEAgIBgYBAQCAgEKg4BAQBrDhsxcwCAYGAQEAgIBAQCAgE/BIBQQD9Ui1CKIGAQEAgIBAQCAgEBAIVh4AggBWHrZhZIHDVI2CuUTtelmXxLbnqtS0WKBAQCFxNCIiP9tWkTbEWgYCPERAE0MeAi8cJBAQCAgEvISAIoJeAFNMIBK5FBAQBvBa1LtYsEBAIXA0ICAJ4NWhRrEEg4AMEJEl6FMAUAE0AnGGMzQMQxTl36gq4Z8+eCYWFhdsBnIyLi2vz4YcfFpDYkiQ1BfAX53y10Wjs44OliEcIBAQCAoFrHgFBAK/5LSAAEAiUj4BOp2vHGPsOwB8A3gagBfAqgGoA6jrrA6jX61txzjdxzt8zGo0vPfbYYxFhYWF/AdCEhYXduXTp0qzypRE9BAICAYGAQMBTBAQB9BRBMV4gcA0gIEnSFgB1IiMjGy5evDiXlvz4449Hh4aGHgMQ7ywBpHE6ne5VxtgMxtgTiqJ0ZYzpAdwty/KuawBKsUSBgEBAIOAXCAgC6BdqEEIIBPwXgT59+kTm5uamA5gvy/JQa0l1Ot1ixlhfVwggACZJ0joA7QCEAegvy/JC/0VASCYQEAgIBK4+BAQBvPp0KlYkEPAqAt26daut1WpPAhgryzL5ABY3nU43nTE20kUCSH5/OgAygHMA6smynO9VocVkAgGBgEBAIFAmAoIAig0iEBAIlImA2QKYAWCeNyyA3bp1q6HVandQIAmAZoyx9w0GwwtCDQIBgYBAQCDgOwQEAfQd1uJJAoGARcBbPoCSJFHwyEYAjQHcxjl/kjH2Jue8u9FoXB2wAAnBBQICAYFAgCEgCGCAKUyIKxC4EghIktQewLcAfmeMvUVRwJzzkQCqU3CIs1fAkiS9AWA05/xho9FIRJCug78EcD+AO2RZPnol1ieeKRAQCAgErjUEBAG81jQu1isQcBMBvV7/GOecCBxZ784xxuYDCHc2D6CFRDLGJhsMhgkWMSRJigdA+QHPA7hP+AO6qSAxTCAgEBAIuICAIIAugCW6CgQEAgIBgYBAQCAgELgaEBAE8GrQoliDQEAgIBAQCAgEBAICARcQEATQBbBEV4GAQMAxAhMmTNBs2rRJUxY+mzZtKhT4CQQEAgIBgYB/ICAIoH/oQUghEAhoBCwJoctahLOBIgENhBBeICAQEAgECAKCAAaIooSYAgF/RqBHjx71CwoKEsqScdWqVX/78xqEbAIBgYBA4FpCQBDAa0nbYq0CAYGAQEAgIBAQCAgEqCanQEEgIBAQCAgEBAICAYGAQODaQkAQwGtL32K1AgGBgEBAICAQEAgIBIQFUOwBgYBAQCAgEBAICAQEAtcaAsICeK1pXKxXICAQEAgIBAQCAoFrHgFBAK/5LSAAEAgIBAQCAgGBgEDgWkPg/z4hRHfSrkkRAAAAAElFTkSuQmCC">
              <a:extLst>
                <a:ext uri="{FF2B5EF4-FFF2-40B4-BE49-F238E27FC236}">
                  <a16:creationId xmlns:a16="http://schemas.microsoft.com/office/drawing/2014/main" id="{83FBAEB3-1AE7-4F88-8D36-920788328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1D5D35F-17B9-424F-8303-72258DDE8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75" y="-240347"/>
              <a:ext cx="2971769" cy="222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6ED25A5A-5970-49E9-A8D5-47913418F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1825625"/>
              <a:ext cx="2971769" cy="222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1FA799E2-AEAB-4DB9-9322-0EF8B6BE8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3799141"/>
              <a:ext cx="3048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D2D6B38-D61F-4A16-8862-45177604A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0" y="-261225"/>
              <a:ext cx="3157858" cy="226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F81FDFF8-6648-4AE0-A463-B4C3163A0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31" y="1825624"/>
              <a:ext cx="2971769" cy="222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id="{D0DE29FF-63BE-4AE5-B112-2780CD87A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524" y="3764229"/>
              <a:ext cx="3094550" cy="232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E381C9C7-F065-4649-876E-D7B4E70DE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375" y="-284688"/>
              <a:ext cx="3094550" cy="23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4FF7A9D8-0CBA-4D12-AF0A-AF2AE2432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536" y="1825624"/>
              <a:ext cx="2971769" cy="222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013A917C-9D50-46CE-84BE-AEA7724B8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572" y="3825877"/>
              <a:ext cx="2930155" cy="219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0">
              <a:extLst>
                <a:ext uri="{FF2B5EF4-FFF2-40B4-BE49-F238E27FC236}">
                  <a16:creationId xmlns:a16="http://schemas.microsoft.com/office/drawing/2014/main" id="{43F3B03A-9976-4A86-93FA-6F8C0FFD2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83" y="-281797"/>
              <a:ext cx="3094551" cy="232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2">
              <a:extLst>
                <a:ext uri="{FF2B5EF4-FFF2-40B4-BE49-F238E27FC236}">
                  <a16:creationId xmlns:a16="http://schemas.microsoft.com/office/drawing/2014/main" id="{C5B6189E-52DD-43E8-868A-D15302DD0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625" y="1867059"/>
              <a:ext cx="2922905" cy="2192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5485A06-4ADE-4868-A537-AD89EF83340E}"/>
                </a:ext>
              </a:extLst>
            </p:cNvPr>
            <p:cNvSpPr txBox="1"/>
            <p:nvPr/>
          </p:nvSpPr>
          <p:spPr>
            <a:xfrm>
              <a:off x="307975" y="6225317"/>
              <a:ext cx="537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69416-BBD8-4AFC-886D-DA04A83D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2317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b="1" cap="none" dirty="0">
                <a:latin typeface="Comic Sans MS" panose="030F0702030302020204" pitchFamily="66" charset="0"/>
              </a:rPr>
              <a:t>GPS Position In Each Mode</a:t>
            </a:r>
            <a:endParaRPr lang="zh-TW" altLang="en-US" b="1" cap="none" dirty="0">
              <a:latin typeface="Comic Sans MS" panose="030F0702030302020204" pitchFamily="66" charset="0"/>
            </a:endParaRPr>
          </a:p>
        </p:txBody>
      </p:sp>
      <p:pic>
        <p:nvPicPr>
          <p:cNvPr id="31" name="Picture 24">
            <a:extLst>
              <a:ext uri="{FF2B5EF4-FFF2-40B4-BE49-F238E27FC236}">
                <a16:creationId xmlns:a16="http://schemas.microsoft.com/office/drawing/2014/main" id="{DD7C0F54-C015-4142-A0D5-6B5CF276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90" y="4673334"/>
            <a:ext cx="2922905" cy="219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9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A54C1-9284-4648-BBC0-44D87DAF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03" y="185359"/>
            <a:ext cx="7707517" cy="1456267"/>
          </a:xfrm>
        </p:spPr>
        <p:txBody>
          <a:bodyPr>
            <a:normAutofit/>
          </a:bodyPr>
          <a:lstStyle/>
          <a:p>
            <a:r>
              <a:rPr lang="en-US" altLang="zh-TW" sz="4000" b="1" cap="none" dirty="0">
                <a:latin typeface="Comic Sans MS" panose="030F0702030302020204" pitchFamily="66" charset="0"/>
              </a:rPr>
              <a:t>Profiles</a:t>
            </a:r>
            <a:r>
              <a:rPr lang="en-US" altLang="zh-TW" sz="4000" b="1" dirty="0">
                <a:latin typeface="Comic Sans MS" panose="030F0702030302020204" pitchFamily="66" charset="0"/>
              </a:rPr>
              <a:t> (</a:t>
            </a:r>
            <a:r>
              <a:rPr lang="en-US" altLang="zh-TW" sz="4000" b="1" cap="none" dirty="0">
                <a:latin typeface="Comic Sans MS" panose="030F0702030302020204" pitchFamily="66" charset="0"/>
              </a:rPr>
              <a:t>66 attributes</a:t>
            </a:r>
            <a:r>
              <a:rPr lang="en-US" altLang="zh-TW" sz="4000" b="1" dirty="0">
                <a:latin typeface="Comic Sans MS" panose="030F0702030302020204" pitchFamily="66" charset="0"/>
              </a:rPr>
              <a:t>)</a:t>
            </a:r>
            <a:endParaRPr lang="zh-TW" altLang="en-US" sz="4000" b="1" dirty="0">
              <a:latin typeface="Comic Sans MS" panose="030F0702030302020204" pitchFamily="66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34C2C38-2844-46D2-B262-648C57940130}"/>
              </a:ext>
            </a:extLst>
          </p:cNvPr>
          <p:cNvGrpSpPr/>
          <p:nvPr/>
        </p:nvGrpSpPr>
        <p:grpSpPr>
          <a:xfrm>
            <a:off x="3125914" y="1816020"/>
            <a:ext cx="5940172" cy="4120715"/>
            <a:chOff x="3301364" y="1519605"/>
            <a:chExt cx="7087405" cy="51116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BC9F71-69FB-463D-B956-1A7ECBC8B541}"/>
                </a:ext>
              </a:extLst>
            </p:cNvPr>
            <p:cNvSpPr/>
            <p:nvPr/>
          </p:nvSpPr>
          <p:spPr>
            <a:xfrm>
              <a:off x="4368061" y="1519605"/>
              <a:ext cx="5237018" cy="49970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CE4535E-9278-419A-A191-6C3821562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364" y="1634240"/>
              <a:ext cx="7087405" cy="499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F9D5A70F-2434-4684-8DBC-FCC84D75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0" y="3272287"/>
            <a:ext cx="3304599" cy="24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BCB2564-012A-4408-B16C-99DB2EE66A2E}"/>
              </a:ext>
            </a:extLst>
          </p:cNvPr>
          <p:cNvSpPr/>
          <p:nvPr/>
        </p:nvSpPr>
        <p:spPr>
          <a:xfrm>
            <a:off x="422884" y="1827624"/>
            <a:ext cx="32156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b="1" dirty="0"/>
              <a:t>Train : 50,0000</a:t>
            </a:r>
          </a:p>
          <a:p>
            <a:r>
              <a:rPr lang="en-US" altLang="zh-TW" sz="3000" b="1" dirty="0"/>
              <a:t>Test :    9,4358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F41548E-801C-4226-A9D7-1EFD049D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126" y="1221262"/>
            <a:ext cx="1906090" cy="479902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BB3FBF-5F50-41B9-8C17-F78CC795E241}"/>
              </a:ext>
            </a:extLst>
          </p:cNvPr>
          <p:cNvSpPr txBox="1"/>
          <p:nvPr/>
        </p:nvSpPr>
        <p:spPr>
          <a:xfrm>
            <a:off x="9127046" y="599190"/>
            <a:ext cx="2816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FFFF00"/>
                </a:solidFill>
              </a:rPr>
              <a:t>PID Appearance</a:t>
            </a:r>
            <a:endParaRPr lang="zh-TW" altLang="en-US" sz="2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8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25005-B88F-4FE7-898B-085D389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235324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Comic Sans MS" panose="030F0702030302020204" pitchFamily="66" charset="0"/>
              </a:rPr>
              <a:t>Plans choice</a:t>
            </a:r>
            <a:endParaRPr lang="zh-TW" alt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8A434-94F9-43B6-BD01-488CFEBA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596705"/>
            <a:ext cx="3670299" cy="1132273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Through Train &amp; Test </a:t>
            </a:r>
          </a:p>
          <a:p>
            <a:pPr lvl="1"/>
            <a:r>
              <a:rPr lang="en-US" altLang="zh-TW" sz="2800" dirty="0"/>
              <a:t>Max: 7 choice</a:t>
            </a:r>
            <a:endParaRPr lang="zh-TW" altLang="en-US" sz="2800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C9C228EA-DB15-440B-A708-6542080AE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052396"/>
              </p:ext>
            </p:extLst>
          </p:nvPr>
        </p:nvGraphicFramePr>
        <p:xfrm>
          <a:off x="3972258" y="507161"/>
          <a:ext cx="5195847" cy="2368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46D87CA-439F-41A4-BCE9-11F7CB105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106" y="665533"/>
            <a:ext cx="3254373" cy="3859011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819C69DA-DA44-40AC-A263-CBB8C4565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602264"/>
              </p:ext>
            </p:extLst>
          </p:nvPr>
        </p:nvGraphicFramePr>
        <p:xfrm>
          <a:off x="1826157" y="2876020"/>
          <a:ext cx="3254373" cy="184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D1E35FA1-F1CE-4F88-B36E-5A4D487F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385779"/>
              </p:ext>
            </p:extLst>
          </p:nvPr>
        </p:nvGraphicFramePr>
        <p:xfrm>
          <a:off x="1826157" y="4815781"/>
          <a:ext cx="3254373" cy="1842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BB44390-221F-4114-8522-DB34C19FB3D2}"/>
              </a:ext>
            </a:extLst>
          </p:cNvPr>
          <p:cNvSpPr txBox="1"/>
          <p:nvPr/>
        </p:nvSpPr>
        <p:spPr>
          <a:xfrm>
            <a:off x="786344" y="3176921"/>
            <a:ext cx="927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Train</a:t>
            </a:r>
            <a:endParaRPr lang="zh-TW" altLang="en-US" sz="25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333488-91AD-4E9B-BE88-B0F94A130009}"/>
              </a:ext>
            </a:extLst>
          </p:cNvPr>
          <p:cNvSpPr/>
          <p:nvPr/>
        </p:nvSpPr>
        <p:spPr>
          <a:xfrm>
            <a:off x="786344" y="4898639"/>
            <a:ext cx="7008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dirty="0"/>
              <a:t>Test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7501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446</TotalTime>
  <Words>475</Words>
  <Application>Microsoft Office PowerPoint</Application>
  <PresentationFormat>寬螢幕</PresentationFormat>
  <Paragraphs>125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Cabin Sketch</vt:lpstr>
      <vt:lpstr>Microsoft JhengHei UI</vt:lpstr>
      <vt:lpstr>微軟正黑體</vt:lpstr>
      <vt:lpstr>新細明體</vt:lpstr>
      <vt:lpstr>Arial</vt:lpstr>
      <vt:lpstr>Arial Rounded MT Bold</vt:lpstr>
      <vt:lpstr>Britannic Bold</vt:lpstr>
      <vt:lpstr>Calibri</vt:lpstr>
      <vt:lpstr>Calibri Light</vt:lpstr>
      <vt:lpstr>Comic Sans MS</vt:lpstr>
      <vt:lpstr>Wingdings</vt:lpstr>
      <vt:lpstr>天體</vt:lpstr>
      <vt:lpstr>KDD-CUP2019 SKRAI_NTUST</vt:lpstr>
      <vt:lpstr>Content</vt:lpstr>
      <vt:lpstr>Phase1 Achievement</vt:lpstr>
      <vt:lpstr>PowerPoint 簡報</vt:lpstr>
      <vt:lpstr>Data Analysis in phase I</vt:lpstr>
      <vt:lpstr>Time Query</vt:lpstr>
      <vt:lpstr>GPS Position In Each Mode</vt:lpstr>
      <vt:lpstr>Profiles (66 attributes)</vt:lpstr>
      <vt:lpstr>Plans choice</vt:lpstr>
      <vt:lpstr>Plans pattern (1)</vt:lpstr>
      <vt:lpstr>Plans pattern (2)</vt:lpstr>
      <vt:lpstr>DATA in Phase II </vt:lpstr>
      <vt:lpstr>Features Using</vt:lpstr>
      <vt:lpstr>PowerPoint 簡報</vt:lpstr>
      <vt:lpstr>Our Platform</vt:lpstr>
      <vt:lpstr>Random Forest </vt:lpstr>
      <vt:lpstr>Random Forest (2)</vt:lpstr>
      <vt:lpstr>LightGBM </vt:lpstr>
      <vt:lpstr>The end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KDD-CUP2019 SKRAI_NTUST</dc:title>
  <dc:creator>冠毅 吳</dc:creator>
  <cp:lastModifiedBy>Yi-Kai Tsai</cp:lastModifiedBy>
  <cp:revision>42</cp:revision>
  <dcterms:created xsi:type="dcterms:W3CDTF">2019-06-05T08:18:07Z</dcterms:created>
  <dcterms:modified xsi:type="dcterms:W3CDTF">2019-06-09T09:16:41Z</dcterms:modified>
</cp:coreProperties>
</file>