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8" r:id="rId4"/>
    <p:sldId id="260" r:id="rId5"/>
    <p:sldId id="263" r:id="rId6"/>
    <p:sldId id="259" r:id="rId7"/>
    <p:sldId id="261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5434" autoAdjust="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6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8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1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5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6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1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8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8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4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3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2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7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1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9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1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6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7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19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5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0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2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40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3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6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4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6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5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4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2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32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0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2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2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4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9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2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5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3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3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0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50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0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reeform: Shape 4"/>
          <p:cNvSpPr/>
          <p:nvPr userDrawn="1"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Freeform: Shape 5"/>
          <p:cNvSpPr/>
          <p:nvPr userDrawn="1"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4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Freeform: Shape 34"/>
          <p:cNvSpPr/>
          <p:nvPr userDrawn="1"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Freeform: Shape 35"/>
          <p:cNvSpPr/>
          <p:nvPr userDrawn="1"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Freeform: Shape 37"/>
          <p:cNvSpPr/>
          <p:nvPr userDrawn="1"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Freeform: Shape 38"/>
          <p:cNvSpPr/>
          <p:nvPr userDrawn="1"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3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reeform: Shape 20"/>
          <p:cNvSpPr/>
          <p:nvPr userDrawn="1"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480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6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Diamond 15"/>
          <p:cNvSpPr/>
          <p:nvPr userDrawn="1"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4" name="Diamond 23"/>
          <p:cNvSpPr/>
          <p:nvPr userDrawn="1"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3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1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6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2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59" Type="http://schemas.openxmlformats.org/officeDocument/2006/relationships/slideLayout" Target="../slideLayouts/slideLayout75.xml"/><Relationship Id="rId67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  <p:sldLayoutId id="2147483720" r:id="rId52"/>
    <p:sldLayoutId id="2147483721" r:id="rId53"/>
    <p:sldLayoutId id="2147483722" r:id="rId54"/>
    <p:sldLayoutId id="2147483723" r:id="rId55"/>
    <p:sldLayoutId id="2147483724" r:id="rId56"/>
    <p:sldLayoutId id="2147483725" r:id="rId57"/>
    <p:sldLayoutId id="2147483726" r:id="rId58"/>
    <p:sldLayoutId id="2147483727" r:id="rId59"/>
    <p:sldLayoutId id="2147483728" r:id="rId60"/>
    <p:sldLayoutId id="2147483729" r:id="rId61"/>
    <p:sldLayoutId id="2147483730" r:id="rId62"/>
    <p:sldLayoutId id="2147483731" r:id="rId63"/>
    <p:sldLayoutId id="2147483732" r:id="rId64"/>
    <p:sldLayoutId id="2147483733" r:id="rId65"/>
    <p:sldLayoutId id="2147483734" r:id="rId66"/>
    <p:sldLayoutId id="2147483735" r:id="rId67"/>
    <p:sldLayoutId id="2147483736" r:id="rId68"/>
    <p:sldLayoutId id="2147483737" r:id="rId69"/>
    <p:sldLayoutId id="2147483738" r:id="rId70"/>
    <p:sldLayoutId id="2147483739" r:id="rId71"/>
    <p:sldLayoutId id="2147483740" r:id="rId72"/>
    <p:sldLayoutId id="2147483741" r:id="rId73"/>
    <p:sldLayoutId id="2147483742" r:id="rId74"/>
    <p:sldLayoutId id="2147483743" r:id="rId75"/>
    <p:sldLayoutId id="2147483744" r:id="rId76"/>
    <p:sldLayoutId id="2147483745" r:id="rId77"/>
    <p:sldLayoutId id="2147483746" r:id="rId78"/>
    <p:sldLayoutId id="2147483747" r:id="rId79"/>
    <p:sldLayoutId id="2147483748" r:id="rId80"/>
    <p:sldLayoutId id="2147483749" r:id="rId81"/>
    <p:sldLayoutId id="2147483750" r:id="rId82"/>
    <p:sldLayoutId id="2147483751" r:id="rId83"/>
    <p:sldLayoutId id="2147483752" r:id="rId84"/>
    <p:sldLayoutId id="2147483753" r:id="rId85"/>
    <p:sldLayoutId id="2147483754" r:id="rId86"/>
    <p:sldLayoutId id="2147483755" r:id="rId87"/>
    <p:sldLayoutId id="2147483756" r:id="rId88"/>
    <p:sldLayoutId id="2147483757" r:id="rId89"/>
    <p:sldLayoutId id="2147483758" r:id="rId90"/>
    <p:sldLayoutId id="2147483759" r:id="rId91"/>
    <p:sldLayoutId id="2147483760" r:id="rId92"/>
    <p:sldLayoutId id="2147483761" r:id="rId93"/>
    <p:sldLayoutId id="2147483762" r:id="rId94"/>
    <p:sldLayoutId id="2147483763" r:id="rId95"/>
    <p:sldLayoutId id="2147483764" r:id="rId96"/>
    <p:sldLayoutId id="2147483765" r:id="rId97"/>
    <p:sldLayoutId id="2147483766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CUP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2000" dirty="0" smtClean="0"/>
              <a:t>24</a:t>
            </a:r>
            <a:r>
              <a:rPr lang="zh-TW" altLang="en-US" sz="2000" dirty="0" smtClean="0"/>
              <a:t>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詹子賢 </a:t>
            </a:r>
            <a:r>
              <a:rPr lang="en-US" altLang="zh-TW" dirty="0" smtClean="0"/>
              <a:t>M10715077</a:t>
            </a:r>
          </a:p>
          <a:p>
            <a:r>
              <a:rPr lang="zh-TW" altLang="en-US" dirty="0" smtClean="0"/>
              <a:t>蔡柏暐 </a:t>
            </a:r>
            <a:r>
              <a:rPr lang="en-US" altLang="zh-TW" dirty="0" smtClean="0"/>
              <a:t>M10715080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18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/>
          <a:lstStyle/>
          <a:p>
            <a:r>
              <a:rPr lang="zh-TW" altLang="en-US" dirty="0" smtClean="0"/>
              <a:t>語</a:t>
            </a:r>
            <a:r>
              <a:rPr lang="zh-TW" altLang="en-US" dirty="0"/>
              <a:t>言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套</a:t>
            </a:r>
            <a:r>
              <a:rPr lang="zh-TW" altLang="en-US" dirty="0"/>
              <a:t>件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Sklearn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網路模型：</a:t>
            </a:r>
            <a:r>
              <a:rPr lang="en-US" altLang="zh-TW" dirty="0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LightGBM</a:t>
            </a:r>
            <a:endParaRPr lang="en-US" altLang="zh-TW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902199" y="3537326"/>
            <a:ext cx="6863860" cy="1190625"/>
            <a:chOff x="1193145" y="3390568"/>
            <a:chExt cx="6863860" cy="11906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330" y="3390568"/>
              <a:ext cx="6162675" cy="11906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53244" y="3915295"/>
              <a:ext cx="423949" cy="390698"/>
            </a:xfrm>
            <a:prstGeom prst="rect">
              <a:avLst/>
            </a:prstGeom>
            <a:solidFill>
              <a:srgbClr val="D9E1F2"/>
            </a:solidFill>
            <a:ln>
              <a:solidFill>
                <a:srgbClr val="D9E1F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1193145" y="3934878"/>
              <a:ext cx="2144146" cy="6213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400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                  161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train_queries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500000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Profiles</a:t>
            </a:r>
            <a:r>
              <a:rPr lang="zh-TW" altLang="en-US" dirty="0" smtClean="0"/>
              <a:t>：有部分</a:t>
            </a:r>
            <a:r>
              <a:rPr lang="en-US" altLang="zh-TW" dirty="0" err="1" smtClean="0"/>
              <a:t>sid</a:t>
            </a:r>
            <a:r>
              <a:rPr lang="zh-TW" altLang="en-US" dirty="0"/>
              <a:t>缺少對應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(32.7958%)</a:t>
            </a:r>
          </a:p>
          <a:p>
            <a:r>
              <a:rPr lang="en-US" altLang="zh-TW" dirty="0" err="1" smtClean="0"/>
              <a:t>train_clicks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453336</a:t>
            </a:r>
            <a:r>
              <a:rPr lang="zh-TW" altLang="en-US" dirty="0" smtClean="0"/>
              <a:t>筆，遺漏或者沒選擇比例</a:t>
            </a:r>
            <a:r>
              <a:rPr lang="en-US" altLang="zh-TW" dirty="0" smtClean="0"/>
              <a:t>9.3328%</a:t>
            </a:r>
          </a:p>
          <a:p>
            <a:r>
              <a:rPr lang="en-US" altLang="zh-TW" dirty="0" err="1" smtClean="0"/>
              <a:t>train_plans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491054</a:t>
            </a:r>
            <a:r>
              <a:rPr lang="zh-TW" altLang="en-US" dirty="0" smtClean="0"/>
              <a:t>筆，遺漏比例</a:t>
            </a:r>
            <a:r>
              <a:rPr lang="en-US" altLang="zh-TW" dirty="0" smtClean="0"/>
              <a:t>1.7892%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2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涵蓋數據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Pid</a:t>
            </a:r>
            <a:r>
              <a:rPr lang="en-US" altLang="zh-TW" dirty="0" smtClean="0"/>
              <a:t>(66)</a:t>
            </a:r>
          </a:p>
          <a:p>
            <a:r>
              <a:rPr lang="en-US" altLang="zh-TW" dirty="0" smtClean="0"/>
              <a:t>OD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pairs(4)</a:t>
            </a:r>
          </a:p>
          <a:p>
            <a:r>
              <a:rPr lang="en-US" altLang="zh-TW" dirty="0" err="1" smtClean="0"/>
              <a:t>click_time_hour</a:t>
            </a:r>
            <a:r>
              <a:rPr lang="en-US" altLang="zh-TW" dirty="0" smtClean="0"/>
              <a:t>(24)</a:t>
            </a:r>
            <a:r>
              <a:rPr lang="zh-TW" altLang="en-US" dirty="0" smtClean="0"/>
              <a:t>：回報出去的時間</a:t>
            </a:r>
            <a:endParaRPr lang="en-US" altLang="zh-TW" dirty="0" smtClean="0"/>
          </a:p>
          <a:p>
            <a:r>
              <a:rPr lang="en-US" altLang="zh-TW" dirty="0" err="1" smtClean="0"/>
              <a:t>click_time_week</a:t>
            </a:r>
            <a:r>
              <a:rPr lang="en-US" altLang="zh-TW" dirty="0" smtClean="0"/>
              <a:t>(7)</a:t>
            </a:r>
            <a:r>
              <a:rPr lang="zh-TW" altLang="en-US" dirty="0" smtClean="0"/>
              <a:t>：回報出去的星期</a:t>
            </a:r>
            <a:endParaRPr lang="en-US" altLang="zh-TW" dirty="0" smtClean="0"/>
          </a:p>
          <a:p>
            <a:r>
              <a:rPr lang="en-US" altLang="zh-TW" dirty="0" smtClean="0"/>
              <a:t>First mode(12)</a:t>
            </a:r>
            <a:r>
              <a:rPr lang="zh-TW" altLang="en-US" dirty="0" smtClean="0"/>
              <a:t>：系統第一推薦的</a:t>
            </a:r>
            <a:r>
              <a:rPr lang="en-US" altLang="zh-TW" dirty="0" smtClean="0"/>
              <a:t>Mode</a:t>
            </a:r>
          </a:p>
          <a:p>
            <a:r>
              <a:rPr lang="en-US" altLang="zh-TW" dirty="0"/>
              <a:t>Mode(12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Plans(3*12)</a:t>
            </a:r>
          </a:p>
        </p:txBody>
      </p:sp>
    </p:spTree>
    <p:extLst>
      <p:ext uri="{BB962C8B-B14F-4D97-AF65-F5344CB8AC3E}">
        <p14:creationId xmlns:p14="http://schemas.microsoft.com/office/powerpoint/2010/main" val="39409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4" y="1454727"/>
            <a:ext cx="8596668" cy="458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準確率：</a:t>
            </a:r>
            <a:r>
              <a:rPr lang="en-US" altLang="zh-TW" sz="2400" dirty="0"/>
              <a:t>68.866269%</a:t>
            </a:r>
          </a:p>
          <a:p>
            <a:r>
              <a:rPr lang="zh-TW" altLang="en-US" sz="2400" dirty="0"/>
              <a:t>排名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416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2019-05-15)</a:t>
            </a:r>
          </a:p>
        </p:txBody>
      </p:sp>
    </p:spTree>
    <p:extLst>
      <p:ext uri="{BB962C8B-B14F-4D97-AF65-F5344CB8AC3E}">
        <p14:creationId xmlns:p14="http://schemas.microsoft.com/office/powerpoint/2010/main" val="12903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精進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503751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精進：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考慮當時的天氣狀況如何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.Pid</a:t>
            </a:r>
            <a:r>
              <a:rPr lang="zh-TW" altLang="en-US" dirty="0" smtClean="0"/>
              <a:t>缺資料補值嘗試不同方式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中位數、眾數</a:t>
            </a:r>
            <a:r>
              <a:rPr lang="en-US" altLang="zh-TW" dirty="0" smtClean="0"/>
              <a:t>…)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是否假日或者特殊節日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核心的想法就是增加特徵的數量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0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如何改善分析之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9295"/>
            <a:ext cx="8596668" cy="502088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準確率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68.908327%</a:t>
            </a:r>
          </a:p>
          <a:p>
            <a:r>
              <a:rPr lang="zh-TW" altLang="en-US" sz="2000" dirty="0" smtClean="0"/>
              <a:t>排名：</a:t>
            </a:r>
            <a:r>
              <a:rPr lang="en-US" altLang="zh-TW" sz="2000" dirty="0"/>
              <a:t>512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(2019-06-06)</a:t>
            </a:r>
            <a:r>
              <a:rPr lang="zh-TW" altLang="en-US" sz="2000" dirty="0" smtClean="0"/>
              <a:t>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14</a:t>
            </a:r>
            <a:r>
              <a:rPr lang="zh-TW" altLang="en-US" sz="2000" dirty="0" smtClean="0">
                <a:solidFill>
                  <a:srgbClr val="FF0000"/>
                </a:solidFill>
              </a:rPr>
              <a:t>↑</a:t>
            </a:r>
            <a:r>
              <a:rPr lang="en-US" altLang="zh-TW" sz="2000" dirty="0">
                <a:solidFill>
                  <a:srgbClr val="FF0000"/>
                </a:solidFill>
              </a:rPr>
              <a:t>(2019-05-15)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部分資料轉成</a:t>
            </a:r>
            <a:r>
              <a:rPr lang="en-US" altLang="zh-TW" sz="2000" dirty="0" smtClean="0"/>
              <a:t>one-hot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encoder</a:t>
            </a:r>
          </a:p>
          <a:p>
            <a:r>
              <a:rPr lang="zh-TW" altLang="en-US" sz="2000" dirty="0" smtClean="0"/>
              <a:t>加入是否假日</a:t>
            </a:r>
            <a:endParaRPr lang="en-US" altLang="zh-TW" sz="2000" dirty="0"/>
          </a:p>
          <a:p>
            <a:r>
              <a:rPr lang="zh-TW" altLang="en-US" sz="2000" dirty="0"/>
              <a:t>缺</a:t>
            </a:r>
            <a:r>
              <a:rPr lang="zh-TW" altLang="en-US" sz="2000" dirty="0" smtClean="0"/>
              <a:t>資料補中值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結論：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從比賽開始到現在，策略一直都是追加</a:t>
            </a:r>
            <a:r>
              <a:rPr lang="en-US" altLang="zh-TW" sz="2000" dirty="0" smtClean="0"/>
              <a:t>feature</a:t>
            </a:r>
            <a:r>
              <a:rPr lang="zh-TW" altLang="en-US" sz="2000" dirty="0" smtClean="0"/>
              <a:t>數，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越加越多真的有準確率變高的趨勢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39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5067" y="2954366"/>
            <a:ext cx="8161867" cy="821893"/>
          </a:xfrm>
        </p:spPr>
        <p:txBody>
          <a:bodyPr anchor="ctr">
            <a:normAutofit/>
          </a:bodyPr>
          <a:lstStyle/>
          <a:p>
            <a:r>
              <a:rPr kumimoji="1" lang="en-US" altLang="ja-JP" sz="4400" dirty="0"/>
              <a:t>Thank you for watching!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8107196"/>
      </p:ext>
    </p:extLst>
  </p:cSld>
  <p:clrMapOvr>
    <a:masterClrMapping/>
  </p:clrMapOvr>
  <p:transition spd="slow" advTm="13544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1002</TotalTime>
  <Words>219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Coo Hew</vt:lpstr>
      <vt:lpstr>Gidole</vt:lpstr>
      <vt:lpstr>Spica Neue</vt:lpstr>
      <vt:lpstr>Spica Neue Bold</vt:lpstr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Contents</vt:lpstr>
      <vt:lpstr>KDD CUP 24組</vt:lpstr>
      <vt:lpstr>作法</vt:lpstr>
      <vt:lpstr>數據分析</vt:lpstr>
      <vt:lpstr>涵蓋數據</vt:lpstr>
      <vt:lpstr>實驗結果</vt:lpstr>
      <vt:lpstr>精進</vt:lpstr>
      <vt:lpstr>如何改善分析之結果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基隆路帥哥</dc:title>
  <dc:creator>Haha</dc:creator>
  <cp:lastModifiedBy>Haha</cp:lastModifiedBy>
  <cp:revision>65</cp:revision>
  <dcterms:created xsi:type="dcterms:W3CDTF">2019-05-01T11:21:58Z</dcterms:created>
  <dcterms:modified xsi:type="dcterms:W3CDTF">2019-06-06T04:00:36Z</dcterms:modified>
</cp:coreProperties>
</file>