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9" r:id="rId2"/>
    <p:sldId id="273" r:id="rId3"/>
    <p:sldId id="272" r:id="rId4"/>
    <p:sldId id="285" r:id="rId5"/>
    <p:sldId id="286" r:id="rId6"/>
    <p:sldId id="289" r:id="rId7"/>
    <p:sldId id="290" r:id="rId8"/>
    <p:sldId id="287" r:id="rId9"/>
    <p:sldId id="288" r:id="rId10"/>
    <p:sldId id="29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/>
    <p:restoredTop sz="80732" autoAdjust="0"/>
  </p:normalViewPr>
  <p:slideViewPr>
    <p:cSldViewPr snapToGrid="0">
      <p:cViewPr varScale="1">
        <p:scale>
          <a:sx n="100" d="100"/>
          <a:sy n="100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91BCF-0283-467C-85DF-136BA4C8037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0053E-782F-4F88-91C9-2B3129874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54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AC46-1BFB-4971-93AC-F12A43CC488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3AE0D54-70A8-4951-B76E-1D8A9AD8A73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75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AC46-1BFB-4971-93AC-F12A43CC488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0D54-70A8-4951-B76E-1D8A9AD8A73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59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AC46-1BFB-4971-93AC-F12A43CC488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0D54-70A8-4951-B76E-1D8A9AD8A73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53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AC46-1BFB-4971-93AC-F12A43CC488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0D54-70A8-4951-B76E-1D8A9AD8A73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18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AC46-1BFB-4971-93AC-F12A43CC488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0D54-70A8-4951-B76E-1D8A9AD8A73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93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AC46-1BFB-4971-93AC-F12A43CC488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0D54-70A8-4951-B76E-1D8A9AD8A73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71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AC46-1BFB-4971-93AC-F12A43CC488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0D54-70A8-4951-B76E-1D8A9AD8A73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4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AC46-1BFB-4971-93AC-F12A43CC488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0D54-70A8-4951-B76E-1D8A9AD8A73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1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AC46-1BFB-4971-93AC-F12A43CC488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0D54-70A8-4951-B76E-1D8A9AD8A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0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AC46-1BFB-4971-93AC-F12A43CC488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0D54-70A8-4951-B76E-1D8A9AD8A73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96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6F8AC46-1BFB-4971-93AC-F12A43CC488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0D54-70A8-4951-B76E-1D8A9AD8A73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8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8AC46-1BFB-4971-93AC-F12A43CC488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3AE0D54-70A8-4951-B76E-1D8A9AD8A73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78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F547-72A6-4B2A-B7F2-C2E3376E65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類神經網路期末報告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18847-F66D-471C-BF78-780C4CBED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0" y="4371975"/>
            <a:ext cx="4114800" cy="1047750"/>
          </a:xfrm>
        </p:spPr>
        <p:txBody>
          <a:bodyPr/>
          <a:lstStyle/>
          <a:p>
            <a:pPr algn="l"/>
            <a:r>
              <a:rPr lang="en-US" altLang="zh-CN" dirty="0"/>
              <a:t>M10715809 CHOI HYUNMIN </a:t>
            </a:r>
          </a:p>
          <a:p>
            <a:pPr algn="l"/>
            <a:r>
              <a:rPr lang="en-US" altLang="zh-CN" dirty="0"/>
              <a:t>M10715812 </a:t>
            </a:r>
            <a:r>
              <a:rPr lang="zh-CN" altLang="en-US" dirty="0"/>
              <a:t>張天佑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80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62810-7686-9243-BC03-67F056FA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BCF237-0FA2-9C48-BECE-E3EAA26B2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</a:t>
            </a:r>
            <a:r>
              <a:rPr kumimoji="1" lang="en-US" altLang="zh-TW" dirty="0"/>
              <a:t>10715812</a:t>
            </a:r>
            <a:r>
              <a:rPr kumimoji="1" lang="zh-TW" altLang="en-US" dirty="0"/>
              <a:t> </a:t>
            </a:r>
            <a:r>
              <a:rPr kumimoji="1" lang="zh-CN" altLang="en-US" dirty="0"/>
              <a:t>張天佑</a:t>
            </a:r>
            <a:r>
              <a:rPr kumimoji="1" lang="zh-TW" altLang="en-US" dirty="0"/>
              <a:t> ： </a:t>
            </a:r>
            <a:r>
              <a:rPr kumimoji="1" lang="en-US" altLang="zh-CN" dirty="0"/>
              <a:t>KNN</a:t>
            </a:r>
            <a:r>
              <a:rPr kumimoji="1" lang="zh-TW" altLang="en-US" dirty="0"/>
              <a:t>，</a:t>
            </a:r>
            <a:r>
              <a:rPr kumimoji="1" lang="en-US" altLang="zh-TW" dirty="0"/>
              <a:t>DNN</a:t>
            </a:r>
            <a:r>
              <a:rPr kumimoji="1" lang="zh-TW" altLang="en-US" dirty="0"/>
              <a:t>，</a:t>
            </a:r>
            <a:r>
              <a:rPr kumimoji="1" lang="en-US" altLang="zh-TW" dirty="0"/>
              <a:t>RF</a:t>
            </a:r>
            <a:r>
              <a:rPr kumimoji="1" lang="zh-TW" altLang="en-US" dirty="0"/>
              <a:t> ，</a:t>
            </a:r>
            <a:r>
              <a:rPr kumimoji="1" lang="zh-CN" altLang="en-US" dirty="0"/>
              <a:t>報告</a:t>
            </a:r>
            <a:endParaRPr kumimoji="1" lang="en-US" altLang="zh-CN" dirty="0"/>
          </a:p>
          <a:p>
            <a:r>
              <a:rPr lang="en-US" altLang="zh-CN" dirty="0"/>
              <a:t>M10715809 CHOI HYUNMIN</a:t>
            </a:r>
            <a:r>
              <a:rPr lang="zh-TW" altLang="en-US" dirty="0"/>
              <a:t> ：</a:t>
            </a:r>
            <a:r>
              <a:rPr lang="en-US" altLang="zh-TW" dirty="0"/>
              <a:t>XGBOOST</a:t>
            </a:r>
            <a:r>
              <a:rPr lang="zh-TW" altLang="en-US" dirty="0"/>
              <a:t>，</a:t>
            </a:r>
            <a:r>
              <a:rPr lang="en-US" altLang="zh-TW" dirty="0" err="1"/>
              <a:t>LightGBM</a:t>
            </a:r>
            <a:r>
              <a:rPr lang="zh-TW" altLang="en-US" dirty="0"/>
              <a:t>，</a:t>
            </a:r>
            <a:r>
              <a:rPr lang="en-US" altLang="zh-TW" dirty="0"/>
              <a:t>PPT</a:t>
            </a:r>
            <a:r>
              <a:rPr lang="zh-CN" altLang="en-US" dirty="0"/>
              <a:t>製作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81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8943-5520-477F-A362-BAA010C0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工作環境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8A48-F4DC-433F-8D54-EB295EFFC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Jupyter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Python</a:t>
            </a:r>
          </a:p>
          <a:p>
            <a:r>
              <a:rPr lang="en-US" altLang="zh-CN" dirty="0" err="1"/>
              <a:t>Pytorch</a:t>
            </a:r>
            <a:r>
              <a:rPr lang="en-US" altLang="zh-CN" dirty="0"/>
              <a:t> &amp; </a:t>
            </a:r>
            <a:r>
              <a:rPr lang="en-US" altLang="zh-CN" dirty="0" err="1"/>
              <a:t>keras</a:t>
            </a:r>
            <a:endParaRPr lang="en-US" altLang="zh-CN" dirty="0"/>
          </a:p>
          <a:p>
            <a:r>
              <a:rPr lang="en-US" altLang="zh-CN" dirty="0" err="1"/>
              <a:t>sklearn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52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7C5A0-AC5C-EF4C-A667-733DD341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初期嘗試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92416-A0AD-3F4B-BB7F-3ADD0EC0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經過初期簡單的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處理</a:t>
            </a:r>
            <a:r>
              <a:rPr kumimoji="1" lang="zh-TW" altLang="en-US" dirty="0"/>
              <a:t>，</a:t>
            </a:r>
            <a:r>
              <a:rPr kumimoji="1" lang="zh-CN" altLang="en-US" dirty="0"/>
              <a:t>我們得到的結果</a:t>
            </a:r>
            <a:endParaRPr kumimoji="1" lang="en-US" altLang="zh-TW" dirty="0"/>
          </a:p>
          <a:p>
            <a:r>
              <a:rPr kumimoji="1" lang="en-US" altLang="zh-CN" dirty="0" err="1"/>
              <a:t>nn</a:t>
            </a:r>
            <a:r>
              <a:rPr kumimoji="1" lang="zh-CN" altLang="en-US" dirty="0"/>
              <a:t>得到的結果是</a:t>
            </a:r>
            <a:r>
              <a:rPr kumimoji="1" lang="en-US" altLang="zh-CN" dirty="0"/>
              <a:t>0.64</a:t>
            </a:r>
            <a:r>
              <a:rPr kumimoji="1" lang="zh-TW" altLang="en-US" dirty="0"/>
              <a:t>，</a:t>
            </a:r>
            <a:r>
              <a:rPr kumimoji="1" lang="en-US" altLang="zh-TW" dirty="0" err="1"/>
              <a:t>randomforest</a:t>
            </a:r>
            <a:r>
              <a:rPr kumimoji="1" lang="zh-CN" altLang="en-US" dirty="0"/>
              <a:t>得到結果最好為</a:t>
            </a:r>
            <a:r>
              <a:rPr kumimoji="1" lang="en-US" altLang="zh-TW" dirty="0"/>
              <a:t>0.67</a:t>
            </a:r>
          </a:p>
          <a:p>
            <a:r>
              <a:rPr kumimoji="1" lang="zh-CN" altLang="en-US" dirty="0"/>
              <a:t>所以在後面的數據處理中</a:t>
            </a:r>
            <a:r>
              <a:rPr kumimoji="1" lang="zh-TW" altLang="en-US" dirty="0"/>
              <a:t>，</a:t>
            </a:r>
            <a:r>
              <a:rPr kumimoji="1" lang="zh-CN" altLang="en-US" dirty="0"/>
              <a:t>會考慮先在</a:t>
            </a:r>
            <a:r>
              <a:rPr kumimoji="1" lang="en-US" altLang="zh-CN" dirty="0" err="1"/>
              <a:t>randomforest</a:t>
            </a:r>
            <a:r>
              <a:rPr kumimoji="1" lang="zh-CN" altLang="en-US" dirty="0"/>
              <a:t>中進行更多數據處理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5DD56E-E058-4EF7-96FF-ADBC3A48F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28530"/>
              </p:ext>
            </p:extLst>
          </p:nvPr>
        </p:nvGraphicFramePr>
        <p:xfrm>
          <a:off x="5375934" y="3429000"/>
          <a:ext cx="4826400" cy="2246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800">
                  <a:extLst>
                    <a:ext uri="{9D8B030D-6E8A-4147-A177-3AD203B41FA5}">
                      <a16:colId xmlns:a16="http://schemas.microsoft.com/office/drawing/2014/main" val="1415489332"/>
                    </a:ext>
                  </a:extLst>
                </a:gridCol>
                <a:gridCol w="1608800">
                  <a:extLst>
                    <a:ext uri="{9D8B030D-6E8A-4147-A177-3AD203B41FA5}">
                      <a16:colId xmlns:a16="http://schemas.microsoft.com/office/drawing/2014/main" val="2072275839"/>
                    </a:ext>
                  </a:extLst>
                </a:gridCol>
                <a:gridCol w="1608800">
                  <a:extLst>
                    <a:ext uri="{9D8B030D-6E8A-4147-A177-3AD203B41FA5}">
                      <a16:colId xmlns:a16="http://schemas.microsoft.com/office/drawing/2014/main" val="3367823335"/>
                    </a:ext>
                  </a:extLst>
                </a:gridCol>
              </a:tblGrid>
              <a:tr h="3819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340639"/>
                  </a:ext>
                </a:extLst>
              </a:tr>
              <a:tr h="59836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0.64801565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27654"/>
                  </a:ext>
                </a:extLst>
              </a:tr>
              <a:tr h="59836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KNN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0.51807312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070463"/>
                  </a:ext>
                </a:extLst>
              </a:tr>
              <a:tr h="66834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RandomForest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0.67105452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4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03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7C5A0-AC5C-EF4C-A667-733DD341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進一步處理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92416-A0AD-3F4B-BB7F-3ADD0EC0F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423152" cy="3450613"/>
          </a:xfrm>
        </p:spPr>
        <p:txBody>
          <a:bodyPr/>
          <a:lstStyle/>
          <a:p>
            <a:r>
              <a:rPr kumimoji="1" lang="zh-CN" altLang="en-US" dirty="0"/>
              <a:t>對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進行時間處理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工作日以及雙休節假日的影響 ，白天黑夜的影響，所以可以對</a:t>
            </a:r>
            <a:r>
              <a:rPr kumimoji="1" lang="en-US" altLang="zh-CN" dirty="0" err="1"/>
              <a:t>req_time,plan_time</a:t>
            </a:r>
            <a:r>
              <a:rPr kumimoji="1" lang="zh-CN" altLang="en-US" dirty="0"/>
              <a:t>處理（日期</a:t>
            </a:r>
            <a:r>
              <a:rPr kumimoji="1" lang="en-US" altLang="zh-CN"/>
              <a:t>,</a:t>
            </a:r>
            <a:r>
              <a:rPr kumimoji="1" lang="zh-CN" altLang="en-US"/>
              <a:t>時間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30B44-5F9F-40DB-8A82-542FBF920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732" y="1853754"/>
            <a:ext cx="5180123" cy="36125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3609C5-A7B1-41ED-8A52-E4AD584B684B}"/>
              </a:ext>
            </a:extLst>
          </p:cNvPr>
          <p:cNvSpPr/>
          <p:nvPr/>
        </p:nvSpPr>
        <p:spPr>
          <a:xfrm>
            <a:off x="7753796" y="2232211"/>
            <a:ext cx="1309522" cy="3234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7C5A0-AC5C-EF4C-A667-733DD341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進一步處理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92416-A0AD-3F4B-BB7F-3ADD0EC0F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423152" cy="3450613"/>
          </a:xfrm>
        </p:spPr>
        <p:txBody>
          <a:bodyPr/>
          <a:lstStyle/>
          <a:p>
            <a:r>
              <a:rPr kumimoji="1" lang="zh-CN" altLang="en-US" dirty="0"/>
              <a:t>對</a:t>
            </a:r>
            <a:r>
              <a:rPr kumimoji="1" lang="en-US" altLang="zh-CN" dirty="0"/>
              <a:t>od</a:t>
            </a:r>
            <a:r>
              <a:rPr kumimoji="1" lang="zh-CN" altLang="en-US" dirty="0"/>
              <a:t>處理</a:t>
            </a:r>
            <a:endParaRPr kumimoji="1" lang="en-US" altLang="zh-CN" dirty="0"/>
          </a:p>
          <a:p>
            <a:r>
              <a:rPr kumimoji="1" lang="en-US" altLang="zh-CN" dirty="0" err="1"/>
              <a:t>standardScaler</a:t>
            </a:r>
            <a:endParaRPr kumimoji="1"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0B7A2F-A163-4547-A142-6CF4A0DBD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731" y="1853754"/>
            <a:ext cx="5180123" cy="36125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1F7C67-8652-49EF-9BEC-74A35D98E396}"/>
              </a:ext>
            </a:extLst>
          </p:cNvPr>
          <p:cNvSpPr/>
          <p:nvPr/>
        </p:nvSpPr>
        <p:spPr>
          <a:xfrm>
            <a:off x="9031266" y="2204581"/>
            <a:ext cx="1841326" cy="32617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47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7C5A0-AC5C-EF4C-A667-733DD341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進一步處理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92416-A0AD-3F4B-BB7F-3ADD0EC0F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2998327" cy="3450613"/>
          </a:xfrm>
        </p:spPr>
        <p:txBody>
          <a:bodyPr/>
          <a:lstStyle/>
          <a:p>
            <a:r>
              <a:rPr kumimoji="1" lang="zh-CN" altLang="en-US" dirty="0"/>
              <a:t>考慮第三方氣候因素對預測的影響，考慮在原有的</a:t>
            </a:r>
            <a:r>
              <a:rPr kumimoji="1" lang="en-US" altLang="zh-CN" dirty="0"/>
              <a:t>feature</a:t>
            </a:r>
            <a:r>
              <a:rPr kumimoji="1" lang="zh-CN" altLang="en-US" dirty="0"/>
              <a:t>中。</a:t>
            </a:r>
            <a:endParaRPr kumimoji="1"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BAFF22-74CC-4B0C-8018-8EC0189B6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907" y="1853754"/>
            <a:ext cx="6604947" cy="426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21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7C5A0-AC5C-EF4C-A667-733DD341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其他嘗試</a:t>
            </a:r>
            <a:r>
              <a:rPr kumimoji="1" lang="zh-TW" altLang="en-US" dirty="0"/>
              <a:t>：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92416-A0AD-3F4B-BB7F-3ADD0EC0F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20567" cy="3450613"/>
          </a:xfrm>
        </p:spPr>
        <p:txBody>
          <a:bodyPr/>
          <a:lstStyle/>
          <a:p>
            <a:pPr marL="0" indent="0">
              <a:buNone/>
            </a:pPr>
            <a:r>
              <a:rPr lang="en" altLang="zh-CN" dirty="0"/>
              <a:t>latent factor model</a:t>
            </a:r>
            <a:r>
              <a:rPr kumimoji="1" lang="en-US" altLang="zh-CN" dirty="0"/>
              <a:t>(</a:t>
            </a:r>
            <a:r>
              <a:rPr kumimoji="1" lang="zh-CN" altLang="en-US" dirty="0"/>
              <a:t>隱語義模型</a:t>
            </a:r>
            <a:r>
              <a:rPr kumimoji="1" lang="en-US" altLang="zh-CN" dirty="0"/>
              <a:t>):</a:t>
            </a:r>
            <a:endParaRPr kumimoji="1" lang="en-US" altLang="zh-TW" dirty="0"/>
          </a:p>
          <a:p>
            <a:endParaRPr kumimoji="1" lang="en-US" altLang="zh-CN" dirty="0"/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7AF88213-0494-DF42-8E8F-122668E90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31865"/>
            <a:ext cx="9720568" cy="241834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5CC4B0F-B236-2843-8358-53F9BD56CB36}"/>
              </a:ext>
            </a:extLst>
          </p:cNvPr>
          <p:cNvSpPr/>
          <p:nvPr/>
        </p:nvSpPr>
        <p:spPr>
          <a:xfrm>
            <a:off x="8040914" y="2523730"/>
            <a:ext cx="3013940" cy="241834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21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7C5A0-AC5C-EF4C-A667-733DD341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目前結果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92416-A0AD-3F4B-BB7F-3ADD0EC0F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423152" cy="3450613"/>
          </a:xfrm>
        </p:spPr>
        <p:txBody>
          <a:bodyPr/>
          <a:lstStyle/>
          <a:p>
            <a:r>
              <a:rPr kumimoji="1" lang="zh-CN" altLang="en-US" dirty="0"/>
              <a:t>在嘗試</a:t>
            </a:r>
            <a:r>
              <a:rPr kumimoji="1" lang="en-US" altLang="zh-CN" dirty="0"/>
              <a:t>DNN</a:t>
            </a:r>
            <a:r>
              <a:rPr kumimoji="1" lang="zh-CN" altLang="en-US" dirty="0"/>
              <a:t>中</a:t>
            </a:r>
            <a:r>
              <a:rPr kumimoji="1" lang="zh-TW" altLang="en-US" dirty="0"/>
              <a:t>，</a:t>
            </a:r>
            <a:r>
              <a:rPr kumimoji="1" lang="zh-CN" altLang="en-US" dirty="0"/>
              <a:t>我們有想過可不可以先在</a:t>
            </a:r>
            <a:r>
              <a:rPr kumimoji="1" lang="en-US" altLang="zh-CN" dirty="0" err="1"/>
              <a:t>pid</a:t>
            </a:r>
            <a:r>
              <a:rPr kumimoji="1" lang="zh-CN" altLang="en-US" dirty="0"/>
              <a:t>上突破</a:t>
            </a:r>
            <a:r>
              <a:rPr kumimoji="1" lang="zh-TW" altLang="en-US" dirty="0"/>
              <a:t>？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en-US" altLang="zh-C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90552D-3B74-48B9-ADAC-9CCD661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943726"/>
              </p:ext>
            </p:extLst>
          </p:nvPr>
        </p:nvGraphicFramePr>
        <p:xfrm>
          <a:off x="6228454" y="1882669"/>
          <a:ext cx="4826400" cy="358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800">
                  <a:extLst>
                    <a:ext uri="{9D8B030D-6E8A-4147-A177-3AD203B41FA5}">
                      <a16:colId xmlns:a16="http://schemas.microsoft.com/office/drawing/2014/main" val="1415489332"/>
                    </a:ext>
                  </a:extLst>
                </a:gridCol>
                <a:gridCol w="1608800">
                  <a:extLst>
                    <a:ext uri="{9D8B030D-6E8A-4147-A177-3AD203B41FA5}">
                      <a16:colId xmlns:a16="http://schemas.microsoft.com/office/drawing/2014/main" val="2072275839"/>
                    </a:ext>
                  </a:extLst>
                </a:gridCol>
                <a:gridCol w="1608800">
                  <a:extLst>
                    <a:ext uri="{9D8B030D-6E8A-4147-A177-3AD203B41FA5}">
                      <a16:colId xmlns:a16="http://schemas.microsoft.com/office/drawing/2014/main" val="3367823335"/>
                    </a:ext>
                  </a:extLst>
                </a:gridCol>
              </a:tblGrid>
              <a:tr h="3819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340639"/>
                  </a:ext>
                </a:extLst>
              </a:tr>
              <a:tr h="59836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0.64810176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27654"/>
                  </a:ext>
                </a:extLst>
              </a:tr>
              <a:tr h="59836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KNN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0.51810872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070463"/>
                  </a:ext>
                </a:extLst>
              </a:tr>
              <a:tr h="66834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RandomForest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0.67820831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49261"/>
                  </a:ext>
                </a:extLst>
              </a:tr>
              <a:tr h="668345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0.68140532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129651"/>
                  </a:ext>
                </a:extLst>
              </a:tr>
              <a:tr h="668345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LightGBM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0.68918779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748795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2A6CAA15-6A68-5642-A91C-48E05838A94F}"/>
              </a:ext>
            </a:extLst>
          </p:cNvPr>
          <p:cNvSpPr txBox="1"/>
          <p:nvPr/>
        </p:nvSpPr>
        <p:spPr>
          <a:xfrm>
            <a:off x="6502400" y="48260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排名</a:t>
            </a:r>
            <a:r>
              <a:rPr kumimoji="1" lang="zh-TW" altLang="en-US" dirty="0">
                <a:solidFill>
                  <a:srgbClr val="FF0000"/>
                </a:solidFill>
              </a:rPr>
              <a:t>：</a:t>
            </a:r>
            <a:r>
              <a:rPr kumimoji="1" lang="en-US" altLang="zh-TW" dirty="0">
                <a:solidFill>
                  <a:srgbClr val="FF0000"/>
                </a:solidFill>
              </a:rPr>
              <a:t>499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43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7C5A0-AC5C-EF4C-A667-733DD341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總結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92416-A0AD-3F4B-BB7F-3ADD0EC0F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170" y="2069520"/>
            <a:ext cx="8284091" cy="3450613"/>
          </a:xfrm>
        </p:spPr>
        <p:txBody>
          <a:bodyPr/>
          <a:lstStyle/>
          <a:p>
            <a:r>
              <a:rPr kumimoji="1" lang="zh-CN" altLang="en-US" dirty="0"/>
              <a:t>通過比較 得到的結果 在沒有對</a:t>
            </a:r>
            <a:r>
              <a:rPr kumimoji="1" lang="en-US" altLang="zh-CN" dirty="0"/>
              <a:t>raw data</a:t>
            </a:r>
            <a:r>
              <a:rPr kumimoji="1" lang="zh-CN" altLang="en-US" dirty="0"/>
              <a:t>最極致處理的情況下</a:t>
            </a:r>
            <a:r>
              <a:rPr kumimoji="1" lang="en-US" altLang="zh-CN" dirty="0"/>
              <a:t>DNN</a:t>
            </a:r>
            <a:r>
              <a:rPr kumimoji="1" lang="zh-CN" altLang="en-US" dirty="0"/>
              <a:t>的嘗試都沒能取得更好的成績， </a:t>
            </a:r>
            <a:r>
              <a:rPr kumimoji="1" lang="en-US" altLang="zh-CN" dirty="0" err="1"/>
              <a:t>XGBOOST,LightGBM</a:t>
            </a:r>
            <a:r>
              <a:rPr kumimoji="1" lang="en-US" altLang="zh-CN" dirty="0"/>
              <a:t>…</a:t>
            </a:r>
            <a:r>
              <a:rPr kumimoji="1" lang="zh-CN" altLang="en-US" dirty="0"/>
              <a:t>基于</a:t>
            </a:r>
            <a:r>
              <a:rPr kumimoji="1" lang="en-US" altLang="zh-CN" dirty="0"/>
              <a:t>DT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RF</a:t>
            </a:r>
            <a:r>
              <a:rPr kumimoji="1" lang="zh-CN" altLang="en-US" dirty="0"/>
              <a:t>的方法會得到更好的結果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914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3711</TotalTime>
  <Words>274</Words>
  <Application>Microsoft Macintosh PowerPoint</Application>
  <PresentationFormat>宽屏</PresentationFormat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新細明體</vt:lpstr>
      <vt:lpstr>Arial</vt:lpstr>
      <vt:lpstr>Gill Sans MT</vt:lpstr>
      <vt:lpstr>Gallery</vt:lpstr>
      <vt:lpstr>類神經網路期末報告</vt:lpstr>
      <vt:lpstr>工作環境</vt:lpstr>
      <vt:lpstr>初期嘗試</vt:lpstr>
      <vt:lpstr>Data進一步處理</vt:lpstr>
      <vt:lpstr>Data進一步處理</vt:lpstr>
      <vt:lpstr>Data進一步處理</vt:lpstr>
      <vt:lpstr>其他嘗試：</vt:lpstr>
      <vt:lpstr>目前結果</vt:lpstr>
      <vt:lpstr>總結</vt:lpstr>
      <vt:lpstr>分工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天佑 张</dc:creator>
  <cp:lastModifiedBy>张天佑</cp:lastModifiedBy>
  <cp:revision>533</cp:revision>
  <dcterms:created xsi:type="dcterms:W3CDTF">2019-04-30T15:08:50Z</dcterms:created>
  <dcterms:modified xsi:type="dcterms:W3CDTF">2019-06-12T13:32:31Z</dcterms:modified>
</cp:coreProperties>
</file>