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8" r:id="rId4"/>
    <p:sldId id="260" r:id="rId5"/>
    <p:sldId id="263" r:id="rId6"/>
    <p:sldId id="259" r:id="rId7"/>
    <p:sldId id="261" r:id="rId8"/>
    <p:sldId id="277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8" autoAdjust="0"/>
    <p:restoredTop sz="95434" autoAdjust="0"/>
  </p:normalViewPr>
  <p:slideViewPr>
    <p:cSldViewPr snapToGrid="0">
      <p:cViewPr varScale="1">
        <p:scale>
          <a:sx n="115" d="100"/>
          <a:sy n="11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3802408" y="1921571"/>
            <a:ext cx="2464342" cy="3943867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5692688" y="1382709"/>
            <a:ext cx="1058703" cy="14560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6453862" y="2699978"/>
            <a:ext cx="1060142" cy="1456985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5436291" y="4323840"/>
            <a:ext cx="1680863" cy="597059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123952" y="187110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123952" y="4485893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6879877" y="311653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747231" y="3129281"/>
            <a:ext cx="16433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66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129540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1950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474796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7206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820052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2462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86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3525303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57134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935567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967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6115039" y="2281194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6148" y="3076175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8704776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684459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1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610376" y="1916181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5610376" y="2306313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5610376" y="3087180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5610376" y="4803307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732783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732783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732783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32783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732783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32783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8486020" y="1916181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8486020" y="2306313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8486020" y="3087180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8486020" y="4803307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608427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608427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608426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8608426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608426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8608426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993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15067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15067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015067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7474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2137474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137473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137473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137473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2137473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890710" y="1347727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90710" y="1737859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4890710" y="2518727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4890710" y="4234853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013117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013117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013116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013116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013116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013116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7766353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7766353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7766353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7766353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8760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8760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8760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888760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888760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7888760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4667937"/>
            <a:ext cx="3456517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15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06448" y="281052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806448" y="343165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806448" y="405279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806448" y="467392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806448" y="529506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967651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28854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90056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59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12462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773663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32734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7" y="355386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5567" y="417500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5567" y="4787996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567" y="541727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06448" y="2909288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15075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49505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83936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18366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52796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09288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860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82290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16720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51151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85581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20012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806448" y="3288959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935567" y="328895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806448" y="3668629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567" y="366862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806448" y="4048300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5567" y="404830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806448" y="4427970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5567" y="442797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806448" y="4807641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935567" y="4807641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2806448" y="5166123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935567" y="516612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2806448" y="5545793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35567" y="554579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68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095999" y="2180503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95999" y="280163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5999" y="342277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9" y="4043909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9" y="466504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343401" y="1559368"/>
            <a:ext cx="1752599" cy="62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1559368"/>
            <a:ext cx="5160434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343400" y="2180503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343400" y="280163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3400" y="342277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343400" y="4043909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3400" y="466504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68158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82651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730674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230271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92385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354498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416612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78725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88424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88424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88424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88424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88424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721437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721437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721437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21437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721437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923428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9125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41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5999" y="1555449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95999" y="2179843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5999" y="2804237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95999" y="3428630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095999" y="405302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343401" y="931056"/>
            <a:ext cx="1752599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096000" y="931056"/>
            <a:ext cx="5160434" cy="62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343400" y="1555449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343400" y="2179843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343400" y="2804237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343400" y="3428630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343400" y="405302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038312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767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895081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170017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32130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294244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356357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18471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1345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1345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1345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1345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1345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885844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885844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5844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5844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5844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8748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86415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095999" y="467741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095999" y="5301810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4343400" y="467741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4343400" y="5301810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4439228" y="4802887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439228" y="542402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621345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621345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7885844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7885844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55823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954900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4900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954900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954900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954900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54900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954900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9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6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3" y="932537"/>
            <a:ext cx="345651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3" y="3574543"/>
            <a:ext cx="344363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01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180503"/>
            <a:ext cx="8161867" cy="2496994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980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514341" y="3147248"/>
            <a:ext cx="3657696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3713510" y="3307451"/>
            <a:ext cx="380049" cy="243097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87128" y="3171718"/>
            <a:ext cx="2770434" cy="502082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293915" y="3147248"/>
            <a:ext cx="1485249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399154" y="3239164"/>
            <a:ext cx="1269173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0285876" y="7215083"/>
            <a:ext cx="319314" cy="671390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7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3151145"/>
            <a:ext cx="4656666" cy="243877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4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21614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01630"/>
            <a:ext cx="3903133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8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501630"/>
            <a:ext cx="3183467" cy="1854741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4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598051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5067" y="4677497"/>
            <a:ext cx="8161867" cy="1247967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72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20267" y="1869306"/>
            <a:ext cx="6671733" cy="174651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1" y="3770922"/>
            <a:ext cx="4715933" cy="181899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63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3700504"/>
            <a:ext cx="6409267" cy="18894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22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4446996"/>
            <a:ext cx="6409267" cy="1288087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3589058"/>
            <a:ext cx="8161867" cy="7611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0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995977"/>
            <a:ext cx="3816350" cy="70309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25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3" y="3793652"/>
            <a:ext cx="3759200" cy="1796268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239779"/>
            <a:ext cx="4080933" cy="3409417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 baseline="0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93420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93420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451273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51273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4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3224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4834" y="1410637"/>
            <a:ext cx="3456517" cy="149645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3704800"/>
            <a:ext cx="3450167" cy="194539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5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180503"/>
            <a:ext cx="4751916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013887"/>
            <a:ext cx="4814603" cy="761059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364736"/>
            <a:ext cx="4814603" cy="1312761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693956"/>
            <a:ext cx="481460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57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15067" y="1700734"/>
            <a:ext cx="3456516" cy="345653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95814"/>
            <a:ext cx="4080933" cy="1274211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123696"/>
            <a:ext cx="4080933" cy="1034574"/>
          </a:xfrm>
        </p:spPr>
        <p:txBody>
          <a:bodyPr anchor="b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936767"/>
            <a:ext cx="4080933" cy="1043768"/>
          </a:xfrm>
        </p:spPr>
        <p:txBody>
          <a:bodyPr anchor="t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1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846750"/>
            <a:ext cx="4954433" cy="151844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498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231628" y="1820530"/>
            <a:ext cx="3024805" cy="321588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87615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5069" y="2799964"/>
            <a:ext cx="314551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5069" y="2322643"/>
            <a:ext cx="3145515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21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4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9544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011767" y="3428471"/>
            <a:ext cx="6428316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521200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2687646"/>
            <a:ext cx="3126917" cy="217645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2210325"/>
            <a:ext cx="3126917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1953116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1471007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70716" y="4142541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70716" y="3660431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3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63848" y="955823"/>
            <a:ext cx="5992585" cy="24726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96114" y="3710999"/>
            <a:ext cx="6134705" cy="2208159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76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096000" y="2018216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06561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39796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018216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096000" y="3080609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12800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460361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080609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096000" y="4143002"/>
            <a:ext cx="701662" cy="701770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04413" y="419039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52275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414300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096000" y="5205395"/>
            <a:ext cx="701662" cy="701770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4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5115986" y="2017568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24399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6267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6267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115986" y="3079961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24399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46267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46267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115986" y="4142354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224399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946267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46267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8341004" y="2017568"/>
            <a:ext cx="701662" cy="70177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449417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71285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171285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8341004" y="3079961"/>
            <a:ext cx="701662" cy="70177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449417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71285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71285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8341004" y="4142354"/>
            <a:ext cx="701662" cy="70177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449417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71285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171285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46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2690396"/>
            <a:ext cx="3450167" cy="2034734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813103"/>
            <a:ext cx="3450167" cy="7645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1946122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436230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3983275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3473382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161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28239"/>
            <a:ext cx="5160433" cy="76105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57510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08307"/>
            <a:ext cx="516043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bg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150188" y="2776206"/>
            <a:ext cx="6041813" cy="25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25129"/>
            <a:ext cx="4814603" cy="1200335"/>
          </a:xfrm>
        </p:spPr>
        <p:txBody>
          <a:bodyPr anchor="b">
            <a:normAutofit/>
          </a:bodyPr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 sz="933"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37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3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6"/>
            <a:ext cx="5160433" cy="76105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104036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708239"/>
            <a:ext cx="4814603" cy="1350052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5567" y="1505477"/>
            <a:ext cx="5160433" cy="559595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19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12105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45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2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20256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97580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97580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027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00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9800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0256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997580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97580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3027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9800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800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004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4511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21835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1835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963390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40714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40714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822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0595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95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44511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21835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21835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63390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40714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40714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93822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0595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0595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799400" y="-1059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43399" y="0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800433" y="3428205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343400" y="3428471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00" y="1315814"/>
            <a:ext cx="2444652" cy="133869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331200" y="876255"/>
            <a:ext cx="2444652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68348" y="4677074"/>
            <a:ext cx="2444652" cy="133869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68348" y="4237515"/>
            <a:ext cx="2444652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26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35567" y="3461830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32536" y="932535"/>
            <a:ext cx="2263465" cy="49929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45016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45016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511432" y="3428471"/>
            <a:ext cx="4680569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581729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0335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973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96113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94517" cy="2432655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859151" y="932536"/>
            <a:ext cx="3397283" cy="2432656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40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343400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7992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338364" y="2961792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338364" y="2522233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343400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35567" y="4903348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63789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97992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338364" y="4903348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338364" y="4463789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8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82847" y="3705064"/>
            <a:ext cx="2213753" cy="22140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682847" y="1850858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10746" y="932536"/>
            <a:ext cx="2772101" cy="27725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28927" y="3696283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011767" y="3428471"/>
            <a:ext cx="489897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43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404000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04000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872433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72433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209234"/>
            <a:ext cx="3816350" cy="169294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34709" y="4209234"/>
            <a:ext cx="5042225" cy="169294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76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51916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4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1917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244114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4113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6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851577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851577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671355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84055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5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552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06368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9552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6368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04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3428471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0" y="2180503"/>
            <a:ext cx="9601200" cy="2496994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42643"/>
            <a:ext cx="2736850" cy="197165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34709" y="2442643"/>
            <a:ext cx="4568091" cy="197165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2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33850" y="932536"/>
            <a:ext cx="3924300" cy="4992928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1473427"/>
            <a:ext cx="2688167" cy="189176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64617" y="3574543"/>
            <a:ext cx="2688167" cy="1878832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325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617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0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2821985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12433" y="0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712433" y="4101674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238171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11768" y="3428471"/>
            <a:ext cx="50842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238171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8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5626" y="0"/>
            <a:ext cx="2544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572059" y="2180503"/>
            <a:ext cx="2544000" cy="46774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797300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7522634" y="3428471"/>
            <a:ext cx="46693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797300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5627" y="4789149"/>
            <a:ext cx="2544000" cy="4295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72059" y="1619521"/>
            <a:ext cx="2544000" cy="4295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25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697521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25796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17859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578300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2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66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58960" y="0"/>
            <a:ext cx="3770540" cy="6858000"/>
          </a:xfrm>
          <a:noFill/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6433" y="1331705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892146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3154778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2715219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4977851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6433" y="4538292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8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852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69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69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69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69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69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269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14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6096000" y="5084849"/>
            <a:ext cx="1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193088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193089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9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6096000" y="5084849"/>
            <a:ext cx="0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22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94" name="Oval 93"/>
          <p:cNvSpPr/>
          <p:nvPr userDrawn="1"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5" name="Oval 94"/>
          <p:cNvSpPr/>
          <p:nvPr userDrawn="1"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1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616570" y="4950596"/>
            <a:ext cx="701662" cy="701770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25746" y="499799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919159"/>
            <a:ext cx="4343400" cy="630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343400" y="4677497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4343400" y="4677497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5591400" y="3429530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5591400" y="3429530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850510" y="2180503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6850510" y="2180503"/>
            <a:ext cx="534149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5864570" y="3702629"/>
            <a:ext cx="701662" cy="701770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73746" y="375002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123680" y="2453602"/>
            <a:ext cx="701662" cy="701770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2856" y="2500997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59452" y="4931790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1" y="5087928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549666" y="3846782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18327" y="2596255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09814" y="3679892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0648" y="2430866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35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83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3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2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7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04217" y="945853"/>
            <a:ext cx="3507479" cy="4979612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403265"/>
            <a:ext cx="4954433" cy="196192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3749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011768" y="3428471"/>
            <a:ext cx="47884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0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011768" y="3428471"/>
            <a:ext cx="4807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8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935567" y="1704434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90364"/>
            <a:ext cx="3443817" cy="187482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07994" y="1960084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50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57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011768" y="3428471"/>
            <a:ext cx="491973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4751917" y="0"/>
            <a:ext cx="7440083" cy="591915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12417" y="0"/>
            <a:ext cx="5979584" cy="51442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0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95400" y="1451652"/>
            <a:ext cx="5107649" cy="4146827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0481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dole"/>
                <a:cs typeface="+mn-cs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30481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dole"/>
                  <a:cs typeface="+mn-cs"/>
                </a:endParaRPr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97225" y="1695894"/>
            <a:ext cx="4704000" cy="26412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9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Freeform: Shape 4"/>
          <p:cNvSpPr/>
          <p:nvPr userDrawn="1"/>
        </p:nvSpPr>
        <p:spPr>
          <a:xfrm>
            <a:off x="4751917" y="1960199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Freeform: Shape 5"/>
          <p:cNvSpPr/>
          <p:nvPr userDrawn="1"/>
        </p:nvSpPr>
        <p:spPr>
          <a:xfrm>
            <a:off x="4784284" y="2721376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4751917" y="3484597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68997" y="23390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68997" y="40426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486171" y="322366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3" y="137209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0083" y="93253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440083" y="3094930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40083" y="2655371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40083" y="481776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440083" y="437820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5452305" y="1127980"/>
            <a:ext cx="1987778" cy="14149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5969481" y="2850815"/>
            <a:ext cx="1470603" cy="577656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5452306" y="4246507"/>
            <a:ext cx="1987778" cy="32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54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4841863" y="2401054"/>
            <a:ext cx="1221312" cy="141067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5" name="Freeform: Shape 34"/>
          <p:cNvSpPr/>
          <p:nvPr userDrawn="1"/>
        </p:nvSpPr>
        <p:spPr>
          <a:xfrm>
            <a:off x="6128824" y="2401054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6" name="Freeform: Shape 35"/>
          <p:cNvSpPr/>
          <p:nvPr userDrawn="1"/>
        </p:nvSpPr>
        <p:spPr>
          <a:xfrm>
            <a:off x="6161192" y="3162231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4627033" y="3162622"/>
            <a:ext cx="1402860" cy="1411543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8" name="Freeform: Shape 37"/>
          <p:cNvSpPr/>
          <p:nvPr userDrawn="1"/>
        </p:nvSpPr>
        <p:spPr>
          <a:xfrm>
            <a:off x="4841626" y="3924925"/>
            <a:ext cx="1221549" cy="1411201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9" name="Freeform: Shape 38"/>
          <p:cNvSpPr/>
          <p:nvPr userDrawn="1"/>
        </p:nvSpPr>
        <p:spPr>
          <a:xfrm>
            <a:off x="6128825" y="3925453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45905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366484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45905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66484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3079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5988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36577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192622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11551" y="374646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11551" y="330691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1551" y="5116934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11551" y="4677375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9454" y="236577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39454" y="192622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9454" y="374646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39454" y="330691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9454" y="5116934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9454" y="4677375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6970442" y="1738781"/>
            <a:ext cx="658226" cy="142399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4567124" y="1738876"/>
            <a:ext cx="658226" cy="1423801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4184338" y="3502355"/>
            <a:ext cx="661651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7346389" y="3502353"/>
            <a:ext cx="665163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6829214" y="4687362"/>
            <a:ext cx="1182338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4184337" y="4687362"/>
            <a:ext cx="1182147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039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4630349" y="2397605"/>
            <a:ext cx="1432827" cy="1433048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Freeform: Shape 20"/>
          <p:cNvSpPr/>
          <p:nvPr userDrawn="1"/>
        </p:nvSpPr>
        <p:spPr>
          <a:xfrm>
            <a:off x="6128826" y="2397605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4630349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6128826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2783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532483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2092924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92783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11551" y="4412180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11551" y="397262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78915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50466" y="441218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50466" y="397262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178915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50466" y="255414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50466" y="211458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95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51917" y="127021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35515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751917" y="2518180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60312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751917" y="3766147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44008" y="3851088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751917" y="501517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510011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1035909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283876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51717" y="3532087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4780298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32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751917" y="112659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211533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9325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751917" y="2147459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232400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651717" y="1953403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4751917" y="3168326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3253267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974270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751917" y="418919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4008" y="427413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39951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751917" y="5210060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44008" y="529500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651717" y="5016004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480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96142" y="1503065"/>
            <a:ext cx="1887008" cy="1887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77217" y="3466578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3466578"/>
            <a:ext cx="1887008" cy="18872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96142" y="224284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015067" y="1283957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3977217" y="176028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15067" y="324747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977217" y="3723795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2023734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3987248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2500057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77217" y="446357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76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5154637" y="2154417"/>
            <a:ext cx="720000" cy="196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5154637" y="2485380"/>
            <a:ext cx="480000" cy="196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154637" y="2816343"/>
            <a:ext cx="240000" cy="196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932318" y="2065459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690201" y="2400656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55856" y="2735853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206154" y="2180503"/>
            <a:ext cx="2690446" cy="249699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4351867" y="1775100"/>
            <a:ext cx="1425527" cy="3306743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Diamond 4"/>
          <p:cNvSpPr/>
          <p:nvPr userDrawn="1"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Diamond 8"/>
          <p:cNvSpPr/>
          <p:nvPr userDrawn="1"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Diamond 9"/>
          <p:cNvSpPr/>
          <p:nvPr userDrawn="1"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Diamond 6"/>
          <p:cNvSpPr/>
          <p:nvPr userDrawn="1"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1403385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5" name="Diamond 4"/>
          <p:cNvSpPr/>
          <p:nvPr userDrawn="1"/>
        </p:nvSpPr>
        <p:spPr>
          <a:xfrm>
            <a:off x="1403385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21936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3363882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3363882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482433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920363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5324379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6" name="Diamond 15"/>
          <p:cNvSpPr/>
          <p:nvPr userDrawn="1"/>
        </p:nvSpPr>
        <p:spPr>
          <a:xfrm>
            <a:off x="5324379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442931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44412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7284877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7284877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03428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829295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9245374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4" name="Diamond 23"/>
          <p:cNvSpPr/>
          <p:nvPr userDrawn="1"/>
        </p:nvSpPr>
        <p:spPr>
          <a:xfrm>
            <a:off x="9245374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63925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789706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8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2818776"/>
            <a:ext cx="12192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9" name="Diamond 8"/>
          <p:cNvSpPr/>
          <p:nvPr userDrawn="1"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6" name="Diamond 5"/>
          <p:cNvSpPr/>
          <p:nvPr userDrawn="1"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Diamond 9"/>
          <p:cNvSpPr/>
          <p:nvPr userDrawn="1"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Diamond 10"/>
          <p:cNvSpPr/>
          <p:nvPr userDrawn="1"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7" name="Diamond 6"/>
          <p:cNvSpPr/>
          <p:nvPr userDrawn="1"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/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7440084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8" y="932536"/>
            <a:ext cx="34078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4678026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4825808" y="3429000"/>
            <a:ext cx="377982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8605631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2175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4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8753413" y="3429000"/>
            <a:ext cx="34385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5"/>
            <a:ext cx="5160433" cy="138658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53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2241488" y="3428471"/>
            <a:ext cx="37806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6022109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6562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8653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386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6169891" y="3428471"/>
            <a:ext cx="37763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946278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8771205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3296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762510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0094060" y="3428471"/>
            <a:ext cx="210191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4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92286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495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392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2241489" y="3428471"/>
            <a:ext cx="3783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4850210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2302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1516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6173065" y="3428471"/>
            <a:ext cx="60189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27381" y="932536"/>
            <a:ext cx="3829053" cy="217626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26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2241488" y="3428471"/>
            <a:ext cx="50317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7273190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6099176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1267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7420972" y="3428471"/>
            <a:ext cx="4779495" cy="105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6000" y="4416730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1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0500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2592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35567" y="932536"/>
            <a:ext cx="10320867" cy="23257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98057" y="3621586"/>
            <a:ext cx="3558377" cy="230387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96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6025284" y="3354568"/>
            <a:ext cx="147782" cy="14780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485338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547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3388" y="4471090"/>
            <a:ext cx="2478877" cy="145437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6096001" y="0"/>
            <a:ext cx="3175" cy="335456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78743" y="932536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169892" y="950097"/>
            <a:ext cx="4007042" cy="36211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613067" y="2974897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2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932536"/>
            <a:ext cx="51604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3428471"/>
            <a:ext cx="5635061" cy="52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5635062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04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dole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2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37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79.xml"/><Relationship Id="rId68" Type="http://schemas.openxmlformats.org/officeDocument/2006/relationships/slideLayout" Target="../slideLayouts/slideLayout84.xml"/><Relationship Id="rId84" Type="http://schemas.openxmlformats.org/officeDocument/2006/relationships/slideLayout" Target="../slideLayouts/slideLayout100.xml"/><Relationship Id="rId89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53" Type="http://schemas.openxmlformats.org/officeDocument/2006/relationships/slideLayout" Target="../slideLayouts/slideLayout69.xml"/><Relationship Id="rId58" Type="http://schemas.openxmlformats.org/officeDocument/2006/relationships/slideLayout" Target="../slideLayouts/slideLayout74.xml"/><Relationship Id="rId74" Type="http://schemas.openxmlformats.org/officeDocument/2006/relationships/slideLayout" Target="../slideLayouts/slideLayout90.xml"/><Relationship Id="rId79" Type="http://schemas.openxmlformats.org/officeDocument/2006/relationships/slideLayout" Target="../slideLayouts/slideLayout95.xml"/><Relationship Id="rId5" Type="http://schemas.openxmlformats.org/officeDocument/2006/relationships/slideLayout" Target="../slideLayouts/slideLayout21.xml"/><Relationship Id="rId90" Type="http://schemas.openxmlformats.org/officeDocument/2006/relationships/slideLayout" Target="../slideLayouts/slideLayout106.xml"/><Relationship Id="rId95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64" Type="http://schemas.openxmlformats.org/officeDocument/2006/relationships/slideLayout" Target="../slideLayouts/slideLayout80.xml"/><Relationship Id="rId69" Type="http://schemas.openxmlformats.org/officeDocument/2006/relationships/slideLayout" Target="../slideLayouts/slideLayout85.xml"/><Relationship Id="rId80" Type="http://schemas.openxmlformats.org/officeDocument/2006/relationships/slideLayout" Target="../slideLayouts/slideLayout96.xml"/><Relationship Id="rId85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59" Type="http://schemas.openxmlformats.org/officeDocument/2006/relationships/slideLayout" Target="../slideLayouts/slideLayout75.xml"/><Relationship Id="rId67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78.xml"/><Relationship Id="rId70" Type="http://schemas.openxmlformats.org/officeDocument/2006/relationships/slideLayout" Target="../slideLayouts/slideLayout86.xml"/><Relationship Id="rId75" Type="http://schemas.openxmlformats.org/officeDocument/2006/relationships/slideLayout" Target="../slideLayouts/slideLayout91.xml"/><Relationship Id="rId83" Type="http://schemas.openxmlformats.org/officeDocument/2006/relationships/slideLayout" Target="../slideLayouts/slideLayout99.xml"/><Relationship Id="rId88" Type="http://schemas.openxmlformats.org/officeDocument/2006/relationships/slideLayout" Target="../slideLayouts/slideLayout104.xml"/><Relationship Id="rId91" Type="http://schemas.openxmlformats.org/officeDocument/2006/relationships/slideLayout" Target="../slideLayouts/slideLayout107.xml"/><Relationship Id="rId96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Relationship Id="rId57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60" Type="http://schemas.openxmlformats.org/officeDocument/2006/relationships/slideLayout" Target="../slideLayouts/slideLayout76.xml"/><Relationship Id="rId65" Type="http://schemas.openxmlformats.org/officeDocument/2006/relationships/slideLayout" Target="../slideLayouts/slideLayout81.xml"/><Relationship Id="rId73" Type="http://schemas.openxmlformats.org/officeDocument/2006/relationships/slideLayout" Target="../slideLayouts/slideLayout89.xml"/><Relationship Id="rId78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7.xml"/><Relationship Id="rId86" Type="http://schemas.openxmlformats.org/officeDocument/2006/relationships/slideLayout" Target="../slideLayouts/slideLayout102.xml"/><Relationship Id="rId94" Type="http://schemas.openxmlformats.org/officeDocument/2006/relationships/slideLayout" Target="../slideLayouts/slideLayout110.xml"/><Relationship Id="rId99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66.xml"/><Relationship Id="rId55" Type="http://schemas.openxmlformats.org/officeDocument/2006/relationships/slideLayout" Target="../slideLayouts/slideLayout71.xml"/><Relationship Id="rId76" Type="http://schemas.openxmlformats.org/officeDocument/2006/relationships/slideLayout" Target="../slideLayouts/slideLayout92.xml"/><Relationship Id="rId97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23.xml"/><Relationship Id="rId71" Type="http://schemas.openxmlformats.org/officeDocument/2006/relationships/slideLayout" Target="../slideLayouts/slideLayout87.xml"/><Relationship Id="rId9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66" Type="http://schemas.openxmlformats.org/officeDocument/2006/relationships/slideLayout" Target="../slideLayouts/slideLayout82.xml"/><Relationship Id="rId87" Type="http://schemas.openxmlformats.org/officeDocument/2006/relationships/slideLayout" Target="../slideLayouts/slideLayout103.xml"/><Relationship Id="rId61" Type="http://schemas.openxmlformats.org/officeDocument/2006/relationships/slideLayout" Target="../slideLayouts/slideLayout77.xml"/><Relationship Id="rId82" Type="http://schemas.openxmlformats.org/officeDocument/2006/relationships/slideLayout" Target="../slideLayouts/slideLayout98.xml"/><Relationship Id="rId1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56" Type="http://schemas.openxmlformats.org/officeDocument/2006/relationships/slideLayout" Target="../slideLayouts/slideLayout72.xml"/><Relationship Id="rId7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72" Type="http://schemas.openxmlformats.org/officeDocument/2006/relationships/slideLayout" Target="../slideLayouts/slideLayout88.xml"/><Relationship Id="rId93" Type="http://schemas.openxmlformats.org/officeDocument/2006/relationships/slideLayout" Target="../slideLayouts/slideLayout109.xml"/><Relationship Id="rId98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6433" y="6411940"/>
            <a:ext cx="452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04815"/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The Power of PowerPoint - thepopp.com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934" y="5919158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defTabSz="304815"/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  <a:pPr defTabSz="304815"/>
              <a:t>‹#›</a:t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3" r:id="rId35"/>
    <p:sldLayoutId id="2147483704" r:id="rId36"/>
    <p:sldLayoutId id="2147483705" r:id="rId37"/>
    <p:sldLayoutId id="2147483706" r:id="rId38"/>
    <p:sldLayoutId id="2147483707" r:id="rId39"/>
    <p:sldLayoutId id="2147483708" r:id="rId40"/>
    <p:sldLayoutId id="2147483709" r:id="rId41"/>
    <p:sldLayoutId id="2147483710" r:id="rId42"/>
    <p:sldLayoutId id="2147483711" r:id="rId43"/>
    <p:sldLayoutId id="2147483712" r:id="rId44"/>
    <p:sldLayoutId id="2147483713" r:id="rId45"/>
    <p:sldLayoutId id="2147483714" r:id="rId46"/>
    <p:sldLayoutId id="2147483715" r:id="rId47"/>
    <p:sldLayoutId id="2147483716" r:id="rId48"/>
    <p:sldLayoutId id="2147483717" r:id="rId49"/>
    <p:sldLayoutId id="2147483718" r:id="rId50"/>
    <p:sldLayoutId id="2147483719" r:id="rId51"/>
    <p:sldLayoutId id="2147483720" r:id="rId52"/>
    <p:sldLayoutId id="2147483721" r:id="rId53"/>
    <p:sldLayoutId id="2147483722" r:id="rId54"/>
    <p:sldLayoutId id="2147483723" r:id="rId55"/>
    <p:sldLayoutId id="2147483724" r:id="rId56"/>
    <p:sldLayoutId id="2147483725" r:id="rId57"/>
    <p:sldLayoutId id="2147483726" r:id="rId58"/>
    <p:sldLayoutId id="2147483727" r:id="rId59"/>
    <p:sldLayoutId id="2147483728" r:id="rId60"/>
    <p:sldLayoutId id="2147483729" r:id="rId61"/>
    <p:sldLayoutId id="2147483730" r:id="rId62"/>
    <p:sldLayoutId id="2147483731" r:id="rId63"/>
    <p:sldLayoutId id="2147483732" r:id="rId64"/>
    <p:sldLayoutId id="2147483733" r:id="rId65"/>
    <p:sldLayoutId id="2147483734" r:id="rId66"/>
    <p:sldLayoutId id="2147483735" r:id="rId67"/>
    <p:sldLayoutId id="2147483736" r:id="rId68"/>
    <p:sldLayoutId id="2147483737" r:id="rId69"/>
    <p:sldLayoutId id="2147483738" r:id="rId70"/>
    <p:sldLayoutId id="2147483739" r:id="rId71"/>
    <p:sldLayoutId id="2147483740" r:id="rId72"/>
    <p:sldLayoutId id="2147483741" r:id="rId73"/>
    <p:sldLayoutId id="2147483742" r:id="rId74"/>
    <p:sldLayoutId id="2147483743" r:id="rId75"/>
    <p:sldLayoutId id="2147483744" r:id="rId76"/>
    <p:sldLayoutId id="2147483745" r:id="rId77"/>
    <p:sldLayoutId id="2147483746" r:id="rId78"/>
    <p:sldLayoutId id="2147483747" r:id="rId79"/>
    <p:sldLayoutId id="2147483748" r:id="rId80"/>
    <p:sldLayoutId id="2147483749" r:id="rId81"/>
    <p:sldLayoutId id="2147483750" r:id="rId82"/>
    <p:sldLayoutId id="2147483751" r:id="rId83"/>
    <p:sldLayoutId id="2147483752" r:id="rId84"/>
    <p:sldLayoutId id="2147483753" r:id="rId85"/>
    <p:sldLayoutId id="2147483754" r:id="rId86"/>
    <p:sldLayoutId id="2147483755" r:id="rId87"/>
    <p:sldLayoutId id="2147483756" r:id="rId88"/>
    <p:sldLayoutId id="2147483757" r:id="rId89"/>
    <p:sldLayoutId id="2147483758" r:id="rId90"/>
    <p:sldLayoutId id="2147483759" r:id="rId91"/>
    <p:sldLayoutId id="2147483760" r:id="rId92"/>
    <p:sldLayoutId id="2147483761" r:id="rId93"/>
    <p:sldLayoutId id="2147483762" r:id="rId94"/>
    <p:sldLayoutId id="2147483763" r:id="rId95"/>
    <p:sldLayoutId id="2147483764" r:id="rId96"/>
    <p:sldLayoutId id="2147483765" r:id="rId97"/>
    <p:sldLayoutId id="2147483766" r:id="rId9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881">
          <p15:clr>
            <a:srgbClr val="F26B43"/>
          </p15:clr>
        </p15:guide>
        <p15:guide id="4" orient="horz" pos="5598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  <p15:guide id="11" orient="horz" pos="2060">
          <p15:clr>
            <a:srgbClr val="F26B43"/>
          </p15:clr>
        </p15:guide>
        <p15:guide id="12" orient="horz" pos="4419">
          <p15:clr>
            <a:srgbClr val="F26B43"/>
          </p15:clr>
        </p15:guide>
        <p15:guide id="13" pos="7030">
          <p15:clr>
            <a:srgbClr val="F26B43"/>
          </p15:clr>
        </p15:guide>
        <p15:guide id="14" pos="4490">
          <p15:clr>
            <a:srgbClr val="F26B43"/>
          </p15:clr>
        </p15:guide>
        <p15:guide id="15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KDD</a:t>
            </a:r>
            <a:r>
              <a:rPr lang="zh-TW" altLang="en-US" dirty="0" smtClean="0"/>
              <a:t> </a:t>
            </a:r>
            <a:r>
              <a:rPr lang="en-US" altLang="zh-TW" dirty="0" smtClean="0"/>
              <a:t>CUP</a:t>
            </a:r>
            <a:r>
              <a:rPr lang="zh-TW" altLang="en-US" dirty="0" smtClean="0"/>
              <a:t> </a:t>
            </a:r>
            <a:r>
              <a:rPr lang="en-US" altLang="zh-TW" sz="1600" dirty="0" smtClean="0"/>
              <a:t>FINAL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REPORT</a:t>
            </a:r>
            <a:r>
              <a:rPr lang="en-US" altLang="zh-TW" sz="1100" dirty="0" smtClean="0"/>
              <a:t/>
            </a:r>
            <a:br>
              <a:rPr lang="en-US" altLang="zh-TW" sz="1100" dirty="0" smtClean="0"/>
            </a:br>
            <a:r>
              <a:rPr lang="en-US" altLang="zh-TW" sz="2000" dirty="0" smtClean="0"/>
              <a:t>24</a:t>
            </a:r>
            <a:r>
              <a:rPr lang="zh-TW" altLang="en-US" sz="2000" dirty="0" smtClean="0"/>
              <a:t>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詹子賢 </a:t>
            </a:r>
            <a:r>
              <a:rPr lang="en-US" altLang="zh-TW" dirty="0" smtClean="0"/>
              <a:t>M10715077</a:t>
            </a:r>
          </a:p>
          <a:p>
            <a:r>
              <a:rPr lang="zh-TW" altLang="en-US" dirty="0" smtClean="0"/>
              <a:t>蔡柏暐 </a:t>
            </a:r>
            <a:r>
              <a:rPr lang="en-US" altLang="zh-TW" dirty="0" smtClean="0"/>
              <a:t>M10715080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618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/>
          <a:lstStyle/>
          <a:p>
            <a:r>
              <a:rPr lang="zh-TW" altLang="en-US" dirty="0" smtClean="0"/>
              <a:t>語</a:t>
            </a:r>
            <a:r>
              <a:rPr lang="zh-TW" altLang="en-US" dirty="0"/>
              <a:t>言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</a:t>
            </a:r>
          </a:p>
          <a:p>
            <a:r>
              <a:rPr lang="zh-TW" altLang="en-US" dirty="0" smtClean="0"/>
              <a:t>套</a:t>
            </a:r>
            <a:r>
              <a:rPr lang="zh-TW" altLang="en-US" dirty="0"/>
              <a:t>件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Numpy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Pandas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Sklearn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網路模型：</a:t>
            </a:r>
            <a:r>
              <a:rPr lang="en-US" altLang="zh-TW" dirty="0" smtClean="0"/>
              <a:t>NN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LightGBM</a:t>
            </a:r>
            <a:endParaRPr lang="en-US" altLang="zh-TW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902199" y="3537326"/>
            <a:ext cx="6863860" cy="1190625"/>
            <a:chOff x="1193145" y="3390568"/>
            <a:chExt cx="6863860" cy="119062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330" y="3390568"/>
              <a:ext cx="6162675" cy="11906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053244" y="3915295"/>
              <a:ext cx="423949" cy="390698"/>
            </a:xfrm>
            <a:prstGeom prst="rect">
              <a:avLst/>
            </a:prstGeom>
            <a:solidFill>
              <a:srgbClr val="D9E1F2"/>
            </a:solidFill>
            <a:ln>
              <a:solidFill>
                <a:srgbClr val="D9E1F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內容版面配置區 2"/>
            <p:cNvSpPr txBox="1">
              <a:spLocks/>
            </p:cNvSpPr>
            <p:nvPr/>
          </p:nvSpPr>
          <p:spPr>
            <a:xfrm>
              <a:off x="1193145" y="3934878"/>
              <a:ext cx="2144146" cy="6213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TW" sz="1400" dirty="0" smtClean="0">
                  <a:latin typeface="新細明體" panose="02020500000000000000" pitchFamily="18" charset="-120"/>
                  <a:ea typeface="新細明體" panose="02020500000000000000" pitchFamily="18" charset="-120"/>
                </a:rPr>
                <a:t>                  161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4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altLang="zh-TW" dirty="0" err="1" smtClean="0"/>
              <a:t>train_queries</a:t>
            </a:r>
            <a:r>
              <a:rPr lang="zh-TW" altLang="en-US" dirty="0" smtClean="0"/>
              <a:t>有</a:t>
            </a:r>
            <a:r>
              <a:rPr lang="en-US" altLang="zh-TW" dirty="0" smtClean="0"/>
              <a:t>500000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r>
              <a:rPr lang="en-US" altLang="zh-TW" dirty="0" smtClean="0"/>
              <a:t>Profiles</a:t>
            </a:r>
            <a:r>
              <a:rPr lang="zh-TW" altLang="en-US" dirty="0" smtClean="0"/>
              <a:t>：有部分</a:t>
            </a:r>
            <a:r>
              <a:rPr lang="en-US" altLang="zh-TW" dirty="0" err="1" smtClean="0"/>
              <a:t>sid</a:t>
            </a:r>
            <a:r>
              <a:rPr lang="zh-TW" altLang="en-US" dirty="0"/>
              <a:t>缺少對應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pid</a:t>
            </a:r>
            <a:r>
              <a:rPr lang="en-US" altLang="zh-TW" dirty="0" smtClean="0"/>
              <a:t>(32.7958%)</a:t>
            </a:r>
          </a:p>
          <a:p>
            <a:r>
              <a:rPr lang="en-US" altLang="zh-TW" dirty="0" err="1" smtClean="0"/>
              <a:t>train_clicks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453336</a:t>
            </a:r>
            <a:r>
              <a:rPr lang="zh-TW" altLang="en-US" dirty="0" smtClean="0"/>
              <a:t>筆，遺漏或者沒選擇比例</a:t>
            </a:r>
            <a:r>
              <a:rPr lang="en-US" altLang="zh-TW" dirty="0" smtClean="0"/>
              <a:t>9.3328%</a:t>
            </a:r>
          </a:p>
          <a:p>
            <a:r>
              <a:rPr lang="en-US" altLang="zh-TW" dirty="0" err="1" smtClean="0"/>
              <a:t>train_plans</a:t>
            </a:r>
            <a:r>
              <a:rPr lang="zh-TW" altLang="en-US" dirty="0" smtClean="0"/>
              <a:t>：</a:t>
            </a:r>
            <a:r>
              <a:rPr lang="en-US" altLang="zh-TW" dirty="0" smtClean="0"/>
              <a:t>491054</a:t>
            </a:r>
            <a:r>
              <a:rPr lang="zh-TW" altLang="en-US" dirty="0" smtClean="0"/>
              <a:t>筆，遺漏比例</a:t>
            </a:r>
            <a:r>
              <a:rPr lang="en-US" altLang="zh-TW" dirty="0" smtClean="0"/>
              <a:t>1.7892%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2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涵蓋數據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586635"/>
          </a:xfrm>
        </p:spPr>
        <p:txBody>
          <a:bodyPr/>
          <a:lstStyle/>
          <a:p>
            <a:r>
              <a:rPr lang="en-US" altLang="zh-TW" dirty="0" err="1" smtClean="0"/>
              <a:t>Pid</a:t>
            </a:r>
            <a:r>
              <a:rPr lang="en-US" altLang="zh-TW" dirty="0" smtClean="0"/>
              <a:t>(66)</a:t>
            </a:r>
          </a:p>
          <a:p>
            <a:r>
              <a:rPr lang="en-US" altLang="zh-TW" dirty="0" smtClean="0"/>
              <a:t>OD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pairs(4)</a:t>
            </a:r>
          </a:p>
          <a:p>
            <a:r>
              <a:rPr lang="en-US" altLang="zh-TW" dirty="0" err="1" smtClean="0"/>
              <a:t>click_time_hour</a:t>
            </a:r>
            <a:r>
              <a:rPr lang="en-US" altLang="zh-TW" dirty="0" smtClean="0"/>
              <a:t>(24)</a:t>
            </a:r>
            <a:r>
              <a:rPr lang="zh-TW" altLang="en-US" dirty="0" smtClean="0"/>
              <a:t>：回報出去的時間</a:t>
            </a:r>
            <a:endParaRPr lang="en-US" altLang="zh-TW" dirty="0" smtClean="0"/>
          </a:p>
          <a:p>
            <a:r>
              <a:rPr lang="en-US" altLang="zh-TW" dirty="0" err="1" smtClean="0"/>
              <a:t>click_time_week</a:t>
            </a:r>
            <a:r>
              <a:rPr lang="en-US" altLang="zh-TW" dirty="0" smtClean="0"/>
              <a:t>(7)</a:t>
            </a:r>
            <a:r>
              <a:rPr lang="zh-TW" altLang="en-US" dirty="0" smtClean="0"/>
              <a:t>：回報出去的星期</a:t>
            </a:r>
            <a:endParaRPr lang="en-US" altLang="zh-TW" dirty="0" smtClean="0"/>
          </a:p>
          <a:p>
            <a:r>
              <a:rPr lang="en-US" altLang="zh-TW" dirty="0" smtClean="0"/>
              <a:t>First mode(12)</a:t>
            </a:r>
            <a:r>
              <a:rPr lang="zh-TW" altLang="en-US" dirty="0" smtClean="0"/>
              <a:t>：系統第一推薦的</a:t>
            </a:r>
            <a:r>
              <a:rPr lang="en-US" altLang="zh-TW" dirty="0" smtClean="0"/>
              <a:t>Mode</a:t>
            </a:r>
          </a:p>
          <a:p>
            <a:r>
              <a:rPr lang="en-US" altLang="zh-TW" dirty="0"/>
              <a:t>Mode(12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Plans(3*12)</a:t>
            </a:r>
          </a:p>
        </p:txBody>
      </p:sp>
    </p:spTree>
    <p:extLst>
      <p:ext uri="{BB962C8B-B14F-4D97-AF65-F5344CB8AC3E}">
        <p14:creationId xmlns:p14="http://schemas.microsoft.com/office/powerpoint/2010/main" val="39409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77334" y="1454727"/>
            <a:ext cx="8596668" cy="458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準確率：</a:t>
            </a:r>
            <a:r>
              <a:rPr lang="en-US" altLang="zh-TW" sz="2400" dirty="0"/>
              <a:t>68.866269%</a:t>
            </a:r>
          </a:p>
          <a:p>
            <a:r>
              <a:rPr lang="zh-TW" altLang="en-US" sz="2400" dirty="0"/>
              <a:t>排名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416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2019-05-15)</a:t>
            </a:r>
          </a:p>
        </p:txBody>
      </p:sp>
    </p:spTree>
    <p:extLst>
      <p:ext uri="{BB962C8B-B14F-4D97-AF65-F5344CB8AC3E}">
        <p14:creationId xmlns:p14="http://schemas.microsoft.com/office/powerpoint/2010/main" val="129037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精進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503751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精進：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考慮當時的天氣狀況如何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.Pid</a:t>
            </a:r>
            <a:r>
              <a:rPr lang="zh-TW" altLang="en-US" dirty="0" smtClean="0"/>
              <a:t>缺資料補值嘗試不同方式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中位數、眾數</a:t>
            </a:r>
            <a:r>
              <a:rPr lang="en-US" altLang="zh-TW" dirty="0" smtClean="0"/>
              <a:t>…)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是否假日或者特殊節日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…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核心的想法就是增加特徵的數量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0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如何改善分析之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629295"/>
            <a:ext cx="8596668" cy="5020887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準確率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68.908327%</a:t>
            </a:r>
          </a:p>
          <a:p>
            <a:r>
              <a:rPr lang="zh-TW" altLang="en-US" sz="2000" dirty="0" smtClean="0"/>
              <a:t>排名：</a:t>
            </a:r>
            <a:r>
              <a:rPr lang="en-US" altLang="zh-TW" sz="2000" dirty="0"/>
              <a:t>512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smtClean="0"/>
              <a:t>2019-05-30)</a:t>
            </a:r>
            <a:r>
              <a:rPr lang="zh-TW" altLang="en-US" sz="2000" dirty="0" smtClean="0"/>
              <a:t>      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14</a:t>
            </a:r>
            <a:r>
              <a:rPr lang="zh-TW" altLang="en-US" sz="2000" dirty="0" smtClean="0">
                <a:solidFill>
                  <a:srgbClr val="FF0000"/>
                </a:solidFill>
              </a:rPr>
              <a:t>↑</a:t>
            </a:r>
            <a:r>
              <a:rPr lang="en-US" altLang="zh-TW" sz="2000" dirty="0">
                <a:solidFill>
                  <a:srgbClr val="FF0000"/>
                </a:solidFill>
              </a:rPr>
              <a:t>(2019-05-15)</a:t>
            </a:r>
          </a:p>
          <a:p>
            <a:endParaRPr lang="en-US" altLang="zh-TW" sz="2000" dirty="0" smtClean="0"/>
          </a:p>
          <a:p>
            <a:r>
              <a:rPr lang="zh-TW" altLang="en-US" sz="2000" dirty="0" smtClean="0"/>
              <a:t>部分資料轉成</a:t>
            </a:r>
            <a:r>
              <a:rPr lang="en-US" altLang="zh-TW" sz="2000" dirty="0" smtClean="0"/>
              <a:t>one-hot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encoder</a:t>
            </a:r>
          </a:p>
          <a:p>
            <a:r>
              <a:rPr lang="zh-TW" altLang="en-US" sz="2000" dirty="0" smtClean="0"/>
              <a:t>加入是否假日</a:t>
            </a:r>
            <a:endParaRPr lang="en-US" altLang="zh-TW" sz="2000" dirty="0"/>
          </a:p>
          <a:p>
            <a:r>
              <a:rPr lang="zh-TW" altLang="en-US" sz="2000" dirty="0"/>
              <a:t>缺</a:t>
            </a:r>
            <a:r>
              <a:rPr lang="zh-TW" altLang="en-US" sz="2000" dirty="0" smtClean="0"/>
              <a:t>資料補中值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zh-TW" altLang="en-US" sz="2000" dirty="0" smtClean="0"/>
              <a:t>結論：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從比賽開始到現在，策略一直都是追加</a:t>
            </a:r>
            <a:r>
              <a:rPr lang="en-US" altLang="zh-TW" sz="2000" dirty="0" smtClean="0"/>
              <a:t>feature</a:t>
            </a:r>
            <a:r>
              <a:rPr lang="zh-TW" altLang="en-US" sz="2000" dirty="0" smtClean="0"/>
              <a:t>數，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越加越多真的有準確率變高的趨勢</a:t>
            </a:r>
            <a:r>
              <a:rPr lang="zh-TW" altLang="en-US" sz="2000" dirty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39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工作分配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503751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子賢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資料前處理</a:t>
            </a:r>
            <a:endParaRPr lang="en-US" altLang="zh-TW" dirty="0" smtClean="0"/>
          </a:p>
          <a:p>
            <a:r>
              <a:rPr lang="zh-TW" altLang="en-US" dirty="0" smtClean="0"/>
              <a:t>柏暐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網路框</a:t>
            </a:r>
            <a:r>
              <a:rPr lang="zh-TW" altLang="en-US" dirty="0"/>
              <a:t>架</a:t>
            </a:r>
            <a:r>
              <a:rPr lang="zh-TW" altLang="en-US" dirty="0" smtClean="0"/>
              <a:t>撰寫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454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15067" y="2954366"/>
            <a:ext cx="8161867" cy="821893"/>
          </a:xfrm>
        </p:spPr>
        <p:txBody>
          <a:bodyPr anchor="ctr">
            <a:normAutofit/>
          </a:bodyPr>
          <a:lstStyle/>
          <a:p>
            <a:r>
              <a:rPr kumimoji="1" lang="en-US" altLang="ja-JP" sz="4400" dirty="0"/>
              <a:t>Thank you for watching!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58107196"/>
      </p:ext>
    </p:extLst>
  </p:cSld>
  <p:clrMapOvr>
    <a:masterClrMapping/>
  </p:clrMapOvr>
  <p:transition spd="slow" advTm="13544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1006</TotalTime>
  <Words>225</Words>
  <Application>Microsoft Office PowerPoint</Application>
  <PresentationFormat>寬螢幕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Coo Hew</vt:lpstr>
      <vt:lpstr>Gidole</vt:lpstr>
      <vt:lpstr>Spica Neue</vt:lpstr>
      <vt:lpstr>Spica Neue Bold</vt:lpstr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Contents</vt:lpstr>
      <vt:lpstr>KDD CUP FINAL REPORT 24組</vt:lpstr>
      <vt:lpstr>作法</vt:lpstr>
      <vt:lpstr>數據分析</vt:lpstr>
      <vt:lpstr>涵蓋數據</vt:lpstr>
      <vt:lpstr>實驗結果</vt:lpstr>
      <vt:lpstr>精進</vt:lpstr>
      <vt:lpstr>如何改善分析之結果</vt:lpstr>
      <vt:lpstr>工作分配</vt:lpstr>
      <vt:lpstr>Thank you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基隆路帥哥</dc:title>
  <dc:creator>Haha</dc:creator>
  <cp:lastModifiedBy>Haha</cp:lastModifiedBy>
  <cp:revision>67</cp:revision>
  <dcterms:created xsi:type="dcterms:W3CDTF">2019-05-01T11:21:58Z</dcterms:created>
  <dcterms:modified xsi:type="dcterms:W3CDTF">2019-06-12T08:42:39Z</dcterms:modified>
</cp:coreProperties>
</file>