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89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2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8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3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CN" altLang="en-US" noProof="0" smtClean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98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fld id="{62DB410E-1A42-4FB2-A8E1-66D5CB9BAF67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4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fld id="{2F57DE6A-BC5B-406D-BA4B-C9D1CA01A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48640" rtl="0" eaLnBrk="1" fontAlgn="base" hangingPunct="1">
        <a:spcBef>
          <a:spcPct val="0"/>
        </a:spcBef>
        <a:spcAft>
          <a:spcPct val="0"/>
        </a:spcAft>
        <a:defRPr kumimoji="1" sz="528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54864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109728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64592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2194560" algn="ctr" defTabSz="548640" rtl="0" eaLnBrk="1" fontAlgn="base" hangingPunct="1">
        <a:spcBef>
          <a:spcPct val="0"/>
        </a:spcBef>
        <a:spcAft>
          <a:spcPct val="0"/>
        </a:spcAft>
        <a:defRPr kumimoji="1" sz="528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411480" indent="-41148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84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891540" indent="-34290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36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137160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8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92024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2468880" indent="-274320" algn="l" defTabSz="5486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類神經網路 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M10703429 </a:t>
            </a:r>
            <a:r>
              <a:rPr lang="zh-TW" altLang="en-US" dirty="0">
                <a:solidFill>
                  <a:schemeClr val="tx1"/>
                </a:solidFill>
              </a:rPr>
              <a:t>廖桐德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M10703424</a:t>
            </a:r>
            <a:r>
              <a:rPr lang="zh-TW" altLang="en-US" dirty="0">
                <a:solidFill>
                  <a:schemeClr val="tx1"/>
                </a:solidFill>
              </a:rPr>
              <a:t> 沈泰利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6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KDD2019 phase1 closed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KDD 2013 ~ 2016 (regression)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以同學的答案作比對</a:t>
            </a:r>
            <a:r>
              <a:rPr lang="en-US" altLang="zh-TW" dirty="0" smtClean="0">
                <a:sym typeface="Wingdings" panose="05000000000000000000" pitchFamily="2" charset="2"/>
              </a:rPr>
              <a:t>(score 0.68)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Accuracy : 61.00% (57559/94358)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72965"/>
            <a:ext cx="8142600" cy="6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與上次的差異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user profiles</a:t>
            </a:r>
          </a:p>
          <a:p>
            <a:r>
              <a:rPr lang="zh-TW" altLang="en-US" dirty="0" smtClean="0"/>
              <a:t>更改架構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SVM</a:t>
            </a:r>
            <a:r>
              <a:rPr lang="en-US" altLang="zh-TW" dirty="0" err="1" smtClean="0">
                <a:sym typeface="Wingdings" panose="05000000000000000000" pitchFamily="2" charset="2"/>
              </a:rPr>
              <a:t>lightgbm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Early stopping : 500 </a:t>
            </a:r>
            <a:r>
              <a:rPr lang="en-US" altLang="zh-TW" sz="2800" dirty="0" err="1" smtClean="0"/>
              <a:t>iter</a:t>
            </a:r>
            <a:endParaRPr lang="en-US" altLang="zh-TW" sz="2800" dirty="0" smtClean="0"/>
          </a:p>
          <a:p>
            <a:r>
              <a:rPr lang="en-US" altLang="zh-TW" sz="2800" dirty="0" smtClean="0"/>
              <a:t>Learning rate : 0.005</a:t>
            </a:r>
          </a:p>
          <a:p>
            <a:r>
              <a:rPr lang="en-US" altLang="zh-TW" sz="2800" dirty="0" smtClean="0"/>
              <a:t>lambda_l1: 0.01       </a:t>
            </a:r>
          </a:p>
          <a:p>
            <a:r>
              <a:rPr lang="en-US" altLang="zh-TW" sz="2800" dirty="0" smtClean="0"/>
              <a:t>Lambda_l2: 10</a:t>
            </a:r>
          </a:p>
          <a:p>
            <a:r>
              <a:rPr lang="en-US" altLang="zh-TW" sz="2800" dirty="0" err="1" smtClean="0"/>
              <a:t>feature_fraction</a:t>
            </a:r>
            <a:r>
              <a:rPr lang="en-US" altLang="zh-TW" sz="2800" dirty="0" smtClean="0"/>
              <a:t>: 0.8     </a:t>
            </a:r>
          </a:p>
          <a:p>
            <a:r>
              <a:rPr lang="en-US" altLang="zh-TW" sz="2800" dirty="0" err="1" smtClean="0"/>
              <a:t>bagging_fraction</a:t>
            </a:r>
            <a:r>
              <a:rPr lang="en-US" altLang="zh-TW" sz="2800" dirty="0" smtClean="0"/>
              <a:t>: 0.8        </a:t>
            </a:r>
          </a:p>
          <a:p>
            <a:r>
              <a:rPr lang="en-US" altLang="zh-TW" sz="2800" dirty="0" err="1" smtClean="0"/>
              <a:t>bagging_freq</a:t>
            </a:r>
            <a:r>
              <a:rPr lang="en-US" altLang="zh-TW" sz="2800" dirty="0" smtClean="0"/>
              <a:t>: </a:t>
            </a:r>
            <a:r>
              <a:rPr lang="en-US" altLang="zh-TW" sz="2800" dirty="0"/>
              <a:t>4,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71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訓練過</a:t>
            </a:r>
            <a:r>
              <a:rPr lang="zh-TW" altLang="en-US" dirty="0"/>
              <a:t>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338" y="1417320"/>
            <a:ext cx="9151323" cy="45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zh-TW" altLang="en-US" dirty="0" smtClean="0"/>
              <a:t>分工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廖桐德 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資料整理 </a:t>
            </a:r>
            <a:r>
              <a:rPr lang="en-US" altLang="zh-TW" sz="2800" dirty="0"/>
              <a:t>,</a:t>
            </a:r>
            <a:r>
              <a:rPr lang="zh-TW" altLang="en-US" sz="2800" dirty="0"/>
              <a:t> 網路</a:t>
            </a:r>
            <a:r>
              <a:rPr lang="zh-TW" altLang="en-US" sz="2800" dirty="0" smtClean="0"/>
              <a:t>訓練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製作投影片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沈泰利 </a:t>
            </a:r>
            <a:r>
              <a:rPr lang="en-US" altLang="zh-TW" sz="2800" dirty="0" smtClean="0"/>
              <a:t>: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整理 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網路訓練</a:t>
            </a:r>
            <a:r>
              <a:rPr lang="en-US" altLang="zh-TW" sz="2800" dirty="0" smtClean="0"/>
              <a:t>,</a:t>
            </a:r>
            <a:r>
              <a:rPr lang="zh-TW" altLang="en-US" sz="2800" smtClean="0"/>
              <a:t> 資料</a:t>
            </a:r>
            <a:r>
              <a:rPr lang="zh-TW" altLang="en-US" sz="2800" dirty="0" smtClean="0"/>
              <a:t>查詢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8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廖桐</a:t>
            </a:r>
            <a:r>
              <a:rPr lang="zh-TW" altLang="en-US" sz="2800" dirty="0" smtClean="0"/>
              <a:t>德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這次的</a:t>
            </a:r>
            <a:r>
              <a:rPr lang="en-US" altLang="zh-TW" sz="2800" dirty="0" smtClean="0"/>
              <a:t>KDD cup</a:t>
            </a:r>
            <a:r>
              <a:rPr lang="zh-TW" altLang="en-US" sz="2800" dirty="0" smtClean="0"/>
              <a:t>讓我學習到有關數據處理的經驗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以往都只有影像處理</a:t>
            </a:r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沈泰利</a:t>
            </a:r>
            <a:r>
              <a:rPr lang="en-US" altLang="zh-TW" sz="2800" dirty="0" smtClean="0"/>
              <a:t>: KDD Cup</a:t>
            </a:r>
            <a:r>
              <a:rPr lang="zh-TW" altLang="en-US" sz="2800" dirty="0" smtClean="0"/>
              <a:t>是很難得的機會，讓我接觸程式。在處理資料時，學到不少，也認識了一些新領域的基礎。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6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佈景主題1" id="{6D8A29A1-25B8-4E22-9DEE-31AA4AFF0FF9}" vid="{8D471112-4CD7-4922-8E22-3ED9172F2B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321</TotalTime>
  <Words>162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SimSun</vt:lpstr>
      <vt:lpstr>Arial</vt:lpstr>
      <vt:lpstr>Calibri</vt:lpstr>
      <vt:lpstr>Wingdings</vt:lpstr>
      <vt:lpstr>佈景主題1</vt:lpstr>
      <vt:lpstr>類神經網路 期末報告</vt:lpstr>
      <vt:lpstr>成果</vt:lpstr>
      <vt:lpstr>與上次的差異</vt:lpstr>
      <vt:lpstr>Training setting</vt:lpstr>
      <vt:lpstr>訓練過程</vt:lpstr>
      <vt:lpstr>分工項目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</dc:title>
  <dc:creator>davidliao40@gmail.com</dc:creator>
  <cp:lastModifiedBy>davidliao40@gmail.com</cp:lastModifiedBy>
  <cp:revision>20</cp:revision>
  <dcterms:created xsi:type="dcterms:W3CDTF">2019-06-11T10:28:38Z</dcterms:created>
  <dcterms:modified xsi:type="dcterms:W3CDTF">2019-06-11T15:49:43Z</dcterms:modified>
</cp:coreProperties>
</file>